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02" r:id="rId2"/>
    <p:sldId id="304" r:id="rId3"/>
    <p:sldId id="30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BD6"/>
    <a:srgbClr val="895881"/>
    <a:srgbClr val="B2D235"/>
    <a:srgbClr val="937963"/>
    <a:srgbClr val="F23B48"/>
    <a:srgbClr val="FFC000"/>
    <a:srgbClr val="F2F2F2"/>
    <a:srgbClr val="0070C0"/>
    <a:srgbClr val="F8F8F8"/>
    <a:srgbClr val="E7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81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1890" y="4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1A594-041B-449E-89BC-5A6CB1F5A9AB}" type="datetimeFigureOut">
              <a:rPr lang="id-ID" smtClean="0"/>
              <a:t>22/08/2017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DDDC53-01B7-4E0F-8BE2-02DC8C67218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71936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3CCC32-3486-46B1-A8B7-921064D8D59D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1495A-DD81-44F4-9F54-1F39867BF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919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261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02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37633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084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Raleway" panose="020B0003030101060003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Raleway" panose="020B00030301010600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Raleway" panose="020B0003030101060003" pitchFamily="34" charset="0"/>
              </a:defRPr>
            </a:lvl1pPr>
          </a:lstStyle>
          <a:p>
            <a:fld id="{FCEE2C88-6C8F-484D-AF69-578F576B1F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000" kern="1200">
          <a:solidFill>
            <a:schemeClr val="tx1"/>
          </a:solidFill>
          <a:latin typeface="Lato" panose="020F050202020403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effectLst/>
          <a:latin typeface="Lato" panose="020F050202020403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000" kern="1200" dirty="0" smtClean="0">
          <a:solidFill>
            <a:schemeClr val="tx1"/>
          </a:solidFill>
          <a:effectLst/>
          <a:latin typeface="Lato" panose="020F050202020403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800" kern="1200" dirty="0" smtClean="0">
          <a:solidFill>
            <a:schemeClr val="tx1"/>
          </a:solidFill>
          <a:effectLst/>
          <a:latin typeface="Lato" panose="020F050202020403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600" kern="1200" dirty="0" smtClean="0">
          <a:solidFill>
            <a:schemeClr val="tx1"/>
          </a:solidFill>
          <a:effectLst/>
          <a:latin typeface="Lato" panose="020F050202020403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600" kern="1200" dirty="0">
          <a:solidFill>
            <a:schemeClr val="tx1"/>
          </a:solidFill>
          <a:effectLst/>
          <a:latin typeface="Lato" panose="020F050202020403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Creative Business Target Strategy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id-ID" dirty="0"/>
              <a:t>Biscuit oat cake carrot cake muffin jelly beans chocolate chocolate sugar plum </a:t>
            </a:r>
            <a:r>
              <a:rPr lang="id-ID" dirty="0" smtClean="0"/>
              <a:t>cheesecake</a:t>
            </a:r>
            <a:endParaRPr lang="id-ID" dirty="0"/>
          </a:p>
        </p:txBody>
      </p:sp>
      <p:grpSp>
        <p:nvGrpSpPr>
          <p:cNvPr id="5" name="Group 4"/>
          <p:cNvGrpSpPr/>
          <p:nvPr/>
        </p:nvGrpSpPr>
        <p:grpSpPr>
          <a:xfrm>
            <a:off x="3318006" y="1740219"/>
            <a:ext cx="4404882" cy="1959402"/>
            <a:chOff x="3237996" y="1785939"/>
            <a:chExt cx="4404882" cy="1959402"/>
          </a:xfrm>
        </p:grpSpPr>
        <p:sp>
          <p:nvSpPr>
            <p:cNvPr id="42" name="Rectangle 34"/>
            <p:cNvSpPr>
              <a:spLocks noChangeArrowheads="1"/>
            </p:cNvSpPr>
            <p:nvPr/>
          </p:nvSpPr>
          <p:spPr bwMode="auto">
            <a:xfrm flipH="1">
              <a:off x="3767775" y="1785939"/>
              <a:ext cx="1639995" cy="1035295"/>
            </a:xfrm>
            <a:prstGeom prst="rect">
              <a:avLst/>
            </a:prstGeom>
            <a:solidFill>
              <a:srgbClr val="F23B4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38"/>
            <p:cNvSpPr>
              <a:spLocks noChangeArrowheads="1"/>
            </p:cNvSpPr>
            <p:nvPr/>
          </p:nvSpPr>
          <p:spPr bwMode="auto">
            <a:xfrm flipH="1">
              <a:off x="6398591" y="3589676"/>
              <a:ext cx="1244287" cy="155665"/>
            </a:xfrm>
            <a:prstGeom prst="rect">
              <a:avLst/>
            </a:prstGeom>
            <a:solidFill>
              <a:srgbClr val="F23B4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2"/>
            <p:cNvSpPr>
              <a:spLocks/>
            </p:cNvSpPr>
            <p:nvPr/>
          </p:nvSpPr>
          <p:spPr bwMode="auto">
            <a:xfrm flipH="1">
              <a:off x="5407769" y="1785939"/>
              <a:ext cx="990821" cy="1959402"/>
            </a:xfrm>
            <a:custGeom>
              <a:avLst/>
              <a:gdLst>
                <a:gd name="T0" fmla="*/ 0 w 401"/>
                <a:gd name="T1" fmla="*/ 730 h 793"/>
                <a:gd name="T2" fmla="*/ 401 w 401"/>
                <a:gd name="T3" fmla="*/ 0 h 793"/>
                <a:gd name="T4" fmla="*/ 401 w 401"/>
                <a:gd name="T5" fmla="*/ 419 h 793"/>
                <a:gd name="T6" fmla="*/ 0 w 401"/>
                <a:gd name="T7" fmla="*/ 793 h 793"/>
                <a:gd name="T8" fmla="*/ 0 w 401"/>
                <a:gd name="T9" fmla="*/ 730 h 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793">
                  <a:moveTo>
                    <a:pt x="0" y="730"/>
                  </a:moveTo>
                  <a:lnTo>
                    <a:pt x="401" y="0"/>
                  </a:lnTo>
                  <a:lnTo>
                    <a:pt x="401" y="419"/>
                  </a:lnTo>
                  <a:lnTo>
                    <a:pt x="0" y="793"/>
                  </a:lnTo>
                  <a:lnTo>
                    <a:pt x="0" y="730"/>
                  </a:lnTo>
                  <a:close/>
                </a:path>
              </a:pathLst>
            </a:custGeom>
            <a:solidFill>
              <a:srgbClr val="F0243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3237996" y="1785939"/>
              <a:ext cx="1035295" cy="1035295"/>
            </a:xfrm>
            <a:prstGeom prst="ellipse">
              <a:avLst/>
            </a:prstGeom>
            <a:solidFill>
              <a:srgbClr val="F23B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318006" y="2819990"/>
            <a:ext cx="4404882" cy="1047652"/>
            <a:chOff x="3237996" y="2865710"/>
            <a:chExt cx="4404882" cy="1047652"/>
          </a:xfrm>
        </p:grpSpPr>
        <p:sp>
          <p:nvSpPr>
            <p:cNvPr id="43" name="Rectangle 35"/>
            <p:cNvSpPr>
              <a:spLocks noChangeArrowheads="1"/>
            </p:cNvSpPr>
            <p:nvPr/>
          </p:nvSpPr>
          <p:spPr bwMode="auto">
            <a:xfrm flipH="1">
              <a:off x="3767775" y="2865710"/>
              <a:ext cx="1639995" cy="1032825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39"/>
            <p:cNvSpPr>
              <a:spLocks noChangeArrowheads="1"/>
            </p:cNvSpPr>
            <p:nvPr/>
          </p:nvSpPr>
          <p:spPr bwMode="auto">
            <a:xfrm flipH="1">
              <a:off x="6398591" y="3757697"/>
              <a:ext cx="1244287" cy="155665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3"/>
            <p:cNvSpPr>
              <a:spLocks/>
            </p:cNvSpPr>
            <p:nvPr/>
          </p:nvSpPr>
          <p:spPr bwMode="auto">
            <a:xfrm flipH="1">
              <a:off x="5407769" y="2865710"/>
              <a:ext cx="990821" cy="1047650"/>
            </a:xfrm>
            <a:custGeom>
              <a:avLst/>
              <a:gdLst>
                <a:gd name="T0" fmla="*/ 0 w 401"/>
                <a:gd name="T1" fmla="*/ 361 h 424"/>
                <a:gd name="T2" fmla="*/ 401 w 401"/>
                <a:gd name="T3" fmla="*/ 0 h 424"/>
                <a:gd name="T4" fmla="*/ 401 w 401"/>
                <a:gd name="T5" fmla="*/ 418 h 424"/>
                <a:gd name="T6" fmla="*/ 0 w 401"/>
                <a:gd name="T7" fmla="*/ 424 h 424"/>
                <a:gd name="T8" fmla="*/ 0 w 401"/>
                <a:gd name="T9" fmla="*/ 361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424">
                  <a:moveTo>
                    <a:pt x="0" y="361"/>
                  </a:moveTo>
                  <a:lnTo>
                    <a:pt x="401" y="0"/>
                  </a:lnTo>
                  <a:lnTo>
                    <a:pt x="401" y="418"/>
                  </a:lnTo>
                  <a:lnTo>
                    <a:pt x="0" y="424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2AC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3237996" y="2866143"/>
              <a:ext cx="1035295" cy="103529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318006" y="3879996"/>
            <a:ext cx="4404882" cy="1053023"/>
            <a:chOff x="3237996" y="3925716"/>
            <a:chExt cx="4404882" cy="1053023"/>
          </a:xfrm>
        </p:grpSpPr>
        <p:sp>
          <p:nvSpPr>
            <p:cNvPr id="44" name="Rectangle 36"/>
            <p:cNvSpPr>
              <a:spLocks noChangeArrowheads="1"/>
            </p:cNvSpPr>
            <p:nvPr/>
          </p:nvSpPr>
          <p:spPr bwMode="auto">
            <a:xfrm flipH="1">
              <a:off x="3767775" y="3943011"/>
              <a:ext cx="1639995" cy="1035295"/>
            </a:xfrm>
            <a:prstGeom prst="rect">
              <a:avLst/>
            </a:prstGeom>
            <a:solidFill>
              <a:srgbClr val="00BBD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40"/>
            <p:cNvSpPr>
              <a:spLocks noChangeArrowheads="1"/>
            </p:cNvSpPr>
            <p:nvPr/>
          </p:nvSpPr>
          <p:spPr bwMode="auto">
            <a:xfrm flipH="1">
              <a:off x="6398591" y="3925716"/>
              <a:ext cx="1244287" cy="160606"/>
            </a:xfrm>
            <a:prstGeom prst="rect">
              <a:avLst/>
            </a:prstGeom>
            <a:solidFill>
              <a:srgbClr val="00BBD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45"/>
            <p:cNvSpPr>
              <a:spLocks/>
            </p:cNvSpPr>
            <p:nvPr/>
          </p:nvSpPr>
          <p:spPr bwMode="auto">
            <a:xfrm flipH="1">
              <a:off x="5407769" y="3925716"/>
              <a:ext cx="990821" cy="1052592"/>
            </a:xfrm>
            <a:custGeom>
              <a:avLst/>
              <a:gdLst>
                <a:gd name="T0" fmla="*/ 401 w 401"/>
                <a:gd name="T1" fmla="*/ 426 h 426"/>
                <a:gd name="T2" fmla="*/ 0 w 401"/>
                <a:gd name="T3" fmla="*/ 65 h 426"/>
                <a:gd name="T4" fmla="*/ 0 w 401"/>
                <a:gd name="T5" fmla="*/ 0 h 426"/>
                <a:gd name="T6" fmla="*/ 401 w 401"/>
                <a:gd name="T7" fmla="*/ 7 h 426"/>
                <a:gd name="T8" fmla="*/ 401 w 401"/>
                <a:gd name="T9" fmla="*/ 426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426">
                  <a:moveTo>
                    <a:pt x="401" y="426"/>
                  </a:moveTo>
                  <a:lnTo>
                    <a:pt x="0" y="65"/>
                  </a:lnTo>
                  <a:lnTo>
                    <a:pt x="0" y="0"/>
                  </a:lnTo>
                  <a:lnTo>
                    <a:pt x="401" y="7"/>
                  </a:lnTo>
                  <a:lnTo>
                    <a:pt x="401" y="426"/>
                  </a:lnTo>
                  <a:close/>
                </a:path>
              </a:pathLst>
            </a:custGeom>
            <a:solidFill>
              <a:srgbClr val="00A2B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3237996" y="3943444"/>
              <a:ext cx="1035295" cy="1035295"/>
            </a:xfrm>
            <a:prstGeom prst="ellipse">
              <a:avLst/>
            </a:prstGeom>
            <a:solidFill>
              <a:srgbClr val="00BB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318006" y="4052956"/>
            <a:ext cx="4404882" cy="1954461"/>
            <a:chOff x="3237996" y="4098676"/>
            <a:chExt cx="4404882" cy="1954461"/>
          </a:xfrm>
        </p:grpSpPr>
        <p:sp>
          <p:nvSpPr>
            <p:cNvPr id="45" name="Rectangle 37"/>
            <p:cNvSpPr>
              <a:spLocks noChangeArrowheads="1"/>
            </p:cNvSpPr>
            <p:nvPr/>
          </p:nvSpPr>
          <p:spPr bwMode="auto">
            <a:xfrm flipH="1">
              <a:off x="3767775" y="5017842"/>
              <a:ext cx="1639995" cy="1035295"/>
            </a:xfrm>
            <a:prstGeom prst="rect">
              <a:avLst/>
            </a:prstGeom>
            <a:solidFill>
              <a:srgbClr val="93796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41"/>
            <p:cNvSpPr>
              <a:spLocks noChangeArrowheads="1"/>
            </p:cNvSpPr>
            <p:nvPr/>
          </p:nvSpPr>
          <p:spPr bwMode="auto">
            <a:xfrm flipH="1">
              <a:off x="6398591" y="4098676"/>
              <a:ext cx="1244287" cy="155665"/>
            </a:xfrm>
            <a:prstGeom prst="rect">
              <a:avLst/>
            </a:prstGeom>
            <a:solidFill>
              <a:srgbClr val="93796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4"/>
            <p:cNvSpPr>
              <a:spLocks/>
            </p:cNvSpPr>
            <p:nvPr/>
          </p:nvSpPr>
          <p:spPr bwMode="auto">
            <a:xfrm flipH="1">
              <a:off x="5407769" y="4098676"/>
              <a:ext cx="990821" cy="1954461"/>
            </a:xfrm>
            <a:custGeom>
              <a:avLst/>
              <a:gdLst>
                <a:gd name="T0" fmla="*/ 401 w 401"/>
                <a:gd name="T1" fmla="*/ 791 h 791"/>
                <a:gd name="T2" fmla="*/ 0 w 401"/>
                <a:gd name="T3" fmla="*/ 63 h 791"/>
                <a:gd name="T4" fmla="*/ 0 w 401"/>
                <a:gd name="T5" fmla="*/ 0 h 791"/>
                <a:gd name="T6" fmla="*/ 401 w 401"/>
                <a:gd name="T7" fmla="*/ 372 h 791"/>
                <a:gd name="T8" fmla="*/ 401 w 401"/>
                <a:gd name="T9" fmla="*/ 791 h 7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791">
                  <a:moveTo>
                    <a:pt x="401" y="791"/>
                  </a:moveTo>
                  <a:lnTo>
                    <a:pt x="0" y="63"/>
                  </a:lnTo>
                  <a:lnTo>
                    <a:pt x="0" y="0"/>
                  </a:lnTo>
                  <a:lnTo>
                    <a:pt x="401" y="372"/>
                  </a:lnTo>
                  <a:lnTo>
                    <a:pt x="401" y="791"/>
                  </a:lnTo>
                  <a:close/>
                </a:path>
              </a:pathLst>
            </a:custGeom>
            <a:solidFill>
              <a:srgbClr val="856D5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3237996" y="5017841"/>
              <a:ext cx="1035295" cy="1035295"/>
            </a:xfrm>
            <a:prstGeom prst="ellipse">
              <a:avLst/>
            </a:prstGeom>
            <a:solidFill>
              <a:srgbClr val="9379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2" name="Oval 91"/>
          <p:cNvSpPr/>
          <p:nvPr/>
        </p:nvSpPr>
        <p:spPr>
          <a:xfrm>
            <a:off x="3430967" y="1850279"/>
            <a:ext cx="809372" cy="809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>
                <a:solidFill>
                  <a:srgbClr val="F23B48"/>
                </a:solidFill>
                <a:latin typeface="FontAwesome" pitchFamily="2" charset="0"/>
              </a:rPr>
              <a:t></a:t>
            </a:r>
            <a:endParaRPr lang="en-US" sz="2400" dirty="0">
              <a:solidFill>
                <a:srgbClr val="F23B48"/>
              </a:solidFill>
            </a:endParaRPr>
          </a:p>
        </p:txBody>
      </p:sp>
      <p:sp>
        <p:nvSpPr>
          <p:cNvPr id="93" name="Oval 92"/>
          <p:cNvSpPr/>
          <p:nvPr/>
        </p:nvSpPr>
        <p:spPr>
          <a:xfrm>
            <a:off x="3430967" y="2929763"/>
            <a:ext cx="809372" cy="809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>
                <a:solidFill>
                  <a:srgbClr val="FFC000"/>
                </a:solidFill>
                <a:latin typeface="FontAwesome" pitchFamily="2" charset="0"/>
              </a:rPr>
              <a:t></a:t>
            </a:r>
            <a:endParaRPr lang="en-US" sz="2400" dirty="0">
              <a:solidFill>
                <a:srgbClr val="FFC000"/>
              </a:solidFill>
            </a:endParaRPr>
          </a:p>
        </p:txBody>
      </p:sp>
      <p:sp>
        <p:nvSpPr>
          <p:cNvPr id="94" name="Oval 93"/>
          <p:cNvSpPr/>
          <p:nvPr/>
        </p:nvSpPr>
        <p:spPr>
          <a:xfrm>
            <a:off x="3430967" y="4007710"/>
            <a:ext cx="809372" cy="809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>
                <a:solidFill>
                  <a:srgbClr val="00BBD6"/>
                </a:solidFill>
                <a:latin typeface="FontAwesome" pitchFamily="2" charset="0"/>
              </a:rPr>
              <a:t></a:t>
            </a:r>
            <a:endParaRPr lang="en-US" sz="2400" dirty="0">
              <a:solidFill>
                <a:srgbClr val="00BBD6"/>
              </a:solidFill>
            </a:endParaRPr>
          </a:p>
        </p:txBody>
      </p:sp>
      <p:sp>
        <p:nvSpPr>
          <p:cNvPr id="95" name="Oval 94"/>
          <p:cNvSpPr/>
          <p:nvPr/>
        </p:nvSpPr>
        <p:spPr>
          <a:xfrm>
            <a:off x="3430967" y="5087194"/>
            <a:ext cx="809372" cy="8093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>
                <a:solidFill>
                  <a:srgbClr val="937963"/>
                </a:solidFill>
                <a:latin typeface="FontAwesome" pitchFamily="2" charset="0"/>
              </a:rPr>
              <a:t></a:t>
            </a:r>
            <a:endParaRPr lang="en-US" sz="2400" dirty="0">
              <a:solidFill>
                <a:srgbClr val="937963"/>
              </a:solidFill>
            </a:endParaRPr>
          </a:p>
        </p:txBody>
      </p:sp>
      <p:sp>
        <p:nvSpPr>
          <p:cNvPr id="96" name="Text Placeholder 33"/>
          <p:cNvSpPr txBox="1">
            <a:spLocks/>
          </p:cNvSpPr>
          <p:nvPr/>
        </p:nvSpPr>
        <p:spPr>
          <a:xfrm>
            <a:off x="4413791" y="2039807"/>
            <a:ext cx="821799" cy="503130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1400" b="1" dirty="0" smtClean="0">
                <a:solidFill>
                  <a:schemeClr val="bg1"/>
                </a:solidFill>
                <a:latin typeface="Lato" panose="020F0502020204030203" pitchFamily="34" charset="0"/>
              </a:rPr>
              <a:t>Business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1400" b="1" dirty="0" smtClean="0">
                <a:solidFill>
                  <a:schemeClr val="bg1"/>
                </a:solidFill>
                <a:latin typeface="Lato" panose="020F0502020204030203" pitchFamily="34" charset="0"/>
              </a:rPr>
              <a:t>Strategy</a:t>
            </a:r>
            <a:endParaRPr lang="en-AU" sz="1400" b="1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97" name="Text Placeholder 33"/>
          <p:cNvSpPr txBox="1">
            <a:spLocks/>
          </p:cNvSpPr>
          <p:nvPr/>
        </p:nvSpPr>
        <p:spPr>
          <a:xfrm>
            <a:off x="4413791" y="3103040"/>
            <a:ext cx="821799" cy="503130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1400" b="1" dirty="0" smtClean="0">
                <a:solidFill>
                  <a:schemeClr val="bg1"/>
                </a:solidFill>
                <a:latin typeface="Lato" panose="020F0502020204030203" pitchFamily="34" charset="0"/>
              </a:rPr>
              <a:t>Creative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1400" b="1" dirty="0" smtClean="0">
                <a:solidFill>
                  <a:schemeClr val="bg1"/>
                </a:solidFill>
                <a:latin typeface="Lato" panose="020F0502020204030203" pitchFamily="34" charset="0"/>
              </a:rPr>
              <a:t>Solutions</a:t>
            </a:r>
            <a:endParaRPr lang="en-AU" sz="1400" b="1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98" name="Text Placeholder 33"/>
          <p:cNvSpPr txBox="1">
            <a:spLocks/>
          </p:cNvSpPr>
          <p:nvPr/>
        </p:nvSpPr>
        <p:spPr>
          <a:xfrm>
            <a:off x="4413791" y="4176613"/>
            <a:ext cx="821799" cy="503130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1400" b="1" dirty="0" smtClean="0">
                <a:solidFill>
                  <a:schemeClr val="bg1"/>
                </a:solidFill>
                <a:latin typeface="Lato" panose="020F0502020204030203" pitchFamily="34" charset="0"/>
              </a:rPr>
              <a:t>Photo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1400" b="1" dirty="0" smtClean="0">
                <a:solidFill>
                  <a:schemeClr val="bg1"/>
                </a:solidFill>
                <a:latin typeface="Lato" panose="020F0502020204030203" pitchFamily="34" charset="0"/>
              </a:rPr>
              <a:t>Album</a:t>
            </a:r>
            <a:endParaRPr lang="en-AU" sz="1400" b="1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99" name="Text Placeholder 33"/>
          <p:cNvSpPr txBox="1">
            <a:spLocks/>
          </p:cNvSpPr>
          <p:nvPr/>
        </p:nvSpPr>
        <p:spPr>
          <a:xfrm>
            <a:off x="4413791" y="5239846"/>
            <a:ext cx="821799" cy="503130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1400" b="1" dirty="0" smtClean="0">
                <a:solidFill>
                  <a:schemeClr val="bg1"/>
                </a:solidFill>
                <a:latin typeface="Lato" panose="020F0502020204030203" pitchFamily="34" charset="0"/>
              </a:rPr>
              <a:t>Customer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1400" b="1" dirty="0" smtClean="0">
                <a:solidFill>
                  <a:schemeClr val="bg1"/>
                </a:solidFill>
                <a:latin typeface="Lato" panose="020F0502020204030203" pitchFamily="34" charset="0"/>
              </a:rPr>
              <a:t>Feedback</a:t>
            </a:r>
            <a:endParaRPr lang="en-AU" sz="1400" b="1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913214" y="2929764"/>
            <a:ext cx="4028258" cy="1888108"/>
            <a:chOff x="6833204" y="2975484"/>
            <a:chExt cx="4028258" cy="1888108"/>
          </a:xfrm>
        </p:grpSpPr>
        <p:grpSp>
          <p:nvGrpSpPr>
            <p:cNvPr id="7" name="Group 6"/>
            <p:cNvGrpSpPr/>
            <p:nvPr/>
          </p:nvGrpSpPr>
          <p:grpSpPr>
            <a:xfrm>
              <a:off x="6833204" y="2975484"/>
              <a:ext cx="2352670" cy="1888108"/>
              <a:chOff x="6833204" y="2975484"/>
              <a:chExt cx="2352670" cy="1888108"/>
            </a:xfrm>
          </p:grpSpPr>
          <p:sp>
            <p:nvSpPr>
              <p:cNvPr id="36" name="Freeform 28"/>
              <p:cNvSpPr>
                <a:spLocks/>
              </p:cNvSpPr>
              <p:nvPr/>
            </p:nvSpPr>
            <p:spPr bwMode="auto">
              <a:xfrm flipH="1">
                <a:off x="6833204" y="3417381"/>
                <a:ext cx="1172215" cy="470739"/>
              </a:xfrm>
              <a:custGeom>
                <a:avLst/>
                <a:gdLst>
                  <a:gd name="T0" fmla="*/ 505 w 635"/>
                  <a:gd name="T1" fmla="*/ 31 h 254"/>
                  <a:gd name="T2" fmla="*/ 218 w 635"/>
                  <a:gd name="T3" fmla="*/ 67 h 254"/>
                  <a:gd name="T4" fmla="*/ 0 w 635"/>
                  <a:gd name="T5" fmla="*/ 254 h 254"/>
                  <a:gd name="T6" fmla="*/ 487 w 635"/>
                  <a:gd name="T7" fmla="*/ 254 h 254"/>
                  <a:gd name="T8" fmla="*/ 575 w 635"/>
                  <a:gd name="T9" fmla="*/ 178 h 254"/>
                  <a:gd name="T10" fmla="*/ 505 w 635"/>
                  <a:gd name="T11" fmla="*/ 31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5" h="254">
                    <a:moveTo>
                      <a:pt x="505" y="31"/>
                    </a:moveTo>
                    <a:cubicBezTo>
                      <a:pt x="406" y="0"/>
                      <a:pt x="278" y="17"/>
                      <a:pt x="218" y="67"/>
                    </a:cubicBezTo>
                    <a:cubicBezTo>
                      <a:pt x="0" y="254"/>
                      <a:pt x="0" y="254"/>
                      <a:pt x="0" y="254"/>
                    </a:cubicBezTo>
                    <a:cubicBezTo>
                      <a:pt x="487" y="254"/>
                      <a:pt x="487" y="254"/>
                      <a:pt x="487" y="254"/>
                    </a:cubicBezTo>
                    <a:cubicBezTo>
                      <a:pt x="575" y="178"/>
                      <a:pt x="575" y="178"/>
                      <a:pt x="575" y="178"/>
                    </a:cubicBezTo>
                    <a:cubicBezTo>
                      <a:pt x="635" y="127"/>
                      <a:pt x="603" y="62"/>
                      <a:pt x="505" y="31"/>
                    </a:cubicBezTo>
                    <a:close/>
                  </a:path>
                </a:pathLst>
              </a:custGeom>
              <a:solidFill>
                <a:srgbClr val="780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3"/>
              <p:cNvSpPr>
                <a:spLocks/>
              </p:cNvSpPr>
              <p:nvPr/>
            </p:nvSpPr>
            <p:spPr bwMode="auto">
              <a:xfrm flipH="1">
                <a:off x="6958872" y="3828378"/>
                <a:ext cx="2227002" cy="182321"/>
              </a:xfrm>
              <a:custGeom>
                <a:avLst/>
                <a:gdLst>
                  <a:gd name="T0" fmla="*/ 1206 w 1206"/>
                  <a:gd name="T1" fmla="*/ 49 h 98"/>
                  <a:gd name="T2" fmla="*/ 1157 w 1206"/>
                  <a:gd name="T3" fmla="*/ 98 h 98"/>
                  <a:gd name="T4" fmla="*/ 49 w 1206"/>
                  <a:gd name="T5" fmla="*/ 98 h 98"/>
                  <a:gd name="T6" fmla="*/ 0 w 1206"/>
                  <a:gd name="T7" fmla="*/ 49 h 98"/>
                  <a:gd name="T8" fmla="*/ 0 w 1206"/>
                  <a:gd name="T9" fmla="*/ 49 h 98"/>
                  <a:gd name="T10" fmla="*/ 49 w 1206"/>
                  <a:gd name="T11" fmla="*/ 0 h 98"/>
                  <a:gd name="T12" fmla="*/ 1157 w 1206"/>
                  <a:gd name="T13" fmla="*/ 0 h 98"/>
                  <a:gd name="T14" fmla="*/ 1206 w 1206"/>
                  <a:gd name="T15" fmla="*/ 49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06" h="98">
                    <a:moveTo>
                      <a:pt x="1206" y="49"/>
                    </a:moveTo>
                    <a:cubicBezTo>
                      <a:pt x="1206" y="76"/>
                      <a:pt x="1184" y="98"/>
                      <a:pt x="1157" y="98"/>
                    </a:cubicBezTo>
                    <a:cubicBezTo>
                      <a:pt x="49" y="98"/>
                      <a:pt x="49" y="98"/>
                      <a:pt x="49" y="98"/>
                    </a:cubicBezTo>
                    <a:cubicBezTo>
                      <a:pt x="22" y="98"/>
                      <a:pt x="0" y="76"/>
                      <a:pt x="0" y="4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22"/>
                      <a:pt x="22" y="0"/>
                      <a:pt x="49" y="0"/>
                    </a:cubicBezTo>
                    <a:cubicBezTo>
                      <a:pt x="1157" y="0"/>
                      <a:pt x="1157" y="0"/>
                      <a:pt x="1157" y="0"/>
                    </a:cubicBezTo>
                    <a:cubicBezTo>
                      <a:pt x="1184" y="0"/>
                      <a:pt x="1206" y="22"/>
                      <a:pt x="1206" y="49"/>
                    </a:cubicBezTo>
                    <a:close/>
                  </a:path>
                </a:pathLst>
              </a:custGeom>
              <a:solidFill>
                <a:srgbClr val="A4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2"/>
              <p:cNvSpPr>
                <a:spLocks/>
              </p:cNvSpPr>
              <p:nvPr/>
            </p:nvSpPr>
            <p:spPr bwMode="auto">
              <a:xfrm flipH="1">
                <a:off x="6833204" y="3950954"/>
                <a:ext cx="1172215" cy="912638"/>
              </a:xfrm>
              <a:custGeom>
                <a:avLst/>
                <a:gdLst>
                  <a:gd name="T0" fmla="*/ 505 w 635"/>
                  <a:gd name="T1" fmla="*/ 433 h 493"/>
                  <a:gd name="T2" fmla="*/ 218 w 635"/>
                  <a:gd name="T3" fmla="*/ 362 h 493"/>
                  <a:gd name="T4" fmla="*/ 0 w 635"/>
                  <a:gd name="T5" fmla="*/ 0 h 493"/>
                  <a:gd name="T6" fmla="*/ 487 w 635"/>
                  <a:gd name="T7" fmla="*/ 0 h 493"/>
                  <a:gd name="T8" fmla="*/ 575 w 635"/>
                  <a:gd name="T9" fmla="*/ 147 h 493"/>
                  <a:gd name="T10" fmla="*/ 505 w 635"/>
                  <a:gd name="T11" fmla="*/ 433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5" h="493">
                    <a:moveTo>
                      <a:pt x="505" y="433"/>
                    </a:moveTo>
                    <a:cubicBezTo>
                      <a:pt x="406" y="493"/>
                      <a:pt x="278" y="461"/>
                      <a:pt x="218" y="36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87" y="0"/>
                      <a:pt x="487" y="0"/>
                      <a:pt x="487" y="0"/>
                    </a:cubicBezTo>
                    <a:cubicBezTo>
                      <a:pt x="575" y="147"/>
                      <a:pt x="575" y="147"/>
                      <a:pt x="575" y="147"/>
                    </a:cubicBezTo>
                    <a:cubicBezTo>
                      <a:pt x="635" y="246"/>
                      <a:pt x="603" y="374"/>
                      <a:pt x="505" y="433"/>
                    </a:cubicBezTo>
                    <a:close/>
                  </a:path>
                </a:pathLst>
              </a:custGeom>
              <a:solidFill>
                <a:srgbClr val="7802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4"/>
              <p:cNvSpPr>
                <a:spLocks/>
              </p:cNvSpPr>
              <p:nvPr/>
            </p:nvSpPr>
            <p:spPr bwMode="auto">
              <a:xfrm flipH="1">
                <a:off x="6856895" y="3950954"/>
                <a:ext cx="1148524" cy="213223"/>
              </a:xfrm>
              <a:custGeom>
                <a:avLst/>
                <a:gdLst>
                  <a:gd name="T0" fmla="*/ 218 w 622"/>
                  <a:gd name="T1" fmla="*/ 58 h 115"/>
                  <a:gd name="T2" fmla="*/ 0 w 622"/>
                  <a:gd name="T3" fmla="*/ 0 h 115"/>
                  <a:gd name="T4" fmla="*/ 487 w 622"/>
                  <a:gd name="T5" fmla="*/ 0 h 115"/>
                  <a:gd name="T6" fmla="*/ 622 w 622"/>
                  <a:gd name="T7" fmla="*/ 62 h 115"/>
                  <a:gd name="T8" fmla="*/ 218 w 622"/>
                  <a:gd name="T9" fmla="*/ 58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2" h="115">
                    <a:moveTo>
                      <a:pt x="218" y="58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487" y="0"/>
                      <a:pt x="487" y="0"/>
                      <a:pt x="487" y="0"/>
                    </a:cubicBezTo>
                    <a:cubicBezTo>
                      <a:pt x="487" y="0"/>
                      <a:pt x="622" y="9"/>
                      <a:pt x="622" y="62"/>
                    </a:cubicBezTo>
                    <a:cubicBezTo>
                      <a:pt x="622" y="115"/>
                      <a:pt x="278" y="73"/>
                      <a:pt x="218" y="58"/>
                    </a:cubicBezTo>
                    <a:close/>
                  </a:path>
                </a:pathLst>
              </a:custGeom>
              <a:solidFill>
                <a:srgbClr val="E1030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29"/>
              <p:cNvSpPr>
                <a:spLocks/>
              </p:cNvSpPr>
              <p:nvPr/>
            </p:nvSpPr>
            <p:spPr bwMode="auto">
              <a:xfrm flipH="1">
                <a:off x="6833204" y="2975484"/>
                <a:ext cx="1172215" cy="912638"/>
              </a:xfrm>
              <a:custGeom>
                <a:avLst/>
                <a:gdLst>
                  <a:gd name="T0" fmla="*/ 505 w 635"/>
                  <a:gd name="T1" fmla="*/ 59 h 493"/>
                  <a:gd name="T2" fmla="*/ 218 w 635"/>
                  <a:gd name="T3" fmla="*/ 130 h 493"/>
                  <a:gd name="T4" fmla="*/ 0 w 635"/>
                  <a:gd name="T5" fmla="*/ 493 h 493"/>
                  <a:gd name="T6" fmla="*/ 487 w 635"/>
                  <a:gd name="T7" fmla="*/ 493 h 493"/>
                  <a:gd name="T8" fmla="*/ 575 w 635"/>
                  <a:gd name="T9" fmla="*/ 346 h 493"/>
                  <a:gd name="T10" fmla="*/ 505 w 635"/>
                  <a:gd name="T11" fmla="*/ 59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5" h="493">
                    <a:moveTo>
                      <a:pt x="505" y="59"/>
                    </a:moveTo>
                    <a:cubicBezTo>
                      <a:pt x="406" y="0"/>
                      <a:pt x="278" y="32"/>
                      <a:pt x="218" y="130"/>
                    </a:cubicBezTo>
                    <a:cubicBezTo>
                      <a:pt x="0" y="493"/>
                      <a:pt x="0" y="493"/>
                      <a:pt x="0" y="493"/>
                    </a:cubicBezTo>
                    <a:cubicBezTo>
                      <a:pt x="487" y="493"/>
                      <a:pt x="487" y="493"/>
                      <a:pt x="487" y="493"/>
                    </a:cubicBezTo>
                    <a:cubicBezTo>
                      <a:pt x="575" y="346"/>
                      <a:pt x="575" y="346"/>
                      <a:pt x="575" y="346"/>
                    </a:cubicBezTo>
                    <a:cubicBezTo>
                      <a:pt x="635" y="247"/>
                      <a:pt x="603" y="119"/>
                      <a:pt x="505" y="59"/>
                    </a:cubicBezTo>
                    <a:close/>
                  </a:path>
                </a:pathLst>
              </a:custGeom>
              <a:solidFill>
                <a:srgbClr val="E1030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30"/>
              <p:cNvSpPr>
                <a:spLocks/>
              </p:cNvSpPr>
              <p:nvPr/>
            </p:nvSpPr>
            <p:spPr bwMode="auto">
              <a:xfrm flipH="1">
                <a:off x="6919730" y="3417381"/>
                <a:ext cx="1085690" cy="470739"/>
              </a:xfrm>
              <a:custGeom>
                <a:avLst/>
                <a:gdLst>
                  <a:gd name="T0" fmla="*/ 588 w 588"/>
                  <a:gd name="T1" fmla="*/ 81 h 254"/>
                  <a:gd name="T2" fmla="*/ 505 w 588"/>
                  <a:gd name="T3" fmla="*/ 31 h 254"/>
                  <a:gd name="T4" fmla="*/ 218 w 588"/>
                  <a:gd name="T5" fmla="*/ 67 h 254"/>
                  <a:gd name="T6" fmla="*/ 0 w 588"/>
                  <a:gd name="T7" fmla="*/ 254 h 254"/>
                  <a:gd name="T8" fmla="*/ 487 w 588"/>
                  <a:gd name="T9" fmla="*/ 254 h 254"/>
                  <a:gd name="T10" fmla="*/ 575 w 588"/>
                  <a:gd name="T11" fmla="*/ 107 h 254"/>
                  <a:gd name="T12" fmla="*/ 588 w 588"/>
                  <a:gd name="T13" fmla="*/ 81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88" h="254">
                    <a:moveTo>
                      <a:pt x="588" y="81"/>
                    </a:moveTo>
                    <a:cubicBezTo>
                      <a:pt x="572" y="61"/>
                      <a:pt x="543" y="43"/>
                      <a:pt x="505" y="31"/>
                    </a:cubicBezTo>
                    <a:cubicBezTo>
                      <a:pt x="406" y="0"/>
                      <a:pt x="278" y="17"/>
                      <a:pt x="218" y="67"/>
                    </a:cubicBezTo>
                    <a:cubicBezTo>
                      <a:pt x="0" y="254"/>
                      <a:pt x="0" y="254"/>
                      <a:pt x="0" y="254"/>
                    </a:cubicBezTo>
                    <a:cubicBezTo>
                      <a:pt x="487" y="254"/>
                      <a:pt x="487" y="254"/>
                      <a:pt x="487" y="254"/>
                    </a:cubicBezTo>
                    <a:cubicBezTo>
                      <a:pt x="575" y="107"/>
                      <a:pt x="575" y="107"/>
                      <a:pt x="575" y="107"/>
                    </a:cubicBezTo>
                    <a:cubicBezTo>
                      <a:pt x="580" y="98"/>
                      <a:pt x="585" y="90"/>
                      <a:pt x="588" y="81"/>
                    </a:cubicBez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  <a:alpha val="1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8958328" y="3706830"/>
              <a:ext cx="1903134" cy="425416"/>
              <a:chOff x="8744013" y="3706830"/>
              <a:chExt cx="1903134" cy="425416"/>
            </a:xfrm>
          </p:grpSpPr>
          <p:sp>
            <p:nvSpPr>
              <p:cNvPr id="29" name="Freeform 21"/>
              <p:cNvSpPr>
                <a:spLocks/>
              </p:cNvSpPr>
              <p:nvPr/>
            </p:nvSpPr>
            <p:spPr bwMode="auto">
              <a:xfrm flipH="1">
                <a:off x="9694336" y="3886061"/>
                <a:ext cx="952811" cy="66954"/>
              </a:xfrm>
              <a:custGeom>
                <a:avLst/>
                <a:gdLst>
                  <a:gd name="T0" fmla="*/ 104 w 516"/>
                  <a:gd name="T1" fmla="*/ 0 h 36"/>
                  <a:gd name="T2" fmla="*/ 0 w 516"/>
                  <a:gd name="T3" fmla="*/ 18 h 36"/>
                  <a:gd name="T4" fmla="*/ 104 w 516"/>
                  <a:gd name="T5" fmla="*/ 36 h 36"/>
                  <a:gd name="T6" fmla="*/ 516 w 516"/>
                  <a:gd name="T7" fmla="*/ 36 h 36"/>
                  <a:gd name="T8" fmla="*/ 516 w 516"/>
                  <a:gd name="T9" fmla="*/ 0 h 36"/>
                  <a:gd name="T10" fmla="*/ 104 w 516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6" h="36">
                    <a:moveTo>
                      <a:pt x="104" y="0"/>
                    </a:moveTo>
                    <a:cubicBezTo>
                      <a:pt x="104" y="0"/>
                      <a:pt x="0" y="12"/>
                      <a:pt x="0" y="18"/>
                    </a:cubicBezTo>
                    <a:cubicBezTo>
                      <a:pt x="0" y="24"/>
                      <a:pt x="104" y="36"/>
                      <a:pt x="104" y="36"/>
                    </a:cubicBezTo>
                    <a:cubicBezTo>
                      <a:pt x="516" y="36"/>
                      <a:pt x="516" y="36"/>
                      <a:pt x="516" y="36"/>
                    </a:cubicBezTo>
                    <a:cubicBezTo>
                      <a:pt x="516" y="0"/>
                      <a:pt x="516" y="0"/>
                      <a:pt x="516" y="0"/>
                    </a:cubicBez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5"/>
              <p:cNvSpPr>
                <a:spLocks/>
              </p:cNvSpPr>
              <p:nvPr/>
            </p:nvSpPr>
            <p:spPr bwMode="auto">
              <a:xfrm flipH="1">
                <a:off x="9590727" y="3723311"/>
                <a:ext cx="413056" cy="392454"/>
              </a:xfrm>
              <a:custGeom>
                <a:avLst/>
                <a:gdLst>
                  <a:gd name="T0" fmla="*/ 181 w 401"/>
                  <a:gd name="T1" fmla="*/ 0 h 381"/>
                  <a:gd name="T2" fmla="*/ 0 w 401"/>
                  <a:gd name="T3" fmla="*/ 138 h 381"/>
                  <a:gd name="T4" fmla="*/ 0 w 401"/>
                  <a:gd name="T5" fmla="*/ 243 h 381"/>
                  <a:gd name="T6" fmla="*/ 181 w 401"/>
                  <a:gd name="T7" fmla="*/ 381 h 381"/>
                  <a:gd name="T8" fmla="*/ 401 w 401"/>
                  <a:gd name="T9" fmla="*/ 381 h 381"/>
                  <a:gd name="T10" fmla="*/ 401 w 401"/>
                  <a:gd name="T11" fmla="*/ 0 h 381"/>
                  <a:gd name="T12" fmla="*/ 181 w 401"/>
                  <a:gd name="T13" fmla="*/ 0 h 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01" h="381">
                    <a:moveTo>
                      <a:pt x="181" y="0"/>
                    </a:moveTo>
                    <a:lnTo>
                      <a:pt x="0" y="138"/>
                    </a:lnTo>
                    <a:lnTo>
                      <a:pt x="0" y="243"/>
                    </a:lnTo>
                    <a:lnTo>
                      <a:pt x="181" y="381"/>
                    </a:lnTo>
                    <a:lnTo>
                      <a:pt x="401" y="381"/>
                    </a:lnTo>
                    <a:lnTo>
                      <a:pt x="401" y="0"/>
                    </a:lnTo>
                    <a:lnTo>
                      <a:pt x="181" y="0"/>
                    </a:lnTo>
                    <a:close/>
                  </a:path>
                </a:pathLst>
              </a:custGeom>
              <a:solidFill>
                <a:srgbClr val="EFB6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6"/>
              <p:cNvSpPr>
                <a:spLocks/>
              </p:cNvSpPr>
              <p:nvPr/>
            </p:nvSpPr>
            <p:spPr bwMode="auto">
              <a:xfrm flipH="1">
                <a:off x="8744013" y="3723311"/>
                <a:ext cx="414087" cy="392454"/>
              </a:xfrm>
              <a:custGeom>
                <a:avLst/>
                <a:gdLst>
                  <a:gd name="T0" fmla="*/ 221 w 402"/>
                  <a:gd name="T1" fmla="*/ 0 h 381"/>
                  <a:gd name="T2" fmla="*/ 402 w 402"/>
                  <a:gd name="T3" fmla="*/ 72 h 381"/>
                  <a:gd name="T4" fmla="*/ 402 w 402"/>
                  <a:gd name="T5" fmla="*/ 307 h 381"/>
                  <a:gd name="T6" fmla="*/ 221 w 402"/>
                  <a:gd name="T7" fmla="*/ 381 h 381"/>
                  <a:gd name="T8" fmla="*/ 0 w 402"/>
                  <a:gd name="T9" fmla="*/ 381 h 381"/>
                  <a:gd name="T10" fmla="*/ 0 w 402"/>
                  <a:gd name="T11" fmla="*/ 0 h 381"/>
                  <a:gd name="T12" fmla="*/ 221 w 402"/>
                  <a:gd name="T13" fmla="*/ 0 h 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02" h="381">
                    <a:moveTo>
                      <a:pt x="221" y="0"/>
                    </a:moveTo>
                    <a:lnTo>
                      <a:pt x="402" y="72"/>
                    </a:lnTo>
                    <a:lnTo>
                      <a:pt x="402" y="307"/>
                    </a:lnTo>
                    <a:lnTo>
                      <a:pt x="221" y="381"/>
                    </a:lnTo>
                    <a:lnTo>
                      <a:pt x="0" y="381"/>
                    </a:lnTo>
                    <a:lnTo>
                      <a:pt x="0" y="0"/>
                    </a:lnTo>
                    <a:lnTo>
                      <a:pt x="221" y="0"/>
                    </a:lnTo>
                    <a:close/>
                  </a:path>
                </a:pathLst>
              </a:custGeom>
              <a:solidFill>
                <a:srgbClr val="EFB6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Rectangle 27"/>
              <p:cNvSpPr>
                <a:spLocks noChangeArrowheads="1"/>
              </p:cNvSpPr>
              <p:nvPr/>
            </p:nvSpPr>
            <p:spPr bwMode="auto">
              <a:xfrm flipH="1">
                <a:off x="9006679" y="3706830"/>
                <a:ext cx="771520" cy="425416"/>
              </a:xfrm>
              <a:prstGeom prst="rect">
                <a:avLst/>
              </a:prstGeom>
              <a:solidFill>
                <a:srgbClr val="FAC5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Rectangle 31"/>
              <p:cNvSpPr>
                <a:spLocks noChangeArrowheads="1"/>
              </p:cNvSpPr>
              <p:nvPr/>
            </p:nvSpPr>
            <p:spPr bwMode="auto">
              <a:xfrm flipH="1">
                <a:off x="9688583" y="3706830"/>
                <a:ext cx="32962" cy="425416"/>
              </a:xfrm>
              <a:prstGeom prst="rect">
                <a:avLst/>
              </a:prstGeom>
              <a:solidFill>
                <a:srgbClr val="EFB6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Rectangle 32"/>
              <p:cNvSpPr>
                <a:spLocks noChangeArrowheads="1"/>
              </p:cNvSpPr>
              <p:nvPr/>
            </p:nvSpPr>
            <p:spPr bwMode="auto">
              <a:xfrm flipH="1">
                <a:off x="9544374" y="3706830"/>
                <a:ext cx="65924" cy="425416"/>
              </a:xfrm>
              <a:prstGeom prst="rect">
                <a:avLst/>
              </a:prstGeom>
              <a:solidFill>
                <a:srgbClr val="EFB6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Rectangle 33"/>
              <p:cNvSpPr>
                <a:spLocks noChangeArrowheads="1"/>
              </p:cNvSpPr>
              <p:nvPr/>
            </p:nvSpPr>
            <p:spPr bwMode="auto">
              <a:xfrm flipH="1">
                <a:off x="9111746" y="3706830"/>
                <a:ext cx="66955" cy="425416"/>
              </a:xfrm>
              <a:prstGeom prst="rect">
                <a:avLst/>
              </a:prstGeom>
              <a:solidFill>
                <a:srgbClr val="EFB6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05" name="Text Placeholder 32"/>
          <p:cNvSpPr txBox="1">
            <a:spLocks/>
          </p:cNvSpPr>
          <p:nvPr/>
        </p:nvSpPr>
        <p:spPr>
          <a:xfrm>
            <a:off x="1624864" y="2159206"/>
            <a:ext cx="1371489" cy="34868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0"/>
              </a:rPr>
              <a:t>Lemon drops oat cake oat cake sugar plum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0"/>
              </a:rPr>
              <a:t>oreo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Lato Light" panose="020F0302020204030203" pitchFamily="34" charset="0"/>
            </a:endParaRPr>
          </a:p>
        </p:txBody>
      </p:sp>
      <p:sp>
        <p:nvSpPr>
          <p:cNvPr id="109" name="Text Placeholder 33"/>
          <p:cNvSpPr txBox="1">
            <a:spLocks/>
          </p:cNvSpPr>
          <p:nvPr/>
        </p:nvSpPr>
        <p:spPr>
          <a:xfrm>
            <a:off x="1624864" y="1897386"/>
            <a:ext cx="1371489" cy="261820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AU" sz="1300" b="1" dirty="0" smtClean="0">
                <a:solidFill>
                  <a:srgbClr val="F23B48"/>
                </a:solidFill>
                <a:latin typeface="Lato" panose="020F0502020204030203" pitchFamily="34" charset="0"/>
              </a:rPr>
              <a:t>Step One</a:t>
            </a:r>
            <a:endParaRPr lang="en-AU" sz="1300" b="1" dirty="0">
              <a:solidFill>
                <a:srgbClr val="F23B48"/>
              </a:solidFill>
              <a:latin typeface="Lato" panose="020F0502020204030203" pitchFamily="34" charset="0"/>
            </a:endParaRPr>
          </a:p>
        </p:txBody>
      </p:sp>
      <p:sp>
        <p:nvSpPr>
          <p:cNvPr id="110" name="Text Placeholder 32"/>
          <p:cNvSpPr txBox="1">
            <a:spLocks/>
          </p:cNvSpPr>
          <p:nvPr/>
        </p:nvSpPr>
        <p:spPr>
          <a:xfrm>
            <a:off x="1624864" y="3297904"/>
            <a:ext cx="1371489" cy="34868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0"/>
              </a:rPr>
              <a:t>Lemon drops oat cake oat cake sugar plum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0"/>
              </a:rPr>
              <a:t>oreo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Lato Light" panose="020F0302020204030203" pitchFamily="34" charset="0"/>
            </a:endParaRPr>
          </a:p>
        </p:txBody>
      </p:sp>
      <p:sp>
        <p:nvSpPr>
          <p:cNvPr id="111" name="Text Placeholder 33"/>
          <p:cNvSpPr txBox="1">
            <a:spLocks/>
          </p:cNvSpPr>
          <p:nvPr/>
        </p:nvSpPr>
        <p:spPr>
          <a:xfrm>
            <a:off x="1624864" y="3036084"/>
            <a:ext cx="1371489" cy="261820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AU" sz="1300" b="1" dirty="0" smtClean="0">
                <a:solidFill>
                  <a:srgbClr val="FFC000"/>
                </a:solidFill>
                <a:latin typeface="Lato" panose="020F0502020204030203" pitchFamily="34" charset="0"/>
              </a:rPr>
              <a:t>Step Two</a:t>
            </a:r>
            <a:endParaRPr lang="en-AU" sz="1300" b="1" dirty="0">
              <a:solidFill>
                <a:srgbClr val="FFC000"/>
              </a:solidFill>
              <a:latin typeface="Lato" panose="020F0502020204030203" pitchFamily="34" charset="0"/>
            </a:endParaRPr>
          </a:p>
        </p:txBody>
      </p:sp>
      <p:sp>
        <p:nvSpPr>
          <p:cNvPr id="112" name="Text Placeholder 32"/>
          <p:cNvSpPr txBox="1">
            <a:spLocks/>
          </p:cNvSpPr>
          <p:nvPr/>
        </p:nvSpPr>
        <p:spPr>
          <a:xfrm>
            <a:off x="1624864" y="4376423"/>
            <a:ext cx="1371489" cy="34868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0"/>
              </a:rPr>
              <a:t>Lemon drops oat cake oat cake sugar plum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0"/>
              </a:rPr>
              <a:t>oreo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Lato Light" panose="020F0302020204030203" pitchFamily="34" charset="0"/>
            </a:endParaRPr>
          </a:p>
        </p:txBody>
      </p:sp>
      <p:sp>
        <p:nvSpPr>
          <p:cNvPr id="113" name="Text Placeholder 33"/>
          <p:cNvSpPr txBox="1">
            <a:spLocks/>
          </p:cNvSpPr>
          <p:nvPr/>
        </p:nvSpPr>
        <p:spPr>
          <a:xfrm>
            <a:off x="1624864" y="4114603"/>
            <a:ext cx="1371489" cy="261820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AU" sz="1300" b="1" dirty="0" smtClean="0">
                <a:solidFill>
                  <a:srgbClr val="00BBD6"/>
                </a:solidFill>
                <a:latin typeface="Lato" panose="020F0502020204030203" pitchFamily="34" charset="0"/>
              </a:rPr>
              <a:t>Step Three</a:t>
            </a:r>
            <a:endParaRPr lang="en-AU" sz="1300" b="1" dirty="0">
              <a:solidFill>
                <a:srgbClr val="00BBD6"/>
              </a:solidFill>
              <a:latin typeface="Lato" panose="020F0502020204030203" pitchFamily="34" charset="0"/>
            </a:endParaRPr>
          </a:p>
        </p:txBody>
      </p:sp>
      <p:sp>
        <p:nvSpPr>
          <p:cNvPr id="114" name="Text Placeholder 32"/>
          <p:cNvSpPr txBox="1">
            <a:spLocks/>
          </p:cNvSpPr>
          <p:nvPr/>
        </p:nvSpPr>
        <p:spPr>
          <a:xfrm>
            <a:off x="1624864" y="5515121"/>
            <a:ext cx="1371489" cy="34868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0"/>
              </a:rPr>
              <a:t>Lemon drops oat cake oat cake sugar plum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0"/>
              </a:rPr>
              <a:t>oreo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Lato Light" panose="020F0302020204030203" pitchFamily="34" charset="0"/>
            </a:endParaRPr>
          </a:p>
        </p:txBody>
      </p:sp>
      <p:sp>
        <p:nvSpPr>
          <p:cNvPr id="115" name="Text Placeholder 33"/>
          <p:cNvSpPr txBox="1">
            <a:spLocks/>
          </p:cNvSpPr>
          <p:nvPr/>
        </p:nvSpPr>
        <p:spPr>
          <a:xfrm>
            <a:off x="1624864" y="5253301"/>
            <a:ext cx="1371489" cy="261820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AU" sz="1300" b="1" dirty="0" smtClean="0">
                <a:solidFill>
                  <a:srgbClr val="937963"/>
                </a:solidFill>
                <a:latin typeface="Lato" panose="020F0502020204030203" pitchFamily="34" charset="0"/>
              </a:rPr>
              <a:t>Step Four</a:t>
            </a:r>
            <a:endParaRPr lang="en-AU" sz="1300" b="1" dirty="0">
              <a:solidFill>
                <a:srgbClr val="937963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50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92" grpId="0" animBg="1"/>
      <p:bldP spid="93" grpId="0" animBg="1"/>
      <p:bldP spid="94" grpId="0" animBg="1"/>
      <p:bldP spid="95" grpId="0" animBg="1"/>
      <p:bldP spid="96" grpId="0"/>
      <p:bldP spid="97" grpId="0"/>
      <p:bldP spid="98" grpId="0"/>
      <p:bldP spid="99" grpId="0"/>
      <p:bldP spid="105" grpId="0"/>
      <p:bldP spid="109" grpId="0"/>
      <p:bldP spid="110" grpId="0"/>
      <p:bldP spid="111" grpId="0"/>
      <p:bldP spid="112" grpId="0"/>
      <p:bldP spid="113" grpId="0"/>
      <p:bldP spid="114" grpId="0"/>
      <p:bldP spid="1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Creative Business Target Strategy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id-ID" dirty="0"/>
              <a:t>Biscuit oat cake carrot cake muffin jelly beans chocolate chocolate sugar plum </a:t>
            </a:r>
            <a:r>
              <a:rPr lang="id-ID" dirty="0" smtClean="0"/>
              <a:t>cheesecake</a:t>
            </a:r>
            <a:endParaRPr lang="id-ID" dirty="0"/>
          </a:p>
        </p:txBody>
      </p:sp>
      <p:sp>
        <p:nvSpPr>
          <p:cNvPr id="168" name="Oval 167"/>
          <p:cNvSpPr/>
          <p:nvPr/>
        </p:nvSpPr>
        <p:spPr>
          <a:xfrm>
            <a:off x="9551442" y="2896145"/>
            <a:ext cx="820670" cy="182400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7" name="Oval 166"/>
          <p:cNvSpPr/>
          <p:nvPr/>
        </p:nvSpPr>
        <p:spPr>
          <a:xfrm>
            <a:off x="9636927" y="3200446"/>
            <a:ext cx="553452" cy="1230094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6" name="Oval 165"/>
          <p:cNvSpPr/>
          <p:nvPr/>
        </p:nvSpPr>
        <p:spPr>
          <a:xfrm>
            <a:off x="9710560" y="3442011"/>
            <a:ext cx="336078" cy="74696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82" name="Oval 81"/>
          <p:cNvSpPr/>
          <p:nvPr/>
        </p:nvSpPr>
        <p:spPr>
          <a:xfrm>
            <a:off x="9769070" y="3628259"/>
            <a:ext cx="161906" cy="359850"/>
          </a:xfrm>
          <a:prstGeom prst="ellipse">
            <a:avLst/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7" name="Group 76"/>
          <p:cNvGrpSpPr/>
          <p:nvPr/>
        </p:nvGrpSpPr>
        <p:grpSpPr>
          <a:xfrm>
            <a:off x="1297424" y="2675447"/>
            <a:ext cx="3333447" cy="2282316"/>
            <a:chOff x="1384298" y="2632584"/>
            <a:chExt cx="3333447" cy="2282316"/>
          </a:xfrm>
        </p:grpSpPr>
        <p:sp>
          <p:nvSpPr>
            <p:cNvPr id="36" name="Freeform 28"/>
            <p:cNvSpPr>
              <a:spLocks/>
            </p:cNvSpPr>
            <p:nvPr/>
          </p:nvSpPr>
          <p:spPr bwMode="auto">
            <a:xfrm flipH="1">
              <a:off x="1384298" y="3166742"/>
              <a:ext cx="1416956" cy="569022"/>
            </a:xfrm>
            <a:custGeom>
              <a:avLst/>
              <a:gdLst>
                <a:gd name="T0" fmla="*/ 505 w 635"/>
                <a:gd name="T1" fmla="*/ 31 h 254"/>
                <a:gd name="T2" fmla="*/ 218 w 635"/>
                <a:gd name="T3" fmla="*/ 67 h 254"/>
                <a:gd name="T4" fmla="*/ 0 w 635"/>
                <a:gd name="T5" fmla="*/ 254 h 254"/>
                <a:gd name="T6" fmla="*/ 487 w 635"/>
                <a:gd name="T7" fmla="*/ 254 h 254"/>
                <a:gd name="T8" fmla="*/ 575 w 635"/>
                <a:gd name="T9" fmla="*/ 178 h 254"/>
                <a:gd name="T10" fmla="*/ 505 w 635"/>
                <a:gd name="T11" fmla="*/ 31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5" h="254">
                  <a:moveTo>
                    <a:pt x="505" y="31"/>
                  </a:moveTo>
                  <a:cubicBezTo>
                    <a:pt x="406" y="0"/>
                    <a:pt x="278" y="17"/>
                    <a:pt x="218" y="67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487" y="254"/>
                    <a:pt x="487" y="254"/>
                    <a:pt x="487" y="254"/>
                  </a:cubicBezTo>
                  <a:cubicBezTo>
                    <a:pt x="575" y="178"/>
                    <a:pt x="575" y="178"/>
                    <a:pt x="575" y="178"/>
                  </a:cubicBezTo>
                  <a:cubicBezTo>
                    <a:pt x="635" y="127"/>
                    <a:pt x="603" y="62"/>
                    <a:pt x="505" y="31"/>
                  </a:cubicBezTo>
                  <a:close/>
                </a:path>
              </a:pathLst>
            </a:custGeom>
            <a:solidFill>
              <a:srgbClr val="780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2"/>
            <p:cNvSpPr>
              <a:spLocks/>
            </p:cNvSpPr>
            <p:nvPr/>
          </p:nvSpPr>
          <p:spPr bwMode="auto">
            <a:xfrm flipH="1">
              <a:off x="1384298" y="3811717"/>
              <a:ext cx="1416956" cy="1103183"/>
            </a:xfrm>
            <a:custGeom>
              <a:avLst/>
              <a:gdLst>
                <a:gd name="T0" fmla="*/ 505 w 635"/>
                <a:gd name="T1" fmla="*/ 433 h 493"/>
                <a:gd name="T2" fmla="*/ 218 w 635"/>
                <a:gd name="T3" fmla="*/ 362 h 493"/>
                <a:gd name="T4" fmla="*/ 0 w 635"/>
                <a:gd name="T5" fmla="*/ 0 h 493"/>
                <a:gd name="T6" fmla="*/ 487 w 635"/>
                <a:gd name="T7" fmla="*/ 0 h 493"/>
                <a:gd name="T8" fmla="*/ 575 w 635"/>
                <a:gd name="T9" fmla="*/ 147 h 493"/>
                <a:gd name="T10" fmla="*/ 505 w 635"/>
                <a:gd name="T11" fmla="*/ 433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5" h="493">
                  <a:moveTo>
                    <a:pt x="505" y="433"/>
                  </a:moveTo>
                  <a:cubicBezTo>
                    <a:pt x="406" y="493"/>
                    <a:pt x="278" y="461"/>
                    <a:pt x="218" y="36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87" y="0"/>
                    <a:pt x="487" y="0"/>
                    <a:pt x="487" y="0"/>
                  </a:cubicBezTo>
                  <a:cubicBezTo>
                    <a:pt x="575" y="147"/>
                    <a:pt x="575" y="147"/>
                    <a:pt x="575" y="147"/>
                  </a:cubicBezTo>
                  <a:cubicBezTo>
                    <a:pt x="635" y="246"/>
                    <a:pt x="603" y="374"/>
                    <a:pt x="505" y="433"/>
                  </a:cubicBezTo>
                  <a:close/>
                </a:path>
              </a:pathLst>
            </a:custGeom>
            <a:solidFill>
              <a:srgbClr val="7802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1536204" y="3663549"/>
              <a:ext cx="3181541" cy="220387"/>
            </a:xfrm>
            <a:prstGeom prst="roundRect">
              <a:avLst>
                <a:gd name="adj" fmla="val 50000"/>
              </a:avLst>
            </a:prstGeom>
            <a:solidFill>
              <a:srgbClr val="A4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24"/>
            <p:cNvSpPr>
              <a:spLocks/>
            </p:cNvSpPr>
            <p:nvPr/>
          </p:nvSpPr>
          <p:spPr bwMode="auto">
            <a:xfrm flipH="1">
              <a:off x="1412935" y="3811717"/>
              <a:ext cx="1388318" cy="257741"/>
            </a:xfrm>
            <a:custGeom>
              <a:avLst/>
              <a:gdLst>
                <a:gd name="T0" fmla="*/ 218 w 622"/>
                <a:gd name="T1" fmla="*/ 58 h 115"/>
                <a:gd name="T2" fmla="*/ 0 w 622"/>
                <a:gd name="T3" fmla="*/ 0 h 115"/>
                <a:gd name="T4" fmla="*/ 487 w 622"/>
                <a:gd name="T5" fmla="*/ 0 h 115"/>
                <a:gd name="T6" fmla="*/ 622 w 622"/>
                <a:gd name="T7" fmla="*/ 62 h 115"/>
                <a:gd name="T8" fmla="*/ 218 w 622"/>
                <a:gd name="T9" fmla="*/ 5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2" h="115">
                  <a:moveTo>
                    <a:pt x="218" y="5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87" y="0"/>
                    <a:pt x="487" y="0"/>
                    <a:pt x="487" y="0"/>
                  </a:cubicBezTo>
                  <a:cubicBezTo>
                    <a:pt x="487" y="0"/>
                    <a:pt x="622" y="9"/>
                    <a:pt x="622" y="62"/>
                  </a:cubicBezTo>
                  <a:cubicBezTo>
                    <a:pt x="622" y="115"/>
                    <a:pt x="278" y="73"/>
                    <a:pt x="218" y="58"/>
                  </a:cubicBezTo>
                  <a:close/>
                </a:path>
              </a:pathLst>
            </a:custGeom>
            <a:solidFill>
              <a:srgbClr val="E1030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29"/>
            <p:cNvSpPr>
              <a:spLocks/>
            </p:cNvSpPr>
            <p:nvPr/>
          </p:nvSpPr>
          <p:spPr bwMode="auto">
            <a:xfrm flipH="1">
              <a:off x="1384298" y="2632584"/>
              <a:ext cx="1416956" cy="1103183"/>
            </a:xfrm>
            <a:custGeom>
              <a:avLst/>
              <a:gdLst>
                <a:gd name="T0" fmla="*/ 505 w 635"/>
                <a:gd name="T1" fmla="*/ 59 h 493"/>
                <a:gd name="T2" fmla="*/ 218 w 635"/>
                <a:gd name="T3" fmla="*/ 130 h 493"/>
                <a:gd name="T4" fmla="*/ 0 w 635"/>
                <a:gd name="T5" fmla="*/ 493 h 493"/>
                <a:gd name="T6" fmla="*/ 487 w 635"/>
                <a:gd name="T7" fmla="*/ 493 h 493"/>
                <a:gd name="T8" fmla="*/ 575 w 635"/>
                <a:gd name="T9" fmla="*/ 346 h 493"/>
                <a:gd name="T10" fmla="*/ 505 w 635"/>
                <a:gd name="T11" fmla="*/ 59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5" h="493">
                  <a:moveTo>
                    <a:pt x="505" y="59"/>
                  </a:moveTo>
                  <a:cubicBezTo>
                    <a:pt x="406" y="0"/>
                    <a:pt x="278" y="32"/>
                    <a:pt x="218" y="130"/>
                  </a:cubicBezTo>
                  <a:cubicBezTo>
                    <a:pt x="0" y="493"/>
                    <a:pt x="0" y="493"/>
                    <a:pt x="0" y="493"/>
                  </a:cubicBezTo>
                  <a:cubicBezTo>
                    <a:pt x="487" y="493"/>
                    <a:pt x="487" y="493"/>
                    <a:pt x="487" y="493"/>
                  </a:cubicBezTo>
                  <a:cubicBezTo>
                    <a:pt x="575" y="346"/>
                    <a:pt x="575" y="346"/>
                    <a:pt x="575" y="346"/>
                  </a:cubicBezTo>
                  <a:cubicBezTo>
                    <a:pt x="635" y="247"/>
                    <a:pt x="603" y="119"/>
                    <a:pt x="505" y="59"/>
                  </a:cubicBezTo>
                  <a:close/>
                </a:path>
              </a:pathLst>
            </a:custGeom>
            <a:solidFill>
              <a:srgbClr val="E103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0"/>
            <p:cNvSpPr>
              <a:spLocks/>
            </p:cNvSpPr>
            <p:nvPr/>
          </p:nvSpPr>
          <p:spPr bwMode="auto">
            <a:xfrm flipH="1">
              <a:off x="1488889" y="3166742"/>
              <a:ext cx="1312365" cy="569022"/>
            </a:xfrm>
            <a:custGeom>
              <a:avLst/>
              <a:gdLst>
                <a:gd name="T0" fmla="*/ 588 w 588"/>
                <a:gd name="T1" fmla="*/ 81 h 254"/>
                <a:gd name="T2" fmla="*/ 505 w 588"/>
                <a:gd name="T3" fmla="*/ 31 h 254"/>
                <a:gd name="T4" fmla="*/ 218 w 588"/>
                <a:gd name="T5" fmla="*/ 67 h 254"/>
                <a:gd name="T6" fmla="*/ 0 w 588"/>
                <a:gd name="T7" fmla="*/ 254 h 254"/>
                <a:gd name="T8" fmla="*/ 487 w 588"/>
                <a:gd name="T9" fmla="*/ 254 h 254"/>
                <a:gd name="T10" fmla="*/ 575 w 588"/>
                <a:gd name="T11" fmla="*/ 107 h 254"/>
                <a:gd name="T12" fmla="*/ 588 w 588"/>
                <a:gd name="T13" fmla="*/ 81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8" h="254">
                  <a:moveTo>
                    <a:pt x="588" y="81"/>
                  </a:moveTo>
                  <a:cubicBezTo>
                    <a:pt x="572" y="61"/>
                    <a:pt x="543" y="43"/>
                    <a:pt x="505" y="31"/>
                  </a:cubicBezTo>
                  <a:cubicBezTo>
                    <a:pt x="406" y="0"/>
                    <a:pt x="278" y="17"/>
                    <a:pt x="218" y="67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487" y="254"/>
                    <a:pt x="487" y="254"/>
                    <a:pt x="487" y="254"/>
                  </a:cubicBezTo>
                  <a:cubicBezTo>
                    <a:pt x="575" y="107"/>
                    <a:pt x="575" y="107"/>
                    <a:pt x="575" y="107"/>
                  </a:cubicBezTo>
                  <a:cubicBezTo>
                    <a:pt x="580" y="98"/>
                    <a:pt x="585" y="90"/>
                    <a:pt x="588" y="81"/>
                  </a:cubicBezTo>
                  <a:close/>
                </a:path>
              </a:pathLst>
            </a:custGeom>
            <a:solidFill>
              <a:schemeClr val="tx1">
                <a:lumMod val="95000"/>
                <a:lumOff val="5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518850" y="3533381"/>
            <a:ext cx="3344602" cy="548640"/>
            <a:chOff x="6518850" y="3533381"/>
            <a:chExt cx="3344602" cy="548640"/>
          </a:xfrm>
        </p:grpSpPr>
        <p:sp>
          <p:nvSpPr>
            <p:cNvPr id="161" name="Rectangle 160"/>
            <p:cNvSpPr/>
            <p:nvPr/>
          </p:nvSpPr>
          <p:spPr>
            <a:xfrm>
              <a:off x="6518850" y="3706412"/>
              <a:ext cx="940728" cy="220387"/>
            </a:xfrm>
            <a:prstGeom prst="rect">
              <a:avLst/>
            </a:prstGeom>
            <a:solidFill>
              <a:srgbClr val="A4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4" name="Group 73"/>
            <p:cNvGrpSpPr>
              <a:grpSpLocks noChangeAspect="1"/>
            </p:cNvGrpSpPr>
            <p:nvPr/>
          </p:nvGrpSpPr>
          <p:grpSpPr>
            <a:xfrm>
              <a:off x="7077391" y="3533381"/>
              <a:ext cx="2786061" cy="548640"/>
              <a:chOff x="6607043" y="3516624"/>
              <a:chExt cx="2611353" cy="514236"/>
            </a:xfrm>
          </p:grpSpPr>
          <p:sp>
            <p:nvSpPr>
              <p:cNvPr id="29" name="Freeform 21"/>
              <p:cNvSpPr>
                <a:spLocks/>
              </p:cNvSpPr>
              <p:nvPr/>
            </p:nvSpPr>
            <p:spPr bwMode="auto">
              <a:xfrm flipH="1">
                <a:off x="8066653" y="3733276"/>
                <a:ext cx="1151743" cy="80933"/>
              </a:xfrm>
              <a:custGeom>
                <a:avLst/>
                <a:gdLst>
                  <a:gd name="T0" fmla="*/ 104 w 516"/>
                  <a:gd name="T1" fmla="*/ 0 h 36"/>
                  <a:gd name="T2" fmla="*/ 0 w 516"/>
                  <a:gd name="T3" fmla="*/ 18 h 36"/>
                  <a:gd name="T4" fmla="*/ 104 w 516"/>
                  <a:gd name="T5" fmla="*/ 36 h 36"/>
                  <a:gd name="T6" fmla="*/ 516 w 516"/>
                  <a:gd name="T7" fmla="*/ 36 h 36"/>
                  <a:gd name="T8" fmla="*/ 516 w 516"/>
                  <a:gd name="T9" fmla="*/ 0 h 36"/>
                  <a:gd name="T10" fmla="*/ 104 w 516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6" h="36">
                    <a:moveTo>
                      <a:pt x="104" y="0"/>
                    </a:moveTo>
                    <a:cubicBezTo>
                      <a:pt x="104" y="0"/>
                      <a:pt x="0" y="12"/>
                      <a:pt x="0" y="18"/>
                    </a:cubicBezTo>
                    <a:cubicBezTo>
                      <a:pt x="0" y="24"/>
                      <a:pt x="104" y="36"/>
                      <a:pt x="104" y="36"/>
                    </a:cubicBezTo>
                    <a:cubicBezTo>
                      <a:pt x="516" y="36"/>
                      <a:pt x="516" y="36"/>
                      <a:pt x="516" y="36"/>
                    </a:cubicBezTo>
                    <a:cubicBezTo>
                      <a:pt x="516" y="0"/>
                      <a:pt x="516" y="0"/>
                      <a:pt x="516" y="0"/>
                    </a:cubicBez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69" name="Group 68"/>
              <p:cNvGrpSpPr/>
              <p:nvPr/>
            </p:nvGrpSpPr>
            <p:grpSpPr>
              <a:xfrm>
                <a:off x="6607043" y="3516624"/>
                <a:ext cx="1522791" cy="514236"/>
                <a:chOff x="8744013" y="3706830"/>
                <a:chExt cx="1259770" cy="425416"/>
              </a:xfrm>
            </p:grpSpPr>
            <p:sp>
              <p:nvSpPr>
                <p:cNvPr id="33" name="Freeform 25"/>
                <p:cNvSpPr>
                  <a:spLocks/>
                </p:cNvSpPr>
                <p:nvPr/>
              </p:nvSpPr>
              <p:spPr bwMode="auto">
                <a:xfrm flipH="1">
                  <a:off x="9590727" y="3723311"/>
                  <a:ext cx="413056" cy="392454"/>
                </a:xfrm>
                <a:custGeom>
                  <a:avLst/>
                  <a:gdLst>
                    <a:gd name="T0" fmla="*/ 181 w 401"/>
                    <a:gd name="T1" fmla="*/ 0 h 381"/>
                    <a:gd name="T2" fmla="*/ 0 w 401"/>
                    <a:gd name="T3" fmla="*/ 138 h 381"/>
                    <a:gd name="T4" fmla="*/ 0 w 401"/>
                    <a:gd name="T5" fmla="*/ 243 h 381"/>
                    <a:gd name="T6" fmla="*/ 181 w 401"/>
                    <a:gd name="T7" fmla="*/ 381 h 381"/>
                    <a:gd name="T8" fmla="*/ 401 w 401"/>
                    <a:gd name="T9" fmla="*/ 381 h 381"/>
                    <a:gd name="T10" fmla="*/ 401 w 401"/>
                    <a:gd name="T11" fmla="*/ 0 h 381"/>
                    <a:gd name="T12" fmla="*/ 181 w 401"/>
                    <a:gd name="T13" fmla="*/ 0 h 3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81">
                      <a:moveTo>
                        <a:pt x="181" y="0"/>
                      </a:moveTo>
                      <a:lnTo>
                        <a:pt x="0" y="138"/>
                      </a:lnTo>
                      <a:lnTo>
                        <a:pt x="0" y="243"/>
                      </a:lnTo>
                      <a:lnTo>
                        <a:pt x="181" y="381"/>
                      </a:lnTo>
                      <a:lnTo>
                        <a:pt x="401" y="381"/>
                      </a:lnTo>
                      <a:lnTo>
                        <a:pt x="401" y="0"/>
                      </a:lnTo>
                      <a:lnTo>
                        <a:pt x="181" y="0"/>
                      </a:lnTo>
                      <a:close/>
                    </a:path>
                  </a:pathLst>
                </a:custGeom>
                <a:solidFill>
                  <a:srgbClr val="EFB6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" name="Freeform 26"/>
                <p:cNvSpPr>
                  <a:spLocks/>
                </p:cNvSpPr>
                <p:nvPr/>
              </p:nvSpPr>
              <p:spPr bwMode="auto">
                <a:xfrm flipH="1">
                  <a:off x="8744013" y="3723311"/>
                  <a:ext cx="414087" cy="392454"/>
                </a:xfrm>
                <a:custGeom>
                  <a:avLst/>
                  <a:gdLst>
                    <a:gd name="T0" fmla="*/ 221 w 402"/>
                    <a:gd name="T1" fmla="*/ 0 h 381"/>
                    <a:gd name="T2" fmla="*/ 402 w 402"/>
                    <a:gd name="T3" fmla="*/ 72 h 381"/>
                    <a:gd name="T4" fmla="*/ 402 w 402"/>
                    <a:gd name="T5" fmla="*/ 307 h 381"/>
                    <a:gd name="T6" fmla="*/ 221 w 402"/>
                    <a:gd name="T7" fmla="*/ 381 h 381"/>
                    <a:gd name="T8" fmla="*/ 0 w 402"/>
                    <a:gd name="T9" fmla="*/ 381 h 381"/>
                    <a:gd name="T10" fmla="*/ 0 w 402"/>
                    <a:gd name="T11" fmla="*/ 0 h 381"/>
                    <a:gd name="T12" fmla="*/ 221 w 402"/>
                    <a:gd name="T13" fmla="*/ 0 h 3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2" h="381">
                      <a:moveTo>
                        <a:pt x="221" y="0"/>
                      </a:moveTo>
                      <a:lnTo>
                        <a:pt x="402" y="72"/>
                      </a:lnTo>
                      <a:lnTo>
                        <a:pt x="402" y="307"/>
                      </a:lnTo>
                      <a:lnTo>
                        <a:pt x="221" y="381"/>
                      </a:lnTo>
                      <a:lnTo>
                        <a:pt x="0" y="381"/>
                      </a:lnTo>
                      <a:lnTo>
                        <a:pt x="0" y="0"/>
                      </a:lnTo>
                      <a:lnTo>
                        <a:pt x="221" y="0"/>
                      </a:lnTo>
                      <a:close/>
                    </a:path>
                  </a:pathLst>
                </a:custGeom>
                <a:solidFill>
                  <a:srgbClr val="EFB6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" name="Rectangle 27"/>
                <p:cNvSpPr>
                  <a:spLocks noChangeArrowheads="1"/>
                </p:cNvSpPr>
                <p:nvPr/>
              </p:nvSpPr>
              <p:spPr bwMode="auto">
                <a:xfrm flipH="1">
                  <a:off x="9006679" y="3706830"/>
                  <a:ext cx="771520" cy="425416"/>
                </a:xfrm>
                <a:prstGeom prst="rect">
                  <a:avLst/>
                </a:prstGeom>
                <a:solidFill>
                  <a:srgbClr val="FAC51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" name="Rectangle 31"/>
                <p:cNvSpPr>
                  <a:spLocks noChangeArrowheads="1"/>
                </p:cNvSpPr>
                <p:nvPr/>
              </p:nvSpPr>
              <p:spPr bwMode="auto">
                <a:xfrm flipH="1">
                  <a:off x="9688583" y="3706830"/>
                  <a:ext cx="32962" cy="425416"/>
                </a:xfrm>
                <a:prstGeom prst="rect">
                  <a:avLst/>
                </a:prstGeom>
                <a:solidFill>
                  <a:srgbClr val="EFB6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0" name="Rectangle 32"/>
                <p:cNvSpPr>
                  <a:spLocks noChangeArrowheads="1"/>
                </p:cNvSpPr>
                <p:nvPr/>
              </p:nvSpPr>
              <p:spPr bwMode="auto">
                <a:xfrm flipH="1">
                  <a:off x="9544374" y="3706830"/>
                  <a:ext cx="65924" cy="425416"/>
                </a:xfrm>
                <a:prstGeom prst="rect">
                  <a:avLst/>
                </a:prstGeom>
                <a:solidFill>
                  <a:srgbClr val="EFB6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" name="Rectangle 33"/>
                <p:cNvSpPr>
                  <a:spLocks noChangeArrowheads="1"/>
                </p:cNvSpPr>
                <p:nvPr/>
              </p:nvSpPr>
              <p:spPr bwMode="auto">
                <a:xfrm flipH="1">
                  <a:off x="9111746" y="3706830"/>
                  <a:ext cx="66955" cy="425416"/>
                </a:xfrm>
                <a:prstGeom prst="rect">
                  <a:avLst/>
                </a:prstGeom>
                <a:solidFill>
                  <a:srgbClr val="EFB6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6" name="Group 5"/>
          <p:cNvGrpSpPr/>
          <p:nvPr/>
        </p:nvGrpSpPr>
        <p:grpSpPr>
          <a:xfrm>
            <a:off x="3978690" y="1742284"/>
            <a:ext cx="945765" cy="2184515"/>
            <a:chOff x="3978690" y="1742284"/>
            <a:chExt cx="945765" cy="2184515"/>
          </a:xfrm>
        </p:grpSpPr>
        <p:sp>
          <p:nvSpPr>
            <p:cNvPr id="121" name="Rectangle 120"/>
            <p:cNvSpPr/>
            <p:nvPr/>
          </p:nvSpPr>
          <p:spPr>
            <a:xfrm>
              <a:off x="3983727" y="3706412"/>
              <a:ext cx="940728" cy="220387"/>
            </a:xfrm>
            <a:prstGeom prst="rect">
              <a:avLst/>
            </a:prstGeom>
            <a:solidFill>
              <a:srgbClr val="FFCD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3978690" y="2204570"/>
              <a:ext cx="940728" cy="149961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Oval 155"/>
            <p:cNvSpPr/>
            <p:nvPr/>
          </p:nvSpPr>
          <p:spPr>
            <a:xfrm>
              <a:off x="3981448" y="1742284"/>
              <a:ext cx="935180" cy="93518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Oval 156"/>
            <p:cNvSpPr/>
            <p:nvPr/>
          </p:nvSpPr>
          <p:spPr>
            <a:xfrm>
              <a:off x="4085746" y="1857115"/>
              <a:ext cx="726616" cy="72661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>
                  <a:solidFill>
                    <a:srgbClr val="FFC000"/>
                  </a:solidFill>
                  <a:latin typeface="FontAwesome" pitchFamily="2" charset="0"/>
                </a:rPr>
                <a:t></a:t>
              </a:r>
              <a:endParaRPr lang="en-US" dirty="0">
                <a:solidFill>
                  <a:srgbClr val="FFC000"/>
                </a:solidFill>
              </a:endParaRPr>
            </a:p>
          </p:txBody>
        </p:sp>
        <p:sp>
          <p:nvSpPr>
            <p:cNvPr id="162" name="Text Placeholder 33"/>
            <p:cNvSpPr txBox="1">
              <a:spLocks/>
            </p:cNvSpPr>
            <p:nvPr/>
          </p:nvSpPr>
          <p:spPr>
            <a:xfrm>
              <a:off x="3981448" y="2896145"/>
              <a:ext cx="935180" cy="503130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AU" sz="1200" b="1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Business</a:t>
              </a:r>
            </a:p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AU" sz="1200" b="1" dirty="0" smtClean="0">
                  <a:solidFill>
                    <a:schemeClr val="bg1"/>
                  </a:solidFill>
                  <a:latin typeface="Lato" panose="020F0502020204030203" pitchFamily="34" charset="0"/>
                </a:rPr>
                <a:t>Strategy</a:t>
              </a:r>
              <a:endParaRPr lang="en-AU" sz="1200" b="1" dirty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023674" y="3706412"/>
            <a:ext cx="960053" cy="2177005"/>
            <a:chOff x="3023674" y="3706412"/>
            <a:chExt cx="960053" cy="2177005"/>
          </a:xfrm>
        </p:grpSpPr>
        <p:sp>
          <p:nvSpPr>
            <p:cNvPr id="72" name="Rectangle 71"/>
            <p:cNvSpPr/>
            <p:nvPr/>
          </p:nvSpPr>
          <p:spPr>
            <a:xfrm>
              <a:off x="3042999" y="3706412"/>
              <a:ext cx="940728" cy="220387"/>
            </a:xfrm>
            <a:prstGeom prst="rect">
              <a:avLst/>
            </a:prstGeom>
            <a:solidFill>
              <a:srgbClr val="F456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3023674" y="3926800"/>
              <a:ext cx="940728" cy="1502451"/>
            </a:xfrm>
            <a:prstGeom prst="rect">
              <a:avLst/>
            </a:prstGeom>
            <a:solidFill>
              <a:srgbClr val="F23B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3023674" y="4942689"/>
              <a:ext cx="940728" cy="940728"/>
            </a:xfrm>
            <a:prstGeom prst="ellipse">
              <a:avLst/>
            </a:prstGeom>
            <a:solidFill>
              <a:srgbClr val="F23B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158"/>
            <p:cNvSpPr/>
            <p:nvPr/>
          </p:nvSpPr>
          <p:spPr>
            <a:xfrm>
              <a:off x="3130730" y="5034450"/>
              <a:ext cx="726616" cy="72661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>
                  <a:solidFill>
                    <a:srgbClr val="F23B48"/>
                  </a:solidFill>
                  <a:latin typeface="FontAwesome" pitchFamily="2" charset="0"/>
                </a:rPr>
                <a:t></a:t>
              </a:r>
              <a:endParaRPr lang="en-US" dirty="0">
                <a:solidFill>
                  <a:srgbClr val="F23B48"/>
                </a:solidFill>
              </a:endParaRPr>
            </a:p>
          </p:txBody>
        </p:sp>
        <p:sp>
          <p:nvSpPr>
            <p:cNvPr id="163" name="Text Placeholder 33"/>
            <p:cNvSpPr txBox="1">
              <a:spLocks/>
            </p:cNvSpPr>
            <p:nvPr/>
          </p:nvSpPr>
          <p:spPr>
            <a:xfrm>
              <a:off x="3023674" y="4321035"/>
              <a:ext cx="935180" cy="503130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AU" sz="1200" b="1" dirty="0">
                  <a:solidFill>
                    <a:schemeClr val="bg1"/>
                  </a:solidFill>
                  <a:latin typeface="Lato" panose="020F0502020204030203" pitchFamily="34" charset="0"/>
                </a:rPr>
                <a:t>Creative</a:t>
              </a:r>
            </a:p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AU" sz="1200" b="1" dirty="0">
                  <a:solidFill>
                    <a:schemeClr val="bg1"/>
                  </a:solidFill>
                  <a:latin typeface="Lato" panose="020F0502020204030203" pitchFamily="34" charset="0"/>
                </a:rPr>
                <a:t>Solutions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858839" y="1736736"/>
            <a:ext cx="958383" cy="2190063"/>
            <a:chOff x="5858839" y="1736736"/>
            <a:chExt cx="958383" cy="2190063"/>
          </a:xfrm>
        </p:grpSpPr>
        <p:sp>
          <p:nvSpPr>
            <p:cNvPr id="125" name="Rectangle 124"/>
            <p:cNvSpPr/>
            <p:nvPr/>
          </p:nvSpPr>
          <p:spPr>
            <a:xfrm>
              <a:off x="5865196" y="3706412"/>
              <a:ext cx="940728" cy="220387"/>
            </a:xfrm>
            <a:prstGeom prst="rect">
              <a:avLst/>
            </a:prstGeom>
            <a:solidFill>
              <a:srgbClr val="9F86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5860159" y="2204570"/>
              <a:ext cx="940728" cy="1499616"/>
            </a:xfrm>
            <a:prstGeom prst="rect">
              <a:avLst/>
            </a:prstGeom>
            <a:solidFill>
              <a:srgbClr val="9379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/>
            <p:nvPr/>
          </p:nvSpPr>
          <p:spPr>
            <a:xfrm>
              <a:off x="5858839" y="1736736"/>
              <a:ext cx="940728" cy="940728"/>
            </a:xfrm>
            <a:prstGeom prst="ellipse">
              <a:avLst/>
            </a:prstGeom>
            <a:solidFill>
              <a:srgbClr val="9379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/>
            <p:cNvSpPr/>
            <p:nvPr/>
          </p:nvSpPr>
          <p:spPr>
            <a:xfrm>
              <a:off x="5962178" y="1857115"/>
              <a:ext cx="726616" cy="72661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>
                  <a:solidFill>
                    <a:srgbClr val="937963"/>
                  </a:solidFill>
                  <a:latin typeface="FontAwesome" pitchFamily="2" charset="0"/>
                </a:rPr>
                <a:t></a:t>
              </a:r>
              <a:endParaRPr lang="en-US" dirty="0">
                <a:solidFill>
                  <a:srgbClr val="937963"/>
                </a:solidFill>
              </a:endParaRPr>
            </a:p>
          </p:txBody>
        </p:sp>
        <p:sp>
          <p:nvSpPr>
            <p:cNvPr id="164" name="Text Placeholder 33"/>
            <p:cNvSpPr txBox="1">
              <a:spLocks/>
            </p:cNvSpPr>
            <p:nvPr/>
          </p:nvSpPr>
          <p:spPr>
            <a:xfrm>
              <a:off x="5882042" y="2896145"/>
              <a:ext cx="935180" cy="503130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AU" sz="1200" b="1" dirty="0">
                  <a:solidFill>
                    <a:schemeClr val="bg1"/>
                  </a:solidFill>
                  <a:latin typeface="Lato" panose="020F0502020204030203" pitchFamily="34" charset="0"/>
                </a:rPr>
                <a:t>Customer</a:t>
              </a:r>
            </a:p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AU" sz="1200" b="1" dirty="0">
                  <a:solidFill>
                    <a:schemeClr val="bg1"/>
                  </a:solidFill>
                  <a:latin typeface="Lato" panose="020F0502020204030203" pitchFamily="34" charset="0"/>
                </a:rPr>
                <a:t>Feedback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924268" y="3706412"/>
            <a:ext cx="952135" cy="2177005"/>
            <a:chOff x="4924268" y="3706412"/>
            <a:chExt cx="952135" cy="2177005"/>
          </a:xfrm>
        </p:grpSpPr>
        <p:sp>
          <p:nvSpPr>
            <p:cNvPr id="122" name="Rectangle 121"/>
            <p:cNvSpPr/>
            <p:nvPr/>
          </p:nvSpPr>
          <p:spPr>
            <a:xfrm>
              <a:off x="4924467" y="3706412"/>
              <a:ext cx="940728" cy="220387"/>
            </a:xfrm>
            <a:prstGeom prst="rect">
              <a:avLst/>
            </a:prstGeom>
            <a:solidFill>
              <a:srgbClr val="00D5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4933718" y="3926800"/>
              <a:ext cx="940728" cy="1502452"/>
            </a:xfrm>
            <a:prstGeom prst="rect">
              <a:avLst/>
            </a:prstGeom>
            <a:solidFill>
              <a:srgbClr val="00BB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/>
            <p:nvPr/>
          </p:nvSpPr>
          <p:spPr>
            <a:xfrm>
              <a:off x="4935675" y="4942689"/>
              <a:ext cx="940728" cy="940728"/>
            </a:xfrm>
            <a:prstGeom prst="ellipse">
              <a:avLst/>
            </a:prstGeom>
            <a:solidFill>
              <a:srgbClr val="00BB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/>
            <p:cNvSpPr/>
            <p:nvPr/>
          </p:nvSpPr>
          <p:spPr>
            <a:xfrm>
              <a:off x="5040774" y="5034450"/>
              <a:ext cx="726616" cy="72661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>
                  <a:solidFill>
                    <a:srgbClr val="00BBD6"/>
                  </a:solidFill>
                  <a:latin typeface="FontAwesome" pitchFamily="2" charset="0"/>
                </a:rPr>
                <a:t></a:t>
              </a:r>
              <a:endParaRPr lang="en-US" dirty="0"/>
            </a:p>
          </p:txBody>
        </p:sp>
        <p:sp>
          <p:nvSpPr>
            <p:cNvPr id="165" name="Text Placeholder 33"/>
            <p:cNvSpPr txBox="1">
              <a:spLocks/>
            </p:cNvSpPr>
            <p:nvPr/>
          </p:nvSpPr>
          <p:spPr>
            <a:xfrm>
              <a:off x="4924268" y="4321035"/>
              <a:ext cx="935180" cy="503130"/>
            </a:xfrm>
            <a:prstGeom prst="rect">
              <a:avLst/>
            </a:prstGeom>
          </p:spPr>
          <p:txBody>
            <a:bodyPr lIns="0" tIns="0" rIns="0" bIns="0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AU" sz="1200" b="1" dirty="0">
                  <a:solidFill>
                    <a:schemeClr val="bg1"/>
                  </a:solidFill>
                  <a:latin typeface="Lato" panose="020F0502020204030203" pitchFamily="34" charset="0"/>
                </a:rPr>
                <a:t>Photo</a:t>
              </a:r>
            </a:p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AU" sz="1200" b="1" dirty="0">
                  <a:solidFill>
                    <a:schemeClr val="bg1"/>
                  </a:solidFill>
                  <a:latin typeface="Lato" panose="020F0502020204030203" pitchFamily="34" charset="0"/>
                </a:rPr>
                <a:t>Album</a:t>
              </a:r>
            </a:p>
          </p:txBody>
        </p:sp>
      </p:grpSp>
      <p:sp>
        <p:nvSpPr>
          <p:cNvPr id="169" name="Text Placeholder 32"/>
          <p:cNvSpPr txBox="1">
            <a:spLocks/>
          </p:cNvSpPr>
          <p:nvPr/>
        </p:nvSpPr>
        <p:spPr>
          <a:xfrm>
            <a:off x="7077390" y="5332961"/>
            <a:ext cx="3294722" cy="59719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0"/>
              </a:rPr>
              <a:t>Liquorice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0"/>
              </a:rPr>
              <a:t>chupa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0"/>
              </a:rPr>
              <a:t>chups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0"/>
              </a:rPr>
              <a:t>applicake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0"/>
              </a:rPr>
              <a:t> apple pie cupcake brownie bear claw gingerbread cotton candy. Bear claw croissant apple pie. </a:t>
            </a:r>
          </a:p>
        </p:txBody>
      </p:sp>
      <p:sp>
        <p:nvSpPr>
          <p:cNvPr id="170" name="Text Placeholder 33"/>
          <p:cNvSpPr txBox="1">
            <a:spLocks/>
          </p:cNvSpPr>
          <p:nvPr/>
        </p:nvSpPr>
        <p:spPr>
          <a:xfrm>
            <a:off x="7068126" y="5026767"/>
            <a:ext cx="3303985" cy="284940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ato Bold" panose="020F0802020204030203" pitchFamily="34" charset="0"/>
              </a:rPr>
              <a:t>How We Achive Target</a:t>
            </a:r>
            <a:endParaRPr lang="en-AU" sz="1600" dirty="0">
              <a:solidFill>
                <a:schemeClr val="tx1">
                  <a:lumMod val="65000"/>
                  <a:lumOff val="35000"/>
                </a:schemeClr>
              </a:solidFill>
              <a:latin typeface="Lato Bold" panose="020F0802020204030203" pitchFamily="34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6518850" y="4572600"/>
            <a:ext cx="51809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>
                <a:solidFill>
                  <a:srgbClr val="F23B48"/>
                </a:solidFill>
                <a:latin typeface="Entypo" pitchFamily="50" charset="0"/>
                <a:ea typeface="Entypo" pitchFamily="50" charset="0"/>
              </a:rPr>
              <a:t>❞</a:t>
            </a:r>
            <a:endParaRPr lang="en-US" sz="5400" dirty="0">
              <a:solidFill>
                <a:srgbClr val="F23B48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8899774" y="1714450"/>
            <a:ext cx="1913453" cy="1913809"/>
            <a:chOff x="8899774" y="1714450"/>
            <a:chExt cx="1913453" cy="1913809"/>
          </a:xfrm>
        </p:grpSpPr>
        <p:sp>
          <p:nvSpPr>
            <p:cNvPr id="87" name="Rounded Rectangle 86"/>
            <p:cNvSpPr/>
            <p:nvPr/>
          </p:nvSpPr>
          <p:spPr>
            <a:xfrm>
              <a:off x="8899774" y="1714450"/>
              <a:ext cx="1913453" cy="841447"/>
            </a:xfrm>
            <a:prstGeom prst="roundRect">
              <a:avLst>
                <a:gd name="adj" fmla="val 8490"/>
              </a:avLst>
            </a:prstGeom>
            <a:solidFill>
              <a:srgbClr val="F23B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2000" dirty="0" smtClean="0">
                  <a:solidFill>
                    <a:schemeClr val="bg1"/>
                  </a:solidFill>
                  <a:latin typeface="Lato Black" panose="020F0A02020204030203" pitchFamily="34" charset="0"/>
                </a:rPr>
                <a:t>2017</a:t>
              </a:r>
              <a:endParaRPr lang="en-AU" sz="2000" dirty="0">
                <a:solidFill>
                  <a:schemeClr val="bg1"/>
                </a:solidFill>
                <a:latin typeface="Lato Black" panose="020F0A02020204030203" pitchFamily="34" charset="0"/>
              </a:endParaRPr>
            </a:p>
            <a:p>
              <a:pPr algn="ctr"/>
              <a:r>
                <a:rPr lang="en-AU" sz="1400" dirty="0">
                  <a:solidFill>
                    <a:schemeClr val="bg1"/>
                  </a:solidFill>
                  <a:latin typeface="Lato Bold" panose="020F0802020204030203" pitchFamily="34" charset="0"/>
                </a:rPr>
                <a:t>Business </a:t>
              </a:r>
              <a:r>
                <a:rPr lang="en-AU" sz="1400" dirty="0" smtClean="0">
                  <a:solidFill>
                    <a:schemeClr val="bg1"/>
                  </a:solidFill>
                  <a:latin typeface="Lato Bold" panose="020F0802020204030203" pitchFamily="34" charset="0"/>
                </a:rPr>
                <a:t>Target</a:t>
              </a:r>
              <a:endParaRPr lang="en-AU" sz="1400" dirty="0">
                <a:solidFill>
                  <a:schemeClr val="bg1"/>
                </a:solidFill>
                <a:latin typeface="Lato Bold" panose="020F0802020204030203" pitchFamily="34" charset="0"/>
              </a:endParaRPr>
            </a:p>
          </p:txBody>
        </p:sp>
        <p:cxnSp>
          <p:nvCxnSpPr>
            <p:cNvPr id="102" name="Straight Connector 101"/>
            <p:cNvCxnSpPr/>
            <p:nvPr/>
          </p:nvCxnSpPr>
          <p:spPr>
            <a:xfrm>
              <a:off x="9835735" y="2369798"/>
              <a:ext cx="0" cy="1258461"/>
            </a:xfrm>
            <a:prstGeom prst="line">
              <a:avLst/>
            </a:prstGeom>
            <a:ln>
              <a:solidFill>
                <a:srgbClr val="F23B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Rectangle 79"/>
          <p:cNvSpPr/>
          <p:nvPr/>
        </p:nvSpPr>
        <p:spPr>
          <a:xfrm>
            <a:off x="2714379" y="3721809"/>
            <a:ext cx="4363011" cy="191896"/>
          </a:xfrm>
          <a:prstGeom prst="rect">
            <a:avLst/>
          </a:prstGeom>
          <a:gradFill>
            <a:gsLst>
              <a:gs pos="50000">
                <a:schemeClr val="bg1">
                  <a:alpha val="20000"/>
                </a:schemeClr>
              </a:gs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826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168" grpId="0" animBg="1"/>
      <p:bldP spid="167" grpId="0" animBg="1"/>
      <p:bldP spid="166" grpId="0" animBg="1"/>
      <p:bldP spid="82" grpId="0" animBg="1"/>
      <p:bldP spid="169" grpId="0"/>
      <p:bldP spid="170" grpId="0"/>
      <p:bldP spid="86" grpId="0"/>
      <p:bldP spid="8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2242517" y="2946258"/>
            <a:ext cx="596900" cy="656791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32100" y="2949865"/>
            <a:ext cx="9359900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2182092"/>
            <a:ext cx="9312276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3200" spc="2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spc="200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2800" spc="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9312275" y="2178052"/>
            <a:ext cx="853701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478" y="3998509"/>
            <a:ext cx="3428572" cy="101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45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Lato"/>
        <a:ea typeface=""/>
        <a:cs typeface=""/>
      </a:majorFont>
      <a:minorFont>
        <a:latin typeface="La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5546</TotalTime>
  <Words>152</Words>
  <Application>Microsoft Office PowerPoint</Application>
  <PresentationFormat>自定义</PresentationFormat>
  <Paragraphs>48</Paragraphs>
  <Slides>3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Theme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2014-10-04T04:19:21Z</dcterms:created>
  <dcterms:modified xsi:type="dcterms:W3CDTF">2017-08-22T06:57:37Z</dcterms:modified>
</cp:coreProperties>
</file>