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6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E28E5-5D4E-49BA-B26F-C919B099703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46A78-5311-4DD5-86DB-D1AC821521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470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8850-351B-4819-AAD2-AE0084BDC52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FBE-0889-41C9-98C2-BCF4D60573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508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8850-351B-4819-AAD2-AE0084BDC52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FBE-0889-41C9-98C2-BCF4D60573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25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8850-351B-4819-AAD2-AE0084BDC52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FBE-0889-41C9-98C2-BCF4D60573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326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8850-351B-4819-AAD2-AE0084BDC52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FBE-0889-41C9-98C2-BCF4D60573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315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8850-351B-4819-AAD2-AE0084BDC52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FBE-0889-41C9-98C2-BCF4D60573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769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8850-351B-4819-AAD2-AE0084BDC52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FBE-0889-41C9-98C2-BCF4D60573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494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8850-351B-4819-AAD2-AE0084BDC52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FBE-0889-41C9-98C2-BCF4D60573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158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8850-351B-4819-AAD2-AE0084BDC52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FBE-0889-41C9-98C2-BCF4D60573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2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8850-351B-4819-AAD2-AE0084BDC52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FBE-0889-41C9-98C2-BCF4D60573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529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8850-351B-4819-AAD2-AE0084BDC52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FBE-0889-41C9-98C2-BCF4D60573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164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8850-351B-4819-AAD2-AE0084BDC52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CFBE-0889-41C9-98C2-BCF4D60573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11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C8850-351B-4819-AAD2-AE0084BDC525}" type="datetimeFigureOut">
              <a:rPr lang="zh-CN" altLang="en-US" smtClean="0"/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7CFBE-0889-41C9-98C2-BCF4D60573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8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组合 2050"/>
          <p:cNvGrpSpPr/>
          <p:nvPr/>
        </p:nvGrpSpPr>
        <p:grpSpPr>
          <a:xfrm>
            <a:off x="2994794" y="1963966"/>
            <a:ext cx="2967568" cy="3174461"/>
            <a:chOff x="2994794" y="1963966"/>
            <a:chExt cx="2967568" cy="3174461"/>
          </a:xfrm>
        </p:grpSpPr>
        <p:sp>
          <p:nvSpPr>
            <p:cNvPr id="16" name="矩形 1"/>
            <p:cNvSpPr/>
            <p:nvPr/>
          </p:nvSpPr>
          <p:spPr>
            <a:xfrm rot="7251183" flipV="1">
              <a:off x="3188914" y="2390436"/>
              <a:ext cx="1134810" cy="1523049"/>
            </a:xfrm>
            <a:custGeom>
              <a:avLst/>
              <a:gdLst>
                <a:gd name="connsiteX0" fmla="*/ 0 w 1584176"/>
                <a:gd name="connsiteY0" fmla="*/ 0 h 2192119"/>
                <a:gd name="connsiteX1" fmla="*/ 1584176 w 1584176"/>
                <a:gd name="connsiteY1" fmla="*/ 0 h 2192119"/>
                <a:gd name="connsiteX2" fmla="*/ 1584176 w 1584176"/>
                <a:gd name="connsiteY2" fmla="*/ 2192119 h 2192119"/>
                <a:gd name="connsiteX3" fmla="*/ 0 w 1584176"/>
                <a:gd name="connsiteY3" fmla="*/ 2192119 h 2192119"/>
                <a:gd name="connsiteX4" fmla="*/ 0 w 1584176"/>
                <a:gd name="connsiteY4" fmla="*/ 0 h 2192119"/>
                <a:gd name="connsiteX0" fmla="*/ 0 w 1584176"/>
                <a:gd name="connsiteY0" fmla="*/ 2312 h 2194431"/>
                <a:gd name="connsiteX1" fmla="*/ 776848 w 1584176"/>
                <a:gd name="connsiteY1" fmla="*/ 0 h 2194431"/>
                <a:gd name="connsiteX2" fmla="*/ 1584176 w 1584176"/>
                <a:gd name="connsiteY2" fmla="*/ 2312 h 2194431"/>
                <a:gd name="connsiteX3" fmla="*/ 1584176 w 1584176"/>
                <a:gd name="connsiteY3" fmla="*/ 2194431 h 2194431"/>
                <a:gd name="connsiteX4" fmla="*/ 0 w 1584176"/>
                <a:gd name="connsiteY4" fmla="*/ 2194431 h 2194431"/>
                <a:gd name="connsiteX5" fmla="*/ 0 w 1584176"/>
                <a:gd name="connsiteY5" fmla="*/ 2312 h 2194431"/>
                <a:gd name="connsiteX0" fmla="*/ 15240 w 1584176"/>
                <a:gd name="connsiteY0" fmla="*/ 383312 h 2194431"/>
                <a:gd name="connsiteX1" fmla="*/ 776848 w 1584176"/>
                <a:gd name="connsiteY1" fmla="*/ 0 h 2194431"/>
                <a:gd name="connsiteX2" fmla="*/ 1584176 w 1584176"/>
                <a:gd name="connsiteY2" fmla="*/ 2312 h 2194431"/>
                <a:gd name="connsiteX3" fmla="*/ 1584176 w 1584176"/>
                <a:gd name="connsiteY3" fmla="*/ 2194431 h 2194431"/>
                <a:gd name="connsiteX4" fmla="*/ 0 w 1584176"/>
                <a:gd name="connsiteY4" fmla="*/ 2194431 h 2194431"/>
                <a:gd name="connsiteX5" fmla="*/ 15240 w 1584176"/>
                <a:gd name="connsiteY5" fmla="*/ 383312 h 2194431"/>
                <a:gd name="connsiteX0" fmla="*/ 15240 w 1584176"/>
                <a:gd name="connsiteY0" fmla="*/ 383312 h 2194431"/>
                <a:gd name="connsiteX1" fmla="*/ 776848 w 1584176"/>
                <a:gd name="connsiteY1" fmla="*/ 0 h 2194431"/>
                <a:gd name="connsiteX2" fmla="*/ 1584176 w 1584176"/>
                <a:gd name="connsiteY2" fmla="*/ 383312 h 2194431"/>
                <a:gd name="connsiteX3" fmla="*/ 1584176 w 1584176"/>
                <a:gd name="connsiteY3" fmla="*/ 2194431 h 2194431"/>
                <a:gd name="connsiteX4" fmla="*/ 0 w 1584176"/>
                <a:gd name="connsiteY4" fmla="*/ 2194431 h 2194431"/>
                <a:gd name="connsiteX5" fmla="*/ 15240 w 1584176"/>
                <a:gd name="connsiteY5" fmla="*/ 383312 h 2194431"/>
                <a:gd name="connsiteX0" fmla="*/ 0 w 1568936"/>
                <a:gd name="connsiteY0" fmla="*/ 383312 h 2194431"/>
                <a:gd name="connsiteX1" fmla="*/ 761608 w 1568936"/>
                <a:gd name="connsiteY1" fmla="*/ 0 h 2194431"/>
                <a:gd name="connsiteX2" fmla="*/ 1568936 w 1568936"/>
                <a:gd name="connsiteY2" fmla="*/ 383312 h 2194431"/>
                <a:gd name="connsiteX3" fmla="*/ 1568936 w 1568936"/>
                <a:gd name="connsiteY3" fmla="*/ 2194431 h 2194431"/>
                <a:gd name="connsiteX4" fmla="*/ 731520 w 1568936"/>
                <a:gd name="connsiteY4" fmla="*/ 2148711 h 2194431"/>
                <a:gd name="connsiteX5" fmla="*/ 0 w 1568936"/>
                <a:gd name="connsiteY5" fmla="*/ 383312 h 219443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94431"/>
                <a:gd name="connsiteX1" fmla="*/ 761608 w 1568936"/>
                <a:gd name="connsiteY1" fmla="*/ 0 h 2194431"/>
                <a:gd name="connsiteX2" fmla="*/ 1568936 w 1568936"/>
                <a:gd name="connsiteY2" fmla="*/ 383312 h 2194431"/>
                <a:gd name="connsiteX3" fmla="*/ 822176 w 1568936"/>
                <a:gd name="connsiteY3" fmla="*/ 2194431 h 2194431"/>
                <a:gd name="connsiteX4" fmla="*/ 731520 w 1568936"/>
                <a:gd name="connsiteY4" fmla="*/ 2148711 h 2194431"/>
                <a:gd name="connsiteX5" fmla="*/ 0 w 1568936"/>
                <a:gd name="connsiteY5" fmla="*/ 383312 h 219443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4871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4871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8936" h="2148711">
                  <a:moveTo>
                    <a:pt x="0" y="383312"/>
                  </a:moveTo>
                  <a:lnTo>
                    <a:pt x="761608" y="0"/>
                  </a:lnTo>
                  <a:lnTo>
                    <a:pt x="1568936" y="383312"/>
                  </a:lnTo>
                  <a:cubicBezTo>
                    <a:pt x="1320016" y="966698"/>
                    <a:pt x="827256" y="1382445"/>
                    <a:pt x="822176" y="2148711"/>
                  </a:cubicBezTo>
                  <a:lnTo>
                    <a:pt x="731520" y="2148711"/>
                  </a:lnTo>
                  <a:cubicBezTo>
                    <a:pt x="662940" y="1369745"/>
                    <a:pt x="243840" y="971778"/>
                    <a:pt x="0" y="38331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99"/>
                </a:gs>
                <a:gs pos="100000">
                  <a:srgbClr val="33CCFF"/>
                </a:gs>
              </a:gsLst>
              <a:lin ang="0" scaled="1"/>
              <a:tileRect/>
            </a:gradFill>
            <a:ln w="25400">
              <a:solidFill>
                <a:schemeClr val="bg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1"/>
            <p:cNvSpPr/>
            <p:nvPr/>
          </p:nvSpPr>
          <p:spPr>
            <a:xfrm rot="18025451" flipV="1">
              <a:off x="4612065" y="3195113"/>
              <a:ext cx="1134810" cy="1523049"/>
            </a:xfrm>
            <a:custGeom>
              <a:avLst/>
              <a:gdLst>
                <a:gd name="connsiteX0" fmla="*/ 0 w 1584176"/>
                <a:gd name="connsiteY0" fmla="*/ 0 h 2192119"/>
                <a:gd name="connsiteX1" fmla="*/ 1584176 w 1584176"/>
                <a:gd name="connsiteY1" fmla="*/ 0 h 2192119"/>
                <a:gd name="connsiteX2" fmla="*/ 1584176 w 1584176"/>
                <a:gd name="connsiteY2" fmla="*/ 2192119 h 2192119"/>
                <a:gd name="connsiteX3" fmla="*/ 0 w 1584176"/>
                <a:gd name="connsiteY3" fmla="*/ 2192119 h 2192119"/>
                <a:gd name="connsiteX4" fmla="*/ 0 w 1584176"/>
                <a:gd name="connsiteY4" fmla="*/ 0 h 2192119"/>
                <a:gd name="connsiteX0" fmla="*/ 0 w 1584176"/>
                <a:gd name="connsiteY0" fmla="*/ 2312 h 2194431"/>
                <a:gd name="connsiteX1" fmla="*/ 776848 w 1584176"/>
                <a:gd name="connsiteY1" fmla="*/ 0 h 2194431"/>
                <a:gd name="connsiteX2" fmla="*/ 1584176 w 1584176"/>
                <a:gd name="connsiteY2" fmla="*/ 2312 h 2194431"/>
                <a:gd name="connsiteX3" fmla="*/ 1584176 w 1584176"/>
                <a:gd name="connsiteY3" fmla="*/ 2194431 h 2194431"/>
                <a:gd name="connsiteX4" fmla="*/ 0 w 1584176"/>
                <a:gd name="connsiteY4" fmla="*/ 2194431 h 2194431"/>
                <a:gd name="connsiteX5" fmla="*/ 0 w 1584176"/>
                <a:gd name="connsiteY5" fmla="*/ 2312 h 2194431"/>
                <a:gd name="connsiteX0" fmla="*/ 15240 w 1584176"/>
                <a:gd name="connsiteY0" fmla="*/ 383312 h 2194431"/>
                <a:gd name="connsiteX1" fmla="*/ 776848 w 1584176"/>
                <a:gd name="connsiteY1" fmla="*/ 0 h 2194431"/>
                <a:gd name="connsiteX2" fmla="*/ 1584176 w 1584176"/>
                <a:gd name="connsiteY2" fmla="*/ 2312 h 2194431"/>
                <a:gd name="connsiteX3" fmla="*/ 1584176 w 1584176"/>
                <a:gd name="connsiteY3" fmla="*/ 2194431 h 2194431"/>
                <a:gd name="connsiteX4" fmla="*/ 0 w 1584176"/>
                <a:gd name="connsiteY4" fmla="*/ 2194431 h 2194431"/>
                <a:gd name="connsiteX5" fmla="*/ 15240 w 1584176"/>
                <a:gd name="connsiteY5" fmla="*/ 383312 h 2194431"/>
                <a:gd name="connsiteX0" fmla="*/ 15240 w 1584176"/>
                <a:gd name="connsiteY0" fmla="*/ 383312 h 2194431"/>
                <a:gd name="connsiteX1" fmla="*/ 776848 w 1584176"/>
                <a:gd name="connsiteY1" fmla="*/ 0 h 2194431"/>
                <a:gd name="connsiteX2" fmla="*/ 1584176 w 1584176"/>
                <a:gd name="connsiteY2" fmla="*/ 383312 h 2194431"/>
                <a:gd name="connsiteX3" fmla="*/ 1584176 w 1584176"/>
                <a:gd name="connsiteY3" fmla="*/ 2194431 h 2194431"/>
                <a:gd name="connsiteX4" fmla="*/ 0 w 1584176"/>
                <a:gd name="connsiteY4" fmla="*/ 2194431 h 2194431"/>
                <a:gd name="connsiteX5" fmla="*/ 15240 w 1584176"/>
                <a:gd name="connsiteY5" fmla="*/ 383312 h 2194431"/>
                <a:gd name="connsiteX0" fmla="*/ 0 w 1568936"/>
                <a:gd name="connsiteY0" fmla="*/ 383312 h 2194431"/>
                <a:gd name="connsiteX1" fmla="*/ 761608 w 1568936"/>
                <a:gd name="connsiteY1" fmla="*/ 0 h 2194431"/>
                <a:gd name="connsiteX2" fmla="*/ 1568936 w 1568936"/>
                <a:gd name="connsiteY2" fmla="*/ 383312 h 2194431"/>
                <a:gd name="connsiteX3" fmla="*/ 1568936 w 1568936"/>
                <a:gd name="connsiteY3" fmla="*/ 2194431 h 2194431"/>
                <a:gd name="connsiteX4" fmla="*/ 731520 w 1568936"/>
                <a:gd name="connsiteY4" fmla="*/ 2148711 h 2194431"/>
                <a:gd name="connsiteX5" fmla="*/ 0 w 1568936"/>
                <a:gd name="connsiteY5" fmla="*/ 383312 h 219443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94431"/>
                <a:gd name="connsiteX1" fmla="*/ 761608 w 1568936"/>
                <a:gd name="connsiteY1" fmla="*/ 0 h 2194431"/>
                <a:gd name="connsiteX2" fmla="*/ 1568936 w 1568936"/>
                <a:gd name="connsiteY2" fmla="*/ 383312 h 2194431"/>
                <a:gd name="connsiteX3" fmla="*/ 822176 w 1568936"/>
                <a:gd name="connsiteY3" fmla="*/ 2194431 h 2194431"/>
                <a:gd name="connsiteX4" fmla="*/ 731520 w 1568936"/>
                <a:gd name="connsiteY4" fmla="*/ 2148711 h 2194431"/>
                <a:gd name="connsiteX5" fmla="*/ 0 w 1568936"/>
                <a:gd name="connsiteY5" fmla="*/ 383312 h 219443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4871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4871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8936" h="2148711">
                  <a:moveTo>
                    <a:pt x="0" y="383312"/>
                  </a:moveTo>
                  <a:lnTo>
                    <a:pt x="761608" y="0"/>
                  </a:lnTo>
                  <a:lnTo>
                    <a:pt x="1568936" y="383312"/>
                  </a:lnTo>
                  <a:cubicBezTo>
                    <a:pt x="1320016" y="966698"/>
                    <a:pt x="827256" y="1382445"/>
                    <a:pt x="822176" y="2148711"/>
                  </a:cubicBezTo>
                  <a:lnTo>
                    <a:pt x="731520" y="2148711"/>
                  </a:lnTo>
                  <a:cubicBezTo>
                    <a:pt x="662940" y="1369745"/>
                    <a:pt x="243840" y="971778"/>
                    <a:pt x="0" y="38331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6699"/>
                </a:gs>
                <a:gs pos="100000">
                  <a:srgbClr val="33CCFF"/>
                </a:gs>
              </a:gsLst>
              <a:lin ang="0" scaled="1"/>
              <a:tileRect/>
            </a:gradFill>
            <a:ln w="25400">
              <a:solidFill>
                <a:schemeClr val="bg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3912729" y="1963966"/>
              <a:ext cx="1134809" cy="1554161"/>
            </a:xfrm>
            <a:custGeom>
              <a:avLst/>
              <a:gdLst>
                <a:gd name="connsiteX0" fmla="*/ 0 w 1584176"/>
                <a:gd name="connsiteY0" fmla="*/ 0 h 2192119"/>
                <a:gd name="connsiteX1" fmla="*/ 1584176 w 1584176"/>
                <a:gd name="connsiteY1" fmla="*/ 0 h 2192119"/>
                <a:gd name="connsiteX2" fmla="*/ 1584176 w 1584176"/>
                <a:gd name="connsiteY2" fmla="*/ 2192119 h 2192119"/>
                <a:gd name="connsiteX3" fmla="*/ 0 w 1584176"/>
                <a:gd name="connsiteY3" fmla="*/ 2192119 h 2192119"/>
                <a:gd name="connsiteX4" fmla="*/ 0 w 1584176"/>
                <a:gd name="connsiteY4" fmla="*/ 0 h 2192119"/>
                <a:gd name="connsiteX0" fmla="*/ 0 w 1584176"/>
                <a:gd name="connsiteY0" fmla="*/ 2312 h 2194431"/>
                <a:gd name="connsiteX1" fmla="*/ 776848 w 1584176"/>
                <a:gd name="connsiteY1" fmla="*/ 0 h 2194431"/>
                <a:gd name="connsiteX2" fmla="*/ 1584176 w 1584176"/>
                <a:gd name="connsiteY2" fmla="*/ 2312 h 2194431"/>
                <a:gd name="connsiteX3" fmla="*/ 1584176 w 1584176"/>
                <a:gd name="connsiteY3" fmla="*/ 2194431 h 2194431"/>
                <a:gd name="connsiteX4" fmla="*/ 0 w 1584176"/>
                <a:gd name="connsiteY4" fmla="*/ 2194431 h 2194431"/>
                <a:gd name="connsiteX5" fmla="*/ 0 w 1584176"/>
                <a:gd name="connsiteY5" fmla="*/ 2312 h 2194431"/>
                <a:gd name="connsiteX0" fmla="*/ 15240 w 1584176"/>
                <a:gd name="connsiteY0" fmla="*/ 383312 h 2194431"/>
                <a:gd name="connsiteX1" fmla="*/ 776848 w 1584176"/>
                <a:gd name="connsiteY1" fmla="*/ 0 h 2194431"/>
                <a:gd name="connsiteX2" fmla="*/ 1584176 w 1584176"/>
                <a:gd name="connsiteY2" fmla="*/ 2312 h 2194431"/>
                <a:gd name="connsiteX3" fmla="*/ 1584176 w 1584176"/>
                <a:gd name="connsiteY3" fmla="*/ 2194431 h 2194431"/>
                <a:gd name="connsiteX4" fmla="*/ 0 w 1584176"/>
                <a:gd name="connsiteY4" fmla="*/ 2194431 h 2194431"/>
                <a:gd name="connsiteX5" fmla="*/ 15240 w 1584176"/>
                <a:gd name="connsiteY5" fmla="*/ 383312 h 2194431"/>
                <a:gd name="connsiteX0" fmla="*/ 15240 w 1584176"/>
                <a:gd name="connsiteY0" fmla="*/ 383312 h 2194431"/>
                <a:gd name="connsiteX1" fmla="*/ 776848 w 1584176"/>
                <a:gd name="connsiteY1" fmla="*/ 0 h 2194431"/>
                <a:gd name="connsiteX2" fmla="*/ 1584176 w 1584176"/>
                <a:gd name="connsiteY2" fmla="*/ 383312 h 2194431"/>
                <a:gd name="connsiteX3" fmla="*/ 1584176 w 1584176"/>
                <a:gd name="connsiteY3" fmla="*/ 2194431 h 2194431"/>
                <a:gd name="connsiteX4" fmla="*/ 0 w 1584176"/>
                <a:gd name="connsiteY4" fmla="*/ 2194431 h 2194431"/>
                <a:gd name="connsiteX5" fmla="*/ 15240 w 1584176"/>
                <a:gd name="connsiteY5" fmla="*/ 383312 h 2194431"/>
                <a:gd name="connsiteX0" fmla="*/ 0 w 1568936"/>
                <a:gd name="connsiteY0" fmla="*/ 383312 h 2194431"/>
                <a:gd name="connsiteX1" fmla="*/ 761608 w 1568936"/>
                <a:gd name="connsiteY1" fmla="*/ 0 h 2194431"/>
                <a:gd name="connsiteX2" fmla="*/ 1568936 w 1568936"/>
                <a:gd name="connsiteY2" fmla="*/ 383312 h 2194431"/>
                <a:gd name="connsiteX3" fmla="*/ 1568936 w 1568936"/>
                <a:gd name="connsiteY3" fmla="*/ 2194431 h 2194431"/>
                <a:gd name="connsiteX4" fmla="*/ 731520 w 1568936"/>
                <a:gd name="connsiteY4" fmla="*/ 2148711 h 2194431"/>
                <a:gd name="connsiteX5" fmla="*/ 0 w 1568936"/>
                <a:gd name="connsiteY5" fmla="*/ 383312 h 219443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94431"/>
                <a:gd name="connsiteX1" fmla="*/ 761608 w 1568936"/>
                <a:gd name="connsiteY1" fmla="*/ 0 h 2194431"/>
                <a:gd name="connsiteX2" fmla="*/ 1568936 w 1568936"/>
                <a:gd name="connsiteY2" fmla="*/ 383312 h 2194431"/>
                <a:gd name="connsiteX3" fmla="*/ 822176 w 1568936"/>
                <a:gd name="connsiteY3" fmla="*/ 2194431 h 2194431"/>
                <a:gd name="connsiteX4" fmla="*/ 731520 w 1568936"/>
                <a:gd name="connsiteY4" fmla="*/ 2148711 h 2194431"/>
                <a:gd name="connsiteX5" fmla="*/ 0 w 1568936"/>
                <a:gd name="connsiteY5" fmla="*/ 383312 h 219443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4871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4871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8936" h="2148711">
                  <a:moveTo>
                    <a:pt x="0" y="383312"/>
                  </a:moveTo>
                  <a:lnTo>
                    <a:pt x="761608" y="0"/>
                  </a:lnTo>
                  <a:lnTo>
                    <a:pt x="1568936" y="383312"/>
                  </a:lnTo>
                  <a:cubicBezTo>
                    <a:pt x="1320016" y="966698"/>
                    <a:pt x="827256" y="1382445"/>
                    <a:pt x="822176" y="2148711"/>
                  </a:cubicBezTo>
                  <a:lnTo>
                    <a:pt x="731520" y="2148711"/>
                  </a:lnTo>
                  <a:cubicBezTo>
                    <a:pt x="662940" y="1369745"/>
                    <a:pt x="243840" y="971778"/>
                    <a:pt x="0" y="38331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3300"/>
                </a:gs>
                <a:gs pos="100000">
                  <a:srgbClr val="00CC00"/>
                </a:gs>
              </a:gsLst>
              <a:lin ang="0" scaled="1"/>
              <a:tileRect/>
            </a:gradFill>
            <a:ln w="25400">
              <a:solidFill>
                <a:schemeClr val="bg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3990300" y="2226671"/>
              <a:ext cx="966927" cy="452762"/>
              <a:chOff x="3894778" y="1910064"/>
              <a:chExt cx="1336828" cy="625967"/>
            </a:xfrm>
          </p:grpSpPr>
          <p:sp>
            <p:nvSpPr>
              <p:cNvPr id="6" name="任意多边形 5"/>
              <p:cNvSpPr/>
              <p:nvPr/>
            </p:nvSpPr>
            <p:spPr>
              <a:xfrm>
                <a:off x="4650581" y="1912144"/>
                <a:ext cx="581025" cy="623887"/>
              </a:xfrm>
              <a:custGeom>
                <a:avLst/>
                <a:gdLst>
                  <a:gd name="connsiteX0" fmla="*/ 47625 w 581025"/>
                  <a:gd name="connsiteY0" fmla="*/ 204787 h 623887"/>
                  <a:gd name="connsiteX1" fmla="*/ 357188 w 581025"/>
                  <a:gd name="connsiteY1" fmla="*/ 0 h 623887"/>
                  <a:gd name="connsiteX2" fmla="*/ 581025 w 581025"/>
                  <a:gd name="connsiteY2" fmla="*/ 126206 h 623887"/>
                  <a:gd name="connsiteX3" fmla="*/ 71438 w 581025"/>
                  <a:gd name="connsiteY3" fmla="*/ 471487 h 623887"/>
                  <a:gd name="connsiteX4" fmla="*/ 76200 w 581025"/>
                  <a:gd name="connsiteY4" fmla="*/ 545306 h 623887"/>
                  <a:gd name="connsiteX5" fmla="*/ 295275 w 581025"/>
                  <a:gd name="connsiteY5" fmla="*/ 507206 h 623887"/>
                  <a:gd name="connsiteX6" fmla="*/ 302419 w 581025"/>
                  <a:gd name="connsiteY6" fmla="*/ 571500 h 623887"/>
                  <a:gd name="connsiteX7" fmla="*/ 0 w 581025"/>
                  <a:gd name="connsiteY7" fmla="*/ 623887 h 623887"/>
                  <a:gd name="connsiteX8" fmla="*/ 0 w 581025"/>
                  <a:gd name="connsiteY8" fmla="*/ 431006 h 623887"/>
                  <a:gd name="connsiteX9" fmla="*/ 438150 w 581025"/>
                  <a:gd name="connsiteY9" fmla="*/ 128587 h 623887"/>
                  <a:gd name="connsiteX10" fmla="*/ 359569 w 581025"/>
                  <a:gd name="connsiteY10" fmla="*/ 85725 h 623887"/>
                  <a:gd name="connsiteX11" fmla="*/ 88107 w 581025"/>
                  <a:gd name="connsiteY11" fmla="*/ 259556 h 623887"/>
                  <a:gd name="connsiteX12" fmla="*/ 47625 w 581025"/>
                  <a:gd name="connsiteY12" fmla="*/ 204787 h 62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1025" h="623887">
                    <a:moveTo>
                      <a:pt x="47625" y="204787"/>
                    </a:moveTo>
                    <a:lnTo>
                      <a:pt x="357188" y="0"/>
                    </a:lnTo>
                    <a:lnTo>
                      <a:pt x="581025" y="126206"/>
                    </a:lnTo>
                    <a:lnTo>
                      <a:pt x="71438" y="471487"/>
                    </a:lnTo>
                    <a:lnTo>
                      <a:pt x="76200" y="545306"/>
                    </a:lnTo>
                    <a:lnTo>
                      <a:pt x="295275" y="507206"/>
                    </a:lnTo>
                    <a:lnTo>
                      <a:pt x="302419" y="571500"/>
                    </a:lnTo>
                    <a:lnTo>
                      <a:pt x="0" y="623887"/>
                    </a:lnTo>
                    <a:lnTo>
                      <a:pt x="0" y="431006"/>
                    </a:lnTo>
                    <a:lnTo>
                      <a:pt x="438150" y="128587"/>
                    </a:lnTo>
                    <a:lnTo>
                      <a:pt x="359569" y="85725"/>
                    </a:lnTo>
                    <a:lnTo>
                      <a:pt x="88107" y="259556"/>
                    </a:lnTo>
                    <a:lnTo>
                      <a:pt x="47625" y="20478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任意多边形 7"/>
              <p:cNvSpPr/>
              <p:nvPr/>
            </p:nvSpPr>
            <p:spPr>
              <a:xfrm flipH="1">
                <a:off x="3894778" y="1910064"/>
                <a:ext cx="576064" cy="623887"/>
              </a:xfrm>
              <a:custGeom>
                <a:avLst/>
                <a:gdLst>
                  <a:gd name="connsiteX0" fmla="*/ 47625 w 581025"/>
                  <a:gd name="connsiteY0" fmla="*/ 204787 h 623887"/>
                  <a:gd name="connsiteX1" fmla="*/ 357188 w 581025"/>
                  <a:gd name="connsiteY1" fmla="*/ 0 h 623887"/>
                  <a:gd name="connsiteX2" fmla="*/ 581025 w 581025"/>
                  <a:gd name="connsiteY2" fmla="*/ 126206 h 623887"/>
                  <a:gd name="connsiteX3" fmla="*/ 71438 w 581025"/>
                  <a:gd name="connsiteY3" fmla="*/ 471487 h 623887"/>
                  <a:gd name="connsiteX4" fmla="*/ 76200 w 581025"/>
                  <a:gd name="connsiteY4" fmla="*/ 545306 h 623887"/>
                  <a:gd name="connsiteX5" fmla="*/ 295275 w 581025"/>
                  <a:gd name="connsiteY5" fmla="*/ 507206 h 623887"/>
                  <a:gd name="connsiteX6" fmla="*/ 302419 w 581025"/>
                  <a:gd name="connsiteY6" fmla="*/ 571500 h 623887"/>
                  <a:gd name="connsiteX7" fmla="*/ 0 w 581025"/>
                  <a:gd name="connsiteY7" fmla="*/ 623887 h 623887"/>
                  <a:gd name="connsiteX8" fmla="*/ 0 w 581025"/>
                  <a:gd name="connsiteY8" fmla="*/ 431006 h 623887"/>
                  <a:gd name="connsiteX9" fmla="*/ 438150 w 581025"/>
                  <a:gd name="connsiteY9" fmla="*/ 128587 h 623887"/>
                  <a:gd name="connsiteX10" fmla="*/ 359569 w 581025"/>
                  <a:gd name="connsiteY10" fmla="*/ 85725 h 623887"/>
                  <a:gd name="connsiteX11" fmla="*/ 88107 w 581025"/>
                  <a:gd name="connsiteY11" fmla="*/ 259556 h 623887"/>
                  <a:gd name="connsiteX12" fmla="*/ 47625 w 581025"/>
                  <a:gd name="connsiteY12" fmla="*/ 204787 h 62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1025" h="623887">
                    <a:moveTo>
                      <a:pt x="47625" y="204787"/>
                    </a:moveTo>
                    <a:lnTo>
                      <a:pt x="357188" y="0"/>
                    </a:lnTo>
                    <a:lnTo>
                      <a:pt x="581025" y="126206"/>
                    </a:lnTo>
                    <a:lnTo>
                      <a:pt x="71438" y="471487"/>
                    </a:lnTo>
                    <a:lnTo>
                      <a:pt x="76200" y="545306"/>
                    </a:lnTo>
                    <a:lnTo>
                      <a:pt x="295275" y="507206"/>
                    </a:lnTo>
                    <a:lnTo>
                      <a:pt x="302419" y="571500"/>
                    </a:lnTo>
                    <a:lnTo>
                      <a:pt x="0" y="623887"/>
                    </a:lnTo>
                    <a:lnTo>
                      <a:pt x="0" y="431006"/>
                    </a:lnTo>
                    <a:lnTo>
                      <a:pt x="438150" y="128587"/>
                    </a:lnTo>
                    <a:lnTo>
                      <a:pt x="359569" y="85725"/>
                    </a:lnTo>
                    <a:lnTo>
                      <a:pt x="88107" y="259556"/>
                    </a:lnTo>
                    <a:lnTo>
                      <a:pt x="47625" y="20478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矩形 1"/>
            <p:cNvSpPr/>
            <p:nvPr/>
          </p:nvSpPr>
          <p:spPr>
            <a:xfrm rot="3507717">
              <a:off x="4617877" y="2371654"/>
              <a:ext cx="1134810" cy="1554161"/>
            </a:xfrm>
            <a:custGeom>
              <a:avLst/>
              <a:gdLst>
                <a:gd name="connsiteX0" fmla="*/ 0 w 1584176"/>
                <a:gd name="connsiteY0" fmla="*/ 0 h 2192119"/>
                <a:gd name="connsiteX1" fmla="*/ 1584176 w 1584176"/>
                <a:gd name="connsiteY1" fmla="*/ 0 h 2192119"/>
                <a:gd name="connsiteX2" fmla="*/ 1584176 w 1584176"/>
                <a:gd name="connsiteY2" fmla="*/ 2192119 h 2192119"/>
                <a:gd name="connsiteX3" fmla="*/ 0 w 1584176"/>
                <a:gd name="connsiteY3" fmla="*/ 2192119 h 2192119"/>
                <a:gd name="connsiteX4" fmla="*/ 0 w 1584176"/>
                <a:gd name="connsiteY4" fmla="*/ 0 h 2192119"/>
                <a:gd name="connsiteX0" fmla="*/ 0 w 1584176"/>
                <a:gd name="connsiteY0" fmla="*/ 2312 h 2194431"/>
                <a:gd name="connsiteX1" fmla="*/ 776848 w 1584176"/>
                <a:gd name="connsiteY1" fmla="*/ 0 h 2194431"/>
                <a:gd name="connsiteX2" fmla="*/ 1584176 w 1584176"/>
                <a:gd name="connsiteY2" fmla="*/ 2312 h 2194431"/>
                <a:gd name="connsiteX3" fmla="*/ 1584176 w 1584176"/>
                <a:gd name="connsiteY3" fmla="*/ 2194431 h 2194431"/>
                <a:gd name="connsiteX4" fmla="*/ 0 w 1584176"/>
                <a:gd name="connsiteY4" fmla="*/ 2194431 h 2194431"/>
                <a:gd name="connsiteX5" fmla="*/ 0 w 1584176"/>
                <a:gd name="connsiteY5" fmla="*/ 2312 h 2194431"/>
                <a:gd name="connsiteX0" fmla="*/ 15240 w 1584176"/>
                <a:gd name="connsiteY0" fmla="*/ 383312 h 2194431"/>
                <a:gd name="connsiteX1" fmla="*/ 776848 w 1584176"/>
                <a:gd name="connsiteY1" fmla="*/ 0 h 2194431"/>
                <a:gd name="connsiteX2" fmla="*/ 1584176 w 1584176"/>
                <a:gd name="connsiteY2" fmla="*/ 2312 h 2194431"/>
                <a:gd name="connsiteX3" fmla="*/ 1584176 w 1584176"/>
                <a:gd name="connsiteY3" fmla="*/ 2194431 h 2194431"/>
                <a:gd name="connsiteX4" fmla="*/ 0 w 1584176"/>
                <a:gd name="connsiteY4" fmla="*/ 2194431 h 2194431"/>
                <a:gd name="connsiteX5" fmla="*/ 15240 w 1584176"/>
                <a:gd name="connsiteY5" fmla="*/ 383312 h 2194431"/>
                <a:gd name="connsiteX0" fmla="*/ 15240 w 1584176"/>
                <a:gd name="connsiteY0" fmla="*/ 383312 h 2194431"/>
                <a:gd name="connsiteX1" fmla="*/ 776848 w 1584176"/>
                <a:gd name="connsiteY1" fmla="*/ 0 h 2194431"/>
                <a:gd name="connsiteX2" fmla="*/ 1584176 w 1584176"/>
                <a:gd name="connsiteY2" fmla="*/ 383312 h 2194431"/>
                <a:gd name="connsiteX3" fmla="*/ 1584176 w 1584176"/>
                <a:gd name="connsiteY3" fmla="*/ 2194431 h 2194431"/>
                <a:gd name="connsiteX4" fmla="*/ 0 w 1584176"/>
                <a:gd name="connsiteY4" fmla="*/ 2194431 h 2194431"/>
                <a:gd name="connsiteX5" fmla="*/ 15240 w 1584176"/>
                <a:gd name="connsiteY5" fmla="*/ 383312 h 2194431"/>
                <a:gd name="connsiteX0" fmla="*/ 0 w 1568936"/>
                <a:gd name="connsiteY0" fmla="*/ 383312 h 2194431"/>
                <a:gd name="connsiteX1" fmla="*/ 761608 w 1568936"/>
                <a:gd name="connsiteY1" fmla="*/ 0 h 2194431"/>
                <a:gd name="connsiteX2" fmla="*/ 1568936 w 1568936"/>
                <a:gd name="connsiteY2" fmla="*/ 383312 h 2194431"/>
                <a:gd name="connsiteX3" fmla="*/ 1568936 w 1568936"/>
                <a:gd name="connsiteY3" fmla="*/ 2194431 h 2194431"/>
                <a:gd name="connsiteX4" fmla="*/ 731520 w 1568936"/>
                <a:gd name="connsiteY4" fmla="*/ 2148711 h 2194431"/>
                <a:gd name="connsiteX5" fmla="*/ 0 w 1568936"/>
                <a:gd name="connsiteY5" fmla="*/ 383312 h 219443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94431"/>
                <a:gd name="connsiteX1" fmla="*/ 761608 w 1568936"/>
                <a:gd name="connsiteY1" fmla="*/ 0 h 2194431"/>
                <a:gd name="connsiteX2" fmla="*/ 1568936 w 1568936"/>
                <a:gd name="connsiteY2" fmla="*/ 383312 h 2194431"/>
                <a:gd name="connsiteX3" fmla="*/ 822176 w 1568936"/>
                <a:gd name="connsiteY3" fmla="*/ 2194431 h 2194431"/>
                <a:gd name="connsiteX4" fmla="*/ 731520 w 1568936"/>
                <a:gd name="connsiteY4" fmla="*/ 2148711 h 2194431"/>
                <a:gd name="connsiteX5" fmla="*/ 0 w 1568936"/>
                <a:gd name="connsiteY5" fmla="*/ 383312 h 219443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4871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4871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8936" h="2148711">
                  <a:moveTo>
                    <a:pt x="0" y="383312"/>
                  </a:moveTo>
                  <a:lnTo>
                    <a:pt x="761608" y="0"/>
                  </a:lnTo>
                  <a:lnTo>
                    <a:pt x="1568936" y="383312"/>
                  </a:lnTo>
                  <a:cubicBezTo>
                    <a:pt x="1320016" y="966698"/>
                    <a:pt x="827256" y="1382445"/>
                    <a:pt x="822176" y="2148711"/>
                  </a:cubicBezTo>
                  <a:lnTo>
                    <a:pt x="731520" y="2148711"/>
                  </a:lnTo>
                  <a:cubicBezTo>
                    <a:pt x="662940" y="1369745"/>
                    <a:pt x="243840" y="971778"/>
                    <a:pt x="0" y="38331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9900"/>
                </a:gs>
                <a:gs pos="100000">
                  <a:srgbClr val="FFCC00"/>
                </a:gs>
              </a:gsLst>
              <a:lin ang="0" scaled="1"/>
              <a:tileRect/>
            </a:gradFill>
            <a:ln w="25400">
              <a:solidFill>
                <a:schemeClr val="bg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矩形 1"/>
            <p:cNvSpPr/>
            <p:nvPr/>
          </p:nvSpPr>
          <p:spPr>
            <a:xfrm rot="10800000">
              <a:off x="3895580" y="3584266"/>
              <a:ext cx="1134810" cy="1554161"/>
            </a:xfrm>
            <a:custGeom>
              <a:avLst/>
              <a:gdLst>
                <a:gd name="connsiteX0" fmla="*/ 0 w 1584176"/>
                <a:gd name="connsiteY0" fmla="*/ 0 h 2192119"/>
                <a:gd name="connsiteX1" fmla="*/ 1584176 w 1584176"/>
                <a:gd name="connsiteY1" fmla="*/ 0 h 2192119"/>
                <a:gd name="connsiteX2" fmla="*/ 1584176 w 1584176"/>
                <a:gd name="connsiteY2" fmla="*/ 2192119 h 2192119"/>
                <a:gd name="connsiteX3" fmla="*/ 0 w 1584176"/>
                <a:gd name="connsiteY3" fmla="*/ 2192119 h 2192119"/>
                <a:gd name="connsiteX4" fmla="*/ 0 w 1584176"/>
                <a:gd name="connsiteY4" fmla="*/ 0 h 2192119"/>
                <a:gd name="connsiteX0" fmla="*/ 0 w 1584176"/>
                <a:gd name="connsiteY0" fmla="*/ 2312 h 2194431"/>
                <a:gd name="connsiteX1" fmla="*/ 776848 w 1584176"/>
                <a:gd name="connsiteY1" fmla="*/ 0 h 2194431"/>
                <a:gd name="connsiteX2" fmla="*/ 1584176 w 1584176"/>
                <a:gd name="connsiteY2" fmla="*/ 2312 h 2194431"/>
                <a:gd name="connsiteX3" fmla="*/ 1584176 w 1584176"/>
                <a:gd name="connsiteY3" fmla="*/ 2194431 h 2194431"/>
                <a:gd name="connsiteX4" fmla="*/ 0 w 1584176"/>
                <a:gd name="connsiteY4" fmla="*/ 2194431 h 2194431"/>
                <a:gd name="connsiteX5" fmla="*/ 0 w 1584176"/>
                <a:gd name="connsiteY5" fmla="*/ 2312 h 2194431"/>
                <a:gd name="connsiteX0" fmla="*/ 15240 w 1584176"/>
                <a:gd name="connsiteY0" fmla="*/ 383312 h 2194431"/>
                <a:gd name="connsiteX1" fmla="*/ 776848 w 1584176"/>
                <a:gd name="connsiteY1" fmla="*/ 0 h 2194431"/>
                <a:gd name="connsiteX2" fmla="*/ 1584176 w 1584176"/>
                <a:gd name="connsiteY2" fmla="*/ 2312 h 2194431"/>
                <a:gd name="connsiteX3" fmla="*/ 1584176 w 1584176"/>
                <a:gd name="connsiteY3" fmla="*/ 2194431 h 2194431"/>
                <a:gd name="connsiteX4" fmla="*/ 0 w 1584176"/>
                <a:gd name="connsiteY4" fmla="*/ 2194431 h 2194431"/>
                <a:gd name="connsiteX5" fmla="*/ 15240 w 1584176"/>
                <a:gd name="connsiteY5" fmla="*/ 383312 h 2194431"/>
                <a:gd name="connsiteX0" fmla="*/ 15240 w 1584176"/>
                <a:gd name="connsiteY0" fmla="*/ 383312 h 2194431"/>
                <a:gd name="connsiteX1" fmla="*/ 776848 w 1584176"/>
                <a:gd name="connsiteY1" fmla="*/ 0 h 2194431"/>
                <a:gd name="connsiteX2" fmla="*/ 1584176 w 1584176"/>
                <a:gd name="connsiteY2" fmla="*/ 383312 h 2194431"/>
                <a:gd name="connsiteX3" fmla="*/ 1584176 w 1584176"/>
                <a:gd name="connsiteY3" fmla="*/ 2194431 h 2194431"/>
                <a:gd name="connsiteX4" fmla="*/ 0 w 1584176"/>
                <a:gd name="connsiteY4" fmla="*/ 2194431 h 2194431"/>
                <a:gd name="connsiteX5" fmla="*/ 15240 w 1584176"/>
                <a:gd name="connsiteY5" fmla="*/ 383312 h 2194431"/>
                <a:gd name="connsiteX0" fmla="*/ 0 w 1568936"/>
                <a:gd name="connsiteY0" fmla="*/ 383312 h 2194431"/>
                <a:gd name="connsiteX1" fmla="*/ 761608 w 1568936"/>
                <a:gd name="connsiteY1" fmla="*/ 0 h 2194431"/>
                <a:gd name="connsiteX2" fmla="*/ 1568936 w 1568936"/>
                <a:gd name="connsiteY2" fmla="*/ 383312 h 2194431"/>
                <a:gd name="connsiteX3" fmla="*/ 1568936 w 1568936"/>
                <a:gd name="connsiteY3" fmla="*/ 2194431 h 2194431"/>
                <a:gd name="connsiteX4" fmla="*/ 731520 w 1568936"/>
                <a:gd name="connsiteY4" fmla="*/ 2148711 h 2194431"/>
                <a:gd name="connsiteX5" fmla="*/ 0 w 1568936"/>
                <a:gd name="connsiteY5" fmla="*/ 383312 h 219443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94431"/>
                <a:gd name="connsiteX1" fmla="*/ 761608 w 1568936"/>
                <a:gd name="connsiteY1" fmla="*/ 0 h 2194431"/>
                <a:gd name="connsiteX2" fmla="*/ 1568936 w 1568936"/>
                <a:gd name="connsiteY2" fmla="*/ 383312 h 2194431"/>
                <a:gd name="connsiteX3" fmla="*/ 822176 w 1568936"/>
                <a:gd name="connsiteY3" fmla="*/ 2194431 h 2194431"/>
                <a:gd name="connsiteX4" fmla="*/ 731520 w 1568936"/>
                <a:gd name="connsiteY4" fmla="*/ 2148711 h 2194431"/>
                <a:gd name="connsiteX5" fmla="*/ 0 w 1568936"/>
                <a:gd name="connsiteY5" fmla="*/ 383312 h 219443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4871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4871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8936" h="2148711">
                  <a:moveTo>
                    <a:pt x="0" y="383312"/>
                  </a:moveTo>
                  <a:lnTo>
                    <a:pt x="761608" y="0"/>
                  </a:lnTo>
                  <a:lnTo>
                    <a:pt x="1568936" y="383312"/>
                  </a:lnTo>
                  <a:cubicBezTo>
                    <a:pt x="1320016" y="966698"/>
                    <a:pt x="827256" y="1382445"/>
                    <a:pt x="822176" y="2148711"/>
                  </a:cubicBezTo>
                  <a:lnTo>
                    <a:pt x="731520" y="2148711"/>
                  </a:lnTo>
                  <a:cubicBezTo>
                    <a:pt x="662940" y="1369745"/>
                    <a:pt x="243840" y="971778"/>
                    <a:pt x="0" y="38331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3300"/>
                </a:gs>
                <a:gs pos="100000">
                  <a:srgbClr val="00CC00"/>
                </a:gs>
              </a:gsLst>
              <a:lin ang="0" scaled="1"/>
              <a:tileRect/>
            </a:gradFill>
            <a:ln w="25400">
              <a:solidFill>
                <a:schemeClr val="bg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矩形 1"/>
            <p:cNvSpPr/>
            <p:nvPr/>
          </p:nvSpPr>
          <p:spPr>
            <a:xfrm rot="3606427" flipV="1">
              <a:off x="3205160" y="3206701"/>
              <a:ext cx="1134810" cy="1523048"/>
            </a:xfrm>
            <a:custGeom>
              <a:avLst/>
              <a:gdLst>
                <a:gd name="connsiteX0" fmla="*/ 0 w 1584176"/>
                <a:gd name="connsiteY0" fmla="*/ 0 h 2192119"/>
                <a:gd name="connsiteX1" fmla="*/ 1584176 w 1584176"/>
                <a:gd name="connsiteY1" fmla="*/ 0 h 2192119"/>
                <a:gd name="connsiteX2" fmla="*/ 1584176 w 1584176"/>
                <a:gd name="connsiteY2" fmla="*/ 2192119 h 2192119"/>
                <a:gd name="connsiteX3" fmla="*/ 0 w 1584176"/>
                <a:gd name="connsiteY3" fmla="*/ 2192119 h 2192119"/>
                <a:gd name="connsiteX4" fmla="*/ 0 w 1584176"/>
                <a:gd name="connsiteY4" fmla="*/ 0 h 2192119"/>
                <a:gd name="connsiteX0" fmla="*/ 0 w 1584176"/>
                <a:gd name="connsiteY0" fmla="*/ 2312 h 2194431"/>
                <a:gd name="connsiteX1" fmla="*/ 776848 w 1584176"/>
                <a:gd name="connsiteY1" fmla="*/ 0 h 2194431"/>
                <a:gd name="connsiteX2" fmla="*/ 1584176 w 1584176"/>
                <a:gd name="connsiteY2" fmla="*/ 2312 h 2194431"/>
                <a:gd name="connsiteX3" fmla="*/ 1584176 w 1584176"/>
                <a:gd name="connsiteY3" fmla="*/ 2194431 h 2194431"/>
                <a:gd name="connsiteX4" fmla="*/ 0 w 1584176"/>
                <a:gd name="connsiteY4" fmla="*/ 2194431 h 2194431"/>
                <a:gd name="connsiteX5" fmla="*/ 0 w 1584176"/>
                <a:gd name="connsiteY5" fmla="*/ 2312 h 2194431"/>
                <a:gd name="connsiteX0" fmla="*/ 15240 w 1584176"/>
                <a:gd name="connsiteY0" fmla="*/ 383312 h 2194431"/>
                <a:gd name="connsiteX1" fmla="*/ 776848 w 1584176"/>
                <a:gd name="connsiteY1" fmla="*/ 0 h 2194431"/>
                <a:gd name="connsiteX2" fmla="*/ 1584176 w 1584176"/>
                <a:gd name="connsiteY2" fmla="*/ 2312 h 2194431"/>
                <a:gd name="connsiteX3" fmla="*/ 1584176 w 1584176"/>
                <a:gd name="connsiteY3" fmla="*/ 2194431 h 2194431"/>
                <a:gd name="connsiteX4" fmla="*/ 0 w 1584176"/>
                <a:gd name="connsiteY4" fmla="*/ 2194431 h 2194431"/>
                <a:gd name="connsiteX5" fmla="*/ 15240 w 1584176"/>
                <a:gd name="connsiteY5" fmla="*/ 383312 h 2194431"/>
                <a:gd name="connsiteX0" fmla="*/ 15240 w 1584176"/>
                <a:gd name="connsiteY0" fmla="*/ 383312 h 2194431"/>
                <a:gd name="connsiteX1" fmla="*/ 776848 w 1584176"/>
                <a:gd name="connsiteY1" fmla="*/ 0 h 2194431"/>
                <a:gd name="connsiteX2" fmla="*/ 1584176 w 1584176"/>
                <a:gd name="connsiteY2" fmla="*/ 383312 h 2194431"/>
                <a:gd name="connsiteX3" fmla="*/ 1584176 w 1584176"/>
                <a:gd name="connsiteY3" fmla="*/ 2194431 h 2194431"/>
                <a:gd name="connsiteX4" fmla="*/ 0 w 1584176"/>
                <a:gd name="connsiteY4" fmla="*/ 2194431 h 2194431"/>
                <a:gd name="connsiteX5" fmla="*/ 15240 w 1584176"/>
                <a:gd name="connsiteY5" fmla="*/ 383312 h 2194431"/>
                <a:gd name="connsiteX0" fmla="*/ 0 w 1568936"/>
                <a:gd name="connsiteY0" fmla="*/ 383312 h 2194431"/>
                <a:gd name="connsiteX1" fmla="*/ 761608 w 1568936"/>
                <a:gd name="connsiteY1" fmla="*/ 0 h 2194431"/>
                <a:gd name="connsiteX2" fmla="*/ 1568936 w 1568936"/>
                <a:gd name="connsiteY2" fmla="*/ 383312 h 2194431"/>
                <a:gd name="connsiteX3" fmla="*/ 1568936 w 1568936"/>
                <a:gd name="connsiteY3" fmla="*/ 2194431 h 2194431"/>
                <a:gd name="connsiteX4" fmla="*/ 731520 w 1568936"/>
                <a:gd name="connsiteY4" fmla="*/ 2148711 h 2194431"/>
                <a:gd name="connsiteX5" fmla="*/ 0 w 1568936"/>
                <a:gd name="connsiteY5" fmla="*/ 383312 h 219443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3347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94431"/>
                <a:gd name="connsiteX1" fmla="*/ 761608 w 1568936"/>
                <a:gd name="connsiteY1" fmla="*/ 0 h 2194431"/>
                <a:gd name="connsiteX2" fmla="*/ 1568936 w 1568936"/>
                <a:gd name="connsiteY2" fmla="*/ 383312 h 2194431"/>
                <a:gd name="connsiteX3" fmla="*/ 822176 w 1568936"/>
                <a:gd name="connsiteY3" fmla="*/ 2194431 h 2194431"/>
                <a:gd name="connsiteX4" fmla="*/ 731520 w 1568936"/>
                <a:gd name="connsiteY4" fmla="*/ 2148711 h 2194431"/>
                <a:gd name="connsiteX5" fmla="*/ 0 w 1568936"/>
                <a:gd name="connsiteY5" fmla="*/ 383312 h 219443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4871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  <a:gd name="connsiteX0" fmla="*/ 0 w 1568936"/>
                <a:gd name="connsiteY0" fmla="*/ 383312 h 2148711"/>
                <a:gd name="connsiteX1" fmla="*/ 761608 w 1568936"/>
                <a:gd name="connsiteY1" fmla="*/ 0 h 2148711"/>
                <a:gd name="connsiteX2" fmla="*/ 1568936 w 1568936"/>
                <a:gd name="connsiteY2" fmla="*/ 383312 h 2148711"/>
                <a:gd name="connsiteX3" fmla="*/ 822176 w 1568936"/>
                <a:gd name="connsiteY3" fmla="*/ 2148711 h 2148711"/>
                <a:gd name="connsiteX4" fmla="*/ 731520 w 1568936"/>
                <a:gd name="connsiteY4" fmla="*/ 2148711 h 2148711"/>
                <a:gd name="connsiteX5" fmla="*/ 0 w 1568936"/>
                <a:gd name="connsiteY5" fmla="*/ 383312 h 2148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8936" h="2148711">
                  <a:moveTo>
                    <a:pt x="0" y="383312"/>
                  </a:moveTo>
                  <a:lnTo>
                    <a:pt x="761608" y="0"/>
                  </a:lnTo>
                  <a:lnTo>
                    <a:pt x="1568936" y="383312"/>
                  </a:lnTo>
                  <a:cubicBezTo>
                    <a:pt x="1320016" y="966698"/>
                    <a:pt x="827256" y="1382445"/>
                    <a:pt x="822176" y="2148711"/>
                  </a:cubicBezTo>
                  <a:lnTo>
                    <a:pt x="731520" y="2148711"/>
                  </a:lnTo>
                  <a:cubicBezTo>
                    <a:pt x="662940" y="1369745"/>
                    <a:pt x="243840" y="971778"/>
                    <a:pt x="0" y="38331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9900"/>
                </a:gs>
                <a:gs pos="100000">
                  <a:srgbClr val="FFCC00"/>
                </a:gs>
              </a:gsLst>
              <a:lin ang="0" scaled="1"/>
              <a:tileRect/>
            </a:gradFill>
            <a:ln w="25400">
              <a:solidFill>
                <a:schemeClr val="bg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" name="同心圆 2"/>
            <p:cNvSpPr/>
            <p:nvPr/>
          </p:nvSpPr>
          <p:spPr>
            <a:xfrm>
              <a:off x="3889644" y="2966218"/>
              <a:ext cx="1167907" cy="1167907"/>
            </a:xfrm>
            <a:prstGeom prst="donut">
              <a:avLst>
                <a:gd name="adj" fmla="val 1170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4288742" y="3358780"/>
              <a:ext cx="382784" cy="3827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 flipV="1">
              <a:off x="3979520" y="4460468"/>
              <a:ext cx="966927" cy="420757"/>
              <a:chOff x="3894778" y="1910064"/>
              <a:chExt cx="1336828" cy="625967"/>
            </a:xfrm>
          </p:grpSpPr>
          <p:sp>
            <p:nvSpPr>
              <p:cNvPr id="13" name="任意多边形 12"/>
              <p:cNvSpPr/>
              <p:nvPr/>
            </p:nvSpPr>
            <p:spPr>
              <a:xfrm>
                <a:off x="4650581" y="1912144"/>
                <a:ext cx="581025" cy="623887"/>
              </a:xfrm>
              <a:custGeom>
                <a:avLst/>
                <a:gdLst>
                  <a:gd name="connsiteX0" fmla="*/ 47625 w 581025"/>
                  <a:gd name="connsiteY0" fmla="*/ 204787 h 623887"/>
                  <a:gd name="connsiteX1" fmla="*/ 357188 w 581025"/>
                  <a:gd name="connsiteY1" fmla="*/ 0 h 623887"/>
                  <a:gd name="connsiteX2" fmla="*/ 581025 w 581025"/>
                  <a:gd name="connsiteY2" fmla="*/ 126206 h 623887"/>
                  <a:gd name="connsiteX3" fmla="*/ 71438 w 581025"/>
                  <a:gd name="connsiteY3" fmla="*/ 471487 h 623887"/>
                  <a:gd name="connsiteX4" fmla="*/ 76200 w 581025"/>
                  <a:gd name="connsiteY4" fmla="*/ 545306 h 623887"/>
                  <a:gd name="connsiteX5" fmla="*/ 295275 w 581025"/>
                  <a:gd name="connsiteY5" fmla="*/ 507206 h 623887"/>
                  <a:gd name="connsiteX6" fmla="*/ 302419 w 581025"/>
                  <a:gd name="connsiteY6" fmla="*/ 571500 h 623887"/>
                  <a:gd name="connsiteX7" fmla="*/ 0 w 581025"/>
                  <a:gd name="connsiteY7" fmla="*/ 623887 h 623887"/>
                  <a:gd name="connsiteX8" fmla="*/ 0 w 581025"/>
                  <a:gd name="connsiteY8" fmla="*/ 431006 h 623887"/>
                  <a:gd name="connsiteX9" fmla="*/ 438150 w 581025"/>
                  <a:gd name="connsiteY9" fmla="*/ 128587 h 623887"/>
                  <a:gd name="connsiteX10" fmla="*/ 359569 w 581025"/>
                  <a:gd name="connsiteY10" fmla="*/ 85725 h 623887"/>
                  <a:gd name="connsiteX11" fmla="*/ 88107 w 581025"/>
                  <a:gd name="connsiteY11" fmla="*/ 259556 h 623887"/>
                  <a:gd name="connsiteX12" fmla="*/ 47625 w 581025"/>
                  <a:gd name="connsiteY12" fmla="*/ 204787 h 62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1025" h="623887">
                    <a:moveTo>
                      <a:pt x="47625" y="204787"/>
                    </a:moveTo>
                    <a:lnTo>
                      <a:pt x="357188" y="0"/>
                    </a:lnTo>
                    <a:lnTo>
                      <a:pt x="581025" y="126206"/>
                    </a:lnTo>
                    <a:lnTo>
                      <a:pt x="71438" y="471487"/>
                    </a:lnTo>
                    <a:lnTo>
                      <a:pt x="76200" y="545306"/>
                    </a:lnTo>
                    <a:lnTo>
                      <a:pt x="295275" y="507206"/>
                    </a:lnTo>
                    <a:lnTo>
                      <a:pt x="302419" y="571500"/>
                    </a:lnTo>
                    <a:lnTo>
                      <a:pt x="0" y="623887"/>
                    </a:lnTo>
                    <a:lnTo>
                      <a:pt x="0" y="431006"/>
                    </a:lnTo>
                    <a:lnTo>
                      <a:pt x="438150" y="128587"/>
                    </a:lnTo>
                    <a:lnTo>
                      <a:pt x="359569" y="85725"/>
                    </a:lnTo>
                    <a:lnTo>
                      <a:pt x="88107" y="259556"/>
                    </a:lnTo>
                    <a:lnTo>
                      <a:pt x="47625" y="20478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 flipH="1">
                <a:off x="3894778" y="1910064"/>
                <a:ext cx="576064" cy="623887"/>
              </a:xfrm>
              <a:custGeom>
                <a:avLst/>
                <a:gdLst>
                  <a:gd name="connsiteX0" fmla="*/ 47625 w 581025"/>
                  <a:gd name="connsiteY0" fmla="*/ 204787 h 623887"/>
                  <a:gd name="connsiteX1" fmla="*/ 357188 w 581025"/>
                  <a:gd name="connsiteY1" fmla="*/ 0 h 623887"/>
                  <a:gd name="connsiteX2" fmla="*/ 581025 w 581025"/>
                  <a:gd name="connsiteY2" fmla="*/ 126206 h 623887"/>
                  <a:gd name="connsiteX3" fmla="*/ 71438 w 581025"/>
                  <a:gd name="connsiteY3" fmla="*/ 471487 h 623887"/>
                  <a:gd name="connsiteX4" fmla="*/ 76200 w 581025"/>
                  <a:gd name="connsiteY4" fmla="*/ 545306 h 623887"/>
                  <a:gd name="connsiteX5" fmla="*/ 295275 w 581025"/>
                  <a:gd name="connsiteY5" fmla="*/ 507206 h 623887"/>
                  <a:gd name="connsiteX6" fmla="*/ 302419 w 581025"/>
                  <a:gd name="connsiteY6" fmla="*/ 571500 h 623887"/>
                  <a:gd name="connsiteX7" fmla="*/ 0 w 581025"/>
                  <a:gd name="connsiteY7" fmla="*/ 623887 h 623887"/>
                  <a:gd name="connsiteX8" fmla="*/ 0 w 581025"/>
                  <a:gd name="connsiteY8" fmla="*/ 431006 h 623887"/>
                  <a:gd name="connsiteX9" fmla="*/ 438150 w 581025"/>
                  <a:gd name="connsiteY9" fmla="*/ 128587 h 623887"/>
                  <a:gd name="connsiteX10" fmla="*/ 359569 w 581025"/>
                  <a:gd name="connsiteY10" fmla="*/ 85725 h 623887"/>
                  <a:gd name="connsiteX11" fmla="*/ 88107 w 581025"/>
                  <a:gd name="connsiteY11" fmla="*/ 259556 h 623887"/>
                  <a:gd name="connsiteX12" fmla="*/ 47625 w 581025"/>
                  <a:gd name="connsiteY12" fmla="*/ 204787 h 62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1025" h="623887">
                    <a:moveTo>
                      <a:pt x="47625" y="204787"/>
                    </a:moveTo>
                    <a:lnTo>
                      <a:pt x="357188" y="0"/>
                    </a:lnTo>
                    <a:lnTo>
                      <a:pt x="581025" y="126206"/>
                    </a:lnTo>
                    <a:lnTo>
                      <a:pt x="71438" y="471487"/>
                    </a:lnTo>
                    <a:lnTo>
                      <a:pt x="76200" y="545306"/>
                    </a:lnTo>
                    <a:lnTo>
                      <a:pt x="295275" y="507206"/>
                    </a:lnTo>
                    <a:lnTo>
                      <a:pt x="302419" y="571500"/>
                    </a:lnTo>
                    <a:lnTo>
                      <a:pt x="0" y="623887"/>
                    </a:lnTo>
                    <a:lnTo>
                      <a:pt x="0" y="431006"/>
                    </a:lnTo>
                    <a:lnTo>
                      <a:pt x="438150" y="128587"/>
                    </a:lnTo>
                    <a:lnTo>
                      <a:pt x="359569" y="85725"/>
                    </a:lnTo>
                    <a:lnTo>
                      <a:pt x="88107" y="259556"/>
                    </a:lnTo>
                    <a:lnTo>
                      <a:pt x="47625" y="20478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 rot="17679061">
              <a:off x="3064646" y="2774976"/>
              <a:ext cx="966927" cy="452762"/>
              <a:chOff x="3894778" y="1910064"/>
              <a:chExt cx="1336828" cy="625967"/>
            </a:xfrm>
          </p:grpSpPr>
          <p:sp>
            <p:nvSpPr>
              <p:cNvPr id="19" name="任意多边形 18"/>
              <p:cNvSpPr/>
              <p:nvPr/>
            </p:nvSpPr>
            <p:spPr>
              <a:xfrm>
                <a:off x="4650581" y="1912144"/>
                <a:ext cx="581025" cy="623887"/>
              </a:xfrm>
              <a:custGeom>
                <a:avLst/>
                <a:gdLst>
                  <a:gd name="connsiteX0" fmla="*/ 47625 w 581025"/>
                  <a:gd name="connsiteY0" fmla="*/ 204787 h 623887"/>
                  <a:gd name="connsiteX1" fmla="*/ 357188 w 581025"/>
                  <a:gd name="connsiteY1" fmla="*/ 0 h 623887"/>
                  <a:gd name="connsiteX2" fmla="*/ 581025 w 581025"/>
                  <a:gd name="connsiteY2" fmla="*/ 126206 h 623887"/>
                  <a:gd name="connsiteX3" fmla="*/ 71438 w 581025"/>
                  <a:gd name="connsiteY3" fmla="*/ 471487 h 623887"/>
                  <a:gd name="connsiteX4" fmla="*/ 76200 w 581025"/>
                  <a:gd name="connsiteY4" fmla="*/ 545306 h 623887"/>
                  <a:gd name="connsiteX5" fmla="*/ 295275 w 581025"/>
                  <a:gd name="connsiteY5" fmla="*/ 507206 h 623887"/>
                  <a:gd name="connsiteX6" fmla="*/ 302419 w 581025"/>
                  <a:gd name="connsiteY6" fmla="*/ 571500 h 623887"/>
                  <a:gd name="connsiteX7" fmla="*/ 0 w 581025"/>
                  <a:gd name="connsiteY7" fmla="*/ 623887 h 623887"/>
                  <a:gd name="connsiteX8" fmla="*/ 0 w 581025"/>
                  <a:gd name="connsiteY8" fmla="*/ 431006 h 623887"/>
                  <a:gd name="connsiteX9" fmla="*/ 438150 w 581025"/>
                  <a:gd name="connsiteY9" fmla="*/ 128587 h 623887"/>
                  <a:gd name="connsiteX10" fmla="*/ 359569 w 581025"/>
                  <a:gd name="connsiteY10" fmla="*/ 85725 h 623887"/>
                  <a:gd name="connsiteX11" fmla="*/ 88107 w 581025"/>
                  <a:gd name="connsiteY11" fmla="*/ 259556 h 623887"/>
                  <a:gd name="connsiteX12" fmla="*/ 47625 w 581025"/>
                  <a:gd name="connsiteY12" fmla="*/ 204787 h 62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1025" h="623887">
                    <a:moveTo>
                      <a:pt x="47625" y="204787"/>
                    </a:moveTo>
                    <a:lnTo>
                      <a:pt x="357188" y="0"/>
                    </a:lnTo>
                    <a:lnTo>
                      <a:pt x="581025" y="126206"/>
                    </a:lnTo>
                    <a:lnTo>
                      <a:pt x="71438" y="471487"/>
                    </a:lnTo>
                    <a:lnTo>
                      <a:pt x="76200" y="545306"/>
                    </a:lnTo>
                    <a:lnTo>
                      <a:pt x="295275" y="507206"/>
                    </a:lnTo>
                    <a:lnTo>
                      <a:pt x="302419" y="571500"/>
                    </a:lnTo>
                    <a:lnTo>
                      <a:pt x="0" y="623887"/>
                    </a:lnTo>
                    <a:lnTo>
                      <a:pt x="0" y="431006"/>
                    </a:lnTo>
                    <a:lnTo>
                      <a:pt x="438150" y="128587"/>
                    </a:lnTo>
                    <a:lnTo>
                      <a:pt x="359569" y="85725"/>
                    </a:lnTo>
                    <a:lnTo>
                      <a:pt x="88107" y="259556"/>
                    </a:lnTo>
                    <a:lnTo>
                      <a:pt x="47625" y="20478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 flipH="1">
                <a:off x="3894778" y="1910064"/>
                <a:ext cx="576064" cy="623887"/>
              </a:xfrm>
              <a:custGeom>
                <a:avLst/>
                <a:gdLst>
                  <a:gd name="connsiteX0" fmla="*/ 47625 w 581025"/>
                  <a:gd name="connsiteY0" fmla="*/ 204787 h 623887"/>
                  <a:gd name="connsiteX1" fmla="*/ 357188 w 581025"/>
                  <a:gd name="connsiteY1" fmla="*/ 0 h 623887"/>
                  <a:gd name="connsiteX2" fmla="*/ 581025 w 581025"/>
                  <a:gd name="connsiteY2" fmla="*/ 126206 h 623887"/>
                  <a:gd name="connsiteX3" fmla="*/ 71438 w 581025"/>
                  <a:gd name="connsiteY3" fmla="*/ 471487 h 623887"/>
                  <a:gd name="connsiteX4" fmla="*/ 76200 w 581025"/>
                  <a:gd name="connsiteY4" fmla="*/ 545306 h 623887"/>
                  <a:gd name="connsiteX5" fmla="*/ 295275 w 581025"/>
                  <a:gd name="connsiteY5" fmla="*/ 507206 h 623887"/>
                  <a:gd name="connsiteX6" fmla="*/ 302419 w 581025"/>
                  <a:gd name="connsiteY6" fmla="*/ 571500 h 623887"/>
                  <a:gd name="connsiteX7" fmla="*/ 0 w 581025"/>
                  <a:gd name="connsiteY7" fmla="*/ 623887 h 623887"/>
                  <a:gd name="connsiteX8" fmla="*/ 0 w 581025"/>
                  <a:gd name="connsiteY8" fmla="*/ 431006 h 623887"/>
                  <a:gd name="connsiteX9" fmla="*/ 438150 w 581025"/>
                  <a:gd name="connsiteY9" fmla="*/ 128587 h 623887"/>
                  <a:gd name="connsiteX10" fmla="*/ 359569 w 581025"/>
                  <a:gd name="connsiteY10" fmla="*/ 85725 h 623887"/>
                  <a:gd name="connsiteX11" fmla="*/ 88107 w 581025"/>
                  <a:gd name="connsiteY11" fmla="*/ 259556 h 623887"/>
                  <a:gd name="connsiteX12" fmla="*/ 47625 w 581025"/>
                  <a:gd name="connsiteY12" fmla="*/ 204787 h 62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1025" h="623887">
                    <a:moveTo>
                      <a:pt x="47625" y="204787"/>
                    </a:moveTo>
                    <a:lnTo>
                      <a:pt x="357188" y="0"/>
                    </a:lnTo>
                    <a:lnTo>
                      <a:pt x="581025" y="126206"/>
                    </a:lnTo>
                    <a:lnTo>
                      <a:pt x="71438" y="471487"/>
                    </a:lnTo>
                    <a:lnTo>
                      <a:pt x="76200" y="545306"/>
                    </a:lnTo>
                    <a:lnTo>
                      <a:pt x="295275" y="507206"/>
                    </a:lnTo>
                    <a:lnTo>
                      <a:pt x="302419" y="571500"/>
                    </a:lnTo>
                    <a:lnTo>
                      <a:pt x="0" y="623887"/>
                    </a:lnTo>
                    <a:lnTo>
                      <a:pt x="0" y="431006"/>
                    </a:lnTo>
                    <a:lnTo>
                      <a:pt x="438150" y="128587"/>
                    </a:lnTo>
                    <a:lnTo>
                      <a:pt x="359569" y="85725"/>
                    </a:lnTo>
                    <a:lnTo>
                      <a:pt x="88107" y="259556"/>
                    </a:lnTo>
                    <a:lnTo>
                      <a:pt x="47625" y="20478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 rot="13985146">
              <a:off x="3043426" y="3838972"/>
              <a:ext cx="966927" cy="452762"/>
              <a:chOff x="3894778" y="1910064"/>
              <a:chExt cx="1336828" cy="625967"/>
            </a:xfrm>
          </p:grpSpPr>
          <p:sp>
            <p:nvSpPr>
              <p:cNvPr id="22" name="任意多边形 21"/>
              <p:cNvSpPr/>
              <p:nvPr/>
            </p:nvSpPr>
            <p:spPr>
              <a:xfrm>
                <a:off x="4650581" y="1912144"/>
                <a:ext cx="581025" cy="623887"/>
              </a:xfrm>
              <a:custGeom>
                <a:avLst/>
                <a:gdLst>
                  <a:gd name="connsiteX0" fmla="*/ 47625 w 581025"/>
                  <a:gd name="connsiteY0" fmla="*/ 204787 h 623887"/>
                  <a:gd name="connsiteX1" fmla="*/ 357188 w 581025"/>
                  <a:gd name="connsiteY1" fmla="*/ 0 h 623887"/>
                  <a:gd name="connsiteX2" fmla="*/ 581025 w 581025"/>
                  <a:gd name="connsiteY2" fmla="*/ 126206 h 623887"/>
                  <a:gd name="connsiteX3" fmla="*/ 71438 w 581025"/>
                  <a:gd name="connsiteY3" fmla="*/ 471487 h 623887"/>
                  <a:gd name="connsiteX4" fmla="*/ 76200 w 581025"/>
                  <a:gd name="connsiteY4" fmla="*/ 545306 h 623887"/>
                  <a:gd name="connsiteX5" fmla="*/ 295275 w 581025"/>
                  <a:gd name="connsiteY5" fmla="*/ 507206 h 623887"/>
                  <a:gd name="connsiteX6" fmla="*/ 302419 w 581025"/>
                  <a:gd name="connsiteY6" fmla="*/ 571500 h 623887"/>
                  <a:gd name="connsiteX7" fmla="*/ 0 w 581025"/>
                  <a:gd name="connsiteY7" fmla="*/ 623887 h 623887"/>
                  <a:gd name="connsiteX8" fmla="*/ 0 w 581025"/>
                  <a:gd name="connsiteY8" fmla="*/ 431006 h 623887"/>
                  <a:gd name="connsiteX9" fmla="*/ 438150 w 581025"/>
                  <a:gd name="connsiteY9" fmla="*/ 128587 h 623887"/>
                  <a:gd name="connsiteX10" fmla="*/ 359569 w 581025"/>
                  <a:gd name="connsiteY10" fmla="*/ 85725 h 623887"/>
                  <a:gd name="connsiteX11" fmla="*/ 88107 w 581025"/>
                  <a:gd name="connsiteY11" fmla="*/ 259556 h 623887"/>
                  <a:gd name="connsiteX12" fmla="*/ 47625 w 581025"/>
                  <a:gd name="connsiteY12" fmla="*/ 204787 h 62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1025" h="623887">
                    <a:moveTo>
                      <a:pt x="47625" y="204787"/>
                    </a:moveTo>
                    <a:lnTo>
                      <a:pt x="357188" y="0"/>
                    </a:lnTo>
                    <a:lnTo>
                      <a:pt x="581025" y="126206"/>
                    </a:lnTo>
                    <a:lnTo>
                      <a:pt x="71438" y="471487"/>
                    </a:lnTo>
                    <a:lnTo>
                      <a:pt x="76200" y="545306"/>
                    </a:lnTo>
                    <a:lnTo>
                      <a:pt x="295275" y="507206"/>
                    </a:lnTo>
                    <a:lnTo>
                      <a:pt x="302419" y="571500"/>
                    </a:lnTo>
                    <a:lnTo>
                      <a:pt x="0" y="623887"/>
                    </a:lnTo>
                    <a:lnTo>
                      <a:pt x="0" y="431006"/>
                    </a:lnTo>
                    <a:lnTo>
                      <a:pt x="438150" y="128587"/>
                    </a:lnTo>
                    <a:lnTo>
                      <a:pt x="359569" y="85725"/>
                    </a:lnTo>
                    <a:lnTo>
                      <a:pt x="88107" y="259556"/>
                    </a:lnTo>
                    <a:lnTo>
                      <a:pt x="47625" y="20478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 flipH="1">
                <a:off x="3894778" y="1910064"/>
                <a:ext cx="576064" cy="623887"/>
              </a:xfrm>
              <a:custGeom>
                <a:avLst/>
                <a:gdLst>
                  <a:gd name="connsiteX0" fmla="*/ 47625 w 581025"/>
                  <a:gd name="connsiteY0" fmla="*/ 204787 h 623887"/>
                  <a:gd name="connsiteX1" fmla="*/ 357188 w 581025"/>
                  <a:gd name="connsiteY1" fmla="*/ 0 h 623887"/>
                  <a:gd name="connsiteX2" fmla="*/ 581025 w 581025"/>
                  <a:gd name="connsiteY2" fmla="*/ 126206 h 623887"/>
                  <a:gd name="connsiteX3" fmla="*/ 71438 w 581025"/>
                  <a:gd name="connsiteY3" fmla="*/ 471487 h 623887"/>
                  <a:gd name="connsiteX4" fmla="*/ 76200 w 581025"/>
                  <a:gd name="connsiteY4" fmla="*/ 545306 h 623887"/>
                  <a:gd name="connsiteX5" fmla="*/ 295275 w 581025"/>
                  <a:gd name="connsiteY5" fmla="*/ 507206 h 623887"/>
                  <a:gd name="connsiteX6" fmla="*/ 302419 w 581025"/>
                  <a:gd name="connsiteY6" fmla="*/ 571500 h 623887"/>
                  <a:gd name="connsiteX7" fmla="*/ 0 w 581025"/>
                  <a:gd name="connsiteY7" fmla="*/ 623887 h 623887"/>
                  <a:gd name="connsiteX8" fmla="*/ 0 w 581025"/>
                  <a:gd name="connsiteY8" fmla="*/ 431006 h 623887"/>
                  <a:gd name="connsiteX9" fmla="*/ 438150 w 581025"/>
                  <a:gd name="connsiteY9" fmla="*/ 128587 h 623887"/>
                  <a:gd name="connsiteX10" fmla="*/ 359569 w 581025"/>
                  <a:gd name="connsiteY10" fmla="*/ 85725 h 623887"/>
                  <a:gd name="connsiteX11" fmla="*/ 88107 w 581025"/>
                  <a:gd name="connsiteY11" fmla="*/ 259556 h 623887"/>
                  <a:gd name="connsiteX12" fmla="*/ 47625 w 581025"/>
                  <a:gd name="connsiteY12" fmla="*/ 204787 h 62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1025" h="623887">
                    <a:moveTo>
                      <a:pt x="47625" y="204787"/>
                    </a:moveTo>
                    <a:lnTo>
                      <a:pt x="357188" y="0"/>
                    </a:lnTo>
                    <a:lnTo>
                      <a:pt x="581025" y="126206"/>
                    </a:lnTo>
                    <a:lnTo>
                      <a:pt x="71438" y="471487"/>
                    </a:lnTo>
                    <a:lnTo>
                      <a:pt x="76200" y="545306"/>
                    </a:lnTo>
                    <a:lnTo>
                      <a:pt x="295275" y="507206"/>
                    </a:lnTo>
                    <a:lnTo>
                      <a:pt x="302419" y="571500"/>
                    </a:lnTo>
                    <a:lnTo>
                      <a:pt x="0" y="623887"/>
                    </a:lnTo>
                    <a:lnTo>
                      <a:pt x="0" y="431006"/>
                    </a:lnTo>
                    <a:lnTo>
                      <a:pt x="438150" y="128587"/>
                    </a:lnTo>
                    <a:lnTo>
                      <a:pt x="359569" y="85725"/>
                    </a:lnTo>
                    <a:lnTo>
                      <a:pt x="88107" y="259556"/>
                    </a:lnTo>
                    <a:lnTo>
                      <a:pt x="47625" y="20478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 rot="3443885">
              <a:off x="4961387" y="2778011"/>
              <a:ext cx="966927" cy="452762"/>
              <a:chOff x="3894778" y="1910064"/>
              <a:chExt cx="1336828" cy="625967"/>
            </a:xfrm>
          </p:grpSpPr>
          <p:sp>
            <p:nvSpPr>
              <p:cNvPr id="25" name="任意多边形 24"/>
              <p:cNvSpPr/>
              <p:nvPr/>
            </p:nvSpPr>
            <p:spPr>
              <a:xfrm>
                <a:off x="4650581" y="1912144"/>
                <a:ext cx="581025" cy="623887"/>
              </a:xfrm>
              <a:custGeom>
                <a:avLst/>
                <a:gdLst>
                  <a:gd name="connsiteX0" fmla="*/ 47625 w 581025"/>
                  <a:gd name="connsiteY0" fmla="*/ 204787 h 623887"/>
                  <a:gd name="connsiteX1" fmla="*/ 357188 w 581025"/>
                  <a:gd name="connsiteY1" fmla="*/ 0 h 623887"/>
                  <a:gd name="connsiteX2" fmla="*/ 581025 w 581025"/>
                  <a:gd name="connsiteY2" fmla="*/ 126206 h 623887"/>
                  <a:gd name="connsiteX3" fmla="*/ 71438 w 581025"/>
                  <a:gd name="connsiteY3" fmla="*/ 471487 h 623887"/>
                  <a:gd name="connsiteX4" fmla="*/ 76200 w 581025"/>
                  <a:gd name="connsiteY4" fmla="*/ 545306 h 623887"/>
                  <a:gd name="connsiteX5" fmla="*/ 295275 w 581025"/>
                  <a:gd name="connsiteY5" fmla="*/ 507206 h 623887"/>
                  <a:gd name="connsiteX6" fmla="*/ 302419 w 581025"/>
                  <a:gd name="connsiteY6" fmla="*/ 571500 h 623887"/>
                  <a:gd name="connsiteX7" fmla="*/ 0 w 581025"/>
                  <a:gd name="connsiteY7" fmla="*/ 623887 h 623887"/>
                  <a:gd name="connsiteX8" fmla="*/ 0 w 581025"/>
                  <a:gd name="connsiteY8" fmla="*/ 431006 h 623887"/>
                  <a:gd name="connsiteX9" fmla="*/ 438150 w 581025"/>
                  <a:gd name="connsiteY9" fmla="*/ 128587 h 623887"/>
                  <a:gd name="connsiteX10" fmla="*/ 359569 w 581025"/>
                  <a:gd name="connsiteY10" fmla="*/ 85725 h 623887"/>
                  <a:gd name="connsiteX11" fmla="*/ 88107 w 581025"/>
                  <a:gd name="connsiteY11" fmla="*/ 259556 h 623887"/>
                  <a:gd name="connsiteX12" fmla="*/ 47625 w 581025"/>
                  <a:gd name="connsiteY12" fmla="*/ 204787 h 62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1025" h="623887">
                    <a:moveTo>
                      <a:pt x="47625" y="204787"/>
                    </a:moveTo>
                    <a:lnTo>
                      <a:pt x="357188" y="0"/>
                    </a:lnTo>
                    <a:lnTo>
                      <a:pt x="581025" y="126206"/>
                    </a:lnTo>
                    <a:lnTo>
                      <a:pt x="71438" y="471487"/>
                    </a:lnTo>
                    <a:lnTo>
                      <a:pt x="76200" y="545306"/>
                    </a:lnTo>
                    <a:lnTo>
                      <a:pt x="295275" y="507206"/>
                    </a:lnTo>
                    <a:lnTo>
                      <a:pt x="302419" y="571500"/>
                    </a:lnTo>
                    <a:lnTo>
                      <a:pt x="0" y="623887"/>
                    </a:lnTo>
                    <a:lnTo>
                      <a:pt x="0" y="431006"/>
                    </a:lnTo>
                    <a:lnTo>
                      <a:pt x="438150" y="128587"/>
                    </a:lnTo>
                    <a:lnTo>
                      <a:pt x="359569" y="85725"/>
                    </a:lnTo>
                    <a:lnTo>
                      <a:pt x="88107" y="259556"/>
                    </a:lnTo>
                    <a:lnTo>
                      <a:pt x="47625" y="20478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任意多边形 25"/>
              <p:cNvSpPr/>
              <p:nvPr/>
            </p:nvSpPr>
            <p:spPr>
              <a:xfrm flipH="1">
                <a:off x="3894778" y="1910064"/>
                <a:ext cx="576064" cy="623887"/>
              </a:xfrm>
              <a:custGeom>
                <a:avLst/>
                <a:gdLst>
                  <a:gd name="connsiteX0" fmla="*/ 47625 w 581025"/>
                  <a:gd name="connsiteY0" fmla="*/ 204787 h 623887"/>
                  <a:gd name="connsiteX1" fmla="*/ 357188 w 581025"/>
                  <a:gd name="connsiteY1" fmla="*/ 0 h 623887"/>
                  <a:gd name="connsiteX2" fmla="*/ 581025 w 581025"/>
                  <a:gd name="connsiteY2" fmla="*/ 126206 h 623887"/>
                  <a:gd name="connsiteX3" fmla="*/ 71438 w 581025"/>
                  <a:gd name="connsiteY3" fmla="*/ 471487 h 623887"/>
                  <a:gd name="connsiteX4" fmla="*/ 76200 w 581025"/>
                  <a:gd name="connsiteY4" fmla="*/ 545306 h 623887"/>
                  <a:gd name="connsiteX5" fmla="*/ 295275 w 581025"/>
                  <a:gd name="connsiteY5" fmla="*/ 507206 h 623887"/>
                  <a:gd name="connsiteX6" fmla="*/ 302419 w 581025"/>
                  <a:gd name="connsiteY6" fmla="*/ 571500 h 623887"/>
                  <a:gd name="connsiteX7" fmla="*/ 0 w 581025"/>
                  <a:gd name="connsiteY7" fmla="*/ 623887 h 623887"/>
                  <a:gd name="connsiteX8" fmla="*/ 0 w 581025"/>
                  <a:gd name="connsiteY8" fmla="*/ 431006 h 623887"/>
                  <a:gd name="connsiteX9" fmla="*/ 438150 w 581025"/>
                  <a:gd name="connsiteY9" fmla="*/ 128587 h 623887"/>
                  <a:gd name="connsiteX10" fmla="*/ 359569 w 581025"/>
                  <a:gd name="connsiteY10" fmla="*/ 85725 h 623887"/>
                  <a:gd name="connsiteX11" fmla="*/ 88107 w 581025"/>
                  <a:gd name="connsiteY11" fmla="*/ 259556 h 623887"/>
                  <a:gd name="connsiteX12" fmla="*/ 47625 w 581025"/>
                  <a:gd name="connsiteY12" fmla="*/ 204787 h 62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1025" h="623887">
                    <a:moveTo>
                      <a:pt x="47625" y="204787"/>
                    </a:moveTo>
                    <a:lnTo>
                      <a:pt x="357188" y="0"/>
                    </a:lnTo>
                    <a:lnTo>
                      <a:pt x="581025" y="126206"/>
                    </a:lnTo>
                    <a:lnTo>
                      <a:pt x="71438" y="471487"/>
                    </a:lnTo>
                    <a:lnTo>
                      <a:pt x="76200" y="545306"/>
                    </a:lnTo>
                    <a:lnTo>
                      <a:pt x="295275" y="507206"/>
                    </a:lnTo>
                    <a:lnTo>
                      <a:pt x="302419" y="571500"/>
                    </a:lnTo>
                    <a:lnTo>
                      <a:pt x="0" y="623887"/>
                    </a:lnTo>
                    <a:lnTo>
                      <a:pt x="0" y="431006"/>
                    </a:lnTo>
                    <a:lnTo>
                      <a:pt x="438150" y="128587"/>
                    </a:lnTo>
                    <a:lnTo>
                      <a:pt x="359569" y="85725"/>
                    </a:lnTo>
                    <a:lnTo>
                      <a:pt x="88107" y="259556"/>
                    </a:lnTo>
                    <a:lnTo>
                      <a:pt x="47625" y="20478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 rot="7452006">
              <a:off x="4935680" y="3862095"/>
              <a:ext cx="966927" cy="452762"/>
              <a:chOff x="3894778" y="1910064"/>
              <a:chExt cx="1336828" cy="625967"/>
            </a:xfrm>
          </p:grpSpPr>
          <p:sp>
            <p:nvSpPr>
              <p:cNvPr id="28" name="任意多边形 27"/>
              <p:cNvSpPr/>
              <p:nvPr/>
            </p:nvSpPr>
            <p:spPr>
              <a:xfrm>
                <a:off x="4650581" y="1912144"/>
                <a:ext cx="581025" cy="623887"/>
              </a:xfrm>
              <a:custGeom>
                <a:avLst/>
                <a:gdLst>
                  <a:gd name="connsiteX0" fmla="*/ 47625 w 581025"/>
                  <a:gd name="connsiteY0" fmla="*/ 204787 h 623887"/>
                  <a:gd name="connsiteX1" fmla="*/ 357188 w 581025"/>
                  <a:gd name="connsiteY1" fmla="*/ 0 h 623887"/>
                  <a:gd name="connsiteX2" fmla="*/ 581025 w 581025"/>
                  <a:gd name="connsiteY2" fmla="*/ 126206 h 623887"/>
                  <a:gd name="connsiteX3" fmla="*/ 71438 w 581025"/>
                  <a:gd name="connsiteY3" fmla="*/ 471487 h 623887"/>
                  <a:gd name="connsiteX4" fmla="*/ 76200 w 581025"/>
                  <a:gd name="connsiteY4" fmla="*/ 545306 h 623887"/>
                  <a:gd name="connsiteX5" fmla="*/ 295275 w 581025"/>
                  <a:gd name="connsiteY5" fmla="*/ 507206 h 623887"/>
                  <a:gd name="connsiteX6" fmla="*/ 302419 w 581025"/>
                  <a:gd name="connsiteY6" fmla="*/ 571500 h 623887"/>
                  <a:gd name="connsiteX7" fmla="*/ 0 w 581025"/>
                  <a:gd name="connsiteY7" fmla="*/ 623887 h 623887"/>
                  <a:gd name="connsiteX8" fmla="*/ 0 w 581025"/>
                  <a:gd name="connsiteY8" fmla="*/ 431006 h 623887"/>
                  <a:gd name="connsiteX9" fmla="*/ 438150 w 581025"/>
                  <a:gd name="connsiteY9" fmla="*/ 128587 h 623887"/>
                  <a:gd name="connsiteX10" fmla="*/ 359569 w 581025"/>
                  <a:gd name="connsiteY10" fmla="*/ 85725 h 623887"/>
                  <a:gd name="connsiteX11" fmla="*/ 88107 w 581025"/>
                  <a:gd name="connsiteY11" fmla="*/ 259556 h 623887"/>
                  <a:gd name="connsiteX12" fmla="*/ 47625 w 581025"/>
                  <a:gd name="connsiteY12" fmla="*/ 204787 h 62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1025" h="623887">
                    <a:moveTo>
                      <a:pt x="47625" y="204787"/>
                    </a:moveTo>
                    <a:lnTo>
                      <a:pt x="357188" y="0"/>
                    </a:lnTo>
                    <a:lnTo>
                      <a:pt x="581025" y="126206"/>
                    </a:lnTo>
                    <a:lnTo>
                      <a:pt x="71438" y="471487"/>
                    </a:lnTo>
                    <a:lnTo>
                      <a:pt x="76200" y="545306"/>
                    </a:lnTo>
                    <a:lnTo>
                      <a:pt x="295275" y="507206"/>
                    </a:lnTo>
                    <a:lnTo>
                      <a:pt x="302419" y="571500"/>
                    </a:lnTo>
                    <a:lnTo>
                      <a:pt x="0" y="623887"/>
                    </a:lnTo>
                    <a:lnTo>
                      <a:pt x="0" y="431006"/>
                    </a:lnTo>
                    <a:lnTo>
                      <a:pt x="438150" y="128587"/>
                    </a:lnTo>
                    <a:lnTo>
                      <a:pt x="359569" y="85725"/>
                    </a:lnTo>
                    <a:lnTo>
                      <a:pt x="88107" y="259556"/>
                    </a:lnTo>
                    <a:lnTo>
                      <a:pt x="47625" y="20478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任意多边形 28"/>
              <p:cNvSpPr/>
              <p:nvPr/>
            </p:nvSpPr>
            <p:spPr>
              <a:xfrm flipH="1">
                <a:off x="3894778" y="1910064"/>
                <a:ext cx="576064" cy="623887"/>
              </a:xfrm>
              <a:custGeom>
                <a:avLst/>
                <a:gdLst>
                  <a:gd name="connsiteX0" fmla="*/ 47625 w 581025"/>
                  <a:gd name="connsiteY0" fmla="*/ 204787 h 623887"/>
                  <a:gd name="connsiteX1" fmla="*/ 357188 w 581025"/>
                  <a:gd name="connsiteY1" fmla="*/ 0 h 623887"/>
                  <a:gd name="connsiteX2" fmla="*/ 581025 w 581025"/>
                  <a:gd name="connsiteY2" fmla="*/ 126206 h 623887"/>
                  <a:gd name="connsiteX3" fmla="*/ 71438 w 581025"/>
                  <a:gd name="connsiteY3" fmla="*/ 471487 h 623887"/>
                  <a:gd name="connsiteX4" fmla="*/ 76200 w 581025"/>
                  <a:gd name="connsiteY4" fmla="*/ 545306 h 623887"/>
                  <a:gd name="connsiteX5" fmla="*/ 295275 w 581025"/>
                  <a:gd name="connsiteY5" fmla="*/ 507206 h 623887"/>
                  <a:gd name="connsiteX6" fmla="*/ 302419 w 581025"/>
                  <a:gd name="connsiteY6" fmla="*/ 571500 h 623887"/>
                  <a:gd name="connsiteX7" fmla="*/ 0 w 581025"/>
                  <a:gd name="connsiteY7" fmla="*/ 623887 h 623887"/>
                  <a:gd name="connsiteX8" fmla="*/ 0 w 581025"/>
                  <a:gd name="connsiteY8" fmla="*/ 431006 h 623887"/>
                  <a:gd name="connsiteX9" fmla="*/ 438150 w 581025"/>
                  <a:gd name="connsiteY9" fmla="*/ 128587 h 623887"/>
                  <a:gd name="connsiteX10" fmla="*/ 359569 w 581025"/>
                  <a:gd name="connsiteY10" fmla="*/ 85725 h 623887"/>
                  <a:gd name="connsiteX11" fmla="*/ 88107 w 581025"/>
                  <a:gd name="connsiteY11" fmla="*/ 259556 h 623887"/>
                  <a:gd name="connsiteX12" fmla="*/ 47625 w 581025"/>
                  <a:gd name="connsiteY12" fmla="*/ 204787 h 623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81025" h="623887">
                    <a:moveTo>
                      <a:pt x="47625" y="204787"/>
                    </a:moveTo>
                    <a:lnTo>
                      <a:pt x="357188" y="0"/>
                    </a:lnTo>
                    <a:lnTo>
                      <a:pt x="581025" y="126206"/>
                    </a:lnTo>
                    <a:lnTo>
                      <a:pt x="71438" y="471487"/>
                    </a:lnTo>
                    <a:lnTo>
                      <a:pt x="76200" y="545306"/>
                    </a:lnTo>
                    <a:lnTo>
                      <a:pt x="295275" y="507206"/>
                    </a:lnTo>
                    <a:lnTo>
                      <a:pt x="302419" y="571500"/>
                    </a:lnTo>
                    <a:lnTo>
                      <a:pt x="0" y="623887"/>
                    </a:lnTo>
                    <a:lnTo>
                      <a:pt x="0" y="431006"/>
                    </a:lnTo>
                    <a:lnTo>
                      <a:pt x="438150" y="128587"/>
                    </a:lnTo>
                    <a:lnTo>
                      <a:pt x="359569" y="85725"/>
                    </a:lnTo>
                    <a:lnTo>
                      <a:pt x="88107" y="259556"/>
                    </a:lnTo>
                    <a:lnTo>
                      <a:pt x="47625" y="20478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31" name="组合 44"/>
          <p:cNvGrpSpPr>
            <a:grpSpLocks/>
          </p:cNvGrpSpPr>
          <p:nvPr/>
        </p:nvGrpSpPr>
        <p:grpSpPr bwMode="auto">
          <a:xfrm flipH="1">
            <a:off x="3390844" y="1238916"/>
            <a:ext cx="2184400" cy="463550"/>
            <a:chOff x="-362770" y="3102960"/>
            <a:chExt cx="2183514" cy="463550"/>
          </a:xfrm>
        </p:grpSpPr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675034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3" name="TextBox 11"/>
            <p:cNvSpPr txBox="1">
              <a:spLocks noChangeArrowheads="1"/>
            </p:cNvSpPr>
            <p:nvPr/>
          </p:nvSpPr>
          <p:spPr bwMode="auto">
            <a:xfrm>
              <a:off x="-362770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4" name="TextBox 11"/>
          <p:cNvSpPr txBox="1">
            <a:spLocks noChangeArrowheads="1"/>
          </p:cNvSpPr>
          <p:nvPr/>
        </p:nvSpPr>
        <p:spPr bwMode="auto">
          <a:xfrm flipH="1">
            <a:off x="3776302" y="836712"/>
            <a:ext cx="1456585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zh-CN" altLang="en-US" sz="1600" b="1" kern="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lang="en-US" altLang="zh-CN" sz="1600" b="1" kern="0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048" name="组合 2047"/>
          <p:cNvGrpSpPr/>
          <p:nvPr/>
        </p:nvGrpSpPr>
        <p:grpSpPr>
          <a:xfrm>
            <a:off x="2955260" y="1695215"/>
            <a:ext cx="3084598" cy="480431"/>
            <a:chOff x="2955260" y="1695215"/>
            <a:chExt cx="3084598" cy="480431"/>
          </a:xfrm>
        </p:grpSpPr>
        <p:cxnSp>
          <p:nvCxnSpPr>
            <p:cNvPr id="35" name="直接连接符 34"/>
            <p:cNvCxnSpPr/>
            <p:nvPr/>
          </p:nvCxnSpPr>
          <p:spPr>
            <a:xfrm flipH="1">
              <a:off x="2955260" y="1695215"/>
              <a:ext cx="3084598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4478579" y="1695215"/>
              <a:ext cx="0" cy="480431"/>
            </a:xfrm>
            <a:prstGeom prst="line">
              <a:avLst/>
            </a:prstGeom>
            <a:ln w="12700">
              <a:solidFill>
                <a:srgbClr val="00B050"/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 flipV="1">
            <a:off x="2920686" y="4884564"/>
            <a:ext cx="3084598" cy="605731"/>
            <a:chOff x="2955260" y="1695215"/>
            <a:chExt cx="3084598" cy="480431"/>
          </a:xfrm>
        </p:grpSpPr>
        <p:cxnSp>
          <p:nvCxnSpPr>
            <p:cNvPr id="40" name="直接连接符 39"/>
            <p:cNvCxnSpPr/>
            <p:nvPr/>
          </p:nvCxnSpPr>
          <p:spPr>
            <a:xfrm flipH="1">
              <a:off x="2955260" y="1695215"/>
              <a:ext cx="3084598" cy="0"/>
            </a:xfrm>
            <a:prstGeom prst="line">
              <a:avLst/>
            </a:prstGeom>
            <a:ln w="12700">
              <a:solidFill>
                <a:srgbClr val="00B050"/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4478579" y="1695215"/>
              <a:ext cx="0" cy="480431"/>
            </a:xfrm>
            <a:prstGeom prst="line">
              <a:avLst/>
            </a:prstGeom>
            <a:ln w="12700">
              <a:solidFill>
                <a:srgbClr val="00B050"/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组合 44"/>
          <p:cNvGrpSpPr>
            <a:grpSpLocks/>
          </p:cNvGrpSpPr>
          <p:nvPr/>
        </p:nvGrpSpPr>
        <p:grpSpPr bwMode="auto">
          <a:xfrm flipH="1">
            <a:off x="3390844" y="6093296"/>
            <a:ext cx="2184400" cy="463550"/>
            <a:chOff x="-362770" y="3102960"/>
            <a:chExt cx="2183514" cy="463550"/>
          </a:xfrm>
        </p:grpSpPr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675034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4" name="TextBox 11"/>
            <p:cNvSpPr txBox="1">
              <a:spLocks noChangeArrowheads="1"/>
            </p:cNvSpPr>
            <p:nvPr/>
          </p:nvSpPr>
          <p:spPr bwMode="auto">
            <a:xfrm>
              <a:off x="-362770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45" name="TextBox 11"/>
          <p:cNvSpPr txBox="1">
            <a:spLocks noChangeArrowheads="1"/>
          </p:cNvSpPr>
          <p:nvPr/>
        </p:nvSpPr>
        <p:spPr bwMode="auto">
          <a:xfrm flipH="1">
            <a:off x="3776302" y="5691092"/>
            <a:ext cx="1456585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zh-CN" altLang="en-US" sz="1600" b="1" kern="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lang="en-US" altLang="zh-CN" sz="1600" b="1" kern="0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49" name="任意多边形 2048"/>
          <p:cNvSpPr/>
          <p:nvPr/>
        </p:nvSpPr>
        <p:spPr>
          <a:xfrm>
            <a:off x="539552" y="2468880"/>
            <a:ext cx="2599888" cy="336040"/>
          </a:xfrm>
          <a:custGeom>
            <a:avLst/>
            <a:gdLst>
              <a:gd name="connsiteX0" fmla="*/ 2240280 w 2240280"/>
              <a:gd name="connsiteY0" fmla="*/ 289560 h 289560"/>
              <a:gd name="connsiteX1" fmla="*/ 1767840 w 2240280"/>
              <a:gd name="connsiteY1" fmla="*/ 0 h 289560"/>
              <a:gd name="connsiteX2" fmla="*/ 0 w 2240280"/>
              <a:gd name="connsiteY2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0280" h="289560">
                <a:moveTo>
                  <a:pt x="2240280" y="289560"/>
                </a:moveTo>
                <a:lnTo>
                  <a:pt x="1767840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0070C0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7" name="任意多边形 46"/>
          <p:cNvSpPr/>
          <p:nvPr/>
        </p:nvSpPr>
        <p:spPr>
          <a:xfrm flipV="1">
            <a:off x="539552" y="4301749"/>
            <a:ext cx="2634208" cy="597928"/>
          </a:xfrm>
          <a:custGeom>
            <a:avLst/>
            <a:gdLst>
              <a:gd name="connsiteX0" fmla="*/ 2240280 w 2240280"/>
              <a:gd name="connsiteY0" fmla="*/ 289560 h 289560"/>
              <a:gd name="connsiteX1" fmla="*/ 1767840 w 2240280"/>
              <a:gd name="connsiteY1" fmla="*/ 0 h 289560"/>
              <a:gd name="connsiteX2" fmla="*/ 0 w 2240280"/>
              <a:gd name="connsiteY2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0280" h="289560">
                <a:moveTo>
                  <a:pt x="2240280" y="289560"/>
                </a:moveTo>
                <a:lnTo>
                  <a:pt x="1767840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FFC000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48" name="组合 44"/>
          <p:cNvGrpSpPr>
            <a:grpSpLocks/>
          </p:cNvGrpSpPr>
          <p:nvPr/>
        </p:nvGrpSpPr>
        <p:grpSpPr bwMode="auto">
          <a:xfrm flipH="1">
            <a:off x="539552" y="1957338"/>
            <a:ext cx="2184400" cy="463550"/>
            <a:chOff x="-362770" y="3102960"/>
            <a:chExt cx="2183514" cy="463550"/>
          </a:xfrm>
        </p:grpSpPr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>
              <a:off x="675034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0" name="TextBox 11"/>
            <p:cNvSpPr txBox="1">
              <a:spLocks noChangeArrowheads="1"/>
            </p:cNvSpPr>
            <p:nvPr/>
          </p:nvSpPr>
          <p:spPr bwMode="auto">
            <a:xfrm>
              <a:off x="-362770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51" name="TextBox 11"/>
          <p:cNvSpPr txBox="1">
            <a:spLocks noChangeArrowheads="1"/>
          </p:cNvSpPr>
          <p:nvPr/>
        </p:nvSpPr>
        <p:spPr bwMode="auto">
          <a:xfrm flipH="1">
            <a:off x="925010" y="1555134"/>
            <a:ext cx="1456585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zh-CN" altLang="en-US" sz="1600" b="1" kern="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lang="en-US" altLang="zh-CN" sz="1600" b="1" kern="0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52" name="组合 44"/>
          <p:cNvGrpSpPr>
            <a:grpSpLocks/>
          </p:cNvGrpSpPr>
          <p:nvPr/>
        </p:nvGrpSpPr>
        <p:grpSpPr bwMode="auto">
          <a:xfrm flipH="1">
            <a:off x="539552" y="4393404"/>
            <a:ext cx="2184400" cy="463550"/>
            <a:chOff x="-362770" y="3102960"/>
            <a:chExt cx="2183514" cy="463550"/>
          </a:xfrm>
        </p:grpSpPr>
        <p:sp>
          <p:nvSpPr>
            <p:cNvPr id="53" name="TextBox 52"/>
            <p:cNvSpPr txBox="1">
              <a:spLocks noChangeArrowheads="1"/>
            </p:cNvSpPr>
            <p:nvPr/>
          </p:nvSpPr>
          <p:spPr bwMode="auto">
            <a:xfrm>
              <a:off x="675034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4" name="TextBox 11"/>
            <p:cNvSpPr txBox="1">
              <a:spLocks noChangeArrowheads="1"/>
            </p:cNvSpPr>
            <p:nvPr/>
          </p:nvSpPr>
          <p:spPr bwMode="auto">
            <a:xfrm>
              <a:off x="-362770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55" name="TextBox 11"/>
          <p:cNvSpPr txBox="1">
            <a:spLocks noChangeArrowheads="1"/>
          </p:cNvSpPr>
          <p:nvPr/>
        </p:nvSpPr>
        <p:spPr bwMode="auto">
          <a:xfrm flipH="1">
            <a:off x="925010" y="3991200"/>
            <a:ext cx="1456585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zh-CN" altLang="en-US" sz="1600" b="1" kern="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lang="en-US" altLang="zh-CN" sz="1600" b="1" kern="0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6" name="任意多边形 55"/>
          <p:cNvSpPr/>
          <p:nvPr/>
        </p:nvSpPr>
        <p:spPr>
          <a:xfrm flipH="1">
            <a:off x="5689807" y="2482906"/>
            <a:ext cx="2935285" cy="336040"/>
          </a:xfrm>
          <a:custGeom>
            <a:avLst/>
            <a:gdLst>
              <a:gd name="connsiteX0" fmla="*/ 2240280 w 2240280"/>
              <a:gd name="connsiteY0" fmla="*/ 289560 h 289560"/>
              <a:gd name="connsiteX1" fmla="*/ 1767840 w 2240280"/>
              <a:gd name="connsiteY1" fmla="*/ 0 h 289560"/>
              <a:gd name="connsiteX2" fmla="*/ 0 w 2240280"/>
              <a:gd name="connsiteY2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0280" h="289560">
                <a:moveTo>
                  <a:pt x="2240280" y="289560"/>
                </a:moveTo>
                <a:lnTo>
                  <a:pt x="1767840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FFC000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7" name="任意多边形 56"/>
          <p:cNvSpPr/>
          <p:nvPr/>
        </p:nvSpPr>
        <p:spPr>
          <a:xfrm flipH="1" flipV="1">
            <a:off x="5724128" y="4315775"/>
            <a:ext cx="2974032" cy="597928"/>
          </a:xfrm>
          <a:custGeom>
            <a:avLst/>
            <a:gdLst>
              <a:gd name="connsiteX0" fmla="*/ 2240280 w 2240280"/>
              <a:gd name="connsiteY0" fmla="*/ 289560 h 289560"/>
              <a:gd name="connsiteX1" fmla="*/ 1767840 w 2240280"/>
              <a:gd name="connsiteY1" fmla="*/ 0 h 289560"/>
              <a:gd name="connsiteX2" fmla="*/ 0 w 2240280"/>
              <a:gd name="connsiteY2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0280" h="289560">
                <a:moveTo>
                  <a:pt x="2240280" y="289560"/>
                </a:moveTo>
                <a:lnTo>
                  <a:pt x="1767840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0070C0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58" name="组合 44"/>
          <p:cNvGrpSpPr>
            <a:grpSpLocks/>
          </p:cNvGrpSpPr>
          <p:nvPr/>
        </p:nvGrpSpPr>
        <p:grpSpPr bwMode="auto">
          <a:xfrm flipH="1">
            <a:off x="6465492" y="1957338"/>
            <a:ext cx="2184400" cy="463550"/>
            <a:chOff x="-362770" y="3102960"/>
            <a:chExt cx="2183514" cy="463550"/>
          </a:xfrm>
        </p:grpSpPr>
        <p:sp>
          <p:nvSpPr>
            <p:cNvPr id="59" name="TextBox 58"/>
            <p:cNvSpPr txBox="1">
              <a:spLocks noChangeArrowheads="1"/>
            </p:cNvSpPr>
            <p:nvPr/>
          </p:nvSpPr>
          <p:spPr bwMode="auto">
            <a:xfrm>
              <a:off x="675034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0" name="TextBox 11"/>
            <p:cNvSpPr txBox="1">
              <a:spLocks noChangeArrowheads="1"/>
            </p:cNvSpPr>
            <p:nvPr/>
          </p:nvSpPr>
          <p:spPr bwMode="auto">
            <a:xfrm>
              <a:off x="-362770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61" name="TextBox 11"/>
          <p:cNvSpPr txBox="1">
            <a:spLocks noChangeArrowheads="1"/>
          </p:cNvSpPr>
          <p:nvPr/>
        </p:nvSpPr>
        <p:spPr bwMode="auto">
          <a:xfrm flipH="1">
            <a:off x="6850950" y="1555134"/>
            <a:ext cx="1456585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zh-CN" altLang="en-US" sz="1600" b="1" kern="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lang="en-US" altLang="zh-CN" sz="1600" b="1" kern="0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62" name="组合 44"/>
          <p:cNvGrpSpPr>
            <a:grpSpLocks/>
          </p:cNvGrpSpPr>
          <p:nvPr/>
        </p:nvGrpSpPr>
        <p:grpSpPr bwMode="auto">
          <a:xfrm flipH="1">
            <a:off x="6465492" y="4393404"/>
            <a:ext cx="2184400" cy="463550"/>
            <a:chOff x="-362770" y="3102960"/>
            <a:chExt cx="2183514" cy="463550"/>
          </a:xfrm>
        </p:grpSpPr>
        <p:sp>
          <p:nvSpPr>
            <p:cNvPr id="63" name="TextBox 62"/>
            <p:cNvSpPr txBox="1">
              <a:spLocks noChangeArrowheads="1"/>
            </p:cNvSpPr>
            <p:nvPr/>
          </p:nvSpPr>
          <p:spPr bwMode="auto">
            <a:xfrm>
              <a:off x="675034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4" name="TextBox 11"/>
            <p:cNvSpPr txBox="1">
              <a:spLocks noChangeArrowheads="1"/>
            </p:cNvSpPr>
            <p:nvPr/>
          </p:nvSpPr>
          <p:spPr bwMode="auto">
            <a:xfrm>
              <a:off x="-362770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eaLnBrk="1" hangingPunct="1">
                <a:defRPr/>
              </a:pPr>
              <a:r>
                <a:rPr lang="zh-CN" altLang="en-US" sz="1200" kern="0" dirty="0" smtClean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65" name="TextBox 11"/>
          <p:cNvSpPr txBox="1">
            <a:spLocks noChangeArrowheads="1"/>
          </p:cNvSpPr>
          <p:nvPr/>
        </p:nvSpPr>
        <p:spPr bwMode="auto">
          <a:xfrm flipH="1">
            <a:off x="6850950" y="3991200"/>
            <a:ext cx="1456585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defRPr/>
            </a:pPr>
            <a:r>
              <a:rPr lang="zh-CN" altLang="en-US" sz="1600" b="1" kern="0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点击添加文本    </a:t>
            </a:r>
            <a:endParaRPr lang="en-US" altLang="zh-CN" sz="1600" b="1" kern="0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6" name="矩形 1"/>
          <p:cNvSpPr>
            <a:spLocks noChangeArrowheads="1"/>
          </p:cNvSpPr>
          <p:nvPr/>
        </p:nvSpPr>
        <p:spPr bwMode="auto">
          <a:xfrm>
            <a:off x="3118673" y="131146"/>
            <a:ext cx="27494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zh-CN" altLang="en-US" sz="2000" dirty="0">
                <a:solidFill>
                  <a:prstClr val="black"/>
                </a:solidFill>
                <a:latin typeface="方正姚体" pitchFamily="2" charset="-122"/>
                <a:ea typeface="方正姚体" pitchFamily="2" charset="-122"/>
              </a:rPr>
              <a:t>六元素并列关系</a:t>
            </a:r>
            <a:r>
              <a:rPr lang="en-US" altLang="zh-CN" sz="2000" dirty="0">
                <a:solidFill>
                  <a:prstClr val="black"/>
                </a:solidFill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sz="2000" dirty="0">
                <a:solidFill>
                  <a:prstClr val="black"/>
                </a:solidFill>
                <a:latin typeface="方正姚体" pitchFamily="2" charset="-122"/>
                <a:ea typeface="方正姚体" pitchFamily="2" charset="-122"/>
              </a:rPr>
              <a:t>雪花</a:t>
            </a:r>
          </a:p>
        </p:txBody>
      </p:sp>
    </p:spTree>
    <p:extLst>
      <p:ext uri="{BB962C8B-B14F-4D97-AF65-F5344CB8AC3E}">
        <p14:creationId xmlns:p14="http://schemas.microsoft.com/office/powerpoint/2010/main" val="165708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946259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949866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3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3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3921023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0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2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116</Words>
  <Application>Microsoft Office PowerPoint</Application>
  <PresentationFormat>全屏显示(4:3)</PresentationFormat>
  <Paragraphs>36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2012-07-18T08:29:58Z</dcterms:created>
  <dcterms:modified xsi:type="dcterms:W3CDTF">2017-08-18T07:08:24Z</dcterms:modified>
</cp:coreProperties>
</file>