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2CFF-DD61-4999-A207-E25941E6D667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112EE-8BC5-45FE-94F1-839558A1D5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069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79D2C1-6208-43FD-9E70-B51C2484A767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995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83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69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35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99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52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2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2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64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6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4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3728-232C-4419-8372-81E35AD535DC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06C6-99F7-47F5-BC30-849913ECD8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78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518391">
            <a:off x="2716213" y="4051300"/>
            <a:ext cx="3343275" cy="593725"/>
          </a:xfrm>
          <a:prstGeom prst="rect">
            <a:avLst/>
          </a:prstGeom>
          <a:solidFill>
            <a:srgbClr val="008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rot="21396991">
            <a:off x="3603625" y="3614738"/>
            <a:ext cx="3349625" cy="593725"/>
          </a:xfrm>
          <a:prstGeom prst="rect">
            <a:avLst/>
          </a:prstGeom>
          <a:solidFill>
            <a:srgbClr val="008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225092">
            <a:off x="2533650" y="2795588"/>
            <a:ext cx="4332288" cy="725487"/>
          </a:xfrm>
          <a:prstGeom prst="rect">
            <a:avLst/>
          </a:prstGeom>
          <a:solidFill>
            <a:srgbClr val="008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21197296">
            <a:off x="3028950" y="1855788"/>
            <a:ext cx="3341688" cy="723900"/>
          </a:xfrm>
          <a:prstGeom prst="rect">
            <a:avLst/>
          </a:prstGeom>
          <a:solidFill>
            <a:srgbClr val="008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225092">
            <a:off x="2451100" y="2693988"/>
            <a:ext cx="4333875" cy="723900"/>
          </a:xfrm>
          <a:prstGeom prst="rect">
            <a:avLst/>
          </a:prstGeom>
          <a:solidFill>
            <a:srgbClr val="00C3B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谢谢大家！</a:t>
            </a:r>
          </a:p>
        </p:txBody>
      </p:sp>
      <p:sp>
        <p:nvSpPr>
          <p:cNvPr id="8" name="矩形 7"/>
          <p:cNvSpPr/>
          <p:nvPr/>
        </p:nvSpPr>
        <p:spPr>
          <a:xfrm rot="21396991">
            <a:off x="3521075" y="3513138"/>
            <a:ext cx="3349625" cy="593725"/>
          </a:xfrm>
          <a:prstGeom prst="rect">
            <a:avLst/>
          </a:prstGeom>
          <a:solidFill>
            <a:srgbClr val="00C3BF"/>
          </a:solidFill>
          <a:ln w="3175">
            <a:noFill/>
          </a:ln>
          <a:effectLst>
            <a:outerShdw blurRad="25400" dist="12700" dir="189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YourName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 rot="518391">
            <a:off x="2652713" y="3979863"/>
            <a:ext cx="3344862" cy="592137"/>
          </a:xfrm>
          <a:prstGeom prst="rect">
            <a:avLst/>
          </a:prstGeom>
          <a:solidFill>
            <a:srgbClr val="00C3BF"/>
          </a:solidFill>
          <a:ln w="3175">
            <a:noFill/>
          </a:ln>
          <a:effectLst>
            <a:outerShdw blurRad="25400" dist="12700" dir="16200000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微博：</a:t>
            </a:r>
            <a:r>
              <a:rPr lang="en-US" altLang="zh-CN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@YourName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 rot="21197296">
            <a:off x="2941638" y="1724025"/>
            <a:ext cx="3343275" cy="725488"/>
          </a:xfrm>
          <a:prstGeom prst="rect">
            <a:avLst/>
          </a:prstGeom>
          <a:solidFill>
            <a:srgbClr val="00C3BF"/>
          </a:solidFill>
          <a:ln w="3175">
            <a:noFill/>
          </a:ln>
          <a:effectLst>
            <a:outerShdw blurRad="25400"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</a:t>
            </a:r>
            <a:endParaRPr lang="zh-CN" altLang="en-US" sz="4800">
              <a:solidFill>
                <a:srgbClr val="FFFFFF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</Words>
  <Application>Microsoft Office PowerPoint</Application>
  <PresentationFormat>全屏显示(4:3)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2015-07-24T13:27:59Z</dcterms:created>
  <dcterms:modified xsi:type="dcterms:W3CDTF">2017-08-16T08:02:31Z</dcterms:modified>
</cp:coreProperties>
</file>