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58" r:id="rId2"/>
    <p:sldId id="359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6600"/>
    <a:srgbClr val="66FF33"/>
    <a:srgbClr val="99FF66"/>
    <a:srgbClr val="990099"/>
    <a:srgbClr val="FFCC66"/>
    <a:srgbClr val="FF9900"/>
    <a:srgbClr val="FFFFFF"/>
    <a:srgbClr val="FFCC00"/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70" autoAdjust="0"/>
    <p:restoredTop sz="94660"/>
  </p:normalViewPr>
  <p:slideViewPr>
    <p:cSldViewPr>
      <p:cViewPr varScale="1">
        <p:scale>
          <a:sx n="108" d="100"/>
          <a:sy n="108" d="100"/>
        </p:scale>
        <p:origin x="-190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328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E1A7895-9E8F-4C50-B5E8-7345F3E6B0B6}" type="datetimeFigureOut">
              <a:rPr lang="zh-CN" altLang="en-US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C19984-4B2A-48B4-B869-87DEC631B6E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7293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D0698-BD05-4639-9D81-B9F65B9CB3B9}" type="datetimeFigureOut">
              <a:rPr lang="zh-CN" altLang="en-US" smtClean="0"/>
              <a:pPr/>
              <a:t>2017/8/18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DEE79-D6A9-404B-B2E7-14B1D35489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644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0DEE79-D6A9-404B-B2E7-14B1D3548937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6801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</a:t>
            </a:r>
            <a:r>
              <a:rPr lang="en-US" altLang="zh-CN" smtClean="0"/>
              <a:t>http://www.ypppt.com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37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-7938" y="6042025"/>
            <a:ext cx="9188451" cy="815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2017/8/18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34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97B707-22D4-4B06-9A8A-89EF284804D8}" type="datetimeFigureOut">
              <a:rPr lang="zh-CN" altLang="en-US"/>
              <a:pPr>
                <a:defRPr/>
              </a:pPr>
              <a:t>2017/8/18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3F49717-76DA-4DAA-9161-16E5D566D94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ptbz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Oval 65"/>
          <p:cNvSpPr>
            <a:spLocks noChangeArrowheads="1"/>
          </p:cNvSpPr>
          <p:nvPr/>
        </p:nvSpPr>
        <p:spPr bwMode="auto">
          <a:xfrm>
            <a:off x="1857356" y="5072074"/>
            <a:ext cx="5286412" cy="28885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134" name="椭圆 133"/>
          <p:cNvSpPr/>
          <p:nvPr/>
        </p:nvSpPr>
        <p:spPr>
          <a:xfrm>
            <a:off x="4357686" y="4845633"/>
            <a:ext cx="428628" cy="42862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scene3d>
            <a:camera prst="perspectiveBelow"/>
            <a:lightRig rig="threePt" dir="t"/>
          </a:scene3d>
          <a:sp3d extrusionH="1270000" prstMaterial="plastic">
            <a:bevelT w="120650"/>
            <a:bevelB w="88900" prst="relaxedInset"/>
            <a:extrusionClr>
              <a:schemeClr val="bg1">
                <a:lumMod val="75000"/>
              </a:schemeClr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5" name="圆角矩形 134"/>
          <p:cNvSpPr/>
          <p:nvPr/>
        </p:nvSpPr>
        <p:spPr>
          <a:xfrm rot="1040636">
            <a:off x="1021183" y="3813766"/>
            <a:ext cx="7091651" cy="1290043"/>
          </a:xfrm>
          <a:prstGeom prst="roundRect">
            <a:avLst>
              <a:gd name="adj" fmla="val 8983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96000">
                <a:schemeClr val="bg1">
                  <a:lumMod val="85000"/>
                </a:schemeClr>
              </a:gs>
              <a:gs pos="1000">
                <a:schemeClr val="bg1">
                  <a:lumMod val="65000"/>
                </a:schemeClr>
              </a:gs>
            </a:gsLst>
            <a:lin ang="16200000" scaled="1"/>
            <a:tileRect/>
          </a:gra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400000">
              <a:rot lat="17195211" lon="29222" rev="569999"/>
            </a:camera>
            <a:lightRig rig="threePt" dir="t"/>
          </a:scene3d>
          <a:sp3d prstMaterial="metal">
            <a:bevelT w="158750" h="38100" prst="softRound"/>
            <a:bevelB w="57150" h="571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endParaRPr lang="zh-CN" altLang="en-US"/>
          </a:p>
        </p:txBody>
      </p:sp>
      <p:grpSp>
        <p:nvGrpSpPr>
          <p:cNvPr id="136" name="组合 11"/>
          <p:cNvGrpSpPr/>
          <p:nvPr/>
        </p:nvGrpSpPr>
        <p:grpSpPr>
          <a:xfrm>
            <a:off x="5500694" y="3571876"/>
            <a:ext cx="1062177" cy="1062177"/>
            <a:chOff x="1838601" y="3474595"/>
            <a:chExt cx="1159458" cy="1159458"/>
          </a:xfrm>
        </p:grpSpPr>
        <p:grpSp>
          <p:nvGrpSpPr>
            <p:cNvPr id="137" name="组合 12"/>
            <p:cNvGrpSpPr/>
            <p:nvPr/>
          </p:nvGrpSpPr>
          <p:grpSpPr>
            <a:xfrm>
              <a:off x="1838601" y="3474595"/>
              <a:ext cx="1159458" cy="1159458"/>
              <a:chOff x="2768596" y="3009896"/>
              <a:chExt cx="2214578" cy="2214578"/>
            </a:xfrm>
          </p:grpSpPr>
          <p:sp>
            <p:nvSpPr>
              <p:cNvPr id="139" name="椭圆 138"/>
              <p:cNvSpPr/>
              <p:nvPr/>
            </p:nvSpPr>
            <p:spPr>
              <a:xfrm>
                <a:off x="2768596" y="3009896"/>
                <a:ext cx="2214578" cy="2214578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65000">
                    <a:schemeClr val="bg1">
                      <a:lumMod val="50000"/>
                    </a:schemeClr>
                  </a:gs>
                  <a:gs pos="79000">
                    <a:schemeClr val="bg1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0" name="椭圆 139"/>
              <p:cNvSpPr/>
              <p:nvPr/>
            </p:nvSpPr>
            <p:spPr>
              <a:xfrm>
                <a:off x="2841549" y="3149379"/>
                <a:ext cx="1402450" cy="115495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83000"/>
                    </a:schemeClr>
                  </a:gs>
                  <a:gs pos="5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38" name="椭圆 137"/>
            <p:cNvSpPr/>
            <p:nvPr/>
          </p:nvSpPr>
          <p:spPr>
            <a:xfrm rot="20122633">
              <a:off x="2252737" y="4373332"/>
              <a:ext cx="703537" cy="24160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5000"/>
                  </a:schemeClr>
                </a:gs>
                <a:gs pos="50000">
                  <a:schemeClr val="bg1">
                    <a:shade val="67500"/>
                    <a:satMod val="115000"/>
                    <a:alpha val="12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1" name="Oval 65"/>
          <p:cNvSpPr>
            <a:spLocks noChangeArrowheads="1"/>
          </p:cNvSpPr>
          <p:nvPr/>
        </p:nvSpPr>
        <p:spPr bwMode="auto">
          <a:xfrm>
            <a:off x="1521818" y="4051071"/>
            <a:ext cx="1143008" cy="228949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grpSp>
        <p:nvGrpSpPr>
          <p:cNvPr id="142" name="组合 16"/>
          <p:cNvGrpSpPr/>
          <p:nvPr/>
        </p:nvGrpSpPr>
        <p:grpSpPr>
          <a:xfrm>
            <a:off x="1500166" y="2857496"/>
            <a:ext cx="1276491" cy="1276491"/>
            <a:chOff x="1838601" y="3474595"/>
            <a:chExt cx="1159458" cy="1159458"/>
          </a:xfrm>
        </p:grpSpPr>
        <p:grpSp>
          <p:nvGrpSpPr>
            <p:cNvPr id="143" name="组合 17"/>
            <p:cNvGrpSpPr/>
            <p:nvPr/>
          </p:nvGrpSpPr>
          <p:grpSpPr>
            <a:xfrm>
              <a:off x="1838601" y="3474595"/>
              <a:ext cx="1159458" cy="1159458"/>
              <a:chOff x="2768596" y="3009896"/>
              <a:chExt cx="2214578" cy="2214578"/>
            </a:xfrm>
          </p:grpSpPr>
          <p:sp>
            <p:nvSpPr>
              <p:cNvPr id="145" name="椭圆 144"/>
              <p:cNvSpPr/>
              <p:nvPr/>
            </p:nvSpPr>
            <p:spPr>
              <a:xfrm>
                <a:off x="2768596" y="3009896"/>
                <a:ext cx="2214578" cy="2214578"/>
              </a:xfrm>
              <a:prstGeom prst="ellipse">
                <a:avLst/>
              </a:prstGeom>
              <a:gradFill flip="none" rotWithShape="1">
                <a:gsLst>
                  <a:gs pos="0">
                    <a:srgbClr val="FFC000"/>
                  </a:gs>
                  <a:gs pos="65000">
                    <a:schemeClr val="accent6">
                      <a:lumMod val="75000"/>
                    </a:schemeClr>
                  </a:gs>
                  <a:gs pos="82000">
                    <a:schemeClr val="accent6">
                      <a:lumMod val="75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6" name="椭圆 145"/>
              <p:cNvSpPr/>
              <p:nvPr/>
            </p:nvSpPr>
            <p:spPr>
              <a:xfrm>
                <a:off x="2841549" y="3149379"/>
                <a:ext cx="1402450" cy="115495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83000"/>
                    </a:schemeClr>
                  </a:gs>
                  <a:gs pos="5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44" name="椭圆 143"/>
            <p:cNvSpPr/>
            <p:nvPr/>
          </p:nvSpPr>
          <p:spPr>
            <a:xfrm rot="20122633">
              <a:off x="2252737" y="4373332"/>
              <a:ext cx="703537" cy="24160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5000"/>
                  </a:schemeClr>
                </a:gs>
                <a:gs pos="50000">
                  <a:schemeClr val="bg1">
                    <a:shade val="67500"/>
                    <a:satMod val="115000"/>
                    <a:alpha val="12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7" name="Oval 65"/>
          <p:cNvSpPr>
            <a:spLocks noChangeArrowheads="1"/>
          </p:cNvSpPr>
          <p:nvPr/>
        </p:nvSpPr>
        <p:spPr bwMode="auto">
          <a:xfrm rot="393544">
            <a:off x="6653038" y="4778592"/>
            <a:ext cx="1143008" cy="228949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grpSp>
        <p:nvGrpSpPr>
          <p:cNvPr id="148" name="组合 147"/>
          <p:cNvGrpSpPr/>
          <p:nvPr/>
        </p:nvGrpSpPr>
        <p:grpSpPr>
          <a:xfrm>
            <a:off x="6643702" y="3571876"/>
            <a:ext cx="1276491" cy="1276491"/>
            <a:chOff x="1838601" y="3474595"/>
            <a:chExt cx="1159458" cy="1159458"/>
          </a:xfrm>
        </p:grpSpPr>
        <p:grpSp>
          <p:nvGrpSpPr>
            <p:cNvPr id="149" name="组合 5"/>
            <p:cNvGrpSpPr/>
            <p:nvPr/>
          </p:nvGrpSpPr>
          <p:grpSpPr>
            <a:xfrm>
              <a:off x="1838601" y="3474595"/>
              <a:ext cx="1159458" cy="1159458"/>
              <a:chOff x="2768596" y="3009896"/>
              <a:chExt cx="2214578" cy="2214578"/>
            </a:xfrm>
          </p:grpSpPr>
          <p:sp>
            <p:nvSpPr>
              <p:cNvPr id="151" name="椭圆 150"/>
              <p:cNvSpPr/>
              <p:nvPr/>
            </p:nvSpPr>
            <p:spPr>
              <a:xfrm>
                <a:off x="2768596" y="3009896"/>
                <a:ext cx="2214578" cy="2214578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/>
                  </a:gs>
                  <a:gs pos="65000">
                    <a:srgbClr val="0070C0"/>
                  </a:gs>
                  <a:gs pos="82000">
                    <a:srgbClr val="0070C0"/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52" name="椭圆 151"/>
              <p:cNvSpPr/>
              <p:nvPr/>
            </p:nvSpPr>
            <p:spPr>
              <a:xfrm>
                <a:off x="2841549" y="3149379"/>
                <a:ext cx="1402450" cy="1154957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alpha val="83000"/>
                    </a:schemeClr>
                  </a:gs>
                  <a:gs pos="50000">
                    <a:schemeClr val="bg1">
                      <a:alpha val="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50" name="椭圆 149"/>
            <p:cNvSpPr/>
            <p:nvPr/>
          </p:nvSpPr>
          <p:spPr>
            <a:xfrm rot="20122633">
              <a:off x="2252737" y="4373332"/>
              <a:ext cx="703537" cy="241608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55000"/>
                  </a:schemeClr>
                </a:gs>
                <a:gs pos="50000">
                  <a:schemeClr val="bg1">
                    <a:shade val="67500"/>
                    <a:satMod val="115000"/>
                    <a:alpha val="12000"/>
                  </a:schemeClr>
                </a:gs>
                <a:gs pos="100000">
                  <a:schemeClr val="bg1">
                    <a:shade val="100000"/>
                    <a:satMod val="115000"/>
                    <a:alpha val="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53" name="Oval 65"/>
          <p:cNvSpPr>
            <a:spLocks noChangeArrowheads="1"/>
          </p:cNvSpPr>
          <p:nvPr/>
        </p:nvSpPr>
        <p:spPr bwMode="auto">
          <a:xfrm rot="555519">
            <a:off x="5572132" y="4594402"/>
            <a:ext cx="857256" cy="171712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shade val="46275"/>
                  <a:invGamma/>
                </a:schemeClr>
              </a:gs>
              <a:gs pos="100000">
                <a:schemeClr val="bg2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zh-CN" altLang="en-US">
              <a:latin typeface="Arial" pitchFamily="34" charset="0"/>
            </a:endParaRPr>
          </a:p>
        </p:txBody>
      </p:sp>
      <p:sp>
        <p:nvSpPr>
          <p:cNvPr id="154" name="下箭头 153"/>
          <p:cNvSpPr/>
          <p:nvPr/>
        </p:nvSpPr>
        <p:spPr>
          <a:xfrm rot="16801954">
            <a:off x="3880087" y="2838834"/>
            <a:ext cx="756789" cy="1663645"/>
          </a:xfrm>
          <a:prstGeom prst="downArrow">
            <a:avLst/>
          </a:prstGeom>
          <a:gradFill>
            <a:gsLst>
              <a:gs pos="2000">
                <a:schemeClr val="bg1">
                  <a:lumMod val="65000"/>
                </a:schemeClr>
              </a:gs>
              <a:gs pos="66000">
                <a:schemeClr val="bg1">
                  <a:lumMod val="65000"/>
                </a:schemeClr>
              </a:gs>
            </a:gsLst>
            <a:lin ang="5400000" scaled="0"/>
          </a:gradFill>
          <a:ln w="34925">
            <a:solidFill>
              <a:srgbClr val="FFFFFF"/>
            </a:solidFill>
          </a:ln>
          <a:effectLst/>
          <a:scene3d>
            <a:camera prst="perspectiveFront" fov="2700000">
              <a:rot lat="21089046" lon="21421962" rev="60000"/>
            </a:camera>
            <a:lightRig rig="threePt" dir="t"/>
          </a:scene3d>
          <a:sp3d extrusionH="101600" prstMaterial="metal">
            <a:bevelT w="260350" h="50800" prst="softRound"/>
            <a:bevelB w="88900" h="19685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TextBox 154"/>
          <p:cNvSpPr txBox="1"/>
          <p:nvPr/>
        </p:nvSpPr>
        <p:spPr>
          <a:xfrm>
            <a:off x="1698915" y="3298082"/>
            <a:ext cx="883272" cy="400110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文字</a:t>
            </a:r>
            <a:endParaRPr lang="zh-CN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6839198" y="4012631"/>
            <a:ext cx="883272" cy="400110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文字</a:t>
            </a:r>
            <a:endParaRPr lang="zh-CN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5572132" y="3937725"/>
            <a:ext cx="883272" cy="400110"/>
          </a:xfrm>
          <a:prstGeom prst="rect">
            <a:avLst/>
          </a:prstGeom>
          <a:noFill/>
          <a:scene3d>
            <a:camera prst="orthographicFront"/>
            <a:lightRig rig="fla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文字</a:t>
            </a:r>
            <a:endParaRPr lang="zh-CN" alt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8" name="Text Box 39"/>
          <p:cNvSpPr txBox="1">
            <a:spLocks noChangeArrowheads="1"/>
          </p:cNvSpPr>
          <p:nvPr/>
        </p:nvSpPr>
        <p:spPr bwMode="auto">
          <a:xfrm rot="563558">
            <a:off x="3576116" y="3454404"/>
            <a:ext cx="1214446" cy="33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1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9" name="Text Box 39"/>
          <p:cNvSpPr txBox="1">
            <a:spLocks noChangeArrowheads="1"/>
          </p:cNvSpPr>
          <p:nvPr/>
        </p:nvSpPr>
        <p:spPr bwMode="auto">
          <a:xfrm>
            <a:off x="1220163" y="1583204"/>
            <a:ext cx="1899138" cy="61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点击此处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0" name="Text Box 39"/>
          <p:cNvSpPr txBox="1">
            <a:spLocks noChangeArrowheads="1"/>
          </p:cNvSpPr>
          <p:nvPr/>
        </p:nvSpPr>
        <p:spPr bwMode="auto">
          <a:xfrm>
            <a:off x="1285852" y="1309834"/>
            <a:ext cx="1580361" cy="295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dirty="0" smtClean="0">
                <a:solidFill>
                  <a:schemeClr val="accent6">
                    <a:lumMod val="75000"/>
                  </a:schemeClr>
                </a:solidFill>
                <a:latin typeface="微软雅黑" pitchFamily="34" charset="-122"/>
                <a:ea typeface="微软雅黑" pitchFamily="34" charset="-122"/>
              </a:rPr>
              <a:t>此处添加内容文字</a:t>
            </a:r>
            <a:endParaRPr lang="zh-CN" altLang="en-US" sz="1200" b="1" dirty="0">
              <a:solidFill>
                <a:schemeClr val="accent6">
                  <a:lumMod val="7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1" name="Text Box 39"/>
          <p:cNvSpPr txBox="1">
            <a:spLocks noChangeArrowheads="1"/>
          </p:cNvSpPr>
          <p:nvPr/>
        </p:nvSpPr>
        <p:spPr bwMode="auto">
          <a:xfrm>
            <a:off x="1214414" y="2143116"/>
            <a:ext cx="1899138" cy="61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点击此处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2" name="Text Box 39"/>
          <p:cNvSpPr txBox="1">
            <a:spLocks noChangeArrowheads="1"/>
          </p:cNvSpPr>
          <p:nvPr/>
        </p:nvSpPr>
        <p:spPr bwMode="auto">
          <a:xfrm>
            <a:off x="6363699" y="2202172"/>
            <a:ext cx="1899138" cy="613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点击此处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3" name="Text Box 39"/>
          <p:cNvSpPr txBox="1">
            <a:spLocks noChangeArrowheads="1"/>
          </p:cNvSpPr>
          <p:nvPr/>
        </p:nvSpPr>
        <p:spPr bwMode="auto">
          <a:xfrm>
            <a:off x="6429388" y="1928802"/>
            <a:ext cx="1580361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1200" b="1" dirty="0" smtClean="0">
                <a:solidFill>
                  <a:srgbClr val="0070C0"/>
                </a:solidFill>
                <a:latin typeface="微软雅黑" pitchFamily="34" charset="-122"/>
                <a:ea typeface="微软雅黑" pitchFamily="34" charset="-122"/>
              </a:rPr>
              <a:t>此处添加内容文字</a:t>
            </a:r>
            <a:endParaRPr lang="zh-CN" altLang="en-US" sz="1200" b="1" dirty="0">
              <a:solidFill>
                <a:srgbClr val="0070C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4" name="Text Box 39"/>
          <p:cNvSpPr txBox="1">
            <a:spLocks noChangeArrowheads="1"/>
          </p:cNvSpPr>
          <p:nvPr/>
        </p:nvSpPr>
        <p:spPr bwMode="auto">
          <a:xfrm>
            <a:off x="6357950" y="2762084"/>
            <a:ext cx="18991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点击此处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  <a:buClr>
                <a:schemeClr val="tx1">
                  <a:lumMod val="50000"/>
                  <a:lumOff val="50000"/>
                </a:schemeClr>
              </a:buClr>
            </a:pP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点击</a:t>
            </a:r>
            <a:r>
              <a:rPr lang="zh-CN" altLang="en-US" sz="1200" b="0" dirty="0">
                <a:latin typeface="微软雅黑" pitchFamily="34" charset="-122"/>
                <a:ea typeface="微软雅黑" pitchFamily="34" charset="-122"/>
              </a:rPr>
              <a:t>此处</a:t>
            </a:r>
            <a:r>
              <a:rPr lang="zh-CN" altLang="en-US" sz="1200" b="0" dirty="0" smtClean="0">
                <a:latin typeface="微软雅黑" pitchFamily="34" charset="-122"/>
                <a:ea typeface="微软雅黑" pitchFamily="34" charset="-122"/>
              </a:rPr>
              <a:t>添加内容文字</a:t>
            </a:r>
            <a:endParaRPr lang="en-US" altLang="zh-CN" sz="1200" b="0" dirty="0" smtClean="0"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1681888" y="2946259"/>
            <a:ext cx="447675" cy="656791"/>
          </a:xfrm>
          <a:custGeom>
            <a:avLst/>
            <a:gdLst>
              <a:gd name="connsiteX0" fmla="*/ 0 w 561975"/>
              <a:gd name="connsiteY0" fmla="*/ 0 h 547688"/>
              <a:gd name="connsiteX1" fmla="*/ 552450 w 561975"/>
              <a:gd name="connsiteY1" fmla="*/ 547688 h 547688"/>
              <a:gd name="connsiteX2" fmla="*/ 561975 w 561975"/>
              <a:gd name="connsiteY2" fmla="*/ 0 h 547688"/>
              <a:gd name="connsiteX3" fmla="*/ 0 w 561975"/>
              <a:gd name="connsiteY3" fmla="*/ 0 h 547688"/>
              <a:gd name="connsiteX0" fmla="*/ 0 w 576263"/>
              <a:gd name="connsiteY0" fmla="*/ 0 h 547688"/>
              <a:gd name="connsiteX1" fmla="*/ 566738 w 576263"/>
              <a:gd name="connsiteY1" fmla="*/ 547688 h 547688"/>
              <a:gd name="connsiteX2" fmla="*/ 576263 w 576263"/>
              <a:gd name="connsiteY2" fmla="*/ 0 h 547688"/>
              <a:gd name="connsiteX3" fmla="*/ 0 w 576263"/>
              <a:gd name="connsiteY3" fmla="*/ 0 h 547688"/>
              <a:gd name="connsiteX0" fmla="*/ 0 w 576263"/>
              <a:gd name="connsiteY0" fmla="*/ 0 h 571500"/>
              <a:gd name="connsiteX1" fmla="*/ 566738 w 576263"/>
              <a:gd name="connsiteY1" fmla="*/ 571500 h 571500"/>
              <a:gd name="connsiteX2" fmla="*/ 576263 w 576263"/>
              <a:gd name="connsiteY2" fmla="*/ 0 h 571500"/>
              <a:gd name="connsiteX3" fmla="*/ 0 w 576263"/>
              <a:gd name="connsiteY3" fmla="*/ 0 h 571500"/>
              <a:gd name="connsiteX0" fmla="*/ 0 w 576263"/>
              <a:gd name="connsiteY0" fmla="*/ 0 h 576263"/>
              <a:gd name="connsiteX1" fmla="*/ 571335 w 576263"/>
              <a:gd name="connsiteY1" fmla="*/ 576263 h 576263"/>
              <a:gd name="connsiteX2" fmla="*/ 576263 w 576263"/>
              <a:gd name="connsiteY2" fmla="*/ 0 h 576263"/>
              <a:gd name="connsiteX3" fmla="*/ 0 w 576263"/>
              <a:gd name="connsiteY3" fmla="*/ 0 h 576263"/>
              <a:gd name="connsiteX0" fmla="*/ 0 w 576448"/>
              <a:gd name="connsiteY0" fmla="*/ 0 h 576263"/>
              <a:gd name="connsiteX1" fmla="*/ 575933 w 576448"/>
              <a:gd name="connsiteY1" fmla="*/ 576263 h 576263"/>
              <a:gd name="connsiteX2" fmla="*/ 576263 w 576448"/>
              <a:gd name="connsiteY2" fmla="*/ 0 h 576263"/>
              <a:gd name="connsiteX3" fmla="*/ 0 w 576448"/>
              <a:gd name="connsiteY3" fmla="*/ 0 h 576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448" h="576263">
                <a:moveTo>
                  <a:pt x="0" y="0"/>
                </a:moveTo>
                <a:lnTo>
                  <a:pt x="575933" y="576263"/>
                </a:lnTo>
                <a:cubicBezTo>
                  <a:pt x="577576" y="384175"/>
                  <a:pt x="574620" y="192088"/>
                  <a:pt x="576263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6194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2124075" y="2949866"/>
            <a:ext cx="7019925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www.PPTBZ.com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2182093"/>
            <a:ext cx="6984207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zh-CN" altLang="en-US" sz="3200" spc="200" dirty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3200" spc="200" dirty="0" smtClean="0">
                <a:solidFill>
                  <a:srgbClr val="FFFFFF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多精品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—PPT</a:t>
            </a: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宝藏！</a:t>
            </a:r>
            <a:endParaRPr lang="zh-CN" altLang="en-US" sz="2800" spc="2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直角三角形 5"/>
          <p:cNvSpPr/>
          <p:nvPr/>
        </p:nvSpPr>
        <p:spPr>
          <a:xfrm>
            <a:off x="6984207" y="2178053"/>
            <a:ext cx="640276" cy="779317"/>
          </a:xfrm>
          <a:prstGeom prst="rtTriangle">
            <a:avLst/>
          </a:prstGeom>
          <a:solidFill>
            <a:srgbClr val="007C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936373" y="3921023"/>
            <a:ext cx="5179807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2609" y="3998510"/>
            <a:ext cx="2571429" cy="1015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1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>
          <a:solidFill>
            <a:schemeClr val="bg1">
              <a:lumMod val="75000"/>
            </a:schemeClr>
          </a:solidFill>
        </a:ln>
        <a:effectLst/>
        <a:scene3d>
          <a:camera prst="orthographicFront"/>
          <a:lightRig rig="flat" dir="t"/>
        </a:scene3d>
        <a:sp3d>
          <a:extrusionClr>
            <a:schemeClr val="bg1"/>
          </a:extrusionClr>
          <a:contourClr>
            <a:schemeClr val="bg1"/>
          </a:contourClr>
        </a:sp3d>
      </a:spPr>
      <a:bodyPr rtlCol="0" anchor="ctr"/>
      <a:lstStyle>
        <a:defPPr marL="0" algn="ctr" eaLnBrk="0" fontAlgn="ctr" hangingPunct="0">
          <a:spcBef>
            <a:spcPts val="0"/>
          </a:spcBef>
          <a:spcAft>
            <a:spcPts val="0"/>
          </a:spcAft>
          <a:buClr>
            <a:srgbClr val="FF0000"/>
          </a:buClr>
          <a:buSzPct val="70000"/>
          <a:tabLst>
            <a:tab pos="136525" algn="l"/>
          </a:tabLst>
          <a:defRPr sz="1400">
            <a:latin typeface="微软雅黑" pitchFamily="34" charset="-122"/>
            <a:ea typeface="微软雅黑" pitchFamily="34" charset="-122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19847</TotalTime>
  <Words>75</Words>
  <Application>Microsoft Office PowerPoint</Application>
  <PresentationFormat>全屏显示(4:3)</PresentationFormat>
  <Paragraphs>20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2009-02-11T05:37:22Z</dcterms:created>
  <dcterms:modified xsi:type="dcterms:W3CDTF">2017-08-18T06:56:09Z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锐普图表</vt:lpwstr>
  </property>
  <property fmtid="{D5CDD505-2E9C-101B-9397-08002B2CF9AE}" pid="3" name="SlideDescription">
    <vt:lpwstr/>
  </property>
</Properties>
</file>