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9" r:id="rId1"/>
  </p:sldMasterIdLst>
  <p:notesMasterIdLst>
    <p:notesMasterId r:id="rId5"/>
  </p:notesMasterIdLst>
  <p:handoutMasterIdLst>
    <p:handoutMasterId r:id="rId6"/>
  </p:handoutMasterIdLst>
  <p:sldIdLst>
    <p:sldId id="291" r:id="rId2"/>
    <p:sldId id="292" r:id="rId3"/>
    <p:sldId id="293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F63A9"/>
    <a:srgbClr val="81187D"/>
    <a:srgbClr val="AA967E"/>
    <a:srgbClr val="FFFFFF"/>
    <a:srgbClr val="5C6A7A"/>
    <a:srgbClr val="6E9111"/>
    <a:srgbClr val="014F25"/>
    <a:srgbClr val="006600"/>
    <a:srgbClr val="00AEEF"/>
    <a:srgbClr val="ECE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273" autoAdjust="0"/>
    <p:restoredTop sz="94660"/>
  </p:normalViewPr>
  <p:slideViewPr>
    <p:cSldViewPr>
      <p:cViewPr varScale="1">
        <p:scale>
          <a:sx n="114" d="100"/>
          <a:sy n="114" d="100"/>
        </p:scale>
        <p:origin x="-63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32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20D3F8-CB2F-4F13-BDB9-917CE9FD91EC}" type="datetimeFigureOut">
              <a:rPr lang="fr-FR" smtClean="0"/>
              <a:t>11/08/2017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CDF870-1E70-42E0-A684-C719AEFB972E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65202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5EE5DD-14CE-475A-93C6-84F387FFC5E8}" type="datetimeFigureOut">
              <a:rPr lang="en-US" smtClean="0"/>
              <a:t>8/11/2017</a:t>
            </a:fld>
            <a:endParaRPr lang="en-US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© Copyright Showeet.com</a:t>
            </a:r>
            <a:endParaRPr lang="en-US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D57A68-B95A-498B-8FA1-D6E958C41C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6411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zh-CN" altLang="en-US" dirty="0" smtClean="0"/>
              <a:t>模板来自于 </a:t>
            </a:r>
            <a:r>
              <a:rPr lang="en-US" altLang="zh-CN" smtClean="0"/>
              <a:t>http://www.ypppt.com</a:t>
            </a:r>
            <a:endParaRPr lang="zh-CN" altLang="en-US" dirty="0" smtClean="0"/>
          </a:p>
        </p:txBody>
      </p:sp>
      <p:sp>
        <p:nvSpPr>
          <p:cNvPr id="6148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 Narrow" panose="020B0606020202030204" pitchFamily="34" charset="0"/>
                <a:ea typeface="微软雅黑" panose="020B0503020204020204" pitchFamily="34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5ED1824-6DB2-4029-B0DF-1D3CDCF11CDA}" type="slidenum">
              <a:rPr lang="zh-CN" altLang="en-US" smtClean="0">
                <a:solidFill>
                  <a:prstClr val="black"/>
                </a:solidFill>
                <a:latin typeface="Calibri" panose="020F0502020204030204" pitchFamily="34" charset="0"/>
                <a:ea typeface="宋体" panose="02010600030101010101" pitchFamily="2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zh-CN" altLang="en-US" smtClean="0">
              <a:solidFill>
                <a:prstClr val="black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5637247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[showeet.com]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tilisateur\Documents\Perso\sho8\Paint\fond1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-3175"/>
            <a:ext cx="1220046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2351584" y="5517232"/>
            <a:ext cx="7488832" cy="1143000"/>
          </a:xfrm>
        </p:spPr>
        <p:txBody>
          <a:bodyPr anchor="ctr">
            <a:noAutofit/>
          </a:bodyPr>
          <a:lstStyle>
            <a:lvl1pPr algn="ctr">
              <a:defRPr sz="3600" b="1" cap="small" baseline="0">
                <a:solidFill>
                  <a:srgbClr val="0F63A9"/>
                </a:solidFill>
                <a:latin typeface="Will&amp;Grace" pitchFamily="2" charset="0"/>
              </a:defRPr>
            </a:lvl1pPr>
          </a:lstStyle>
          <a:p>
            <a:r>
              <a:rPr lang="en-US" noProof="0" dirty="0" smtClean="0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9465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tilisateur\Documents\Perso\sho8\Paint\fond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234" y="-3175"/>
            <a:ext cx="12200467" cy="6864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609600" y="116632"/>
            <a:ext cx="10972800" cy="792088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  <a:latin typeface="Will&amp;Grace" pitchFamily="2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12/10/2012</a:t>
            </a:r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Your footer here</a:t>
            </a:r>
            <a:endParaRPr lang="en-US" dirty="0" smtClean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  <p:sp>
        <p:nvSpPr>
          <p:cNvPr id="7" name="Espace réservé du texte 6"/>
          <p:cNvSpPr>
            <a:spLocks noGrp="1"/>
          </p:cNvSpPr>
          <p:nvPr>
            <p:ph type="body" sz="quarter" idx="13" hasCustomPrompt="1"/>
          </p:nvPr>
        </p:nvSpPr>
        <p:spPr>
          <a:xfrm>
            <a:off x="624418" y="1052513"/>
            <a:ext cx="10943167" cy="3600450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Will&amp;Grace" pitchFamily="2" charset="0"/>
              </a:defRPr>
            </a:lvl1pPr>
            <a:lvl2pPr>
              <a:defRPr>
                <a:solidFill>
                  <a:schemeClr val="bg1"/>
                </a:solidFill>
                <a:latin typeface="Will&amp;Grace" pitchFamily="2" charset="0"/>
              </a:defRPr>
            </a:lvl2pPr>
            <a:lvl3pPr>
              <a:defRPr>
                <a:solidFill>
                  <a:schemeClr val="bg1"/>
                </a:solidFill>
                <a:latin typeface="Will&amp;Grace" pitchFamily="2" charset="0"/>
              </a:defRPr>
            </a:lvl3pPr>
            <a:lvl4pPr>
              <a:defRPr>
                <a:solidFill>
                  <a:schemeClr val="bg1"/>
                </a:solidFill>
                <a:latin typeface="Will&amp;Grace" pitchFamily="2" charset="0"/>
              </a:defRPr>
            </a:lvl4pPr>
            <a:lvl5pPr>
              <a:defRPr>
                <a:solidFill>
                  <a:schemeClr val="bg1"/>
                </a:solidFill>
                <a:latin typeface="Will&amp;Grace" pitchFamily="2" charset="0"/>
              </a:defRPr>
            </a:lvl5pPr>
          </a:lstStyle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14595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2017/8/11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7988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fr-FR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12/10/2012</a:t>
            </a:r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Your footer here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199FAC-4B86-4121-B622-50028D35B744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21808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6" r:id="rId2"/>
    <p:sldLayoutId id="2147483777" r:id="rId3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ptbz.com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145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550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2242517" y="2946258"/>
            <a:ext cx="596900" cy="656791"/>
          </a:xfrm>
          <a:custGeom>
            <a:avLst/>
            <a:gdLst>
              <a:gd name="connsiteX0" fmla="*/ 0 w 561975"/>
              <a:gd name="connsiteY0" fmla="*/ 0 h 547688"/>
              <a:gd name="connsiteX1" fmla="*/ 552450 w 561975"/>
              <a:gd name="connsiteY1" fmla="*/ 547688 h 547688"/>
              <a:gd name="connsiteX2" fmla="*/ 561975 w 561975"/>
              <a:gd name="connsiteY2" fmla="*/ 0 h 547688"/>
              <a:gd name="connsiteX3" fmla="*/ 0 w 561975"/>
              <a:gd name="connsiteY3" fmla="*/ 0 h 547688"/>
              <a:gd name="connsiteX0" fmla="*/ 0 w 576263"/>
              <a:gd name="connsiteY0" fmla="*/ 0 h 547688"/>
              <a:gd name="connsiteX1" fmla="*/ 566738 w 576263"/>
              <a:gd name="connsiteY1" fmla="*/ 547688 h 547688"/>
              <a:gd name="connsiteX2" fmla="*/ 576263 w 576263"/>
              <a:gd name="connsiteY2" fmla="*/ 0 h 547688"/>
              <a:gd name="connsiteX3" fmla="*/ 0 w 576263"/>
              <a:gd name="connsiteY3" fmla="*/ 0 h 547688"/>
              <a:gd name="connsiteX0" fmla="*/ 0 w 576263"/>
              <a:gd name="connsiteY0" fmla="*/ 0 h 571500"/>
              <a:gd name="connsiteX1" fmla="*/ 566738 w 576263"/>
              <a:gd name="connsiteY1" fmla="*/ 571500 h 571500"/>
              <a:gd name="connsiteX2" fmla="*/ 576263 w 576263"/>
              <a:gd name="connsiteY2" fmla="*/ 0 h 571500"/>
              <a:gd name="connsiteX3" fmla="*/ 0 w 576263"/>
              <a:gd name="connsiteY3" fmla="*/ 0 h 571500"/>
              <a:gd name="connsiteX0" fmla="*/ 0 w 576263"/>
              <a:gd name="connsiteY0" fmla="*/ 0 h 576263"/>
              <a:gd name="connsiteX1" fmla="*/ 571335 w 576263"/>
              <a:gd name="connsiteY1" fmla="*/ 576263 h 576263"/>
              <a:gd name="connsiteX2" fmla="*/ 576263 w 576263"/>
              <a:gd name="connsiteY2" fmla="*/ 0 h 576263"/>
              <a:gd name="connsiteX3" fmla="*/ 0 w 576263"/>
              <a:gd name="connsiteY3" fmla="*/ 0 h 576263"/>
              <a:gd name="connsiteX0" fmla="*/ 0 w 576448"/>
              <a:gd name="connsiteY0" fmla="*/ 0 h 576263"/>
              <a:gd name="connsiteX1" fmla="*/ 575933 w 576448"/>
              <a:gd name="connsiteY1" fmla="*/ 576263 h 576263"/>
              <a:gd name="connsiteX2" fmla="*/ 576263 w 576448"/>
              <a:gd name="connsiteY2" fmla="*/ 0 h 576263"/>
              <a:gd name="connsiteX3" fmla="*/ 0 w 576448"/>
              <a:gd name="connsiteY3" fmla="*/ 0 h 5762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76448" h="576263">
                <a:moveTo>
                  <a:pt x="0" y="0"/>
                </a:moveTo>
                <a:lnTo>
                  <a:pt x="575933" y="576263"/>
                </a:lnTo>
                <a:cubicBezTo>
                  <a:pt x="577576" y="384175"/>
                  <a:pt x="574620" y="192088"/>
                  <a:pt x="576263" y="0"/>
                </a:cubicBezTo>
                <a:lnTo>
                  <a:pt x="0" y="0"/>
                </a:lnTo>
                <a:close/>
              </a:path>
            </a:pathLst>
          </a:custGeom>
          <a:solidFill>
            <a:srgbClr val="61942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4" name="矩形 3"/>
          <p:cNvSpPr/>
          <p:nvPr/>
        </p:nvSpPr>
        <p:spPr>
          <a:xfrm>
            <a:off x="2832100" y="2949865"/>
            <a:ext cx="9359900" cy="6572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180000" bIns="0" anchor="ctr"/>
          <a:lstStyle/>
          <a:p>
            <a:pPr algn="ctr">
              <a:defRPr/>
            </a:pPr>
            <a:r>
              <a:rPr lang="en-US" altLang="zh-CN" sz="2800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Meiryo" panose="020B0604030504040204" pitchFamily="34" charset="-128"/>
              </a:rPr>
              <a:t>www.PPTBZ.com</a:t>
            </a:r>
            <a:endParaRPr lang="zh-CN" altLang="en-US" sz="2800" dirty="0">
              <a:solidFill>
                <a:srgbClr val="CEEAB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Meiryo" panose="020B0604030504040204" pitchFamily="34" charset="-128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" y="2182092"/>
            <a:ext cx="9312276" cy="775277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zh-CN" altLang="en-US" sz="3200" spc="200" dirty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</a:t>
            </a:r>
            <a:r>
              <a:rPr lang="zh-CN" altLang="en-US" sz="3200" spc="200" dirty="0" smtClean="0">
                <a:solidFill>
                  <a:srgbClr val="FFFFFF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更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多精品</a:t>
            </a:r>
            <a:r>
              <a:rPr lang="en-US" altLang="zh-CN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spc="2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资源尽在</a:t>
            </a:r>
            <a:r>
              <a:rPr lang="en-US" altLang="zh-CN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—PPT</a:t>
            </a:r>
            <a:r>
              <a:rPr lang="zh-CN" altLang="en-US" sz="2800" spc="20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宝藏！</a:t>
            </a:r>
            <a:endParaRPr lang="zh-CN" altLang="en-US" sz="2800" spc="2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直角三角形 5"/>
          <p:cNvSpPr/>
          <p:nvPr/>
        </p:nvSpPr>
        <p:spPr>
          <a:xfrm>
            <a:off x="9312275" y="2178052"/>
            <a:ext cx="853701" cy="779317"/>
          </a:xfrm>
          <a:prstGeom prst="rtTriangle">
            <a:avLst/>
          </a:prstGeom>
          <a:solidFill>
            <a:srgbClr val="007CA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581830" y="3921022"/>
            <a:ext cx="6906409" cy="169277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>
              <a:lnSpc>
                <a:spcPts val="2400"/>
              </a:lnSpc>
            </a:pPr>
            <a:r>
              <a:rPr lang="en-US" altLang="zh-CN" sz="1200" kern="0" dirty="0" smtClean="0">
                <a:solidFill>
                  <a:srgbClr val="EEECE1">
                    <a:lumMod val="25000"/>
                  </a:srgb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en-US" altLang="zh-CN" sz="1200" kern="0" dirty="0">
              <a:solidFill>
                <a:srgbClr val="EEECE1">
                  <a:lumMod val="25000"/>
                </a:srgb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2" name="图片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478" y="3998509"/>
            <a:ext cx="3428572" cy="1015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20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aint [Showeet.com]">
  <a:themeElements>
    <a:clrScheme name="Personnalisé 11">
      <a:dk1>
        <a:sysClr val="windowText" lastClr="000000"/>
      </a:dk1>
      <a:lt1>
        <a:sysClr val="window" lastClr="FFFFFF"/>
      </a:lt1>
      <a:dk2>
        <a:srgbClr val="1D2631"/>
      </a:dk2>
      <a:lt2>
        <a:srgbClr val="EEECE1"/>
      </a:lt2>
      <a:accent1>
        <a:srgbClr val="3F4855"/>
      </a:accent1>
      <a:accent2>
        <a:srgbClr val="F1A138"/>
      </a:accent2>
      <a:accent3>
        <a:srgbClr val="7F7F7F"/>
      </a:accent3>
      <a:accent4>
        <a:srgbClr val="590B4E"/>
      </a:accent4>
      <a:accent5>
        <a:srgbClr val="D07C0E"/>
      </a:accent5>
      <a:accent6>
        <a:srgbClr val="2F363F"/>
      </a:accent6>
      <a:hlink>
        <a:srgbClr val="B8CCE4"/>
      </a:hlink>
      <a:folHlink>
        <a:srgbClr val="B8CCE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9484</TotalTime>
  <Words>20</Words>
  <Application>Microsoft Office PowerPoint</Application>
  <PresentationFormat>自定义</PresentationFormat>
  <Paragraphs>5</Paragraphs>
  <Slides>3</Slides>
  <Notes>1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4" baseType="lpstr">
      <vt:lpstr>Paint [Showeet.com]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2012-01-16T12:17:13Z</dcterms:created>
  <dcterms:modified xsi:type="dcterms:W3CDTF">2017-08-11T01:58:21Z</dcterms:modified>
</cp:coreProperties>
</file>