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82AF-26E3-4AFF-A35F-6766EB700DB6}" type="datetimeFigureOut">
              <a:rPr lang="zh-CN" altLang="en-US" smtClean="0"/>
              <a:t>2017/8/19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4725-1E16-45E3-9B45-EAE23480A1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33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tubiao/" TargetMode="External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 smtClean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  <a:hlinkClick r:id="rId3"/>
              </a:rPr>
              <a:t>www.1ppt.com/tubiao/</a:t>
            </a: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1648282"/>
      </p:ext>
    </p:extLst>
  </p:cSld>
  <p:clrMapOvr>
    <a:masterClrMapping/>
  </p:clrMapOvr>
  <p:transition spd="med" advTm="2000">
    <p:split/>
    <p:sndAc>
      <p:stSnd>
        <p:snd r:embed="rId1" name="pu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9" y="1554954"/>
            <a:ext cx="8497093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1" y="-1"/>
            <a:ext cx="8497092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78B3-BD69-4179-9540-0EA0298FAE6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19.08.2017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4229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8734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03DF-85AB-4396-8C4E-CF92A1FB3B1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9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</p:sldLayoutIdLst>
  <p:transition spd="med" advTm="2000">
    <p:split/>
    <p:sndAc>
      <p:stSnd>
        <p:snd r:embed="rId4" name="push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/>
          <p:cNvSpPr>
            <a:spLocks/>
          </p:cNvSpPr>
          <p:nvPr/>
        </p:nvSpPr>
        <p:spPr bwMode="auto">
          <a:xfrm>
            <a:off x="2733109" y="980728"/>
            <a:ext cx="2006794" cy="1429450"/>
          </a:xfrm>
          <a:custGeom>
            <a:avLst/>
            <a:gdLst/>
            <a:ahLst/>
            <a:cxnLst>
              <a:cxn ang="0">
                <a:pos x="979" y="0"/>
              </a:cxn>
              <a:cxn ang="0">
                <a:pos x="979" y="139"/>
              </a:cxn>
              <a:cxn ang="0">
                <a:pos x="979" y="139"/>
              </a:cxn>
              <a:cxn ang="0">
                <a:pos x="0" y="537"/>
              </a:cxn>
              <a:cxn ang="0">
                <a:pos x="253" y="579"/>
              </a:cxn>
              <a:cxn ang="0">
                <a:pos x="368" y="848"/>
              </a:cxn>
              <a:cxn ang="0">
                <a:pos x="979" y="615"/>
              </a:cxn>
              <a:cxn ang="0">
                <a:pos x="978" y="758"/>
              </a:cxn>
              <a:cxn ang="0">
                <a:pos x="1188" y="380"/>
              </a:cxn>
              <a:cxn ang="0">
                <a:pos x="979" y="0"/>
              </a:cxn>
            </a:cxnLst>
            <a:rect l="0" t="0" r="r" b="b"/>
            <a:pathLst>
              <a:path w="1188" h="848">
                <a:moveTo>
                  <a:pt x="979" y="0"/>
                </a:moveTo>
                <a:cubicBezTo>
                  <a:pt x="979" y="139"/>
                  <a:pt x="979" y="139"/>
                  <a:pt x="979" y="139"/>
                </a:cubicBezTo>
                <a:cubicBezTo>
                  <a:pt x="979" y="139"/>
                  <a:pt x="979" y="139"/>
                  <a:pt x="979" y="139"/>
                </a:cubicBezTo>
                <a:cubicBezTo>
                  <a:pt x="598" y="139"/>
                  <a:pt x="253" y="290"/>
                  <a:pt x="0" y="537"/>
                </a:cubicBezTo>
                <a:cubicBezTo>
                  <a:pt x="253" y="579"/>
                  <a:pt x="253" y="579"/>
                  <a:pt x="253" y="579"/>
                </a:cubicBezTo>
                <a:cubicBezTo>
                  <a:pt x="368" y="848"/>
                  <a:pt x="368" y="848"/>
                  <a:pt x="368" y="848"/>
                </a:cubicBezTo>
                <a:cubicBezTo>
                  <a:pt x="530" y="704"/>
                  <a:pt x="744" y="616"/>
                  <a:pt x="979" y="615"/>
                </a:cubicBezTo>
                <a:cubicBezTo>
                  <a:pt x="978" y="758"/>
                  <a:pt x="978" y="758"/>
                  <a:pt x="978" y="758"/>
                </a:cubicBezTo>
                <a:cubicBezTo>
                  <a:pt x="1188" y="380"/>
                  <a:pt x="1188" y="380"/>
                  <a:pt x="1188" y="380"/>
                </a:cubicBezTo>
                <a:cubicBezTo>
                  <a:pt x="979" y="0"/>
                  <a:pt x="979" y="0"/>
                  <a:pt x="979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Freeform 7"/>
          <p:cNvSpPr>
            <a:spLocks/>
          </p:cNvSpPr>
          <p:nvPr/>
        </p:nvSpPr>
        <p:spPr bwMode="auto">
          <a:xfrm>
            <a:off x="4664048" y="1235265"/>
            <a:ext cx="1768271" cy="149856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38" y="228"/>
              </a:cxn>
              <a:cxn ang="0">
                <a:pos x="0" y="479"/>
              </a:cxn>
              <a:cxn ang="0">
                <a:pos x="556" y="805"/>
              </a:cxn>
              <a:cxn ang="0">
                <a:pos x="449" y="889"/>
              </a:cxn>
              <a:cxn ang="0">
                <a:pos x="876" y="822"/>
              </a:cxn>
              <a:cxn ang="0">
                <a:pos x="1047" y="424"/>
              </a:cxn>
              <a:cxn ang="0">
                <a:pos x="929" y="516"/>
              </a:cxn>
              <a:cxn ang="0">
                <a:pos x="12" y="0"/>
              </a:cxn>
            </a:cxnLst>
            <a:rect l="0" t="0" r="r" b="b"/>
            <a:pathLst>
              <a:path w="1047" h="889">
                <a:moveTo>
                  <a:pt x="12" y="0"/>
                </a:moveTo>
                <a:cubicBezTo>
                  <a:pt x="138" y="228"/>
                  <a:pt x="138" y="228"/>
                  <a:pt x="138" y="228"/>
                </a:cubicBezTo>
                <a:cubicBezTo>
                  <a:pt x="0" y="479"/>
                  <a:pt x="0" y="479"/>
                  <a:pt x="0" y="479"/>
                </a:cubicBezTo>
                <a:cubicBezTo>
                  <a:pt x="223" y="518"/>
                  <a:pt x="419" y="637"/>
                  <a:pt x="556" y="805"/>
                </a:cubicBezTo>
                <a:cubicBezTo>
                  <a:pt x="449" y="889"/>
                  <a:pt x="449" y="889"/>
                  <a:pt x="449" y="889"/>
                </a:cubicBezTo>
                <a:cubicBezTo>
                  <a:pt x="876" y="822"/>
                  <a:pt x="876" y="822"/>
                  <a:pt x="876" y="822"/>
                </a:cubicBezTo>
                <a:cubicBezTo>
                  <a:pt x="1047" y="424"/>
                  <a:pt x="1047" y="424"/>
                  <a:pt x="1047" y="424"/>
                </a:cubicBezTo>
                <a:cubicBezTo>
                  <a:pt x="929" y="516"/>
                  <a:pt x="929" y="516"/>
                  <a:pt x="929" y="516"/>
                </a:cubicBezTo>
                <a:cubicBezTo>
                  <a:pt x="707" y="238"/>
                  <a:pt x="382" y="47"/>
                  <a:pt x="12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Freeform 8"/>
          <p:cNvSpPr>
            <a:spLocks/>
          </p:cNvSpPr>
          <p:nvPr/>
        </p:nvSpPr>
        <p:spPr bwMode="auto">
          <a:xfrm>
            <a:off x="5683880" y="2352866"/>
            <a:ext cx="1251612" cy="2009322"/>
          </a:xfrm>
          <a:custGeom>
            <a:avLst/>
            <a:gdLst/>
            <a:ahLst/>
            <a:cxnLst>
              <a:cxn ang="0">
                <a:pos x="426" y="0"/>
              </a:cxn>
              <a:cxn ang="0">
                <a:pos x="326" y="233"/>
              </a:cxn>
              <a:cxn ang="0">
                <a:pos x="42" y="279"/>
              </a:cxn>
              <a:cxn ang="0">
                <a:pos x="161" y="732"/>
              </a:cxn>
              <a:cxn ang="0">
                <a:pos x="138" y="937"/>
              </a:cxn>
              <a:cxn ang="0">
                <a:pos x="0" y="907"/>
              </a:cxn>
              <a:cxn ang="0">
                <a:pos x="326" y="1192"/>
              </a:cxn>
              <a:cxn ang="0">
                <a:pos x="741" y="1069"/>
              </a:cxn>
              <a:cxn ang="0">
                <a:pos x="597" y="1037"/>
              </a:cxn>
              <a:cxn ang="0">
                <a:pos x="631" y="730"/>
              </a:cxn>
              <a:cxn ang="0">
                <a:pos x="426" y="0"/>
              </a:cxn>
            </a:cxnLst>
            <a:rect l="0" t="0" r="r" b="b"/>
            <a:pathLst>
              <a:path w="741" h="1192">
                <a:moveTo>
                  <a:pt x="426" y="0"/>
                </a:moveTo>
                <a:cubicBezTo>
                  <a:pt x="326" y="233"/>
                  <a:pt x="326" y="233"/>
                  <a:pt x="326" y="233"/>
                </a:cubicBezTo>
                <a:cubicBezTo>
                  <a:pt x="42" y="279"/>
                  <a:pt x="42" y="279"/>
                  <a:pt x="42" y="279"/>
                </a:cubicBezTo>
                <a:cubicBezTo>
                  <a:pt x="118" y="413"/>
                  <a:pt x="161" y="567"/>
                  <a:pt x="161" y="732"/>
                </a:cubicBezTo>
                <a:cubicBezTo>
                  <a:pt x="161" y="803"/>
                  <a:pt x="153" y="871"/>
                  <a:pt x="138" y="937"/>
                </a:cubicBezTo>
                <a:cubicBezTo>
                  <a:pt x="0" y="907"/>
                  <a:pt x="0" y="907"/>
                  <a:pt x="0" y="907"/>
                </a:cubicBezTo>
                <a:cubicBezTo>
                  <a:pt x="326" y="1192"/>
                  <a:pt x="326" y="1192"/>
                  <a:pt x="326" y="1192"/>
                </a:cubicBezTo>
                <a:cubicBezTo>
                  <a:pt x="741" y="1069"/>
                  <a:pt x="741" y="1069"/>
                  <a:pt x="741" y="1069"/>
                </a:cubicBezTo>
                <a:cubicBezTo>
                  <a:pt x="597" y="1037"/>
                  <a:pt x="597" y="1037"/>
                  <a:pt x="597" y="1037"/>
                </a:cubicBezTo>
                <a:cubicBezTo>
                  <a:pt x="619" y="938"/>
                  <a:pt x="631" y="836"/>
                  <a:pt x="631" y="730"/>
                </a:cubicBezTo>
                <a:cubicBezTo>
                  <a:pt x="631" y="463"/>
                  <a:pt x="556" y="213"/>
                  <a:pt x="426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Freeform 9"/>
          <p:cNvSpPr>
            <a:spLocks/>
          </p:cNvSpPr>
          <p:nvPr/>
        </p:nvSpPr>
        <p:spPr bwMode="auto">
          <a:xfrm>
            <a:off x="4916898" y="4188563"/>
            <a:ext cx="1687359" cy="17413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83" y="481"/>
              </a:cxn>
              <a:cxn ang="0">
                <a:pos x="20" y="353"/>
              </a:cxn>
              <a:cxn ang="0">
                <a:pos x="0" y="785"/>
              </a:cxn>
              <a:cxn ang="0">
                <a:pos x="355" y="1033"/>
              </a:cxn>
              <a:cxn ang="0">
                <a:pos x="291" y="903"/>
              </a:cxn>
              <a:cxn ang="0">
                <a:pos x="999" y="122"/>
              </a:cxn>
              <a:cxn ang="0">
                <a:pos x="761" y="192"/>
              </a:cxn>
              <a:cxn ang="0">
                <a:pos x="542" y="0"/>
              </a:cxn>
            </a:cxnLst>
            <a:rect l="0" t="0" r="r" b="b"/>
            <a:pathLst>
              <a:path w="999" h="1033">
                <a:moveTo>
                  <a:pt x="542" y="0"/>
                </a:moveTo>
                <a:cubicBezTo>
                  <a:pt x="454" y="211"/>
                  <a:pt x="289" y="383"/>
                  <a:pt x="83" y="481"/>
                </a:cubicBezTo>
                <a:cubicBezTo>
                  <a:pt x="20" y="353"/>
                  <a:pt x="20" y="353"/>
                  <a:pt x="20" y="353"/>
                </a:cubicBezTo>
                <a:cubicBezTo>
                  <a:pt x="0" y="785"/>
                  <a:pt x="0" y="785"/>
                  <a:pt x="0" y="785"/>
                </a:cubicBezTo>
                <a:cubicBezTo>
                  <a:pt x="355" y="1033"/>
                  <a:pt x="355" y="1033"/>
                  <a:pt x="355" y="1033"/>
                </a:cubicBezTo>
                <a:cubicBezTo>
                  <a:pt x="291" y="903"/>
                  <a:pt x="291" y="903"/>
                  <a:pt x="291" y="903"/>
                </a:cubicBezTo>
                <a:cubicBezTo>
                  <a:pt x="617" y="745"/>
                  <a:pt x="873" y="465"/>
                  <a:pt x="999" y="122"/>
                </a:cubicBezTo>
                <a:cubicBezTo>
                  <a:pt x="761" y="192"/>
                  <a:pt x="761" y="192"/>
                  <a:pt x="761" y="192"/>
                </a:cubicBezTo>
                <a:cubicBezTo>
                  <a:pt x="542" y="0"/>
                  <a:pt x="542" y="0"/>
                  <a:pt x="542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Freeform 10"/>
          <p:cNvSpPr>
            <a:spLocks/>
          </p:cNvSpPr>
          <p:nvPr/>
        </p:nvSpPr>
        <p:spPr bwMode="auto">
          <a:xfrm>
            <a:off x="3199198" y="4781920"/>
            <a:ext cx="1920825" cy="1163114"/>
          </a:xfrm>
          <a:custGeom>
            <a:avLst/>
            <a:gdLst/>
            <a:ahLst/>
            <a:cxnLst>
              <a:cxn ang="0">
                <a:pos x="353" y="0"/>
              </a:cxn>
              <a:cxn ang="0">
                <a:pos x="0" y="250"/>
              </a:cxn>
              <a:cxn ang="0">
                <a:pos x="24" y="683"/>
              </a:cxn>
              <a:cxn ang="0">
                <a:pos x="87" y="551"/>
              </a:cxn>
              <a:cxn ang="0">
                <a:pos x="697" y="690"/>
              </a:cxn>
              <a:cxn ang="0">
                <a:pos x="1137" y="620"/>
              </a:cxn>
              <a:cxn ang="0">
                <a:pos x="933" y="477"/>
              </a:cxn>
              <a:cxn ang="0">
                <a:pos x="947" y="185"/>
              </a:cxn>
              <a:cxn ang="0">
                <a:pos x="701" y="218"/>
              </a:cxn>
              <a:cxn ang="0">
                <a:pos x="293" y="124"/>
              </a:cxn>
              <a:cxn ang="0">
                <a:pos x="353" y="0"/>
              </a:cxn>
            </a:cxnLst>
            <a:rect l="0" t="0" r="r" b="b"/>
            <a:pathLst>
              <a:path w="1137" h="690">
                <a:moveTo>
                  <a:pt x="353" y="0"/>
                </a:moveTo>
                <a:cubicBezTo>
                  <a:pt x="0" y="250"/>
                  <a:pt x="0" y="250"/>
                  <a:pt x="0" y="250"/>
                </a:cubicBezTo>
                <a:cubicBezTo>
                  <a:pt x="24" y="683"/>
                  <a:pt x="24" y="683"/>
                  <a:pt x="24" y="683"/>
                </a:cubicBezTo>
                <a:cubicBezTo>
                  <a:pt x="87" y="551"/>
                  <a:pt x="87" y="551"/>
                  <a:pt x="87" y="551"/>
                </a:cubicBezTo>
                <a:cubicBezTo>
                  <a:pt x="272" y="640"/>
                  <a:pt x="478" y="690"/>
                  <a:pt x="697" y="690"/>
                </a:cubicBezTo>
                <a:cubicBezTo>
                  <a:pt x="851" y="690"/>
                  <a:pt x="999" y="665"/>
                  <a:pt x="1137" y="620"/>
                </a:cubicBezTo>
                <a:cubicBezTo>
                  <a:pt x="933" y="477"/>
                  <a:pt x="933" y="477"/>
                  <a:pt x="933" y="477"/>
                </a:cubicBezTo>
                <a:cubicBezTo>
                  <a:pt x="947" y="185"/>
                  <a:pt x="947" y="185"/>
                  <a:pt x="947" y="185"/>
                </a:cubicBezTo>
                <a:cubicBezTo>
                  <a:pt x="869" y="207"/>
                  <a:pt x="786" y="218"/>
                  <a:pt x="701" y="218"/>
                </a:cubicBezTo>
                <a:cubicBezTo>
                  <a:pt x="555" y="218"/>
                  <a:pt x="416" y="184"/>
                  <a:pt x="293" y="124"/>
                </a:cubicBezTo>
                <a:cubicBezTo>
                  <a:pt x="353" y="0"/>
                  <a:pt x="353" y="0"/>
                  <a:pt x="353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Freeform 11"/>
          <p:cNvSpPr>
            <a:spLocks/>
          </p:cNvSpPr>
          <p:nvPr/>
        </p:nvSpPr>
        <p:spPr bwMode="auto">
          <a:xfrm>
            <a:off x="1826217" y="3674433"/>
            <a:ext cx="1638474" cy="1889639"/>
          </a:xfrm>
          <a:custGeom>
            <a:avLst/>
            <a:gdLst/>
            <a:ahLst/>
            <a:cxnLst>
              <a:cxn ang="0">
                <a:pos x="325" y="0"/>
              </a:cxn>
              <a:cxn ang="0">
                <a:pos x="0" y="286"/>
              </a:cxn>
              <a:cxn ang="0">
                <a:pos x="144" y="254"/>
              </a:cxn>
              <a:cxn ang="0">
                <a:pos x="746" y="1121"/>
              </a:cxn>
              <a:cxn ang="0">
                <a:pos x="733" y="865"/>
              </a:cxn>
              <a:cxn ang="0">
                <a:pos x="970" y="699"/>
              </a:cxn>
              <a:cxn ang="0">
                <a:pos x="610" y="150"/>
              </a:cxn>
              <a:cxn ang="0">
                <a:pos x="740" y="121"/>
              </a:cxn>
              <a:cxn ang="0">
                <a:pos x="325" y="0"/>
              </a:cxn>
            </a:cxnLst>
            <a:rect l="0" t="0" r="r" b="b"/>
            <a:pathLst>
              <a:path w="970" h="1121">
                <a:moveTo>
                  <a:pt x="325" y="0"/>
                </a:moveTo>
                <a:cubicBezTo>
                  <a:pt x="0" y="286"/>
                  <a:pt x="0" y="286"/>
                  <a:pt x="0" y="286"/>
                </a:cubicBezTo>
                <a:cubicBezTo>
                  <a:pt x="144" y="254"/>
                  <a:pt x="144" y="254"/>
                  <a:pt x="144" y="254"/>
                </a:cubicBezTo>
                <a:cubicBezTo>
                  <a:pt x="225" y="616"/>
                  <a:pt x="445" y="924"/>
                  <a:pt x="746" y="1121"/>
                </a:cubicBezTo>
                <a:cubicBezTo>
                  <a:pt x="733" y="865"/>
                  <a:pt x="733" y="865"/>
                  <a:pt x="733" y="865"/>
                </a:cubicBezTo>
                <a:cubicBezTo>
                  <a:pt x="970" y="699"/>
                  <a:pt x="970" y="699"/>
                  <a:pt x="970" y="699"/>
                </a:cubicBezTo>
                <a:cubicBezTo>
                  <a:pt x="791" y="568"/>
                  <a:pt x="660" y="375"/>
                  <a:pt x="610" y="150"/>
                </a:cubicBezTo>
                <a:cubicBezTo>
                  <a:pt x="740" y="121"/>
                  <a:pt x="740" y="121"/>
                  <a:pt x="740" y="121"/>
                </a:cubicBezTo>
                <a:cubicBezTo>
                  <a:pt x="325" y="0"/>
                  <a:pt x="325" y="0"/>
                  <a:pt x="325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Freeform 12"/>
          <p:cNvSpPr>
            <a:spLocks/>
          </p:cNvSpPr>
          <p:nvPr/>
        </p:nvSpPr>
        <p:spPr bwMode="auto">
          <a:xfrm>
            <a:off x="2014170" y="1960104"/>
            <a:ext cx="1327468" cy="1840755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304" y="89"/>
              </a:cxn>
              <a:cxn ang="0">
                <a:pos x="0" y="961"/>
              </a:cxn>
              <a:cxn ang="0">
                <a:pos x="6" y="1092"/>
              </a:cxn>
              <a:cxn ang="0">
                <a:pos x="195" y="924"/>
              </a:cxn>
              <a:cxn ang="0">
                <a:pos x="479" y="1006"/>
              </a:cxn>
              <a:cxn ang="0">
                <a:pos x="478" y="963"/>
              </a:cxn>
              <a:cxn ang="0">
                <a:pos x="680" y="386"/>
              </a:cxn>
              <a:cxn ang="0">
                <a:pos x="786" y="470"/>
              </a:cxn>
              <a:cxn ang="0">
                <a:pos x="618" y="71"/>
              </a:cxn>
              <a:cxn ang="0">
                <a:pos x="191" y="0"/>
              </a:cxn>
            </a:cxnLst>
            <a:rect l="0" t="0" r="r" b="b"/>
            <a:pathLst>
              <a:path w="786" h="1092">
                <a:moveTo>
                  <a:pt x="191" y="0"/>
                </a:moveTo>
                <a:cubicBezTo>
                  <a:pt x="304" y="89"/>
                  <a:pt x="304" y="89"/>
                  <a:pt x="304" y="89"/>
                </a:cubicBezTo>
                <a:cubicBezTo>
                  <a:pt x="114" y="328"/>
                  <a:pt x="0" y="631"/>
                  <a:pt x="0" y="961"/>
                </a:cubicBezTo>
                <a:cubicBezTo>
                  <a:pt x="0" y="1005"/>
                  <a:pt x="2" y="1049"/>
                  <a:pt x="6" y="1092"/>
                </a:cubicBezTo>
                <a:cubicBezTo>
                  <a:pt x="195" y="924"/>
                  <a:pt x="195" y="924"/>
                  <a:pt x="195" y="924"/>
                </a:cubicBezTo>
                <a:cubicBezTo>
                  <a:pt x="479" y="1006"/>
                  <a:pt x="479" y="1006"/>
                  <a:pt x="479" y="1006"/>
                </a:cubicBezTo>
                <a:cubicBezTo>
                  <a:pt x="478" y="992"/>
                  <a:pt x="478" y="977"/>
                  <a:pt x="478" y="963"/>
                </a:cubicBezTo>
                <a:cubicBezTo>
                  <a:pt x="478" y="745"/>
                  <a:pt x="553" y="544"/>
                  <a:pt x="680" y="386"/>
                </a:cubicBezTo>
                <a:cubicBezTo>
                  <a:pt x="786" y="470"/>
                  <a:pt x="786" y="470"/>
                  <a:pt x="786" y="470"/>
                </a:cubicBezTo>
                <a:cubicBezTo>
                  <a:pt x="618" y="71"/>
                  <a:pt x="618" y="71"/>
                  <a:pt x="618" y="71"/>
                </a:cubicBezTo>
                <a:cubicBezTo>
                  <a:pt x="191" y="0"/>
                  <a:pt x="191" y="0"/>
                  <a:pt x="191" y="0"/>
                </a:cubicBezTo>
              </a:path>
            </a:pathLst>
          </a:cu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Text Box 394"/>
          <p:cNvSpPr txBox="1">
            <a:spLocks noChangeArrowheads="1"/>
          </p:cNvSpPr>
          <p:nvPr/>
        </p:nvSpPr>
        <p:spPr bwMode="auto">
          <a:xfrm>
            <a:off x="2819400" y="3162127"/>
            <a:ext cx="312420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3493952" y="1504025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5104485" y="1772662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5949143" y="3269540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6" name="Text Box 394"/>
          <p:cNvSpPr txBox="1">
            <a:spLocks noChangeArrowheads="1"/>
          </p:cNvSpPr>
          <p:nvPr/>
        </p:nvSpPr>
        <p:spPr bwMode="auto">
          <a:xfrm>
            <a:off x="5333085" y="4832285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7" name="Text Box 394"/>
          <p:cNvSpPr txBox="1">
            <a:spLocks noChangeArrowheads="1"/>
          </p:cNvSpPr>
          <p:nvPr/>
        </p:nvSpPr>
        <p:spPr bwMode="auto">
          <a:xfrm>
            <a:off x="3611482" y="5308859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8" name="Text Box 394"/>
          <p:cNvSpPr txBox="1">
            <a:spLocks noChangeArrowheads="1"/>
          </p:cNvSpPr>
          <p:nvPr/>
        </p:nvSpPr>
        <p:spPr bwMode="auto">
          <a:xfrm>
            <a:off x="2184346" y="2612154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2312207" y="4413832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007520679"/>
      </p:ext>
    </p:extLst>
  </p:cSld>
  <p:clrMapOvr>
    <a:masterClrMapping/>
  </p:clrMapOvr>
  <p:transition spd="med" advTm="2000">
    <p:split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olehr.taobao.com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30</Words>
  <Application>Microsoft Office PowerPoint</Application>
  <PresentationFormat>全屏显示(4:3)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wholehr.taobao.com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2012-12-20T06:04:47Z</dcterms:created>
  <dcterms:modified xsi:type="dcterms:W3CDTF">2017-08-19T07:42:46Z</dcterms:modified>
</cp:coreProperties>
</file>