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0B1B6-FCD4-403A-B494-34F0F827D32F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3368-706C-4810-992E-A287A7125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8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383" y="2083777"/>
            <a:ext cx="7082168" cy="1646521"/>
          </a:xfrm>
          <a:custGeom>
            <a:avLst/>
            <a:gdLst>
              <a:gd name="connsiteX0" fmla="*/ 0 w 7082168"/>
              <a:gd name="connsiteY0" fmla="*/ 0 h 1440824"/>
              <a:gd name="connsiteX1" fmla="*/ 7082168 w 7082168"/>
              <a:gd name="connsiteY1" fmla="*/ 0 h 1440824"/>
              <a:gd name="connsiteX2" fmla="*/ 7082168 w 7082168"/>
              <a:gd name="connsiteY2" fmla="*/ 1440824 h 1440824"/>
              <a:gd name="connsiteX3" fmla="*/ 0 w 7082168"/>
              <a:gd name="connsiteY3" fmla="*/ 1440824 h 1440824"/>
              <a:gd name="connsiteX4" fmla="*/ 0 w 7082168"/>
              <a:gd name="connsiteY4" fmla="*/ 0 h 1440824"/>
              <a:gd name="connsiteX0" fmla="*/ 0 w 7082168"/>
              <a:gd name="connsiteY0" fmla="*/ 0 h 1440824"/>
              <a:gd name="connsiteX1" fmla="*/ 7082168 w 7082168"/>
              <a:gd name="connsiteY1" fmla="*/ 0 h 1440824"/>
              <a:gd name="connsiteX2" fmla="*/ 7082168 w 7082168"/>
              <a:gd name="connsiteY2" fmla="*/ 1440824 h 1440824"/>
              <a:gd name="connsiteX3" fmla="*/ 5525541 w 7082168"/>
              <a:gd name="connsiteY3" fmla="*/ 1434241 h 1440824"/>
              <a:gd name="connsiteX4" fmla="*/ 0 w 7082168"/>
              <a:gd name="connsiteY4" fmla="*/ 1440824 h 1440824"/>
              <a:gd name="connsiteX5" fmla="*/ 0 w 7082168"/>
              <a:gd name="connsiteY5" fmla="*/ 0 h 1440824"/>
              <a:gd name="connsiteX0" fmla="*/ 0 w 7082168"/>
              <a:gd name="connsiteY0" fmla="*/ 0 h 1440824"/>
              <a:gd name="connsiteX1" fmla="*/ 7082168 w 7082168"/>
              <a:gd name="connsiteY1" fmla="*/ 0 h 1440824"/>
              <a:gd name="connsiteX2" fmla="*/ 7082168 w 7082168"/>
              <a:gd name="connsiteY2" fmla="*/ 1440824 h 1440824"/>
              <a:gd name="connsiteX3" fmla="*/ 5525541 w 7082168"/>
              <a:gd name="connsiteY3" fmla="*/ 1434241 h 1440824"/>
              <a:gd name="connsiteX4" fmla="*/ 1216300 w 7082168"/>
              <a:gd name="connsiteY4" fmla="*/ 1434241 h 1440824"/>
              <a:gd name="connsiteX5" fmla="*/ 0 w 7082168"/>
              <a:gd name="connsiteY5" fmla="*/ 1440824 h 1440824"/>
              <a:gd name="connsiteX6" fmla="*/ 0 w 7082168"/>
              <a:gd name="connsiteY6" fmla="*/ 0 h 1440824"/>
              <a:gd name="connsiteX0" fmla="*/ 1216300 w 7082168"/>
              <a:gd name="connsiteY0" fmla="*/ 1434241 h 1525681"/>
              <a:gd name="connsiteX1" fmla="*/ 0 w 7082168"/>
              <a:gd name="connsiteY1" fmla="*/ 1440824 h 1525681"/>
              <a:gd name="connsiteX2" fmla="*/ 0 w 7082168"/>
              <a:gd name="connsiteY2" fmla="*/ 0 h 1525681"/>
              <a:gd name="connsiteX3" fmla="*/ 7082168 w 7082168"/>
              <a:gd name="connsiteY3" fmla="*/ 0 h 1525681"/>
              <a:gd name="connsiteX4" fmla="*/ 7082168 w 7082168"/>
              <a:gd name="connsiteY4" fmla="*/ 1440824 h 1525681"/>
              <a:gd name="connsiteX5" fmla="*/ 5525541 w 7082168"/>
              <a:gd name="connsiteY5" fmla="*/ 1434241 h 1525681"/>
              <a:gd name="connsiteX6" fmla="*/ 1307740 w 7082168"/>
              <a:gd name="connsiteY6" fmla="*/ 1525681 h 1525681"/>
              <a:gd name="connsiteX0" fmla="*/ 1216300 w 7082168"/>
              <a:gd name="connsiteY0" fmla="*/ 1434241 h 1440824"/>
              <a:gd name="connsiteX1" fmla="*/ 0 w 7082168"/>
              <a:gd name="connsiteY1" fmla="*/ 1440824 h 1440824"/>
              <a:gd name="connsiteX2" fmla="*/ 0 w 7082168"/>
              <a:gd name="connsiteY2" fmla="*/ 0 h 1440824"/>
              <a:gd name="connsiteX3" fmla="*/ 7082168 w 7082168"/>
              <a:gd name="connsiteY3" fmla="*/ 0 h 1440824"/>
              <a:gd name="connsiteX4" fmla="*/ 7082168 w 7082168"/>
              <a:gd name="connsiteY4" fmla="*/ 1440824 h 1440824"/>
              <a:gd name="connsiteX5" fmla="*/ 5525541 w 7082168"/>
              <a:gd name="connsiteY5" fmla="*/ 1434241 h 1440824"/>
              <a:gd name="connsiteX0" fmla="*/ 1636714 w 7082168"/>
              <a:gd name="connsiteY0" fmla="*/ 1434241 h 1440824"/>
              <a:gd name="connsiteX1" fmla="*/ 0 w 7082168"/>
              <a:gd name="connsiteY1" fmla="*/ 1440824 h 1440824"/>
              <a:gd name="connsiteX2" fmla="*/ 0 w 7082168"/>
              <a:gd name="connsiteY2" fmla="*/ 0 h 1440824"/>
              <a:gd name="connsiteX3" fmla="*/ 7082168 w 7082168"/>
              <a:gd name="connsiteY3" fmla="*/ 0 h 1440824"/>
              <a:gd name="connsiteX4" fmla="*/ 7082168 w 7082168"/>
              <a:gd name="connsiteY4" fmla="*/ 1440824 h 1440824"/>
              <a:gd name="connsiteX5" fmla="*/ 5525541 w 7082168"/>
              <a:gd name="connsiteY5" fmla="*/ 1434241 h 1440824"/>
              <a:gd name="connsiteX0" fmla="*/ 1636714 w 7082168"/>
              <a:gd name="connsiteY0" fmla="*/ 1434241 h 1455262"/>
              <a:gd name="connsiteX1" fmla="*/ 0 w 7082168"/>
              <a:gd name="connsiteY1" fmla="*/ 1440824 h 1455262"/>
              <a:gd name="connsiteX2" fmla="*/ 0 w 7082168"/>
              <a:gd name="connsiteY2" fmla="*/ 0 h 1455262"/>
              <a:gd name="connsiteX3" fmla="*/ 7082168 w 7082168"/>
              <a:gd name="connsiteY3" fmla="*/ 0 h 1455262"/>
              <a:gd name="connsiteX4" fmla="*/ 7082168 w 7082168"/>
              <a:gd name="connsiteY4" fmla="*/ 1440824 h 1455262"/>
              <a:gd name="connsiteX5" fmla="*/ 5399417 w 7082168"/>
              <a:gd name="connsiteY5" fmla="*/ 1455262 h 145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2168" h="1455262">
                <a:moveTo>
                  <a:pt x="1636714" y="1434241"/>
                </a:moveTo>
                <a:lnTo>
                  <a:pt x="0" y="1440824"/>
                </a:lnTo>
                <a:lnTo>
                  <a:pt x="0" y="0"/>
                </a:lnTo>
                <a:lnTo>
                  <a:pt x="7082168" y="0"/>
                </a:lnTo>
                <a:lnTo>
                  <a:pt x="7082168" y="1440824"/>
                </a:lnTo>
                <a:lnTo>
                  <a:pt x="5399417" y="1455262"/>
                </a:lnTo>
              </a:path>
            </a:pathLst>
          </a:custGeom>
          <a:noFill/>
          <a:ln w="19050">
            <a:solidFill>
              <a:schemeClr val="tx1">
                <a:alpha val="64000"/>
              </a:schemeClr>
            </a:solidFill>
          </a:ln>
          <a:effectLst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0255" y="3449525"/>
            <a:ext cx="3723237" cy="519116"/>
          </a:xfrm>
          <a:ln w="12700">
            <a:noFill/>
          </a:ln>
          <a:effectLst/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rgbClr val="B8C2EA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5762323" y="5698909"/>
            <a:ext cx="419100" cy="419100"/>
            <a:chOff x="5762323" y="5698909"/>
            <a:chExt cx="419100" cy="419100"/>
          </a:xfrm>
        </p:grpSpPr>
        <p:sp>
          <p:nvSpPr>
            <p:cNvPr id="16" name="椭圆 15">
              <a:hlinkClick r:id="" action="ppaction://hlinkshowjump?jump=nextslide"/>
            </p:cNvPr>
            <p:cNvSpPr/>
            <p:nvPr userDrawn="1"/>
          </p:nvSpPr>
          <p:spPr>
            <a:xfrm>
              <a:off x="5762323" y="5698909"/>
              <a:ext cx="419100" cy="419100"/>
            </a:xfrm>
            <a:prstGeom prst="ellipse">
              <a:avLst/>
            </a:prstGeom>
            <a:noFill/>
            <a:ln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下箭头 16"/>
            <p:cNvSpPr/>
            <p:nvPr userDrawn="1"/>
          </p:nvSpPr>
          <p:spPr>
            <a:xfrm>
              <a:off x="5892498" y="5787076"/>
              <a:ext cx="158750" cy="260350"/>
            </a:xfrm>
            <a:prstGeom prst="downArrow">
              <a:avLst>
                <a:gd name="adj1" fmla="val 23000"/>
                <a:gd name="adj2" fmla="val 68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01656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2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0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4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8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0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02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4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07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3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884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89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2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52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9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746" y="1193800"/>
            <a:ext cx="10680337" cy="503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BCC76A7-7986-45A7-9E49-39F9D7D4AB1C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9D6892-1287-4626-90D5-52BF8157BB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746" y="406590"/>
            <a:ext cx="10680337" cy="60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60000"/>
        <a:buFont typeface="Wingdings 2" panose="05020102010507070707" pitchFamily="18" charset="2"/>
        <a:buChar char="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0" dirty="0" smtClean="0"/>
              <a:t>单击此处添加标题</a:t>
            </a:r>
            <a:endParaRPr lang="zh-CN" altLang="en-US" b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单击此处添加副标题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6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单击此处添加标题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81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1119A01PPBG">
  <a:themeElements>
    <a:clrScheme name="自定义 574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7447CD"/>
      </a:accent1>
      <a:accent2>
        <a:srgbClr val="A53CA0"/>
      </a:accent2>
      <a:accent3>
        <a:srgbClr val="DE5C78"/>
      </a:accent3>
      <a:accent4>
        <a:srgbClr val="D46E5A"/>
      </a:accent4>
      <a:accent5>
        <a:srgbClr val="FF79FF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A000120150407A27KPBG</Template>
  <TotalTime>1</TotalTime>
  <Words>32</Words>
  <Application>Microsoft Office PowerPoint</Application>
  <PresentationFormat>自定义</PresentationFormat>
  <Paragraphs>8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A000120141119A01PPBG</vt:lpstr>
      <vt:lpstr>Office Theme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2015-07-03T03:12:59Z</dcterms:created>
  <dcterms:modified xsi:type="dcterms:W3CDTF">2017-08-18T06:08:48Z</dcterms:modified>
</cp:coreProperties>
</file>