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85" r:id="rId2"/>
    <p:sldId id="278" r:id="rId3"/>
    <p:sldId id="279" r:id="rId4"/>
    <p:sldId id="280" r:id="rId5"/>
    <p:sldId id="281" r:id="rId6"/>
    <p:sldId id="282" r:id="rId7"/>
    <p:sldId id="283" r:id="rId8"/>
    <p:sldId id="284" r:id="rId9"/>
    <p:sldId id="257" r:id="rId10"/>
    <p:sldId id="262" r:id="rId11"/>
    <p:sldId id="263" r:id="rId12"/>
    <p:sldId id="258" r:id="rId13"/>
    <p:sldId id="259" r:id="rId14"/>
    <p:sldId id="261" r:id="rId15"/>
    <p:sldId id="286" r:id="rId16"/>
    <p:sldId id="265" r:id="rId17"/>
    <p:sldId id="266" r:id="rId18"/>
    <p:sldId id="267" r:id="rId19"/>
    <p:sldId id="287" r:id="rId20"/>
    <p:sldId id="270" r:id="rId21"/>
    <p:sldId id="271" r:id="rId22"/>
    <p:sldId id="276" r:id="rId23"/>
    <p:sldId id="277" r:id="rId24"/>
    <p:sldId id="288" r:id="rId25"/>
  </p:sldIdLst>
  <p:sldSz cx="12192000" cy="6858000"/>
  <p:notesSz cx="6858000" cy="9144000"/>
  <p:embeddedFontLst>
    <p:embeddedFont>
      <p:font typeface="Meiryo" pitchFamily="34" charset="-128"/>
      <p:regular r:id="rId27"/>
      <p:bold r:id="rId28"/>
      <p:italic r:id="rId29"/>
      <p:boldItalic r:id="rId30"/>
    </p:embeddedFont>
    <p:embeddedFont>
      <p:font typeface="Calibri Light" charset="0"/>
      <p:regular r:id="rId31"/>
      <p:italic r:id="rId32"/>
    </p:embeddedFont>
    <p:embeddedFont>
      <p:font typeface="微软雅黑" pitchFamily="34" charset="-122"/>
      <p:regular r:id="rId33"/>
      <p:bold r:id="rId34"/>
    </p:embeddedFont>
    <p:embeddedFont>
      <p:font typeface="华文细黑" pitchFamily="2" charset="-122"/>
      <p:regular r:id="rId35"/>
    </p:embeddedFont>
    <p:embeddedFont>
      <p:font typeface="Calibri" pitchFamily="34" charset="0"/>
      <p:regular r:id="rId36"/>
      <p:bold r:id="rId37"/>
      <p:italic r:id="rId38"/>
      <p:boldItalic r:id="rId39"/>
    </p:embeddedFont>
    <p:embeddedFont>
      <p:font typeface="楷体_GB2312" charset="-122"/>
      <p:regular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66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20" y="-108"/>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A4E82-719B-45B5-B153-8474DE53B02D}" type="datetimeFigureOut">
              <a:rPr lang="zh-CN" altLang="en-US" smtClean="0"/>
              <a:t>2017/8/10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1EAC0-35A8-41CD-998F-5E6C94A28D57}" type="slidenum">
              <a:rPr lang="zh-CN" altLang="en-US" smtClean="0"/>
              <a:t>‹#›</a:t>
            </a:fld>
            <a:endParaRPr lang="zh-CN" altLang="en-US"/>
          </a:p>
        </p:txBody>
      </p:sp>
    </p:spTree>
    <p:extLst>
      <p:ext uri="{BB962C8B-B14F-4D97-AF65-F5344CB8AC3E}">
        <p14:creationId xmlns:p14="http://schemas.microsoft.com/office/powerpoint/2010/main" val="241022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6372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419675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318121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357791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8443" y="442798"/>
            <a:ext cx="540000" cy="540000"/>
          </a:xfrm>
          <a:prstGeom prst="rect">
            <a:avLst/>
          </a:prstGeom>
          <a:effectLst>
            <a:outerShdw blurRad="152400" dist="317500" dir="5400000" sx="90000" sy="-19000" rotWithShape="0">
              <a:prstClr val="black">
                <a:alpha val="15000"/>
              </a:prstClr>
            </a:outerShdw>
          </a:effectLst>
        </p:spPr>
      </p:pic>
      <p:sp>
        <p:nvSpPr>
          <p:cNvPr id="7" name="矩形 6"/>
          <p:cNvSpPr/>
          <p:nvPr userDrawn="1"/>
        </p:nvSpPr>
        <p:spPr>
          <a:xfrm>
            <a:off x="254000" y="190500"/>
            <a:ext cx="11696700" cy="64643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065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363890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372902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34388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57293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108548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235657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B1B6207-3C04-462D-8E72-68C9730EB86D}" type="datetimeFigureOut">
              <a:rPr lang="zh-CN" altLang="en-US" smtClean="0"/>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96003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B6207-3C04-462D-8E72-68C9730EB86D}" type="datetimeFigureOut">
              <a:rPr lang="zh-CN" altLang="en-US" smtClean="0"/>
              <a:t>2017/8/10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D535D-1C9A-4F3E-B1DC-DA5A3835AF07}" type="slidenum">
              <a:rPr lang="zh-CN" altLang="en-US" smtClean="0"/>
              <a:t>‹#›</a:t>
            </a:fld>
            <a:endParaRPr lang="zh-CN" altLang="en-US"/>
          </a:p>
        </p:txBody>
      </p:sp>
    </p:spTree>
    <p:extLst>
      <p:ext uri="{BB962C8B-B14F-4D97-AF65-F5344CB8AC3E}">
        <p14:creationId xmlns:p14="http://schemas.microsoft.com/office/powerpoint/2010/main" val="175078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pptbz.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t="7780" b="7780"/>
          <a:stretch/>
        </p:blipFill>
        <p:spPr>
          <a:xfrm>
            <a:off x="0" y="0"/>
            <a:ext cx="12192000" cy="6858000"/>
          </a:xfrm>
          <a:prstGeom prst="rect">
            <a:avLst/>
          </a:prstGeom>
        </p:spPr>
      </p:pic>
      <p:sp>
        <p:nvSpPr>
          <p:cNvPr id="13" name="圆角矩形 12"/>
          <p:cNvSpPr/>
          <p:nvPr/>
        </p:nvSpPr>
        <p:spPr>
          <a:xfrm>
            <a:off x="2772227" y="2598057"/>
            <a:ext cx="7634514" cy="104502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350" y="6137973"/>
            <a:ext cx="378000" cy="378000"/>
          </a:xfrm>
          <a:prstGeom prst="rect">
            <a:avLst/>
          </a:prstGeom>
        </p:spPr>
      </p:pic>
      <p:sp>
        <p:nvSpPr>
          <p:cNvPr id="7" name="矩形 6"/>
          <p:cNvSpPr/>
          <p:nvPr/>
        </p:nvSpPr>
        <p:spPr>
          <a:xfrm>
            <a:off x="5913350" y="3864118"/>
            <a:ext cx="4581703" cy="461665"/>
          </a:xfrm>
          <a:prstGeom prst="rect">
            <a:avLst/>
          </a:prstGeom>
          <a:effectLst/>
        </p:spPr>
        <p:txBody>
          <a:bodyPr wrap="none">
            <a:spAutoFit/>
          </a:bodyPr>
          <a:lstStyle/>
          <a:p>
            <a:r>
              <a:rPr lang="en-US" altLang="zh-CN" sz="2400" i="1" dirty="0">
                <a:latin typeface="华文细黑" panose="02010600040101010101" pitchFamily="2" charset="-122"/>
                <a:ea typeface="华文细黑" panose="02010600040101010101" pitchFamily="2" charset="-122"/>
              </a:rPr>
              <a:t>——</a:t>
            </a:r>
            <a:r>
              <a:rPr lang="en-US" altLang="zh-CN" sz="2400" i="1" smtClean="0">
                <a:latin typeface="华文细黑" panose="02010600040101010101" pitchFamily="2" charset="-122"/>
                <a:ea typeface="华文细黑" panose="02010600040101010101" pitchFamily="2" charset="-122"/>
              </a:rPr>
              <a:t>the core IDEA of </a:t>
            </a:r>
            <a:r>
              <a:rPr lang="en-US" altLang="zh-CN" sz="2400" i="1">
                <a:latin typeface="华文细黑" panose="02010600040101010101" pitchFamily="2" charset="-122"/>
                <a:ea typeface="华文细黑" panose="02010600040101010101" pitchFamily="2" charset="-122"/>
              </a:rPr>
              <a:t> </a:t>
            </a:r>
            <a:r>
              <a:rPr lang="en-US" altLang="zh-CN" sz="2400" i="1" smtClean="0">
                <a:latin typeface="华文细黑" panose="02010600040101010101" pitchFamily="2" charset="-122"/>
                <a:ea typeface="华文细黑" panose="02010600040101010101" pitchFamily="2" charset="-122"/>
              </a:rPr>
              <a:t>your PPT</a:t>
            </a:r>
            <a:endParaRPr lang="zh-CN" altLang="en-US" sz="2400" i="1" dirty="0">
              <a:latin typeface="华文细黑" panose="02010600040101010101" pitchFamily="2" charset="-122"/>
              <a:ea typeface="华文细黑" panose="02010600040101010101" pitchFamily="2" charset="-122"/>
            </a:endParaRPr>
          </a:p>
        </p:txBody>
      </p:sp>
      <p:sp>
        <p:nvSpPr>
          <p:cNvPr id="8" name="矩形 7"/>
          <p:cNvSpPr/>
          <p:nvPr/>
        </p:nvSpPr>
        <p:spPr>
          <a:xfrm>
            <a:off x="5127613" y="6597134"/>
            <a:ext cx="1939955" cy="276999"/>
          </a:xfrm>
          <a:prstGeom prst="rect">
            <a:avLst/>
          </a:prstGeom>
          <a:solidFill>
            <a:schemeClr val="bg1"/>
          </a:solidFill>
        </p:spPr>
        <p:txBody>
          <a:bodyPr wrap="none">
            <a:spAutoFit/>
          </a:bodyPr>
          <a:lstStyle/>
          <a:p>
            <a:pPr algn="ctr" eaLnBrk="0" hangingPunct="0">
              <a:spcBef>
                <a:spcPct val="80000"/>
              </a:spcBef>
            </a:pPr>
            <a:r>
              <a:rPr lang="en-US" altLang="zh-CN" sz="1200" smtClean="0">
                <a:solidFill>
                  <a:schemeClr val="bg1">
                    <a:lumMod val="50000"/>
                  </a:schemeClr>
                </a:solidFill>
                <a:latin typeface="华文细黑" panose="02010600040101010101" pitchFamily="2" charset="-122"/>
                <a:ea typeface="华文细黑" panose="02010600040101010101" pitchFamily="2" charset="-122"/>
                <a:sym typeface="微软雅黑" panose="020B0503020204020204" pitchFamily="34" charset="-122"/>
              </a:rPr>
              <a:t>YOUR COMPANY NAME</a:t>
            </a:r>
            <a:endParaRPr lang="zh-CN" altLang="en-US" sz="1200" dirty="0">
              <a:solidFill>
                <a:schemeClr val="bg1">
                  <a:lumMod val="50000"/>
                </a:schemeClr>
              </a:solidFill>
              <a:latin typeface="华文细黑" panose="02010600040101010101" pitchFamily="2" charset="-122"/>
              <a:ea typeface="华文细黑" panose="02010600040101010101" pitchFamily="2" charset="-122"/>
              <a:sym typeface="微软雅黑" panose="020B0503020204020204" pitchFamily="34" charset="-122"/>
            </a:endParaRPr>
          </a:p>
        </p:txBody>
      </p:sp>
      <p:sp>
        <p:nvSpPr>
          <p:cNvPr id="10" name="矩形 9"/>
          <p:cNvSpPr/>
          <p:nvPr/>
        </p:nvSpPr>
        <p:spPr>
          <a:xfrm>
            <a:off x="4236721" y="1159858"/>
            <a:ext cx="3645550" cy="338554"/>
          </a:xfrm>
          <a:prstGeom prst="rect">
            <a:avLst/>
          </a:prstGeom>
        </p:spPr>
        <p:txBody>
          <a:bodyPr wrap="none">
            <a:spAutoFit/>
          </a:bodyPr>
          <a:lstStyle/>
          <a:p>
            <a:pPr algn="ctr"/>
            <a:r>
              <a:rPr lang="en-US" altLang="zh-CN" sz="1600" smtClean="0">
                <a:solidFill>
                  <a:schemeClr val="bg1"/>
                </a:solidFill>
                <a:latin typeface="华文细黑" panose="02010600040101010101" pitchFamily="2" charset="-122"/>
                <a:ea typeface="华文细黑" panose="02010600040101010101" pitchFamily="2" charset="-122"/>
              </a:rPr>
              <a:t>What do you want to write in here?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6" name="圆角矩形 5"/>
          <p:cNvSpPr/>
          <p:nvPr/>
        </p:nvSpPr>
        <p:spPr>
          <a:xfrm>
            <a:off x="1669143" y="2598057"/>
            <a:ext cx="7634514" cy="1045029"/>
          </a:xfrm>
          <a:prstGeom prst="roundRect">
            <a:avLst>
              <a:gd name="adj" fmla="val 50000"/>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27147" y="2705072"/>
            <a:ext cx="6718506" cy="830997"/>
          </a:xfrm>
          <a:prstGeom prst="rect">
            <a:avLst/>
          </a:prstGeom>
          <a:noFill/>
          <a:effectLst>
            <a:outerShdw blurRad="50800" dist="38100" dir="5400000" algn="t" rotWithShape="0">
              <a:prstClr val="black">
                <a:alpha val="40000"/>
              </a:prstClr>
            </a:outerShdw>
          </a:effectLst>
        </p:spPr>
        <p:txBody>
          <a:bodyPr wrap="none" anchor="ctr">
            <a:spAutoFit/>
          </a:bodyPr>
          <a:lstStyle/>
          <a:p>
            <a:pPr algn="ctr"/>
            <a:r>
              <a:rPr lang="zh-CN" altLang="en-US" sz="4800" b="1" smtClean="0">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英文版企业招商模板</a:t>
            </a:r>
            <a:r>
              <a:rPr lang="en-US" altLang="zh-CN" sz="4800" b="1" smtClean="0">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PPT</a:t>
            </a:r>
            <a:endParaRPr lang="en-US" altLang="zh-CN" sz="4800" b="1"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358333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5651389" y="1093816"/>
            <a:ext cx="461677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GB" altLang="zh-CN" sz="1599" i="1" smtClean="0">
                <a:solidFill>
                  <a:schemeClr val="bg1">
                    <a:lumMod val="50000"/>
                  </a:schemeClr>
                </a:solidFill>
                <a:latin typeface="微软雅黑" panose="020B0503020204020204" pitchFamily="34" charset="-122"/>
                <a:ea typeface="微软雅黑" panose="020B0503020204020204" pitchFamily="34" charset="-122"/>
              </a:rPr>
              <a:t>You zhe shen me yang de niu bi gong neng ?</a:t>
            </a:r>
            <a:endParaRPr lang="en-GB" altLang="zh-CN" sz="1599" i="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73" name="Rectangle 5"/>
          <p:cNvSpPr>
            <a:spLocks noChangeArrowheads="1"/>
          </p:cNvSpPr>
          <p:nvPr/>
        </p:nvSpPr>
        <p:spPr bwMode="auto">
          <a:xfrm>
            <a:off x="881722" y="2118165"/>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gn="ctr">
              <a:spcBef>
                <a:spcPct val="0"/>
              </a:spcBef>
              <a:buNone/>
            </a:pPr>
            <a:r>
              <a:rPr lang="en-US" altLang="zh-CN" sz="2000" b="1" smtClean="0">
                <a:solidFill>
                  <a:srgbClr val="FF6666"/>
                </a:solidFill>
                <a:latin typeface="华文细黑" panose="02010600040101010101" pitchFamily="2" charset="-122"/>
                <a:ea typeface="华文细黑" panose="02010600040101010101" pitchFamily="2" charset="-122"/>
              </a:rPr>
              <a:t>YOUR BIGGER TITLE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7174" name="Rectangle 6"/>
          <p:cNvSpPr>
            <a:spLocks noChangeArrowheads="1"/>
          </p:cNvSpPr>
          <p:nvPr/>
        </p:nvSpPr>
        <p:spPr bwMode="auto">
          <a:xfrm>
            <a:off x="456108" y="3059881"/>
            <a:ext cx="34709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chemeClr val="bg1">
                    <a:lumMod val="50000"/>
                  </a:schemeClr>
                </a:solidFill>
                <a:latin typeface="华文细黑" panose="02010600040101010101" pitchFamily="2" charset="-122"/>
                <a:ea typeface="华文细黑" panose="02010600040101010101" pitchFamily="2" charset="-122"/>
              </a:rPr>
              <a:t>Having the passions - pleasure, anger, sorrow, joy and all facial expressions, available for emotion communication</a:t>
            </a:r>
          </a:p>
        </p:txBody>
      </p:sp>
      <p:sp>
        <p:nvSpPr>
          <p:cNvPr id="7175" name="Rectangle 7"/>
          <p:cNvSpPr>
            <a:spLocks noChangeArrowheads="1"/>
          </p:cNvSpPr>
          <p:nvPr/>
        </p:nvSpPr>
        <p:spPr bwMode="auto">
          <a:xfrm>
            <a:off x="3939768" y="2118165"/>
            <a:ext cx="4335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zh-CN" sz="2000" b="1">
                <a:solidFill>
                  <a:srgbClr val="FF6666"/>
                </a:solidFill>
                <a:latin typeface="华文细黑" panose="02010600040101010101" pitchFamily="2" charset="-122"/>
                <a:ea typeface="华文细黑" panose="02010600040101010101" pitchFamily="2" charset="-122"/>
              </a:rPr>
              <a:t>YOUR BIGGER TITLE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7176" name="Rectangle 8"/>
          <p:cNvSpPr>
            <a:spLocks noChangeArrowheads="1"/>
          </p:cNvSpPr>
          <p:nvPr/>
        </p:nvSpPr>
        <p:spPr bwMode="auto">
          <a:xfrm>
            <a:off x="4478259" y="3059881"/>
            <a:ext cx="3260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chemeClr val="bg1">
                    <a:lumMod val="50000"/>
                  </a:schemeClr>
                </a:solidFill>
                <a:latin typeface="华文细黑" panose="02010600040101010101" pitchFamily="2" charset="-122"/>
                <a:ea typeface="华文细黑" panose="02010600040101010101" pitchFamily="2" charset="-122"/>
              </a:rPr>
              <a:t>Children have multidimensional and  interactive learning in games</a:t>
            </a:r>
            <a:endParaRPr lang="zh-CN" altLang="en-US" sz="14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7177" name="Rectangle 9"/>
          <p:cNvSpPr>
            <a:spLocks noChangeArrowheads="1"/>
          </p:cNvSpPr>
          <p:nvPr/>
        </p:nvSpPr>
        <p:spPr bwMode="auto">
          <a:xfrm>
            <a:off x="8170533" y="2118165"/>
            <a:ext cx="3769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zh-CN" sz="2000" b="1">
                <a:solidFill>
                  <a:srgbClr val="FF6666"/>
                </a:solidFill>
                <a:latin typeface="华文细黑" panose="02010600040101010101" pitchFamily="2" charset="-122"/>
                <a:ea typeface="华文细黑" panose="02010600040101010101" pitchFamily="2" charset="-122"/>
              </a:rPr>
              <a:t>YOUR BIGGER TITLE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7178" name="Rectangle 10"/>
          <p:cNvSpPr>
            <a:spLocks noChangeArrowheads="1"/>
          </p:cNvSpPr>
          <p:nvPr/>
        </p:nvSpPr>
        <p:spPr bwMode="auto">
          <a:xfrm>
            <a:off x="8373733" y="3059881"/>
            <a:ext cx="34099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GB" altLang="zh-CN" sz="1400" dirty="0">
                <a:solidFill>
                  <a:schemeClr val="bg1">
                    <a:lumMod val="50000"/>
                  </a:schemeClr>
                </a:solidFill>
                <a:latin typeface="华文细黑" panose="02010600040101010101" pitchFamily="2" charset="-122"/>
                <a:ea typeface="华文细黑" panose="02010600040101010101" pitchFamily="2" charset="-122"/>
              </a:rPr>
              <a:t>Huge amounts of videos and stories, One-stop solution to the problem of early child education</a:t>
            </a:r>
            <a:endParaRPr lang="zh-CN" altLang="en-US" sz="14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1" name="矩形 10"/>
          <p:cNvSpPr/>
          <p:nvPr/>
        </p:nvSpPr>
        <p:spPr>
          <a:xfrm>
            <a:off x="699234" y="364233"/>
            <a:ext cx="5472396"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What’s your product name?</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 name="椭圆 1"/>
          <p:cNvSpPr/>
          <p:nvPr/>
        </p:nvSpPr>
        <p:spPr>
          <a:xfrm>
            <a:off x="4216200" y="2769597"/>
            <a:ext cx="36000" cy="36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112962" y="2769597"/>
            <a:ext cx="36000" cy="36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980" b="980"/>
          <a:stretch/>
        </p:blipFill>
        <p:spPr>
          <a:xfrm>
            <a:off x="587864" y="3943479"/>
            <a:ext cx="3240000" cy="2025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3125" b="3125"/>
          <a:stretch/>
        </p:blipFill>
        <p:spPr>
          <a:xfrm>
            <a:off x="4484626" y="3904726"/>
            <a:ext cx="3240000" cy="20250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3125" b="3125"/>
          <a:stretch/>
        </p:blipFill>
        <p:spPr>
          <a:xfrm>
            <a:off x="8458702" y="3904726"/>
            <a:ext cx="3240000" cy="2025000"/>
          </a:xfrm>
          <a:prstGeom prst="rect">
            <a:avLst/>
          </a:prstGeom>
        </p:spPr>
      </p:pic>
    </p:spTree>
    <p:extLst>
      <p:ext uri="{BB962C8B-B14F-4D97-AF65-F5344CB8AC3E}">
        <p14:creationId xmlns:p14="http://schemas.microsoft.com/office/powerpoint/2010/main" val="2898630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36109" y="2726948"/>
            <a:ext cx="7189982" cy="707886"/>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4000" b="1" i="1" dirty="0" smtClean="0">
                <a:solidFill>
                  <a:srgbClr val="FF6666"/>
                </a:solidFill>
                <a:latin typeface="Times New Roman" panose="02020603050405020304" pitchFamily="18" charset="0"/>
                <a:ea typeface="华文细黑" panose="02010600040101010101" pitchFamily="2" charset="-122"/>
                <a:cs typeface="Times New Roman" panose="02020603050405020304" pitchFamily="18" charset="0"/>
              </a:rPr>
              <a:t> Product </a:t>
            </a:r>
            <a:r>
              <a:rPr lang="en-US" altLang="zh-CN" sz="40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rPr>
              <a:t>Competitive Advantages</a:t>
            </a:r>
            <a:endParaRPr lang="zh-CN" altLang="en-US" sz="40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776982" y="205040"/>
            <a:ext cx="3118161" cy="6447919"/>
          </a:xfrm>
          <a:prstGeom prst="rect">
            <a:avLst/>
          </a:prstGeom>
          <a:effectLst>
            <a:outerShdw blurRad="50800" dist="38100" dir="5400000" algn="t" rotWithShape="0">
              <a:prstClr val="black">
                <a:alpha val="40000"/>
              </a:prstClr>
            </a:outerShdw>
          </a:effectLst>
        </p:spPr>
        <p:txBody>
          <a:bodyPr wrap="none">
            <a:spAutoFit/>
          </a:bodyPr>
          <a:lstStyle/>
          <a:p>
            <a:r>
              <a:rPr lang="en-US" altLang="zh-CN" sz="41300" dirty="0">
                <a:solidFill>
                  <a:srgbClr val="0066CC"/>
                </a:solidFill>
                <a:latin typeface="华文细黑" panose="02010600040101010101" pitchFamily="2" charset="-122"/>
                <a:ea typeface="华文细黑" panose="02010600040101010101" pitchFamily="2" charset="-122"/>
              </a:rPr>
              <a:t>3</a:t>
            </a:r>
            <a:endParaRPr lang="zh-CN" altLang="en-US" sz="4800" dirty="0">
              <a:solidFill>
                <a:srgbClr val="0066CC"/>
              </a:solidFill>
              <a:latin typeface="华文细黑" panose="02010600040101010101" pitchFamily="2" charset="-122"/>
              <a:ea typeface="华文细黑" panose="02010600040101010101" pitchFamily="2" charset="-122"/>
            </a:endParaRPr>
          </a:p>
        </p:txBody>
      </p:sp>
      <p:sp>
        <p:nvSpPr>
          <p:cNvPr id="4" name="矩形 3"/>
          <p:cNvSpPr/>
          <p:nvPr/>
        </p:nvSpPr>
        <p:spPr>
          <a:xfrm>
            <a:off x="3972067" y="3549134"/>
            <a:ext cx="3608680" cy="1477328"/>
          </a:xfrm>
          <a:prstGeom prst="rect">
            <a:avLst/>
          </a:prstGeom>
        </p:spPr>
        <p:txBody>
          <a:bodyPr wrap="none">
            <a:spAutoFit/>
          </a:bodyPr>
          <a:lstStyle/>
          <a:p>
            <a:pPr marL="285750" indent="-285750">
              <a:lnSpc>
                <a:spcPct val="150000"/>
              </a:lnSpc>
              <a:buFont typeface="Arial" panose="020B0604020202020204" pitchFamily="34" charset="0"/>
              <a:buChar char="•"/>
            </a:pPr>
            <a:r>
              <a:rPr lang="en-US" altLang="zh-CN" sz="2000" i="1" smtClean="0">
                <a:solidFill>
                  <a:schemeClr val="bg1">
                    <a:lumMod val="50000"/>
                  </a:schemeClr>
                </a:solidFill>
                <a:latin typeface="华文细黑" panose="02010600040101010101" pitchFamily="2" charset="-122"/>
                <a:ea typeface="华文细黑" panose="02010600040101010101" pitchFamily="2" charset="-122"/>
              </a:rPr>
              <a:t>Your  shen yi yang de title</a:t>
            </a:r>
            <a:endParaRPr lang="en-US" altLang="zh-CN" sz="2000" i="1" dirty="0" smtClean="0">
              <a:solidFill>
                <a:schemeClr val="bg1">
                  <a:lumMod val="50000"/>
                </a:schemeClr>
              </a:solidFill>
              <a:latin typeface="华文细黑" panose="02010600040101010101" pitchFamily="2" charset="-122"/>
              <a:ea typeface="华文细黑" panose="02010600040101010101" pitchFamily="2" charset="-122"/>
            </a:endParaRPr>
          </a:p>
          <a:p>
            <a:pPr marL="285750" indent="-285750">
              <a:lnSpc>
                <a:spcPct val="150000"/>
              </a:lnSpc>
              <a:buFont typeface="Arial" panose="020B0604020202020204" pitchFamily="34" charset="0"/>
              <a:buChar char="•"/>
            </a:pPr>
            <a:r>
              <a:rPr lang="en-US" altLang="zh-CN" sz="2000" i="1">
                <a:solidFill>
                  <a:schemeClr val="bg1">
                    <a:lumMod val="50000"/>
                  </a:schemeClr>
                </a:solidFill>
                <a:latin typeface="华文细黑" panose="02010600040101010101" pitchFamily="2" charset="-122"/>
                <a:ea typeface="华文细黑" panose="02010600040101010101" pitchFamily="2" charset="-122"/>
              </a:rPr>
              <a:t>Your  shen yi yang de title</a:t>
            </a:r>
          </a:p>
          <a:p>
            <a:pPr marL="285750" indent="-285750">
              <a:lnSpc>
                <a:spcPct val="150000"/>
              </a:lnSpc>
              <a:buFont typeface="Arial" panose="020B0604020202020204" pitchFamily="34" charset="0"/>
              <a:buChar char="•"/>
            </a:pPr>
            <a:r>
              <a:rPr lang="en-US" altLang="zh-CN" sz="2000" i="1">
                <a:solidFill>
                  <a:schemeClr val="bg1">
                    <a:lumMod val="50000"/>
                  </a:schemeClr>
                </a:solidFill>
                <a:latin typeface="华文细黑" panose="02010600040101010101" pitchFamily="2" charset="-122"/>
                <a:ea typeface="华文细黑" panose="02010600040101010101" pitchFamily="2" charset="-122"/>
              </a:rPr>
              <a:t>Your  shen yi yang de </a:t>
            </a:r>
            <a:r>
              <a:rPr lang="en-US" altLang="zh-CN" sz="2000" i="1" smtClean="0">
                <a:solidFill>
                  <a:schemeClr val="bg1">
                    <a:lumMod val="50000"/>
                  </a:schemeClr>
                </a:solidFill>
                <a:latin typeface="华文细黑" panose="02010600040101010101" pitchFamily="2" charset="-122"/>
                <a:ea typeface="华文细黑" panose="02010600040101010101" pitchFamily="2" charset="-122"/>
              </a:rPr>
              <a:t>title</a:t>
            </a:r>
            <a:endParaRPr lang="en-US" altLang="zh-CN" sz="2000" i="1">
              <a:solidFill>
                <a:schemeClr val="bg1">
                  <a:lumMod val="50000"/>
                </a:schemeClr>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77433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99234" y="364233"/>
            <a:ext cx="6301918"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PCA NO.1</a:t>
            </a:r>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3600" b="1" i="1" smtClean="0">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Shen yi yang de title</a:t>
            </a:r>
            <a:endParaRPr lang="en-US" altLang="zh-CN" sz="3600" b="1" i="1" dirty="0">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1" name="矩形 10"/>
          <p:cNvSpPr/>
          <p:nvPr/>
        </p:nvSpPr>
        <p:spPr>
          <a:xfrm>
            <a:off x="699234" y="1130424"/>
            <a:ext cx="10793532" cy="1200329"/>
          </a:xfrm>
          <a:prstGeom prst="rect">
            <a:avLst/>
          </a:prstGeom>
        </p:spPr>
        <p:txBody>
          <a:bodyPr wrap="square">
            <a:spAutoFit/>
          </a:bodyPr>
          <a:lstStyle/>
          <a:p>
            <a:r>
              <a:rPr lang="en-US" altLang="zh-CN" sz="2400">
                <a:latin typeface="华文细黑" panose="02010600040101010101" pitchFamily="2" charset="-122"/>
                <a:ea typeface="华文细黑" panose="02010600040101010101" pitchFamily="2" charset="-122"/>
              </a:rPr>
              <a:t>Shen yi yang de </a:t>
            </a:r>
            <a:r>
              <a:rPr lang="en-US" altLang="zh-CN" sz="2400" smtClean="0">
                <a:latin typeface="华文细黑" panose="02010600040101010101" pitchFamily="2" charset="-122"/>
                <a:ea typeface="华文细黑" panose="02010600040101010101" pitchFamily="2" charset="-122"/>
              </a:rPr>
              <a:t>title, </a:t>
            </a:r>
            <a:r>
              <a:rPr lang="en-US" altLang="zh-CN" sz="2400">
                <a:latin typeface="华文细黑" panose="02010600040101010101" pitchFamily="2" charset="-122"/>
                <a:ea typeface="华文细黑" panose="02010600040101010101" pitchFamily="2" charset="-122"/>
              </a:rPr>
              <a:t>Shen yi yang de </a:t>
            </a:r>
            <a:r>
              <a:rPr lang="en-US" altLang="zh-CN" sz="2400" smtClean="0">
                <a:latin typeface="华文细黑" panose="02010600040101010101" pitchFamily="2" charset="-122"/>
                <a:ea typeface="华文细黑" panose="02010600040101010101" pitchFamily="2" charset="-122"/>
              </a:rPr>
              <a:t>title, </a:t>
            </a:r>
            <a:r>
              <a:rPr lang="en-US" altLang="zh-CN" sz="2400">
                <a:latin typeface="华文细黑" panose="02010600040101010101" pitchFamily="2" charset="-122"/>
                <a:ea typeface="华文细黑" panose="02010600040101010101" pitchFamily="2" charset="-122"/>
              </a:rPr>
              <a:t>Shen yi yang de </a:t>
            </a:r>
            <a:r>
              <a:rPr lang="en-US" altLang="zh-CN" sz="2400" smtClean="0">
                <a:latin typeface="华文细黑" panose="02010600040101010101" pitchFamily="2" charset="-122"/>
                <a:ea typeface="华文细黑" panose="02010600040101010101" pitchFamily="2" charset="-122"/>
              </a:rPr>
              <a:t>title, </a:t>
            </a:r>
            <a:r>
              <a:rPr lang="en-US" altLang="zh-CN" sz="2400">
                <a:latin typeface="华文细黑" panose="02010600040101010101" pitchFamily="2" charset="-122"/>
                <a:ea typeface="华文细黑" panose="02010600040101010101" pitchFamily="2" charset="-122"/>
              </a:rPr>
              <a:t>Shen yi yang de </a:t>
            </a:r>
            <a:r>
              <a:rPr lang="en-US" altLang="zh-CN" sz="2400" smtClean="0">
                <a:latin typeface="华文细黑" panose="02010600040101010101" pitchFamily="2" charset="-122"/>
                <a:ea typeface="华文细黑" panose="02010600040101010101" pitchFamily="2" charset="-122"/>
              </a:rPr>
              <a:t>title, </a:t>
            </a:r>
            <a:r>
              <a:rPr lang="en-US" altLang="zh-CN" sz="2400">
                <a:latin typeface="华文细黑" panose="02010600040101010101" pitchFamily="2" charset="-122"/>
                <a:ea typeface="华文细黑" panose="02010600040101010101" pitchFamily="2" charset="-122"/>
              </a:rPr>
              <a:t>Shen yi yang de </a:t>
            </a:r>
            <a:r>
              <a:rPr lang="en-US" altLang="zh-CN" sz="2400" smtClean="0">
                <a:latin typeface="华文细黑" panose="02010600040101010101" pitchFamily="2" charset="-122"/>
                <a:ea typeface="华文细黑" panose="02010600040101010101" pitchFamily="2" charset="-122"/>
              </a:rPr>
              <a:t>title, </a:t>
            </a:r>
            <a:r>
              <a:rPr lang="en-US" altLang="zh-CN" sz="2400">
                <a:latin typeface="华文细黑" panose="02010600040101010101" pitchFamily="2" charset="-122"/>
                <a:ea typeface="华文细黑" panose="02010600040101010101" pitchFamily="2" charset="-122"/>
              </a:rPr>
              <a:t>Shen yi yang de </a:t>
            </a:r>
            <a:r>
              <a:rPr lang="en-US" altLang="zh-CN" sz="2400" smtClean="0">
                <a:latin typeface="华文细黑" panose="02010600040101010101" pitchFamily="2" charset="-122"/>
                <a:ea typeface="华文细黑" panose="02010600040101010101" pitchFamily="2" charset="-122"/>
              </a:rPr>
              <a:t>title, </a:t>
            </a:r>
            <a:r>
              <a:rPr lang="en-US" altLang="zh-CN" sz="2400">
                <a:latin typeface="华文细黑" panose="02010600040101010101" pitchFamily="2" charset="-122"/>
                <a:ea typeface="华文细黑" panose="02010600040101010101" pitchFamily="2" charset="-122"/>
              </a:rPr>
              <a:t>Shen yi yang de </a:t>
            </a:r>
            <a:r>
              <a:rPr lang="en-US" altLang="zh-CN" sz="2400" smtClean="0">
                <a:latin typeface="华文细黑" panose="02010600040101010101" pitchFamily="2" charset="-122"/>
                <a:ea typeface="华文细黑" panose="02010600040101010101" pitchFamily="2" charset="-122"/>
              </a:rPr>
              <a:t>title, </a:t>
            </a:r>
            <a:r>
              <a:rPr lang="en-US" altLang="zh-CN" sz="2400">
                <a:latin typeface="华文细黑" panose="02010600040101010101" pitchFamily="2" charset="-122"/>
                <a:ea typeface="华文细黑" panose="02010600040101010101" pitchFamily="2" charset="-122"/>
              </a:rPr>
              <a:t>Shen yi yang de </a:t>
            </a:r>
            <a:r>
              <a:rPr lang="en-US" altLang="zh-CN" sz="2400" smtClean="0">
                <a:latin typeface="华文细黑" panose="02010600040101010101" pitchFamily="2" charset="-122"/>
                <a:ea typeface="华文细黑" panose="02010600040101010101" pitchFamily="2" charset="-122"/>
              </a:rPr>
              <a:t>title. </a:t>
            </a:r>
            <a:endParaRPr lang="zh-CN" altLang="en-US" sz="2400" dirty="0">
              <a:latin typeface="华文细黑" panose="02010600040101010101" pitchFamily="2" charset="-122"/>
              <a:ea typeface="华文细黑" panose="02010600040101010101" pitchFamily="2" charset="-122"/>
            </a:endParaRPr>
          </a:p>
        </p:txBody>
      </p:sp>
      <p:sp>
        <p:nvSpPr>
          <p:cNvPr id="13" name="矩形 12"/>
          <p:cNvSpPr/>
          <p:nvPr/>
        </p:nvSpPr>
        <p:spPr>
          <a:xfrm>
            <a:off x="1718378" y="6038069"/>
            <a:ext cx="8759128" cy="400110"/>
          </a:xfrm>
          <a:prstGeom prst="rect">
            <a:avLst/>
          </a:prstGeom>
        </p:spPr>
        <p:txBody>
          <a:bodyPr wrap="none">
            <a:spAutoFit/>
          </a:bodyPr>
          <a:lstStyle/>
          <a:p>
            <a:pPr algn="ctr"/>
            <a:r>
              <a:rPr lang="en-US" altLang="zh-CN" sz="2000" dirty="0" smtClean="0">
                <a:latin typeface="华文细黑" panose="02010600040101010101" pitchFamily="2" charset="-122"/>
                <a:ea typeface="华文细黑" panose="02010600040101010101" pitchFamily="2" charset="-122"/>
              </a:rPr>
              <a:t>Far away, then </a:t>
            </a:r>
            <a:r>
              <a:rPr lang="en-US" altLang="zh-CN" sz="2000" dirty="0">
                <a:latin typeface="华文细黑" panose="02010600040101010101" pitchFamily="2" charset="-122"/>
                <a:ea typeface="华文细黑" panose="02010600040101010101" pitchFamily="2" charset="-122"/>
              </a:rPr>
              <a:t>know to cherish every second together with your child</a:t>
            </a:r>
            <a:endParaRPr lang="zh-CN" altLang="en-US" sz="2000" dirty="0">
              <a:latin typeface="华文细黑" panose="02010600040101010101" pitchFamily="2" charset="-122"/>
              <a:ea typeface="华文细黑" panose="0201060004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80" y="2670195"/>
            <a:ext cx="4680000" cy="31005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542" y="2670195"/>
            <a:ext cx="4621863" cy="3100500"/>
          </a:xfrm>
          <a:prstGeom prst="rect">
            <a:avLst/>
          </a:prstGeom>
        </p:spPr>
      </p:pic>
    </p:spTree>
    <p:extLst>
      <p:ext uri="{BB962C8B-B14F-4D97-AF65-F5344CB8AC3E}">
        <p14:creationId xmlns:p14="http://schemas.microsoft.com/office/powerpoint/2010/main" val="55688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766" y="2268022"/>
            <a:ext cx="2400000" cy="3600000"/>
          </a:xfrm>
          <a:prstGeom prst="rect">
            <a:avLst/>
          </a:prstGeom>
        </p:spPr>
      </p:pic>
      <p:sp>
        <p:nvSpPr>
          <p:cNvPr id="12" name="矩形 11"/>
          <p:cNvSpPr/>
          <p:nvPr/>
        </p:nvSpPr>
        <p:spPr>
          <a:xfrm>
            <a:off x="699234" y="1130424"/>
            <a:ext cx="10793532" cy="830997"/>
          </a:xfrm>
          <a:prstGeom prst="rect">
            <a:avLst/>
          </a:prstGeom>
        </p:spPr>
        <p:txBody>
          <a:bodyPr wrap="square">
            <a:spAutoFit/>
          </a:bodyPr>
          <a:lstStyle/>
          <a:p>
            <a:r>
              <a:rPr lang="en-US" altLang="zh-CN" sz="2400">
                <a:latin typeface="华文细黑" panose="02010600040101010101" pitchFamily="2" charset="-122"/>
                <a:ea typeface="华文细黑" panose="02010600040101010101" pitchFamily="2" charset="-122"/>
              </a:rPr>
              <a:t>Shen yi yang de title, Shen yi yang de title, Shen yi yang de title, Shen yi yang de </a:t>
            </a:r>
            <a:r>
              <a:rPr lang="en-US" altLang="zh-CN" sz="2400" smtClean="0">
                <a:latin typeface="华文细黑" panose="02010600040101010101" pitchFamily="2" charset="-122"/>
                <a:ea typeface="华文细黑" panose="02010600040101010101" pitchFamily="2" charset="-122"/>
              </a:rPr>
              <a:t>title, </a:t>
            </a:r>
            <a:r>
              <a:rPr lang="en-US" altLang="zh-CN" sz="2400">
                <a:latin typeface="华文细黑" panose="02010600040101010101" pitchFamily="2" charset="-122"/>
                <a:ea typeface="华文细黑" panose="02010600040101010101" pitchFamily="2" charset="-122"/>
              </a:rPr>
              <a:t>Shen yi yang de title, Shen yi yang de </a:t>
            </a:r>
            <a:r>
              <a:rPr lang="en-US" altLang="zh-CN" sz="2400" smtClean="0">
                <a:latin typeface="华文细黑" panose="02010600040101010101" pitchFamily="2" charset="-122"/>
                <a:ea typeface="华文细黑" panose="02010600040101010101" pitchFamily="2" charset="-122"/>
              </a:rPr>
              <a:t>title!</a:t>
            </a:r>
            <a:endParaRPr lang="zh-CN" altLang="en-US" sz="2400" dirty="0">
              <a:latin typeface="华文细黑" panose="02010600040101010101" pitchFamily="2" charset="-122"/>
              <a:ea typeface="华文细黑" panose="02010600040101010101" pitchFamily="2" charset="-122"/>
            </a:endParaRPr>
          </a:p>
        </p:txBody>
      </p:sp>
      <p:sp>
        <p:nvSpPr>
          <p:cNvPr id="13" name="矩形 12"/>
          <p:cNvSpPr/>
          <p:nvPr/>
        </p:nvSpPr>
        <p:spPr>
          <a:xfrm>
            <a:off x="648434" y="3543436"/>
            <a:ext cx="2526566" cy="2031325"/>
          </a:xfrm>
          <a:prstGeom prst="rect">
            <a:avLst/>
          </a:prstGeom>
        </p:spPr>
        <p:txBody>
          <a:bodyPr wrap="square">
            <a:spAutoFit/>
          </a:bodyPr>
          <a:lstStyle/>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Ji Ta Ji Ta Ji Ta </a:t>
            </a:r>
            <a:endParaRPr lang="en-US" altLang="zh-CN" dirty="0" smtClean="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Ji Ta Ji Ta Ji Ta </a:t>
            </a:r>
          </a:p>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Ji Ta Ji Ta Ji Ta </a:t>
            </a:r>
            <a:endParaRPr lang="en-US" altLang="zh-CN" smtClean="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en-US" altLang="zh-CN" smtClean="0">
                <a:latin typeface="华文细黑" panose="02010600040101010101" pitchFamily="2" charset="-122"/>
                <a:ea typeface="华文细黑" panose="02010600040101010101" pitchFamily="2" charset="-122"/>
              </a:rPr>
              <a:t>Ji </a:t>
            </a:r>
            <a:r>
              <a:rPr lang="en-US" altLang="zh-CN">
                <a:latin typeface="华文细黑" panose="02010600040101010101" pitchFamily="2" charset="-122"/>
                <a:ea typeface="华文细黑" panose="02010600040101010101" pitchFamily="2" charset="-122"/>
              </a:rPr>
              <a:t>Ta Ji Ta Ji Ta </a:t>
            </a:r>
            <a:endParaRPr lang="en-US" altLang="zh-CN" smtClean="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en-US" altLang="zh-CN" smtClean="0">
                <a:latin typeface="华文细黑" panose="02010600040101010101" pitchFamily="2" charset="-122"/>
                <a:ea typeface="华文细黑" panose="02010600040101010101" pitchFamily="2" charset="-122"/>
              </a:rPr>
              <a:t>Ji </a:t>
            </a:r>
            <a:r>
              <a:rPr lang="en-US" altLang="zh-CN">
                <a:latin typeface="华文细黑" panose="02010600040101010101" pitchFamily="2" charset="-122"/>
                <a:ea typeface="华文细黑" panose="02010600040101010101" pitchFamily="2" charset="-122"/>
              </a:rPr>
              <a:t>Ta Ji Ta Ji Ta </a:t>
            </a:r>
            <a:endParaRPr lang="en-US" altLang="zh-CN" smtClean="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en-US" altLang="zh-CN" smtClean="0">
                <a:latin typeface="华文细黑" panose="02010600040101010101" pitchFamily="2" charset="-122"/>
                <a:ea typeface="华文细黑" panose="02010600040101010101" pitchFamily="2" charset="-122"/>
              </a:rPr>
              <a:t>Ji </a:t>
            </a:r>
            <a:r>
              <a:rPr lang="en-US" altLang="zh-CN">
                <a:latin typeface="华文细黑" panose="02010600040101010101" pitchFamily="2" charset="-122"/>
                <a:ea typeface="华文细黑" panose="02010600040101010101" pitchFamily="2" charset="-122"/>
              </a:rPr>
              <a:t>Ta Ji Ta Ji Ta </a:t>
            </a:r>
            <a:endParaRPr lang="en-US" altLang="zh-CN" smtClean="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en-US" altLang="zh-CN" smtClean="0">
                <a:latin typeface="华文细黑" panose="02010600040101010101" pitchFamily="2" charset="-122"/>
                <a:ea typeface="华文细黑" panose="02010600040101010101" pitchFamily="2" charset="-122"/>
              </a:rPr>
              <a:t> </a:t>
            </a:r>
            <a:r>
              <a:rPr lang="en-US" altLang="zh-CN" dirty="0" smtClean="0">
                <a:latin typeface="华文细黑" panose="02010600040101010101" pitchFamily="2" charset="-122"/>
                <a:ea typeface="华文细黑" panose="02010600040101010101" pitchFamily="2" charset="-122"/>
              </a:rPr>
              <a:t>…………</a:t>
            </a:r>
            <a:endParaRPr lang="zh-CN" altLang="en-US" dirty="0">
              <a:latin typeface="华文细黑" panose="02010600040101010101" pitchFamily="2" charset="-122"/>
              <a:ea typeface="华文细黑" panose="02010600040101010101" pitchFamily="2" charset="-122"/>
            </a:endParaRPr>
          </a:p>
        </p:txBody>
      </p:sp>
      <p:sp>
        <p:nvSpPr>
          <p:cNvPr id="14" name="文本框 13"/>
          <p:cNvSpPr txBox="1"/>
          <p:nvPr/>
        </p:nvSpPr>
        <p:spPr>
          <a:xfrm>
            <a:off x="784108" y="2915283"/>
            <a:ext cx="1798890" cy="523220"/>
          </a:xfrm>
          <a:prstGeom prst="rect">
            <a:avLst/>
          </a:prstGeom>
          <a:solidFill>
            <a:srgbClr val="FF6666"/>
          </a:solidFill>
        </p:spPr>
        <p:txBody>
          <a:bodyPr wrap="none" rtlCol="0">
            <a:spAutoFit/>
          </a:bodyPr>
          <a:lstStyle/>
          <a:p>
            <a:r>
              <a:rPr lang="en-US" altLang="zh-CN" sz="2800" b="1">
                <a:solidFill>
                  <a:schemeClr val="bg1"/>
                </a:solidFill>
                <a:latin typeface="华文细黑" panose="02010600040101010101" pitchFamily="2" charset="-122"/>
                <a:ea typeface="华文细黑" panose="02010600040101010101" pitchFamily="2" charset="-122"/>
              </a:rPr>
              <a:t>Y</a:t>
            </a:r>
            <a:r>
              <a:rPr lang="en-US" altLang="zh-CN" sz="2800" b="1" smtClean="0">
                <a:solidFill>
                  <a:schemeClr val="bg1"/>
                </a:solidFill>
                <a:latin typeface="华文细黑" panose="02010600040101010101" pitchFamily="2" charset="-122"/>
                <a:ea typeface="华文细黑" panose="02010600040101010101" pitchFamily="2" charset="-122"/>
              </a:rPr>
              <a:t>our TITLE</a:t>
            </a:r>
            <a:endParaRPr lang="zh-CN" altLang="en-US" sz="2800" b="1" dirty="0">
              <a:solidFill>
                <a:schemeClr val="bg1"/>
              </a:solidFill>
              <a:latin typeface="华文细黑" panose="02010600040101010101" pitchFamily="2" charset="-122"/>
              <a:ea typeface="华文细黑" panose="02010600040101010101" pitchFamily="2" charset="-122"/>
            </a:endParaRPr>
          </a:p>
        </p:txBody>
      </p:sp>
      <p:sp>
        <p:nvSpPr>
          <p:cNvPr id="17" name="矩形 16"/>
          <p:cNvSpPr/>
          <p:nvPr/>
        </p:nvSpPr>
        <p:spPr>
          <a:xfrm>
            <a:off x="3376368" y="5939173"/>
            <a:ext cx="7957628" cy="307777"/>
          </a:xfrm>
          <a:prstGeom prst="rect">
            <a:avLst/>
          </a:prstGeom>
        </p:spPr>
        <p:txBody>
          <a:bodyPr wrap="none">
            <a:spAutoFit/>
          </a:bodyPr>
          <a:lstStyle/>
          <a:p>
            <a:r>
              <a:rPr lang="en-US" altLang="zh-CN" sz="1400" dirty="0" smtClean="0">
                <a:latin typeface="华文细黑" panose="02010600040101010101" pitchFamily="2" charset="-122"/>
                <a:ea typeface="华文细黑" panose="02010600040101010101" pitchFamily="2" charset="-122"/>
              </a:rPr>
              <a:t>Jsutl like</a:t>
            </a:r>
            <a:r>
              <a:rPr lang="zh-CN" altLang="en-US" sz="1400" dirty="0" smtClean="0">
                <a:latin typeface="华文细黑" panose="02010600040101010101" pitchFamily="2" charset="-122"/>
                <a:ea typeface="华文细黑" panose="02010600040101010101" pitchFamily="2" charset="-122"/>
              </a:rPr>
              <a:t>“</a:t>
            </a:r>
            <a:r>
              <a:rPr lang="en-US" altLang="zh-CN" sz="1400" dirty="0" smtClean="0">
                <a:latin typeface="华文细黑" panose="02010600040101010101" pitchFamily="2" charset="-122"/>
                <a:ea typeface="华文细黑" panose="02010600040101010101" pitchFamily="2" charset="-122"/>
              </a:rPr>
              <a:t>The </a:t>
            </a:r>
            <a:r>
              <a:rPr lang="en-US" altLang="zh-CN" sz="1400" dirty="0">
                <a:latin typeface="华文细黑" panose="02010600040101010101" pitchFamily="2" charset="-122"/>
                <a:ea typeface="华文细黑" panose="02010600040101010101" pitchFamily="2" charset="-122"/>
              </a:rPr>
              <a:t>British </a:t>
            </a:r>
            <a:r>
              <a:rPr lang="en-US" altLang="zh-CN" sz="1400" dirty="0" smtClean="0">
                <a:latin typeface="华文细黑" panose="02010600040101010101" pitchFamily="2" charset="-122"/>
                <a:ea typeface="华文细黑" panose="02010600040101010101" pitchFamily="2" charset="-122"/>
              </a:rPr>
              <a:t>Library”; Besides</a:t>
            </a:r>
            <a:r>
              <a:rPr lang="zh-CN" altLang="en-US" sz="1400" dirty="0" smtClean="0">
                <a:latin typeface="华文细黑" panose="02010600040101010101" pitchFamily="2" charset="-122"/>
                <a:ea typeface="华文细黑" panose="02010600040101010101" pitchFamily="2" charset="-122"/>
              </a:rPr>
              <a:t>，</a:t>
            </a:r>
            <a:r>
              <a:rPr lang="en-US" altLang="zh-CN" sz="1400" dirty="0" smtClean="0">
                <a:latin typeface="华文细黑" panose="02010600040101010101" pitchFamily="2" charset="-122"/>
                <a:ea typeface="华文细黑" panose="02010600040101010101" pitchFamily="2" charset="-122"/>
              </a:rPr>
              <a:t>it</a:t>
            </a:r>
            <a:r>
              <a:rPr lang="zh-CN" altLang="en-US" sz="1400" dirty="0" smtClean="0">
                <a:latin typeface="华文细黑" panose="02010600040101010101" pitchFamily="2" charset="-122"/>
                <a:ea typeface="华文细黑" panose="02010600040101010101" pitchFamily="2" charset="-122"/>
              </a:rPr>
              <a:t> </a:t>
            </a:r>
            <a:r>
              <a:rPr lang="en-US" altLang="zh-CN" sz="1400" dirty="0">
                <a:latin typeface="华文细黑" panose="02010600040101010101" pitchFamily="2" charset="-122"/>
                <a:ea typeface="华文细黑" panose="02010600040101010101" pitchFamily="2" charset="-122"/>
              </a:rPr>
              <a:t>provides fresh content for on-demand every day</a:t>
            </a:r>
            <a:r>
              <a:rPr lang="en-US" altLang="zh-CN" sz="1400" dirty="0" smtClean="0">
                <a:latin typeface="华文细黑" panose="02010600040101010101" pitchFamily="2" charset="-122"/>
                <a:ea typeface="华文细黑" panose="02010600040101010101" pitchFamily="2" charset="-122"/>
              </a:rPr>
              <a:t>!</a:t>
            </a:r>
            <a:endParaRPr lang="zh-CN" altLang="en-US" sz="1400" dirty="0">
              <a:latin typeface="华文细黑" panose="02010600040101010101" pitchFamily="2" charset="-122"/>
              <a:ea typeface="华文细黑" panose="02010600040101010101" pitchFamily="2" charset="-122"/>
            </a:endParaRPr>
          </a:p>
        </p:txBody>
      </p:sp>
      <p:sp>
        <p:nvSpPr>
          <p:cNvPr id="15" name="矩形 14"/>
          <p:cNvSpPr/>
          <p:nvPr/>
        </p:nvSpPr>
        <p:spPr>
          <a:xfrm>
            <a:off x="699234" y="364233"/>
            <a:ext cx="6301918"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PCA NO.2</a:t>
            </a:r>
            <a:r>
              <a:rPr lang="en-US" altLang="zh-CN" sz="3600" b="1" i="1"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3600" b="1" i="1">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Shen yi yang de title</a:t>
            </a:r>
            <a:endParaRPr lang="en-US" altLang="zh-CN" sz="3600" b="1" i="1" dirty="0">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774" y="2268022"/>
            <a:ext cx="5400000" cy="3600000"/>
          </a:xfrm>
          <a:prstGeom prst="rect">
            <a:avLst/>
          </a:prstGeom>
        </p:spPr>
      </p:pic>
    </p:spTree>
    <p:extLst>
      <p:ext uri="{BB962C8B-B14F-4D97-AF65-F5344CB8AC3E}">
        <p14:creationId xmlns:p14="http://schemas.microsoft.com/office/powerpoint/2010/main" val="4092006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00" y="2671009"/>
            <a:ext cx="4860000" cy="3240000"/>
          </a:xfrm>
          <a:prstGeom prst="rect">
            <a:avLst/>
          </a:prstGeom>
        </p:spPr>
      </p:pic>
      <p:sp>
        <p:nvSpPr>
          <p:cNvPr id="13" name="矩形 12"/>
          <p:cNvSpPr/>
          <p:nvPr/>
        </p:nvSpPr>
        <p:spPr>
          <a:xfrm>
            <a:off x="699234" y="364233"/>
            <a:ext cx="6301918"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PCA NO.3: </a:t>
            </a:r>
            <a:r>
              <a:rPr lang="en-US" altLang="zh-CN" sz="3600" b="1" i="1">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Shen yi yang de </a:t>
            </a:r>
            <a:r>
              <a:rPr lang="en-US" altLang="zh-CN" sz="3600" b="1" i="1" smtClean="0">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title</a:t>
            </a:r>
            <a:endParaRPr lang="en-US" altLang="zh-CN" sz="3600" b="1" i="1">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1" name="矩形 10"/>
          <p:cNvSpPr/>
          <p:nvPr/>
        </p:nvSpPr>
        <p:spPr>
          <a:xfrm>
            <a:off x="803783" y="1586887"/>
            <a:ext cx="5574566" cy="1015663"/>
          </a:xfrm>
          <a:prstGeom prst="rect">
            <a:avLst/>
          </a:prstGeom>
        </p:spPr>
        <p:txBody>
          <a:bodyPr wrap="square">
            <a:spAutoFit/>
          </a:bodyPr>
          <a:lstStyle/>
          <a:p>
            <a:pPr algn="ctr"/>
            <a:r>
              <a:rPr lang="en-US" altLang="zh-CN" sz="2400" smtClean="0">
                <a:latin typeface="华文细黑" panose="02010600040101010101" pitchFamily="2" charset="-122"/>
                <a:ea typeface="华文细黑" panose="02010600040101010101" pitchFamily="2" charset="-122"/>
              </a:rPr>
              <a:t>WO ZHI SHI XIANG YAO YI GE</a:t>
            </a:r>
            <a:endParaRPr lang="en-US" altLang="zh-CN" sz="2400" dirty="0" smtClean="0">
              <a:latin typeface="华文细黑" panose="02010600040101010101" pitchFamily="2" charset="-122"/>
              <a:ea typeface="华文细黑" panose="02010600040101010101" pitchFamily="2" charset="-122"/>
            </a:endParaRPr>
          </a:p>
          <a:p>
            <a:pPr algn="ctr"/>
            <a:r>
              <a:rPr lang="en-US" altLang="zh-CN" sz="3600" b="1" smtClean="0">
                <a:latin typeface="华文细黑" panose="02010600040101010101" pitchFamily="2" charset="-122"/>
                <a:ea typeface="华文细黑" panose="02010600040101010101" pitchFamily="2" charset="-122"/>
              </a:rPr>
              <a:t>BIGGER TITLE!</a:t>
            </a:r>
            <a:endParaRPr lang="zh-CN" altLang="en-US" sz="3600" b="1" dirty="0">
              <a:latin typeface="华文细黑" panose="02010600040101010101" pitchFamily="2" charset="-122"/>
              <a:ea typeface="华文细黑" panose="02010600040101010101" pitchFamily="2" charset="-122"/>
            </a:endParaRPr>
          </a:p>
        </p:txBody>
      </p:sp>
      <p:sp>
        <p:nvSpPr>
          <p:cNvPr id="12" name="AutoShape 10"/>
          <p:cNvSpPr>
            <a:spLocks/>
          </p:cNvSpPr>
          <p:nvPr/>
        </p:nvSpPr>
        <p:spPr bwMode="auto">
          <a:xfrm>
            <a:off x="7403368" y="2041190"/>
            <a:ext cx="4354487" cy="609596"/>
          </a:xfrm>
          <a:prstGeom prst="accentCallout2">
            <a:avLst>
              <a:gd name="adj1" fmla="val 18750"/>
              <a:gd name="adj2" fmla="val -2255"/>
              <a:gd name="adj3" fmla="val 18750"/>
              <a:gd name="adj4" fmla="val -14880"/>
              <a:gd name="adj5" fmla="val 157649"/>
              <a:gd name="adj6" fmla="val -73157"/>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sz="2000" b="1" smtClean="0">
                <a:solidFill>
                  <a:srgbClr val="FF0000"/>
                </a:solidFill>
                <a:latin typeface="华文细黑" panose="02010600040101010101" pitchFamily="2" charset="-122"/>
                <a:ea typeface="华文细黑" panose="02010600040101010101" pitchFamily="2" charset="-122"/>
              </a:rPr>
              <a:t>TITLE</a:t>
            </a:r>
            <a:r>
              <a:rPr lang="en-US" altLang="zh-CN" sz="1800" smtClean="0">
                <a:latin typeface="华文细黑" panose="02010600040101010101" pitchFamily="2" charset="-122"/>
                <a:ea typeface="华文细黑" panose="02010600040101010101" pitchFamily="2" charset="-122"/>
              </a:rPr>
              <a:t> </a:t>
            </a:r>
            <a:r>
              <a:rPr kumimoji="0" lang="en-US" altLang="zh-CN" sz="1800" b="1" smtClean="0">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1800" smtClean="0">
                <a:latin typeface="华文细黑" panose="02010600040101010101" pitchFamily="2" charset="-122"/>
                <a:ea typeface="华文细黑" panose="02010600040101010101" pitchFamily="2" charset="-122"/>
                <a:sym typeface="Times New Roman" panose="02020603050405020304" pitchFamily="18" charset="0"/>
              </a:rPr>
              <a:t>nei rong </a:t>
            </a:r>
            <a:r>
              <a:rPr lang="en-US" altLang="zh-CN" sz="18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a:t>
            </a:r>
            <a:endParaRPr kumimoji="0" lang="zh-CN" altLang="en-US" sz="18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a:p>
            <a:pPr eaLnBrk="0" hangingPunct="0"/>
            <a:endParaRPr kumimoji="0" lang="zh-CN" altLang="en-US" sz="1600" b="1" i="1" dirty="0">
              <a:solidFill>
                <a:srgbClr val="1C1C1C"/>
              </a:solidFill>
              <a:latin typeface="华文细黑" panose="02010600040101010101" pitchFamily="2" charset="-122"/>
              <a:ea typeface="华文细黑" panose="02010600040101010101" pitchFamily="2" charset="-122"/>
              <a:sym typeface="楷体_GB2312" charset="0"/>
            </a:endParaRPr>
          </a:p>
        </p:txBody>
      </p:sp>
      <p:sp>
        <p:nvSpPr>
          <p:cNvPr id="14" name="AutoShape 9"/>
          <p:cNvSpPr>
            <a:spLocks/>
          </p:cNvSpPr>
          <p:nvPr/>
        </p:nvSpPr>
        <p:spPr bwMode="auto">
          <a:xfrm>
            <a:off x="7403368" y="2869406"/>
            <a:ext cx="4330699" cy="609596"/>
          </a:xfrm>
          <a:prstGeom prst="accentCallout2">
            <a:avLst>
              <a:gd name="adj1" fmla="val 18750"/>
              <a:gd name="adj2" fmla="val -2250"/>
              <a:gd name="adj3" fmla="val 18750"/>
              <a:gd name="adj4" fmla="val -14755"/>
              <a:gd name="adj5" fmla="val 111926"/>
              <a:gd name="adj6" fmla="val -61445"/>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b="1">
                <a:solidFill>
                  <a:srgbClr val="FF0000"/>
                </a:solidFill>
                <a:latin typeface="华文细黑" panose="02010600040101010101" pitchFamily="2" charset="-122"/>
                <a:ea typeface="华文细黑" panose="02010600040101010101" pitchFamily="2" charset="-122"/>
              </a:rPr>
              <a:t>TITLE</a:t>
            </a:r>
            <a:r>
              <a:rPr lang="en-US" altLang="zh-CN" sz="2000">
                <a:latin typeface="华文细黑" panose="02010600040101010101" pitchFamily="2" charset="-122"/>
                <a:ea typeface="华文细黑" panose="02010600040101010101" pitchFamily="2" charset="-122"/>
              </a:rPr>
              <a:t> </a:t>
            </a:r>
            <a:r>
              <a:rPr kumimoji="0" lang="en-US" altLang="zh-CN" sz="2000" b="1">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20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a:t>
            </a:r>
            <a:endParaRPr kumimoji="0" lang="zh-CN" altLang="en-US" sz="20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p:txBody>
      </p:sp>
      <p:sp>
        <p:nvSpPr>
          <p:cNvPr id="15" name="AutoShape 8"/>
          <p:cNvSpPr>
            <a:spLocks/>
          </p:cNvSpPr>
          <p:nvPr/>
        </p:nvSpPr>
        <p:spPr bwMode="auto">
          <a:xfrm>
            <a:off x="7403368" y="3681413"/>
            <a:ext cx="4026632" cy="609596"/>
          </a:xfrm>
          <a:prstGeom prst="accentCallout2">
            <a:avLst>
              <a:gd name="adj1" fmla="val 18750"/>
              <a:gd name="adj2" fmla="val -2241"/>
              <a:gd name="adj3" fmla="val 18750"/>
              <a:gd name="adj4" fmla="val -13440"/>
              <a:gd name="adj5" fmla="val 123736"/>
              <a:gd name="adj6" fmla="val -80142"/>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b="1">
                <a:solidFill>
                  <a:srgbClr val="FF0000"/>
                </a:solidFill>
                <a:latin typeface="华文细黑" panose="02010600040101010101" pitchFamily="2" charset="-122"/>
                <a:ea typeface="华文细黑" panose="02010600040101010101" pitchFamily="2" charset="-122"/>
              </a:rPr>
              <a:t>TITLE</a:t>
            </a:r>
            <a:r>
              <a:rPr lang="en-US" altLang="zh-CN" sz="2000">
                <a:latin typeface="华文细黑" panose="02010600040101010101" pitchFamily="2" charset="-122"/>
                <a:ea typeface="华文细黑" panose="02010600040101010101" pitchFamily="2" charset="-122"/>
              </a:rPr>
              <a:t> </a:t>
            </a:r>
            <a:r>
              <a:rPr kumimoji="0" lang="en-US" altLang="zh-CN" sz="2000" b="1">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20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a:t>
            </a:r>
            <a:endParaRPr kumimoji="0" lang="zh-CN" altLang="en-US" sz="20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p:txBody>
      </p:sp>
      <p:sp>
        <p:nvSpPr>
          <p:cNvPr id="16" name="AutoShape 7"/>
          <p:cNvSpPr>
            <a:spLocks/>
          </p:cNvSpPr>
          <p:nvPr/>
        </p:nvSpPr>
        <p:spPr bwMode="auto">
          <a:xfrm>
            <a:off x="7407276" y="4556913"/>
            <a:ext cx="3984624" cy="609596"/>
          </a:xfrm>
          <a:prstGeom prst="accentCallout2">
            <a:avLst>
              <a:gd name="adj1" fmla="val 18750"/>
              <a:gd name="adj2" fmla="val -2417"/>
              <a:gd name="adj3" fmla="val 18750"/>
              <a:gd name="adj4" fmla="val -12093"/>
              <a:gd name="adj5" fmla="val 24602"/>
              <a:gd name="adj6" fmla="val -68838"/>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b="1">
                <a:solidFill>
                  <a:srgbClr val="FF0000"/>
                </a:solidFill>
                <a:latin typeface="华文细黑" panose="02010600040101010101" pitchFamily="2" charset="-122"/>
                <a:ea typeface="华文细黑" panose="02010600040101010101" pitchFamily="2" charset="-122"/>
              </a:rPr>
              <a:t>TITLE</a:t>
            </a:r>
            <a:r>
              <a:rPr lang="en-US" altLang="zh-CN" sz="2000">
                <a:latin typeface="华文细黑" panose="02010600040101010101" pitchFamily="2" charset="-122"/>
                <a:ea typeface="华文细黑" panose="02010600040101010101" pitchFamily="2" charset="-122"/>
              </a:rPr>
              <a:t> </a:t>
            </a:r>
            <a:r>
              <a:rPr kumimoji="0" lang="en-US" altLang="zh-CN" sz="2000" b="1">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20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a:t>
            </a:r>
            <a:endParaRPr kumimoji="0" lang="zh-CN" altLang="en-US" sz="20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p:txBody>
      </p:sp>
      <p:sp>
        <p:nvSpPr>
          <p:cNvPr id="17" name="AutoShape 7"/>
          <p:cNvSpPr>
            <a:spLocks/>
          </p:cNvSpPr>
          <p:nvPr/>
        </p:nvSpPr>
        <p:spPr bwMode="auto">
          <a:xfrm>
            <a:off x="7407276" y="5396723"/>
            <a:ext cx="3984624" cy="609596"/>
          </a:xfrm>
          <a:prstGeom prst="accentCallout2">
            <a:avLst>
              <a:gd name="adj1" fmla="val 18750"/>
              <a:gd name="adj2" fmla="val -2417"/>
              <a:gd name="adj3" fmla="val 18750"/>
              <a:gd name="adj4" fmla="val -12093"/>
              <a:gd name="adj5" fmla="val -22773"/>
              <a:gd name="adj6" fmla="val -71379"/>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b="1">
                <a:solidFill>
                  <a:srgbClr val="FF0000"/>
                </a:solidFill>
                <a:latin typeface="华文细黑" panose="02010600040101010101" pitchFamily="2" charset="-122"/>
                <a:ea typeface="华文细黑" panose="02010600040101010101" pitchFamily="2" charset="-122"/>
              </a:rPr>
              <a:t>TITLE</a:t>
            </a:r>
            <a:r>
              <a:rPr lang="en-US" altLang="zh-CN" sz="2000">
                <a:latin typeface="华文细黑" panose="02010600040101010101" pitchFamily="2" charset="-122"/>
                <a:ea typeface="华文细黑" panose="02010600040101010101" pitchFamily="2" charset="-122"/>
              </a:rPr>
              <a:t> </a:t>
            </a:r>
            <a:r>
              <a:rPr kumimoji="0" lang="en-US" altLang="zh-CN" sz="2000" b="1">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20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a:t>
            </a:r>
            <a:endParaRPr kumimoji="0" lang="zh-CN" altLang="en-US" sz="20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p:txBody>
      </p:sp>
    </p:spTree>
    <p:extLst>
      <p:ext uri="{BB962C8B-B14F-4D97-AF65-F5344CB8AC3E}">
        <p14:creationId xmlns:p14="http://schemas.microsoft.com/office/powerpoint/2010/main" val="2807903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a:spLocks noChangeArrowheads="1"/>
          </p:cNvSpPr>
          <p:nvPr/>
        </p:nvSpPr>
        <p:spPr bwMode="auto">
          <a:xfrm>
            <a:off x="5349875" y="3403600"/>
            <a:ext cx="4645820" cy="106759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CN"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Investment policy</a:t>
            </a:r>
          </a:p>
        </p:txBody>
      </p:sp>
      <p:sp>
        <p:nvSpPr>
          <p:cNvPr id="9" name="矩形 8"/>
          <p:cNvSpPr/>
          <p:nvPr/>
        </p:nvSpPr>
        <p:spPr>
          <a:xfrm>
            <a:off x="5362575" y="4469339"/>
            <a:ext cx="4198585" cy="400110"/>
          </a:xfrm>
          <a:prstGeom prst="rect">
            <a:avLst/>
          </a:prstGeom>
        </p:spPr>
        <p:txBody>
          <a:bodyPr wrap="none">
            <a:spAutoFit/>
          </a:bodyPr>
          <a:lstStyle/>
          <a:p>
            <a:r>
              <a:rPr lang="en-US" altLang="zh-CN" sz="2000" i="1" smtClean="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Wei shen me yao tou qian gei ni </a:t>
            </a:r>
            <a:endParaRPr lang="zh-CN" altLang="en-US" sz="2000" i="1" dirty="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文本框 10"/>
          <p:cNvSpPr txBox="1"/>
          <p:nvPr/>
        </p:nvSpPr>
        <p:spPr>
          <a:xfrm>
            <a:off x="983222" y="1257300"/>
            <a:ext cx="5803192" cy="2215991"/>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13800" b="1" dirty="0" smtClean="0">
                <a:solidFill>
                  <a:schemeClr val="bg1">
                    <a:lumMod val="85000"/>
                  </a:schemeClr>
                </a:solidFill>
                <a:latin typeface="华文细黑" panose="02010600040101010101" pitchFamily="2" charset="-122"/>
                <a:ea typeface="华文细黑" panose="02010600040101010101" pitchFamily="2" charset="-122"/>
              </a:rPr>
              <a:t>PART 3</a:t>
            </a:r>
            <a:endParaRPr lang="zh-CN" altLang="en-US" sz="13800" b="1" dirty="0">
              <a:solidFill>
                <a:schemeClr val="bg1">
                  <a:lumMod val="85000"/>
                </a:schemeClr>
              </a:solidFill>
              <a:latin typeface="华文细黑" panose="02010600040101010101" pitchFamily="2" charset="-122"/>
              <a:ea typeface="华文细黑" panose="02010600040101010101" pitchFamily="2" charset="-122"/>
            </a:endParaRPr>
          </a:p>
        </p:txBody>
      </p:sp>
      <p:grpSp>
        <p:nvGrpSpPr>
          <p:cNvPr id="5" name="组合 4"/>
          <p:cNvGrpSpPr>
            <a:grpSpLocks noChangeAspect="1"/>
          </p:cNvGrpSpPr>
          <p:nvPr/>
        </p:nvGrpSpPr>
        <p:grpSpPr>
          <a:xfrm>
            <a:off x="1134757" y="3381752"/>
            <a:ext cx="3834118" cy="1531539"/>
            <a:chOff x="1134757" y="3381752"/>
            <a:chExt cx="3834118" cy="1531539"/>
          </a:xfrm>
        </p:grpSpPr>
        <p:sp>
          <p:nvSpPr>
            <p:cNvPr id="6" name="平行四边形 5"/>
            <p:cNvSpPr/>
            <p:nvPr/>
          </p:nvSpPr>
          <p:spPr>
            <a:xfrm>
              <a:off x="3830347" y="34695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1532857" y="34732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248875"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347034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691817" y="3381752"/>
              <a:ext cx="720000" cy="1440000"/>
            </a:xfrm>
            <a:prstGeom prst="parallelogram">
              <a:avLst/>
            </a:prstGeom>
            <a:solidFill>
              <a:srgbClr val="0066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13475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191328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p>
          </p:txBody>
        </p:sp>
      </p:grpSp>
    </p:spTree>
    <p:extLst>
      <p:ext uri="{BB962C8B-B14F-4D97-AF65-F5344CB8AC3E}">
        <p14:creationId xmlns:p14="http://schemas.microsoft.com/office/powerpoint/2010/main" val="4194021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9234" y="364233"/>
            <a:ext cx="5352747"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The Huge Market Prospect</a:t>
            </a:r>
          </a:p>
        </p:txBody>
      </p:sp>
      <p:sp>
        <p:nvSpPr>
          <p:cNvPr id="6" name="矩形 5"/>
          <p:cNvSpPr/>
          <p:nvPr/>
        </p:nvSpPr>
        <p:spPr>
          <a:xfrm>
            <a:off x="597634" y="1906509"/>
            <a:ext cx="11010166" cy="4093428"/>
          </a:xfrm>
          <a:prstGeom prst="rect">
            <a:avLst/>
          </a:prstGeom>
        </p:spPr>
        <p:txBody>
          <a:bodyPr wrap="square">
            <a:spAutoFit/>
          </a:bodyPr>
          <a:lstStyle/>
          <a:p>
            <a:pPr marL="514350" indent="-514350">
              <a:buFont typeface="+mj-lt"/>
              <a:buAutoNum type="romanUcPeriod"/>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 </a:t>
            </a:r>
            <a:endParaRPr lang="en-US" altLang="zh-CN" sz="2000" dirty="0" smtClean="0">
              <a:latin typeface="华文细黑" panose="02010600040101010101" pitchFamily="2" charset="-122"/>
              <a:ea typeface="华文细黑" panose="02010600040101010101" pitchFamily="2" charset="-122"/>
            </a:endParaRPr>
          </a:p>
          <a:p>
            <a:pPr marL="514350" indent="-514350">
              <a:buFont typeface="+mj-lt"/>
              <a:buAutoNum type="romanUcPeriod"/>
            </a:pPr>
            <a:endParaRPr lang="en-US" altLang="zh-CN" sz="2000" dirty="0">
              <a:latin typeface="华文细黑" panose="02010600040101010101" pitchFamily="2" charset="-122"/>
              <a:ea typeface="华文细黑" panose="02010600040101010101" pitchFamily="2" charset="-122"/>
            </a:endParaRPr>
          </a:p>
          <a:p>
            <a:pPr marL="514350" indent="-514350">
              <a:buFont typeface="+mj-lt"/>
              <a:buAutoNum type="romanUcPeriod"/>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 Chui shi chang niu bi da fa Chui shi chang niu bi da fa Chui shi chang niu bi da fa </a:t>
            </a:r>
          </a:p>
          <a:p>
            <a:pPr marL="514350" indent="-514350">
              <a:buFont typeface="+mj-lt"/>
              <a:buAutoNum type="romanUcPeriod"/>
            </a:pPr>
            <a:endParaRPr lang="en-US" altLang="zh-CN" sz="2000" dirty="0">
              <a:latin typeface="华文细黑" panose="02010600040101010101" pitchFamily="2" charset="-122"/>
              <a:ea typeface="华文细黑" panose="02010600040101010101" pitchFamily="2" charset="-122"/>
            </a:endParaRPr>
          </a:p>
          <a:p>
            <a:pPr marL="514350" indent="-514350">
              <a:buFont typeface="+mj-lt"/>
              <a:buAutoNum type="romanUcPeriod"/>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a:t>
            </a:r>
            <a:r>
              <a:rPr lang="en-US" altLang="zh-CN" sz="2000" smtClean="0">
                <a:latin typeface="华文细黑" panose="02010600040101010101" pitchFamily="2" charset="-122"/>
                <a:ea typeface="华文细黑" panose="02010600040101010101" pitchFamily="2" charset="-122"/>
              </a:rPr>
              <a:t>fa</a:t>
            </a: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 </a:t>
            </a:r>
            <a:r>
              <a:rPr lang="en-US" altLang="zh-CN" sz="2000" smtClean="0">
                <a:latin typeface="华文细黑" panose="02010600040101010101" pitchFamily="2" charset="-122"/>
                <a:ea typeface="华文细黑" panose="02010600040101010101" pitchFamily="2" charset="-122"/>
              </a:rPr>
              <a:t> </a:t>
            </a:r>
            <a:endParaRPr lang="en-US" altLang="zh-CN" sz="2000">
              <a:latin typeface="华文细黑" panose="02010600040101010101" pitchFamily="2" charset="-122"/>
              <a:ea typeface="华文细黑" panose="02010600040101010101" pitchFamily="2" charset="-122"/>
            </a:endParaRPr>
          </a:p>
          <a:p>
            <a:pPr marL="514350" indent="-514350">
              <a:buFont typeface="+mj-lt"/>
              <a:buAutoNum type="romanUcPeriod"/>
            </a:pPr>
            <a:endParaRPr lang="en-US" altLang="zh-CN" sz="2000" dirty="0">
              <a:latin typeface="华文细黑" panose="02010600040101010101" pitchFamily="2" charset="-122"/>
              <a:ea typeface="华文细黑" panose="02010600040101010101" pitchFamily="2" charset="-122"/>
            </a:endParaRPr>
          </a:p>
          <a:p>
            <a:pPr marL="514350" indent="-514350">
              <a:buFont typeface="+mj-lt"/>
              <a:buAutoNum type="romanUcPeriod"/>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faChui shi chang niu bi da fa Chui shi chang niu bi da fa Chui shi chang niu bi da </a:t>
            </a:r>
            <a:r>
              <a:rPr lang="en-US" altLang="zh-CN" sz="2000" smtClean="0">
                <a:latin typeface="华文细黑" panose="02010600040101010101" pitchFamily="2" charset="-122"/>
                <a:ea typeface="华文细黑" panose="02010600040101010101" pitchFamily="2" charset="-122"/>
              </a:rPr>
              <a:t>fa</a:t>
            </a:r>
            <a:endParaRPr lang="en-US" altLang="zh-CN" sz="2000">
              <a:latin typeface="华文细黑" panose="02010600040101010101" pitchFamily="2" charset="-122"/>
              <a:ea typeface="华文细黑" panose="02010600040101010101" pitchFamily="2" charset="-122"/>
            </a:endParaRPr>
          </a:p>
          <a:p>
            <a:r>
              <a:rPr lang="en-US" altLang="zh-CN" sz="2000" smtClean="0">
                <a:latin typeface="华文细黑" panose="02010600040101010101" pitchFamily="2" charset="-122"/>
                <a:ea typeface="华文细黑" panose="02010600040101010101" pitchFamily="2" charset="-122"/>
              </a:rPr>
              <a:t>  </a:t>
            </a:r>
            <a:endParaRPr lang="en-US" altLang="zh-CN" sz="2000">
              <a:latin typeface="华文细黑" panose="02010600040101010101" pitchFamily="2" charset="-122"/>
              <a:ea typeface="华文细黑" panose="02010600040101010101" pitchFamily="2" charset="-122"/>
            </a:endParaRPr>
          </a:p>
          <a:p>
            <a:pPr marL="514350" indent="-514350">
              <a:buFont typeface="+mj-lt"/>
              <a:buAutoNum type="romanUcPeriod" startAt="5"/>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faChui shi chang niu bi da fa Chui shi chang niu bi da fa Chui shi chang niu bi da fa  </a:t>
            </a:r>
          </a:p>
        </p:txBody>
      </p:sp>
    </p:spTree>
    <p:extLst>
      <p:ext uri="{BB962C8B-B14F-4D97-AF65-F5344CB8AC3E}">
        <p14:creationId xmlns:p14="http://schemas.microsoft.com/office/powerpoint/2010/main" val="2302803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99234" y="364233"/>
            <a:ext cx="4314130"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Your niu bi de TITLE</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 name="矩形 4"/>
          <p:cNvSpPr/>
          <p:nvPr/>
        </p:nvSpPr>
        <p:spPr>
          <a:xfrm>
            <a:off x="4739905" y="2875249"/>
            <a:ext cx="2737588" cy="2308324"/>
          </a:xfrm>
          <a:prstGeom prst="rect">
            <a:avLst/>
          </a:prstGeom>
        </p:spPr>
        <p:txBody>
          <a:bodyPr wrap="square">
            <a:spAutoFit/>
          </a:bodyPr>
          <a:lstStyle/>
          <a:p>
            <a:pPr algn="ctr"/>
            <a:r>
              <a:rPr lang="en-US" altLang="zh-CN" sz="3600" b="1" dirty="0">
                <a:solidFill>
                  <a:srgbClr val="0066CC"/>
                </a:solidFill>
                <a:latin typeface="华文细黑" panose="02010600040101010101" pitchFamily="2" charset="-122"/>
                <a:ea typeface="华文细黑" panose="02010600040101010101" pitchFamily="2" charset="-122"/>
              </a:rPr>
              <a:t>Open </a:t>
            </a:r>
            <a:endParaRPr lang="en-US" altLang="zh-CN" sz="3600" b="1" dirty="0" smtClean="0">
              <a:solidFill>
                <a:srgbClr val="0066CC"/>
              </a:solidFill>
              <a:latin typeface="华文细黑" panose="02010600040101010101" pitchFamily="2" charset="-122"/>
              <a:ea typeface="华文细黑" panose="02010600040101010101" pitchFamily="2" charset="-122"/>
            </a:endParaRPr>
          </a:p>
          <a:p>
            <a:pPr algn="ctr"/>
            <a:r>
              <a:rPr lang="en-US" altLang="zh-CN" sz="3600" b="1" dirty="0" smtClean="0">
                <a:solidFill>
                  <a:srgbClr val="0066CC"/>
                </a:solidFill>
                <a:latin typeface="华文细黑" panose="02010600040101010101" pitchFamily="2" charset="-122"/>
                <a:ea typeface="华文细黑" panose="02010600040101010101" pitchFamily="2" charset="-122"/>
              </a:rPr>
              <a:t>platform</a:t>
            </a:r>
            <a:endParaRPr lang="en-US" altLang="zh-CN" sz="3600" b="1" dirty="0">
              <a:solidFill>
                <a:srgbClr val="0066CC"/>
              </a:solidFill>
              <a:latin typeface="华文细黑" panose="02010600040101010101" pitchFamily="2" charset="-122"/>
              <a:ea typeface="华文细黑" panose="02010600040101010101" pitchFamily="2" charset="-122"/>
            </a:endParaRPr>
          </a:p>
          <a:p>
            <a:pPr algn="ctr"/>
            <a:r>
              <a:rPr lang="en-US" altLang="zh-CN" sz="3600" b="1" dirty="0">
                <a:solidFill>
                  <a:srgbClr val="0066CC"/>
                </a:solidFill>
                <a:latin typeface="华文细黑" panose="02010600040101010101" pitchFamily="2" charset="-122"/>
                <a:ea typeface="华文细黑" panose="02010600040101010101" pitchFamily="2" charset="-122"/>
              </a:rPr>
              <a:t>Win-win </a:t>
            </a:r>
            <a:endParaRPr lang="en-US" altLang="zh-CN" sz="3600" b="1" dirty="0" smtClean="0">
              <a:solidFill>
                <a:srgbClr val="0066CC"/>
              </a:solidFill>
              <a:latin typeface="华文细黑" panose="02010600040101010101" pitchFamily="2" charset="-122"/>
              <a:ea typeface="华文细黑" panose="02010600040101010101" pitchFamily="2" charset="-122"/>
            </a:endParaRPr>
          </a:p>
          <a:p>
            <a:pPr algn="ctr"/>
            <a:r>
              <a:rPr lang="en-US" altLang="zh-CN" sz="3600" b="1" dirty="0" smtClean="0">
                <a:solidFill>
                  <a:srgbClr val="0066CC"/>
                </a:solidFill>
                <a:latin typeface="华文细黑" panose="02010600040101010101" pitchFamily="2" charset="-122"/>
                <a:ea typeface="华文细黑" panose="02010600040101010101" pitchFamily="2" charset="-122"/>
              </a:rPr>
              <a:t>wealth</a:t>
            </a:r>
            <a:endParaRPr lang="zh-CN" altLang="en-US" sz="3600" b="1" dirty="0">
              <a:solidFill>
                <a:srgbClr val="0066CC"/>
              </a:solidFill>
              <a:latin typeface="华文细黑" panose="02010600040101010101" pitchFamily="2" charset="-122"/>
              <a:ea typeface="华文细黑" panose="02010600040101010101" pitchFamily="2" charset="-122"/>
            </a:endParaRPr>
          </a:p>
        </p:txBody>
      </p:sp>
      <p:sp>
        <p:nvSpPr>
          <p:cNvPr id="7" name="矩形 6"/>
          <p:cNvSpPr/>
          <p:nvPr/>
        </p:nvSpPr>
        <p:spPr>
          <a:xfrm>
            <a:off x="5321248" y="1329085"/>
            <a:ext cx="1598516" cy="400110"/>
          </a:xfrm>
          <a:prstGeom prst="rect">
            <a:avLst/>
          </a:prstGeom>
        </p:spPr>
        <p:txBody>
          <a:bodyPr wrap="none">
            <a:spAutoFit/>
          </a:bodyPr>
          <a:lstStyle/>
          <a:p>
            <a:pPr algn="ctr"/>
            <a:r>
              <a:rPr lang="en-US" altLang="zh-CN" sz="2000" b="1" smtClean="0">
                <a:solidFill>
                  <a:srgbClr val="FF6666"/>
                </a:solidFill>
                <a:latin typeface="华文细黑" panose="02010600040101010101" pitchFamily="2" charset="-122"/>
                <a:ea typeface="华文细黑" panose="02010600040101010101" pitchFamily="2" charset="-122"/>
              </a:rPr>
              <a:t>YOUR TITLLE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9" name="矩形 8"/>
          <p:cNvSpPr/>
          <p:nvPr/>
        </p:nvSpPr>
        <p:spPr>
          <a:xfrm>
            <a:off x="2589556" y="1727373"/>
            <a:ext cx="7020638" cy="584775"/>
          </a:xfrm>
          <a:prstGeom prst="rect">
            <a:avLst/>
          </a:prstGeom>
        </p:spPr>
        <p:txBody>
          <a:bodyPr wrap="square">
            <a:spAutoFit/>
          </a:bodyPr>
          <a:lstStyle/>
          <a:p>
            <a:pPr marL="285750" indent="-285750" algn="ctr">
              <a:buFont typeface="Arial" panose="020B0604020202020204" pitchFamily="34" charset="0"/>
              <a:buChar char="•"/>
            </a:pPr>
            <a:r>
              <a:rPr lang="en-US" altLang="zh-CN" sz="1600" dirty="0">
                <a:solidFill>
                  <a:schemeClr val="bg1">
                    <a:lumMod val="50000"/>
                  </a:schemeClr>
                </a:solidFill>
                <a:latin typeface="华文细黑" panose="02010600040101010101" pitchFamily="2" charset="-122"/>
                <a:ea typeface="华文细黑" panose="02010600040101010101" pitchFamily="2" charset="-122"/>
              </a:rPr>
              <a:t>Television </a:t>
            </a:r>
            <a:r>
              <a:rPr lang="en-US" altLang="zh-CN" sz="1600" dirty="0" smtClean="0">
                <a:solidFill>
                  <a:schemeClr val="bg1">
                    <a:lumMod val="50000"/>
                  </a:schemeClr>
                </a:solidFill>
                <a:latin typeface="华文细黑" panose="02010600040101010101" pitchFamily="2" charset="-122"/>
                <a:ea typeface="华文细黑" panose="02010600040101010101" pitchFamily="2" charset="-122"/>
              </a:rPr>
              <a:t>advertising, Online advertising, WeChat </a:t>
            </a:r>
            <a:r>
              <a:rPr lang="en-US" altLang="zh-CN" sz="1600" dirty="0">
                <a:solidFill>
                  <a:schemeClr val="bg1">
                    <a:lumMod val="50000"/>
                  </a:schemeClr>
                </a:solidFill>
                <a:latin typeface="华文细黑" panose="02010600040101010101" pitchFamily="2" charset="-122"/>
                <a:ea typeface="华文细黑" panose="02010600040101010101" pitchFamily="2" charset="-122"/>
              </a:rPr>
              <a:t>new media advertising, etc</a:t>
            </a:r>
            <a:endParaRPr lang="zh-CN" altLang="en-US"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1" name="矩形 10"/>
          <p:cNvSpPr/>
          <p:nvPr/>
        </p:nvSpPr>
        <p:spPr>
          <a:xfrm>
            <a:off x="8699092" y="3182757"/>
            <a:ext cx="1598515" cy="400110"/>
          </a:xfrm>
          <a:prstGeom prst="rect">
            <a:avLst/>
          </a:prstGeom>
        </p:spPr>
        <p:txBody>
          <a:bodyPr wrap="none">
            <a:spAutoFit/>
          </a:bodyPr>
          <a:lstStyle/>
          <a:p>
            <a:pPr algn="ctr"/>
            <a:r>
              <a:rPr lang="en-US" altLang="zh-CN" sz="2000" b="1">
                <a:solidFill>
                  <a:srgbClr val="FF6666"/>
                </a:solidFill>
                <a:latin typeface="华文细黑" panose="02010600040101010101" pitchFamily="2" charset="-122"/>
                <a:ea typeface="华文细黑" panose="02010600040101010101" pitchFamily="2" charset="-122"/>
              </a:rPr>
              <a:t>YOUR TITLLE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13" name="矩形 12"/>
          <p:cNvSpPr/>
          <p:nvPr/>
        </p:nvSpPr>
        <p:spPr>
          <a:xfrm>
            <a:off x="8102362" y="3576094"/>
            <a:ext cx="2956373" cy="830997"/>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bg1">
                    <a:lumMod val="50000"/>
                  </a:schemeClr>
                </a:solidFill>
                <a:latin typeface="华文细黑" panose="02010600040101010101" pitchFamily="2" charset="-122"/>
                <a:ea typeface="华文细黑" panose="02010600040101010101" pitchFamily="2" charset="-122"/>
              </a:rPr>
              <a:t>All over the country provinces and cities offer door-to-door delivery</a:t>
            </a:r>
            <a:endParaRPr lang="zh-CN" altLang="en-US"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7" name="矩形 16"/>
          <p:cNvSpPr/>
          <p:nvPr/>
        </p:nvSpPr>
        <p:spPr>
          <a:xfrm>
            <a:off x="7342616" y="5144876"/>
            <a:ext cx="1598515" cy="400110"/>
          </a:xfrm>
          <a:prstGeom prst="rect">
            <a:avLst/>
          </a:prstGeom>
        </p:spPr>
        <p:txBody>
          <a:bodyPr wrap="none">
            <a:spAutoFit/>
          </a:bodyPr>
          <a:lstStyle/>
          <a:p>
            <a:r>
              <a:rPr lang="en-US" altLang="zh-CN" sz="2000" b="1">
                <a:solidFill>
                  <a:srgbClr val="FF6666"/>
                </a:solidFill>
                <a:latin typeface="华文细黑" panose="02010600040101010101" pitchFamily="2" charset="-122"/>
                <a:ea typeface="华文细黑" panose="02010600040101010101" pitchFamily="2" charset="-122"/>
              </a:rPr>
              <a:t>YOUR </a:t>
            </a:r>
            <a:r>
              <a:rPr lang="en-US" altLang="zh-CN" sz="2000" b="1" smtClean="0">
                <a:solidFill>
                  <a:srgbClr val="FF6666"/>
                </a:solidFill>
                <a:latin typeface="华文细黑" panose="02010600040101010101" pitchFamily="2" charset="-122"/>
                <a:ea typeface="华文细黑" panose="02010600040101010101" pitchFamily="2" charset="-122"/>
              </a:rPr>
              <a:t>TITLLE</a:t>
            </a:r>
            <a:endParaRPr lang="zh-CN" altLang="en-US" sz="2000" b="1">
              <a:solidFill>
                <a:srgbClr val="FF6666"/>
              </a:solidFill>
              <a:latin typeface="华文细黑" panose="02010600040101010101" pitchFamily="2" charset="-122"/>
              <a:ea typeface="华文细黑" panose="02010600040101010101" pitchFamily="2" charset="-122"/>
            </a:endParaRPr>
          </a:p>
        </p:txBody>
      </p:sp>
      <p:sp>
        <p:nvSpPr>
          <p:cNvPr id="19" name="矩形 18"/>
          <p:cNvSpPr/>
          <p:nvPr/>
        </p:nvSpPr>
        <p:spPr>
          <a:xfrm>
            <a:off x="3222339" y="5144920"/>
            <a:ext cx="1598515" cy="400110"/>
          </a:xfrm>
          <a:prstGeom prst="rect">
            <a:avLst/>
          </a:prstGeom>
        </p:spPr>
        <p:txBody>
          <a:bodyPr wrap="none">
            <a:spAutoFit/>
          </a:bodyPr>
          <a:lstStyle/>
          <a:p>
            <a:pPr algn="ctr"/>
            <a:r>
              <a:rPr lang="en-US" altLang="zh-CN" sz="2000" b="1">
                <a:solidFill>
                  <a:srgbClr val="FF6666"/>
                </a:solidFill>
                <a:latin typeface="华文细黑" panose="02010600040101010101" pitchFamily="2" charset="-122"/>
                <a:ea typeface="华文细黑" panose="02010600040101010101" pitchFamily="2" charset="-122"/>
              </a:rPr>
              <a:t>YOUR TITLLE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21" name="矩形 20"/>
          <p:cNvSpPr/>
          <p:nvPr/>
        </p:nvSpPr>
        <p:spPr>
          <a:xfrm>
            <a:off x="1793944" y="3080284"/>
            <a:ext cx="1598515" cy="400110"/>
          </a:xfrm>
          <a:prstGeom prst="rect">
            <a:avLst/>
          </a:prstGeom>
        </p:spPr>
        <p:txBody>
          <a:bodyPr wrap="none">
            <a:spAutoFit/>
          </a:bodyPr>
          <a:lstStyle/>
          <a:p>
            <a:pPr algn="ctr"/>
            <a:r>
              <a:rPr lang="en-US" altLang="zh-CN" sz="2000" b="1">
                <a:solidFill>
                  <a:srgbClr val="FF6666"/>
                </a:solidFill>
                <a:latin typeface="华文细黑" panose="02010600040101010101" pitchFamily="2" charset="-122"/>
                <a:ea typeface="华文细黑" panose="02010600040101010101" pitchFamily="2" charset="-122"/>
              </a:rPr>
              <a:t>YOUR TITLLE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23" name="矩形 22"/>
          <p:cNvSpPr/>
          <p:nvPr/>
        </p:nvSpPr>
        <p:spPr>
          <a:xfrm>
            <a:off x="858492" y="3480394"/>
            <a:ext cx="3368853"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bg1">
                    <a:lumMod val="50000"/>
                  </a:schemeClr>
                </a:solidFill>
                <a:latin typeface="华文细黑" panose="02010600040101010101" pitchFamily="2" charset="-122"/>
                <a:ea typeface="华文细黑" panose="02010600040101010101" pitchFamily="2" charset="-122"/>
              </a:rPr>
              <a:t>The </a:t>
            </a:r>
            <a:r>
              <a:rPr lang="en-US" altLang="zh-CN" sz="1600" dirty="0" smtClean="0">
                <a:solidFill>
                  <a:schemeClr val="bg1">
                    <a:lumMod val="50000"/>
                  </a:schemeClr>
                </a:solidFill>
                <a:latin typeface="华文细黑" panose="02010600040101010101" pitchFamily="2" charset="-122"/>
                <a:ea typeface="华文细黑" panose="02010600040101010101" pitchFamily="2" charset="-122"/>
              </a:rPr>
              <a:t>kindergarten of the </a:t>
            </a:r>
            <a:r>
              <a:rPr lang="en-US" altLang="zh-CN" sz="1600" dirty="0">
                <a:solidFill>
                  <a:schemeClr val="bg1">
                    <a:lumMod val="50000"/>
                  </a:schemeClr>
                </a:solidFill>
                <a:latin typeface="华文细黑" panose="02010600040101010101" pitchFamily="2" charset="-122"/>
                <a:ea typeface="华文细黑" panose="02010600040101010101" pitchFamily="2" charset="-122"/>
              </a:rPr>
              <a:t>state </a:t>
            </a:r>
            <a:r>
              <a:rPr lang="en-US" altLang="zh-CN" sz="1600" dirty="0" smtClean="0">
                <a:solidFill>
                  <a:schemeClr val="bg1">
                    <a:lumMod val="50000"/>
                  </a:schemeClr>
                </a:solidFill>
                <a:latin typeface="华文细黑" panose="02010600040101010101" pitchFamily="2" charset="-122"/>
                <a:ea typeface="华文细黑" panose="02010600040101010101" pitchFamily="2" charset="-122"/>
              </a:rPr>
              <a:t>council,</a:t>
            </a:r>
            <a:r>
              <a:rPr lang="en-US" altLang="zh-CN" sz="1600" dirty="0">
                <a:solidFill>
                  <a:schemeClr val="bg1">
                    <a:lumMod val="50000"/>
                  </a:schemeClr>
                </a:solidFill>
                <a:latin typeface="华文细黑" panose="02010600040101010101" pitchFamily="2" charset="-122"/>
                <a:ea typeface="华文细黑" panose="02010600040101010101" pitchFamily="2" charset="-122"/>
              </a:rPr>
              <a:t> China Children's Press &amp; Publication Group, international montessori, etc</a:t>
            </a:r>
          </a:p>
        </p:txBody>
      </p:sp>
      <p:sp>
        <p:nvSpPr>
          <p:cNvPr id="25" name="矩形 24"/>
          <p:cNvSpPr/>
          <p:nvPr/>
        </p:nvSpPr>
        <p:spPr>
          <a:xfrm>
            <a:off x="3846701" y="6143377"/>
            <a:ext cx="4523994" cy="492443"/>
          </a:xfrm>
          <a:prstGeom prst="rect">
            <a:avLst/>
          </a:prstGeom>
        </p:spPr>
        <p:txBody>
          <a:bodyPr wrap="none">
            <a:spAutoFit/>
          </a:bodyPr>
          <a:lstStyle/>
          <a:p>
            <a:pPr algn="ctr"/>
            <a:r>
              <a:rPr lang="en-US" altLang="zh-CN" sz="1200" dirty="0">
                <a:solidFill>
                  <a:schemeClr val="bg1">
                    <a:lumMod val="50000"/>
                  </a:schemeClr>
                </a:solidFill>
                <a:latin typeface="华文细黑" panose="02010600040101010101" pitchFamily="2" charset="-122"/>
                <a:ea typeface="华文细黑" panose="02010600040101010101" pitchFamily="2" charset="-122"/>
              </a:rPr>
              <a:t>Click on the website link to read more detailed </a:t>
            </a:r>
            <a:r>
              <a:rPr lang="en-US" altLang="zh-CN" sz="1200" dirty="0" smtClean="0">
                <a:solidFill>
                  <a:schemeClr val="bg1">
                    <a:lumMod val="50000"/>
                  </a:schemeClr>
                </a:solidFill>
                <a:latin typeface="华文细黑" panose="02010600040101010101" pitchFamily="2" charset="-122"/>
                <a:ea typeface="华文细黑" panose="02010600040101010101" pitchFamily="2" charset="-122"/>
              </a:rPr>
              <a:t>information</a:t>
            </a:r>
          </a:p>
          <a:p>
            <a:pPr algn="ctr"/>
            <a:r>
              <a:rPr lang="en-US" altLang="zh-CN" sz="1400" b="1" smtClean="0">
                <a:solidFill>
                  <a:schemeClr val="bg1">
                    <a:lumMod val="50000"/>
                  </a:schemeClr>
                </a:solidFill>
                <a:latin typeface="华文细黑" panose="02010600040101010101" pitchFamily="2" charset="-122"/>
                <a:ea typeface="华文细黑" panose="02010600040101010101" pitchFamily="2" charset="-122"/>
              </a:rPr>
              <a:t>www.niubi.cn</a:t>
            </a:r>
            <a:endParaRPr lang="en-US" altLang="zh-CN" sz="1400" b="1"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8" name="椭圆 37"/>
          <p:cNvSpPr>
            <a:spLocks noChangeAspect="1"/>
          </p:cNvSpPr>
          <p:nvPr/>
        </p:nvSpPr>
        <p:spPr>
          <a:xfrm>
            <a:off x="4544887" y="2419143"/>
            <a:ext cx="3125835" cy="312584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正五边形 38"/>
          <p:cNvSpPr>
            <a:spLocks noChangeAspect="1"/>
          </p:cNvSpPr>
          <p:nvPr/>
        </p:nvSpPr>
        <p:spPr>
          <a:xfrm>
            <a:off x="4628018" y="2443696"/>
            <a:ext cx="2969543" cy="2828142"/>
          </a:xfrm>
          <a:prstGeom prst="pent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968372" y="2288394"/>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7467318" y="3372423"/>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6930349" y="5107399"/>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5056430" y="5117621"/>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4487804" y="3405912"/>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4114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99234" y="364233"/>
            <a:ext cx="6596871"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 Reasonable Retail Price System</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6" name="矩形 5"/>
          <p:cNvSpPr/>
          <p:nvPr/>
        </p:nvSpPr>
        <p:spPr>
          <a:xfrm>
            <a:off x="1169114" y="4534254"/>
            <a:ext cx="3948966" cy="338554"/>
          </a:xfrm>
          <a:prstGeom prst="rect">
            <a:avLst/>
          </a:prstGeom>
        </p:spPr>
        <p:txBody>
          <a:bodyPr wrap="square">
            <a:spAutoFit/>
          </a:bodyPr>
          <a:lstStyle/>
          <a:p>
            <a:pPr algn="ctr"/>
            <a:r>
              <a:rPr lang="en-US" altLang="zh-CN" sz="1600" dirty="0" smtClean="0">
                <a:solidFill>
                  <a:schemeClr val="bg1">
                    <a:lumMod val="50000"/>
                  </a:schemeClr>
                </a:solidFill>
                <a:latin typeface="华文细黑" panose="02010600040101010101" pitchFamily="2" charset="-122"/>
                <a:ea typeface="华文细黑" panose="02010600040101010101" pitchFamily="2" charset="-122"/>
              </a:rPr>
              <a:t>unified </a:t>
            </a:r>
            <a:r>
              <a:rPr lang="en-US" altLang="zh-CN" sz="1600" dirty="0">
                <a:solidFill>
                  <a:schemeClr val="bg1">
                    <a:lumMod val="50000"/>
                  </a:schemeClr>
                </a:solidFill>
                <a:latin typeface="华文细黑" panose="02010600040101010101" pitchFamily="2" charset="-122"/>
                <a:ea typeface="华文细黑" panose="02010600040101010101" pitchFamily="2" charset="-122"/>
              </a:rPr>
              <a:t>national retail </a:t>
            </a:r>
            <a:r>
              <a:rPr lang="en-US" altLang="zh-CN" sz="1600" dirty="0" smtClean="0">
                <a:solidFill>
                  <a:schemeClr val="bg1">
                    <a:lumMod val="50000"/>
                  </a:schemeClr>
                </a:solidFill>
                <a:latin typeface="华文细黑" panose="02010600040101010101" pitchFamily="2" charset="-122"/>
                <a:ea typeface="华文细黑" panose="02010600040101010101" pitchFamily="2" charset="-122"/>
              </a:rPr>
              <a:t>price</a:t>
            </a:r>
            <a:endParaRPr lang="en-US" altLang="zh-CN"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7" name="矩形 6"/>
          <p:cNvSpPr/>
          <p:nvPr/>
        </p:nvSpPr>
        <p:spPr>
          <a:xfrm>
            <a:off x="1843649" y="3803134"/>
            <a:ext cx="2760692" cy="769441"/>
          </a:xfrm>
          <a:prstGeom prst="rect">
            <a:avLst/>
          </a:prstGeom>
          <a:effectLst>
            <a:outerShdw blurRad="50800" dist="38100" dir="5400000" algn="t" rotWithShape="0">
              <a:prstClr val="black">
                <a:alpha val="40000"/>
              </a:prstClr>
            </a:outerShdw>
          </a:effectLst>
        </p:spPr>
        <p:txBody>
          <a:bodyPr wrap="none">
            <a:spAutoFit/>
          </a:bodyPr>
          <a:lstStyle/>
          <a:p>
            <a:r>
              <a:rPr lang="en-US" altLang="zh-CN" sz="4400" b="1" dirty="0">
                <a:solidFill>
                  <a:srgbClr val="FF6666"/>
                </a:solidFill>
                <a:latin typeface="华文细黑" panose="02010600040101010101" pitchFamily="2" charset="-122"/>
                <a:ea typeface="华文细黑" panose="02010600040101010101" pitchFamily="2" charset="-122"/>
              </a:rPr>
              <a:t>1280 </a:t>
            </a:r>
            <a:r>
              <a:rPr lang="en-US" altLang="zh-CN" sz="4400" b="1" dirty="0" smtClean="0">
                <a:solidFill>
                  <a:srgbClr val="FF6666"/>
                </a:solidFill>
                <a:latin typeface="华文细黑" panose="02010600040101010101" pitchFamily="2" charset="-122"/>
                <a:ea typeface="华文细黑" panose="02010600040101010101" pitchFamily="2" charset="-122"/>
              </a:rPr>
              <a:t>RMB</a:t>
            </a:r>
            <a:endParaRPr lang="en-US" altLang="zh-CN" sz="4400" b="1" dirty="0">
              <a:solidFill>
                <a:srgbClr val="FF6666"/>
              </a:solidFill>
              <a:latin typeface="华文细黑" panose="02010600040101010101" pitchFamily="2" charset="-122"/>
              <a:ea typeface="华文细黑" panose="02010600040101010101" pitchFamily="2" charset="-122"/>
            </a:endParaRPr>
          </a:p>
        </p:txBody>
      </p:sp>
      <p:sp>
        <p:nvSpPr>
          <p:cNvPr id="8" name="矩形 7"/>
          <p:cNvSpPr/>
          <p:nvPr/>
        </p:nvSpPr>
        <p:spPr>
          <a:xfrm>
            <a:off x="8012119" y="3793579"/>
            <a:ext cx="2448106" cy="769441"/>
          </a:xfrm>
          <a:prstGeom prst="rect">
            <a:avLst/>
          </a:prstGeom>
          <a:effectLst>
            <a:outerShdw blurRad="50800" dist="38100" dir="5400000" algn="t" rotWithShape="0">
              <a:prstClr val="black">
                <a:alpha val="40000"/>
              </a:prstClr>
            </a:outerShdw>
          </a:effectLst>
        </p:spPr>
        <p:txBody>
          <a:bodyPr wrap="none">
            <a:spAutoFit/>
          </a:bodyPr>
          <a:lstStyle/>
          <a:p>
            <a:r>
              <a:rPr lang="en-US" altLang="zh-CN" sz="4400" b="1" dirty="0">
                <a:solidFill>
                  <a:srgbClr val="FF6666"/>
                </a:solidFill>
                <a:latin typeface="华文细黑" panose="02010600040101010101" pitchFamily="2" charset="-122"/>
                <a:ea typeface="华文细黑" panose="02010600040101010101" pitchFamily="2" charset="-122"/>
              </a:rPr>
              <a:t>399 </a:t>
            </a:r>
            <a:r>
              <a:rPr lang="en-US" altLang="zh-CN" sz="4400" b="1" dirty="0" smtClean="0">
                <a:solidFill>
                  <a:srgbClr val="FF6666"/>
                </a:solidFill>
                <a:latin typeface="华文细黑" panose="02010600040101010101" pitchFamily="2" charset="-122"/>
                <a:ea typeface="华文细黑" panose="02010600040101010101" pitchFamily="2" charset="-122"/>
              </a:rPr>
              <a:t>RMB</a:t>
            </a:r>
            <a:endParaRPr lang="zh-CN" altLang="en-US" sz="4400" b="1" dirty="0">
              <a:solidFill>
                <a:srgbClr val="FF6666"/>
              </a:solidFill>
              <a:latin typeface="华文细黑" panose="02010600040101010101" pitchFamily="2" charset="-122"/>
              <a:ea typeface="华文细黑" panose="02010600040101010101" pitchFamily="2" charset="-122"/>
            </a:endParaRPr>
          </a:p>
        </p:txBody>
      </p:sp>
      <p:sp>
        <p:nvSpPr>
          <p:cNvPr id="9" name="矩形 8"/>
          <p:cNvSpPr/>
          <p:nvPr/>
        </p:nvSpPr>
        <p:spPr>
          <a:xfrm>
            <a:off x="7824567" y="4534254"/>
            <a:ext cx="2823209" cy="338554"/>
          </a:xfrm>
          <a:prstGeom prst="rect">
            <a:avLst/>
          </a:prstGeom>
        </p:spPr>
        <p:txBody>
          <a:bodyPr wrap="none">
            <a:spAutoFit/>
          </a:bodyPr>
          <a:lstStyle/>
          <a:p>
            <a:pPr algn="ctr"/>
            <a:r>
              <a:rPr lang="en-US" altLang="zh-CN" sz="1600" dirty="0" smtClean="0">
                <a:solidFill>
                  <a:schemeClr val="bg1">
                    <a:lumMod val="50000"/>
                  </a:schemeClr>
                </a:solidFill>
                <a:latin typeface="华文细黑" panose="02010600040101010101" pitchFamily="2" charset="-122"/>
                <a:ea typeface="华文细黑" panose="02010600040101010101" pitchFamily="2" charset="-122"/>
              </a:rPr>
              <a:t>unified </a:t>
            </a:r>
            <a:r>
              <a:rPr lang="en-US" altLang="zh-CN" sz="1600" dirty="0">
                <a:solidFill>
                  <a:schemeClr val="bg1">
                    <a:lumMod val="50000"/>
                  </a:schemeClr>
                </a:solidFill>
                <a:latin typeface="华文细黑" panose="02010600040101010101" pitchFamily="2" charset="-122"/>
                <a:ea typeface="华文细黑" panose="02010600040101010101" pitchFamily="2" charset="-122"/>
              </a:rPr>
              <a:t>national retail </a:t>
            </a:r>
            <a:r>
              <a:rPr lang="en-US" altLang="zh-CN" sz="1600" dirty="0" smtClean="0">
                <a:solidFill>
                  <a:schemeClr val="bg1">
                    <a:lumMod val="50000"/>
                  </a:schemeClr>
                </a:solidFill>
                <a:latin typeface="华文细黑" panose="02010600040101010101" pitchFamily="2" charset="-122"/>
                <a:ea typeface="华文细黑" panose="02010600040101010101" pitchFamily="2" charset="-122"/>
              </a:rPr>
              <a:t>price</a:t>
            </a:r>
            <a:endParaRPr lang="en-US" altLang="zh-CN"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1" name="矩形 10"/>
          <p:cNvSpPr/>
          <p:nvPr/>
        </p:nvSpPr>
        <p:spPr>
          <a:xfrm>
            <a:off x="1458678" y="2064275"/>
            <a:ext cx="2951449" cy="461665"/>
          </a:xfrm>
          <a:prstGeom prst="rect">
            <a:avLst/>
          </a:prstGeom>
        </p:spPr>
        <p:txBody>
          <a:bodyPr wrap="none">
            <a:spAutoFit/>
          </a:bodyPr>
          <a:lstStyle/>
          <a:p>
            <a:r>
              <a:rPr lang="en-US" altLang="zh-CN" sz="2400" smtClean="0">
                <a:latin typeface="华文细黑" panose="02010600040101010101" pitchFamily="2" charset="-122"/>
                <a:ea typeface="华文细黑" panose="02010600040101010101" pitchFamily="2" charset="-122"/>
              </a:rPr>
              <a:t>YOUR BIGGER TITLE</a:t>
            </a:r>
            <a:endParaRPr lang="zh-CN" altLang="en-US" sz="2400" dirty="0">
              <a:latin typeface="华文细黑" panose="02010600040101010101" pitchFamily="2" charset="-122"/>
              <a:ea typeface="华文细黑" panose="02010600040101010101" pitchFamily="2" charset="-122"/>
            </a:endParaRPr>
          </a:p>
        </p:txBody>
      </p:sp>
      <p:sp>
        <p:nvSpPr>
          <p:cNvPr id="12" name="矩形 11"/>
          <p:cNvSpPr/>
          <p:nvPr/>
        </p:nvSpPr>
        <p:spPr>
          <a:xfrm>
            <a:off x="7734060" y="2064275"/>
            <a:ext cx="2951449" cy="461665"/>
          </a:xfrm>
          <a:prstGeom prst="rect">
            <a:avLst/>
          </a:prstGeom>
        </p:spPr>
        <p:txBody>
          <a:bodyPr wrap="none">
            <a:spAutoFit/>
          </a:bodyPr>
          <a:lstStyle/>
          <a:p>
            <a:r>
              <a:rPr lang="en-US" altLang="zh-CN" sz="2400">
                <a:latin typeface="华文细黑" panose="02010600040101010101" pitchFamily="2" charset="-122"/>
                <a:ea typeface="华文细黑" panose="02010600040101010101" pitchFamily="2" charset="-122"/>
              </a:rPr>
              <a:t>YOUR BIGGER TITLE</a:t>
            </a:r>
            <a:endParaRPr lang="zh-CN" altLang="en-US" sz="2400" dirty="0">
              <a:latin typeface="华文细黑" panose="02010600040101010101" pitchFamily="2" charset="-122"/>
              <a:ea typeface="华文细黑" panose="02010600040101010101" pitchFamily="2" charset="-122"/>
            </a:endParaRPr>
          </a:p>
        </p:txBody>
      </p:sp>
      <p:sp>
        <p:nvSpPr>
          <p:cNvPr id="13" name="泪滴形 12"/>
          <p:cNvSpPr>
            <a:spLocks noChangeAspect="1"/>
          </p:cNvSpPr>
          <p:nvPr/>
        </p:nvSpPr>
        <p:spPr>
          <a:xfrm rot="-2700000">
            <a:off x="1703595" y="2930386"/>
            <a:ext cx="2880000" cy="2880000"/>
          </a:xfrm>
          <a:prstGeom prst="teardrop">
            <a:avLst>
              <a:gd name="adj" fmla="val 8066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a:spLocks noChangeAspect="1"/>
          </p:cNvSpPr>
          <p:nvPr/>
        </p:nvSpPr>
        <p:spPr>
          <a:xfrm rot="-2700000">
            <a:off x="7729399" y="2930387"/>
            <a:ext cx="2880000" cy="2880000"/>
          </a:xfrm>
          <a:prstGeom prst="teardrop">
            <a:avLst>
              <a:gd name="adj" fmla="val 8066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2603595" y="5142451"/>
            <a:ext cx="1080000" cy="1080000"/>
          </a:xfrm>
          <a:prstGeom prst="ellipse">
            <a:avLst/>
          </a:prstGeom>
        </p:spPr>
      </p:pic>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8696171" y="5150650"/>
            <a:ext cx="1080000" cy="1080000"/>
          </a:xfrm>
          <a:prstGeom prst="ellipse">
            <a:avLst/>
          </a:prstGeom>
        </p:spPr>
      </p:pic>
    </p:spTree>
    <p:extLst>
      <p:ext uri="{BB962C8B-B14F-4D97-AF65-F5344CB8AC3E}">
        <p14:creationId xmlns:p14="http://schemas.microsoft.com/office/powerpoint/2010/main" val="2936154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a:spLocks noChangeArrowheads="1"/>
          </p:cNvSpPr>
          <p:nvPr/>
        </p:nvSpPr>
        <p:spPr bwMode="auto">
          <a:xfrm>
            <a:off x="5349875" y="3403600"/>
            <a:ext cx="4475901" cy="106759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CN" sz="4800" b="1" i="1" smtClean="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BIGGER TITLE</a:t>
            </a:r>
            <a:endParaRPr kumimoji="0" lang="en-US" altLang="zh-CN"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endParaRPr>
          </a:p>
        </p:txBody>
      </p:sp>
      <p:sp>
        <p:nvSpPr>
          <p:cNvPr id="11" name="文本框 10"/>
          <p:cNvSpPr txBox="1"/>
          <p:nvPr/>
        </p:nvSpPr>
        <p:spPr>
          <a:xfrm>
            <a:off x="983222" y="1257300"/>
            <a:ext cx="5803192" cy="2215991"/>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13800" b="1" dirty="0" smtClean="0">
                <a:solidFill>
                  <a:schemeClr val="bg1">
                    <a:lumMod val="85000"/>
                  </a:schemeClr>
                </a:solidFill>
                <a:latin typeface="华文细黑" panose="02010600040101010101" pitchFamily="2" charset="-122"/>
                <a:ea typeface="华文细黑" panose="02010600040101010101" pitchFamily="2" charset="-122"/>
              </a:rPr>
              <a:t>PART </a:t>
            </a:r>
            <a:r>
              <a:rPr lang="en-US" altLang="zh-CN" sz="13800" b="1" dirty="0">
                <a:solidFill>
                  <a:schemeClr val="bg1">
                    <a:lumMod val="85000"/>
                  </a:schemeClr>
                </a:solidFill>
                <a:latin typeface="华文细黑" panose="02010600040101010101" pitchFamily="2" charset="-122"/>
                <a:ea typeface="华文细黑" panose="02010600040101010101" pitchFamily="2" charset="-122"/>
              </a:rPr>
              <a:t>4</a:t>
            </a:r>
            <a:endParaRPr lang="zh-CN" altLang="en-US" sz="13800" b="1" dirty="0">
              <a:solidFill>
                <a:schemeClr val="bg1">
                  <a:lumMod val="85000"/>
                </a:schemeClr>
              </a:solidFill>
              <a:latin typeface="华文细黑" panose="02010600040101010101" pitchFamily="2" charset="-122"/>
              <a:ea typeface="华文细黑" panose="02010600040101010101" pitchFamily="2" charset="-122"/>
            </a:endParaRPr>
          </a:p>
        </p:txBody>
      </p:sp>
      <p:grpSp>
        <p:nvGrpSpPr>
          <p:cNvPr id="5" name="组合 4"/>
          <p:cNvGrpSpPr>
            <a:grpSpLocks noChangeAspect="1"/>
          </p:cNvGrpSpPr>
          <p:nvPr/>
        </p:nvGrpSpPr>
        <p:grpSpPr>
          <a:xfrm>
            <a:off x="1134757" y="3381752"/>
            <a:ext cx="3834118" cy="1531539"/>
            <a:chOff x="1134757" y="3381752"/>
            <a:chExt cx="3834118" cy="1531539"/>
          </a:xfrm>
        </p:grpSpPr>
        <p:sp>
          <p:nvSpPr>
            <p:cNvPr id="6" name="平行四边形 5"/>
            <p:cNvSpPr/>
            <p:nvPr/>
          </p:nvSpPr>
          <p:spPr>
            <a:xfrm>
              <a:off x="3830347" y="34695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1532857" y="34732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248875"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347034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691817" y="3381752"/>
              <a:ext cx="720000" cy="1440000"/>
            </a:xfrm>
            <a:prstGeom prst="parallelogram">
              <a:avLst/>
            </a:prstGeom>
            <a:solidFill>
              <a:srgbClr val="0066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13475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191328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p>
          </p:txBody>
        </p:sp>
      </p:grpSp>
      <p:sp>
        <p:nvSpPr>
          <p:cNvPr id="16" name="矩形 15"/>
          <p:cNvSpPr/>
          <p:nvPr/>
        </p:nvSpPr>
        <p:spPr>
          <a:xfrm>
            <a:off x="5362575" y="4469339"/>
            <a:ext cx="3179075" cy="400110"/>
          </a:xfrm>
          <a:prstGeom prst="rect">
            <a:avLst/>
          </a:prstGeom>
        </p:spPr>
        <p:txBody>
          <a:bodyPr wrap="none">
            <a:spAutoFit/>
          </a:bodyPr>
          <a:lstStyle/>
          <a:p>
            <a:r>
              <a:rPr lang="en-US" altLang="zh-CN" sz="2000" i="1" smtClean="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HE ZUO  HE ZUO HE ZUO  </a:t>
            </a:r>
            <a:endParaRPr lang="zh-CN" altLang="en-US" sz="2000" i="1" dirty="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763918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a:spLocks noChangeArrowheads="1"/>
          </p:cNvSpPr>
          <p:nvPr/>
        </p:nvSpPr>
        <p:spPr bwMode="auto">
          <a:xfrm>
            <a:off x="5286375" y="3403600"/>
            <a:ext cx="5984326" cy="106759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CN" sz="4800" b="1" i="1" dirty="0" smtClean="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Company </a:t>
            </a:r>
            <a:r>
              <a:rPr kumimoji="0" lang="en-US" altLang="zh-CN"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Introduction</a:t>
            </a:r>
            <a:endParaRPr kumimoji="0" lang="zh-CN" altLang="en-US"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endParaRPr>
          </a:p>
        </p:txBody>
      </p:sp>
      <p:sp>
        <p:nvSpPr>
          <p:cNvPr id="3" name="矩形 2"/>
          <p:cNvSpPr/>
          <p:nvPr/>
        </p:nvSpPr>
        <p:spPr>
          <a:xfrm>
            <a:off x="5324475" y="4469339"/>
            <a:ext cx="2719014" cy="400110"/>
          </a:xfrm>
          <a:prstGeom prst="rect">
            <a:avLst/>
          </a:prstGeom>
        </p:spPr>
        <p:txBody>
          <a:bodyPr wrap="none">
            <a:spAutoFit/>
          </a:bodyPr>
          <a:lstStyle/>
          <a:p>
            <a:r>
              <a:rPr lang="en-US" altLang="zh-CN" sz="2000" i="1" smtClean="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This is the CORE IDEA</a:t>
            </a:r>
            <a:endParaRPr lang="zh-CN" altLang="en-US" sz="2000" i="1" dirty="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4" name="文本框 3"/>
          <p:cNvSpPr txBox="1"/>
          <p:nvPr/>
        </p:nvSpPr>
        <p:spPr>
          <a:xfrm>
            <a:off x="983222" y="1257300"/>
            <a:ext cx="5803192" cy="2215991"/>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13800" b="1" dirty="0" smtClean="0">
                <a:solidFill>
                  <a:schemeClr val="bg1">
                    <a:lumMod val="85000"/>
                  </a:schemeClr>
                </a:solidFill>
                <a:latin typeface="华文细黑" panose="02010600040101010101" pitchFamily="2" charset="-122"/>
                <a:ea typeface="华文细黑" panose="02010600040101010101" pitchFamily="2" charset="-122"/>
              </a:rPr>
              <a:t>PART 1</a:t>
            </a:r>
            <a:endParaRPr lang="zh-CN" altLang="en-US" sz="13800" b="1" dirty="0">
              <a:solidFill>
                <a:schemeClr val="bg1">
                  <a:lumMod val="85000"/>
                </a:schemeClr>
              </a:solidFill>
              <a:latin typeface="华文细黑" panose="02010600040101010101" pitchFamily="2" charset="-122"/>
              <a:ea typeface="华文细黑" panose="02010600040101010101" pitchFamily="2" charset="-122"/>
            </a:endParaRPr>
          </a:p>
        </p:txBody>
      </p:sp>
      <p:grpSp>
        <p:nvGrpSpPr>
          <p:cNvPr id="5" name="组合 4"/>
          <p:cNvGrpSpPr>
            <a:grpSpLocks noChangeAspect="1"/>
          </p:cNvGrpSpPr>
          <p:nvPr/>
        </p:nvGrpSpPr>
        <p:grpSpPr>
          <a:xfrm>
            <a:off x="1134757" y="3381752"/>
            <a:ext cx="3834118" cy="1531539"/>
            <a:chOff x="1134757" y="3381752"/>
            <a:chExt cx="3834118" cy="1531539"/>
          </a:xfrm>
        </p:grpSpPr>
        <p:sp>
          <p:nvSpPr>
            <p:cNvPr id="12" name="平行四边形 11"/>
            <p:cNvSpPr/>
            <p:nvPr/>
          </p:nvSpPr>
          <p:spPr>
            <a:xfrm>
              <a:off x="3830347" y="34695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1532857" y="34732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4248875"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347034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2691817" y="3381752"/>
              <a:ext cx="720000" cy="1440000"/>
            </a:xfrm>
            <a:prstGeom prst="parallelogram">
              <a:avLst/>
            </a:prstGeom>
            <a:solidFill>
              <a:srgbClr val="0066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113475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191328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p>
          </p:txBody>
        </p:sp>
      </p:grpSp>
    </p:spTree>
    <p:extLst>
      <p:ext uri="{BB962C8B-B14F-4D97-AF65-F5344CB8AC3E}">
        <p14:creationId xmlns:p14="http://schemas.microsoft.com/office/powerpoint/2010/main" val="62346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9234" y="364233"/>
            <a:ext cx="3890809"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Brand development</a:t>
            </a:r>
          </a:p>
        </p:txBody>
      </p:sp>
      <p:sp>
        <p:nvSpPr>
          <p:cNvPr id="5" name="矩形 4"/>
          <p:cNvSpPr/>
          <p:nvPr/>
        </p:nvSpPr>
        <p:spPr>
          <a:xfrm>
            <a:off x="847354" y="1490324"/>
            <a:ext cx="1457451" cy="1107996"/>
          </a:xfrm>
          <a:prstGeom prst="rect">
            <a:avLst/>
          </a:prstGeom>
        </p:spPr>
        <p:txBody>
          <a:bodyPr wrap="none">
            <a:spAutoFit/>
          </a:bodyPr>
          <a:lstStyle/>
          <a:p>
            <a:pPr algn="ctr"/>
            <a:r>
              <a:rPr lang="en-US" altLang="zh-CN" sz="2400" b="1" smtClean="0">
                <a:solidFill>
                  <a:srgbClr val="FF6666"/>
                </a:solidFill>
                <a:latin typeface="华文细黑" panose="02010600040101010101" pitchFamily="2" charset="-122"/>
                <a:ea typeface="华文细黑" panose="02010600040101010101" pitchFamily="2" charset="-122"/>
              </a:rPr>
              <a:t>BIGGER </a:t>
            </a:r>
            <a:endParaRPr lang="en-US" altLang="zh-CN" sz="2400" b="1" dirty="0" smtClean="0">
              <a:solidFill>
                <a:srgbClr val="FF6666"/>
              </a:solidFill>
              <a:latin typeface="华文细黑" panose="02010600040101010101" pitchFamily="2" charset="-122"/>
              <a:ea typeface="华文细黑" panose="02010600040101010101" pitchFamily="2" charset="-122"/>
            </a:endParaRPr>
          </a:p>
          <a:p>
            <a:pPr algn="ctr"/>
            <a:r>
              <a:rPr lang="en-US" altLang="zh-CN" sz="2400" b="1" smtClean="0">
                <a:solidFill>
                  <a:srgbClr val="FF6666"/>
                </a:solidFill>
                <a:latin typeface="华文细黑" panose="02010600040101010101" pitchFamily="2" charset="-122"/>
                <a:ea typeface="华文细黑" panose="02010600040101010101" pitchFamily="2" charset="-122"/>
              </a:rPr>
              <a:t>TITLE</a:t>
            </a:r>
            <a:endParaRPr lang="en-US" altLang="zh-CN" sz="2400" b="1" dirty="0" smtClean="0">
              <a:solidFill>
                <a:srgbClr val="FF6666"/>
              </a:solidFill>
              <a:latin typeface="华文细黑" panose="02010600040101010101" pitchFamily="2" charset="-122"/>
              <a:ea typeface="华文细黑" panose="02010600040101010101" pitchFamily="2" charset="-122"/>
            </a:endParaRPr>
          </a:p>
          <a:p>
            <a:pPr algn="ctr"/>
            <a:r>
              <a:rPr lang="en-US" altLang="zh-CN" dirty="0" smtClean="0">
                <a:solidFill>
                  <a:schemeClr val="bg1">
                    <a:lumMod val="50000"/>
                  </a:schemeClr>
                </a:solidFill>
                <a:latin typeface="华文细黑" panose="02010600040101010101" pitchFamily="2" charset="-122"/>
                <a:ea typeface="华文细黑" panose="02010600040101010101" pitchFamily="2" charset="-122"/>
              </a:rPr>
              <a:t>(</a:t>
            </a:r>
            <a:r>
              <a:rPr lang="en-US" altLang="zh-CN" dirty="0">
                <a:solidFill>
                  <a:schemeClr val="bg1">
                    <a:lumMod val="50000"/>
                  </a:schemeClr>
                </a:solidFill>
                <a:latin typeface="华文细黑" panose="02010600040101010101" pitchFamily="2" charset="-122"/>
                <a:ea typeface="华文细黑" panose="02010600040101010101" pitchFamily="2" charset="-122"/>
              </a:rPr>
              <a:t>2009-2012</a:t>
            </a:r>
            <a:r>
              <a:rPr lang="en-US" altLang="zh-CN" dirty="0" smtClean="0">
                <a:solidFill>
                  <a:schemeClr val="bg1">
                    <a:lumMod val="50000"/>
                  </a:schemeClr>
                </a:solidFill>
                <a:latin typeface="华文细黑" panose="02010600040101010101" pitchFamily="2" charset="-122"/>
                <a:ea typeface="华文细黑" panose="02010600040101010101" pitchFamily="2" charset="-122"/>
              </a:rPr>
              <a:t>)</a:t>
            </a: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sp>
        <p:nvSpPr>
          <p:cNvPr id="8" name="矩形 7"/>
          <p:cNvSpPr/>
          <p:nvPr/>
        </p:nvSpPr>
        <p:spPr>
          <a:xfrm>
            <a:off x="2803048" y="1288206"/>
            <a:ext cx="5142755" cy="338554"/>
          </a:xfrm>
          <a:prstGeom prst="rect">
            <a:avLst/>
          </a:prstGeom>
        </p:spPr>
        <p:txBody>
          <a:bodyPr wrap="none">
            <a:spAutoFit/>
          </a:bodyPr>
          <a:lstStyle/>
          <a:p>
            <a:r>
              <a:rPr lang="en-US" altLang="zh-CN" sz="1600" dirty="0" smtClean="0">
                <a:latin typeface="华文细黑" panose="02010600040101010101" pitchFamily="2" charset="-122"/>
                <a:ea typeface="华文细黑" panose="02010600040101010101" pitchFamily="2" charset="-122"/>
              </a:rPr>
              <a:t>2009.09:The </a:t>
            </a:r>
            <a:r>
              <a:rPr lang="en-US" altLang="zh-CN" sz="1600" dirty="0">
                <a:latin typeface="华文细黑" panose="02010600040101010101" pitchFamily="2" charset="-122"/>
                <a:ea typeface="华文细黑" panose="02010600040101010101" pitchFamily="2" charset="-122"/>
              </a:rPr>
              <a:t>first generation product on the market</a:t>
            </a:r>
            <a:endParaRPr lang="zh-CN" altLang="en-US" sz="1600" dirty="0">
              <a:latin typeface="华文细黑" panose="02010600040101010101" pitchFamily="2" charset="-122"/>
              <a:ea typeface="华文细黑" panose="02010600040101010101" pitchFamily="2" charset="-122"/>
            </a:endParaRPr>
          </a:p>
        </p:txBody>
      </p:sp>
      <p:sp>
        <p:nvSpPr>
          <p:cNvPr id="10" name="矩形 9"/>
          <p:cNvSpPr/>
          <p:nvPr/>
        </p:nvSpPr>
        <p:spPr>
          <a:xfrm>
            <a:off x="2803048" y="1744958"/>
            <a:ext cx="9046052" cy="338554"/>
          </a:xfrm>
          <a:prstGeom prst="rect">
            <a:avLst/>
          </a:prstGeom>
        </p:spPr>
        <p:txBody>
          <a:bodyPr wrap="square">
            <a:spAutoFit/>
          </a:bodyPr>
          <a:lstStyle/>
          <a:p>
            <a:r>
              <a:rPr lang="en-US" altLang="zh-CN" sz="1600" dirty="0" smtClean="0">
                <a:latin typeface="华文细黑" panose="02010600040101010101" pitchFamily="2" charset="-122"/>
                <a:ea typeface="华文细黑" panose="02010600040101010101" pitchFamily="2" charset="-122"/>
              </a:rPr>
              <a:t>2010.01:Joint </a:t>
            </a:r>
            <a:r>
              <a:rPr lang="en-US" altLang="zh-CN" sz="1600" dirty="0">
                <a:latin typeface="华文细黑" panose="02010600040101010101" pitchFamily="2" charset="-122"/>
                <a:ea typeface="华文细黑" panose="02010600040101010101" pitchFamily="2" charset="-122"/>
              </a:rPr>
              <a:t>6 universities develop excellent children's program "IDEAS"</a:t>
            </a:r>
            <a:endParaRPr lang="zh-CN" altLang="en-US" sz="1600" dirty="0">
              <a:latin typeface="华文细黑" panose="02010600040101010101" pitchFamily="2" charset="-122"/>
              <a:ea typeface="华文细黑" panose="02010600040101010101" pitchFamily="2" charset="-122"/>
            </a:endParaRPr>
          </a:p>
        </p:txBody>
      </p:sp>
      <p:sp>
        <p:nvSpPr>
          <p:cNvPr id="23" name="矩形 22"/>
          <p:cNvSpPr/>
          <p:nvPr/>
        </p:nvSpPr>
        <p:spPr>
          <a:xfrm>
            <a:off x="2803048" y="2201710"/>
            <a:ext cx="9490552" cy="338554"/>
          </a:xfrm>
          <a:prstGeom prst="rect">
            <a:avLst/>
          </a:prstGeom>
        </p:spPr>
        <p:txBody>
          <a:bodyPr wrap="square">
            <a:spAutoFit/>
          </a:bodyPr>
          <a:lstStyle/>
          <a:p>
            <a:r>
              <a:rPr lang="en-US" altLang="zh-CN" sz="1600" dirty="0" smtClean="0">
                <a:latin typeface="华文细黑" panose="02010600040101010101" pitchFamily="2" charset="-122"/>
                <a:ea typeface="华文细黑" panose="02010600040101010101" pitchFamily="2" charset="-122"/>
              </a:rPr>
              <a:t>2011.08:Association </a:t>
            </a:r>
            <a:r>
              <a:rPr lang="en-US" altLang="zh-CN" sz="1600" dirty="0">
                <a:latin typeface="华文细黑" panose="02010600040101010101" pitchFamily="2" charset="-122"/>
                <a:ea typeface="华文细黑" panose="02010600040101010101" pitchFamily="2" charset="-122"/>
              </a:rPr>
              <a:t>with blue arc anime, making animated film </a:t>
            </a:r>
            <a:r>
              <a:rPr lang="en-US" altLang="zh-CN" sz="1600" dirty="0" smtClean="0">
                <a:latin typeface="华文细黑" panose="02010600040101010101" pitchFamily="2" charset="-122"/>
                <a:ea typeface="华文细黑" panose="02010600040101010101" pitchFamily="2" charset="-122"/>
              </a:rPr>
              <a:t>Xing Yu Xing Yuan</a:t>
            </a:r>
            <a:endParaRPr lang="zh-CN" altLang="en-US" sz="1600" dirty="0">
              <a:latin typeface="华文细黑" panose="02010600040101010101" pitchFamily="2" charset="-122"/>
              <a:ea typeface="华文细黑" panose="02010600040101010101" pitchFamily="2" charset="-122"/>
            </a:endParaRPr>
          </a:p>
        </p:txBody>
      </p:sp>
      <p:sp>
        <p:nvSpPr>
          <p:cNvPr id="25" name="矩形 24"/>
          <p:cNvSpPr/>
          <p:nvPr/>
        </p:nvSpPr>
        <p:spPr>
          <a:xfrm>
            <a:off x="2803048" y="2709262"/>
            <a:ext cx="8579976" cy="584775"/>
          </a:xfrm>
          <a:prstGeom prst="rect">
            <a:avLst/>
          </a:prstGeom>
        </p:spPr>
        <p:txBody>
          <a:bodyPr wrap="square">
            <a:spAutoFit/>
          </a:bodyPr>
          <a:lstStyle/>
          <a:p>
            <a:r>
              <a:rPr lang="en-US" altLang="zh-CN" sz="1600" dirty="0" smtClean="0">
                <a:latin typeface="华文细黑" panose="02010600040101010101" pitchFamily="2" charset="-122"/>
                <a:ea typeface="华文细黑" panose="02010600040101010101" pitchFamily="2" charset="-122"/>
              </a:rPr>
              <a:t>2013.01.01-01.03:Hosted one thousand "international children's raising and development BBS"</a:t>
            </a:r>
            <a:endParaRPr lang="zh-CN" altLang="en-US" sz="1600" dirty="0">
              <a:latin typeface="华文细黑" panose="02010600040101010101" pitchFamily="2" charset="-122"/>
              <a:ea typeface="华文细黑" panose="02010600040101010101" pitchFamily="2" charset="-122"/>
            </a:endParaRPr>
          </a:p>
        </p:txBody>
      </p:sp>
      <p:sp>
        <p:nvSpPr>
          <p:cNvPr id="27" name="矩形 26"/>
          <p:cNvSpPr/>
          <p:nvPr/>
        </p:nvSpPr>
        <p:spPr>
          <a:xfrm>
            <a:off x="2803048" y="3412235"/>
            <a:ext cx="9490552" cy="338554"/>
          </a:xfrm>
          <a:prstGeom prst="rect">
            <a:avLst/>
          </a:prstGeom>
        </p:spPr>
        <p:txBody>
          <a:bodyPr wrap="square">
            <a:spAutoFit/>
          </a:bodyPr>
          <a:lstStyle/>
          <a:p>
            <a:r>
              <a:rPr lang="en-US" altLang="zh-CN" sz="1600" dirty="0" smtClean="0">
                <a:latin typeface="华文细黑" panose="02010600040101010101" pitchFamily="2" charset="-122"/>
                <a:ea typeface="华文细黑" panose="02010600040101010101" pitchFamily="2" charset="-122"/>
              </a:rPr>
              <a:t>2013.04.17:Custom ”Xing Yu Xing Yuan” animation broadcast on CCTV children's channel</a:t>
            </a:r>
            <a:endParaRPr lang="zh-CN" altLang="en-US" sz="1600" dirty="0">
              <a:latin typeface="华文细黑" panose="02010600040101010101" pitchFamily="2" charset="-122"/>
              <a:ea typeface="华文细黑" panose="02010600040101010101" pitchFamily="2" charset="-122"/>
            </a:endParaRPr>
          </a:p>
        </p:txBody>
      </p:sp>
      <p:sp>
        <p:nvSpPr>
          <p:cNvPr id="29" name="矩形 28"/>
          <p:cNvSpPr/>
          <p:nvPr/>
        </p:nvSpPr>
        <p:spPr>
          <a:xfrm>
            <a:off x="2803048" y="3868987"/>
            <a:ext cx="8579976" cy="584775"/>
          </a:xfrm>
          <a:prstGeom prst="rect">
            <a:avLst/>
          </a:prstGeom>
        </p:spPr>
        <p:txBody>
          <a:bodyPr wrap="square">
            <a:spAutoFit/>
          </a:bodyPr>
          <a:lstStyle/>
          <a:p>
            <a:r>
              <a:rPr lang="en-US" altLang="zh-CN" sz="1600" dirty="0" smtClean="0">
                <a:latin typeface="华文细黑" panose="02010600040101010101" pitchFamily="2" charset="-122"/>
                <a:ea typeface="华文细黑" panose="02010600040101010101" pitchFamily="2" charset="-122"/>
              </a:rPr>
              <a:t>2013.05.09:Kindergarten intelligent make experimental classes under the state council official classes</a:t>
            </a:r>
            <a:endParaRPr lang="zh-CN" altLang="en-US" sz="1600" dirty="0">
              <a:latin typeface="华文细黑" panose="02010600040101010101" pitchFamily="2" charset="-122"/>
              <a:ea typeface="华文细黑" panose="02010600040101010101" pitchFamily="2" charset="-122"/>
            </a:endParaRPr>
          </a:p>
        </p:txBody>
      </p:sp>
      <p:sp>
        <p:nvSpPr>
          <p:cNvPr id="31" name="矩形 30"/>
          <p:cNvSpPr/>
          <p:nvPr/>
        </p:nvSpPr>
        <p:spPr>
          <a:xfrm>
            <a:off x="2803048" y="4571960"/>
            <a:ext cx="9046052" cy="338554"/>
          </a:xfrm>
          <a:prstGeom prst="rect">
            <a:avLst/>
          </a:prstGeom>
        </p:spPr>
        <p:txBody>
          <a:bodyPr wrap="square">
            <a:spAutoFit/>
          </a:bodyPr>
          <a:lstStyle/>
          <a:p>
            <a:r>
              <a:rPr lang="en-US" altLang="zh-CN" sz="1600" dirty="0" smtClean="0">
                <a:latin typeface="华文细黑" panose="02010600040101010101" pitchFamily="2" charset="-122"/>
                <a:ea typeface="华文细黑" panose="02010600040101010101" pitchFamily="2" charset="-122"/>
              </a:rPr>
              <a:t>2013.06.01:Beijing, Shanghai, xian, shenzhen, nanjing and other experience store opened</a:t>
            </a:r>
            <a:endParaRPr lang="zh-CN" altLang="en-US" sz="1600" dirty="0">
              <a:latin typeface="华文细黑" panose="02010600040101010101" pitchFamily="2" charset="-122"/>
              <a:ea typeface="华文细黑" panose="02010600040101010101" pitchFamily="2" charset="-122"/>
            </a:endParaRPr>
          </a:p>
        </p:txBody>
      </p:sp>
      <p:sp>
        <p:nvSpPr>
          <p:cNvPr id="33" name="矩形 32"/>
          <p:cNvSpPr/>
          <p:nvPr/>
        </p:nvSpPr>
        <p:spPr>
          <a:xfrm>
            <a:off x="731581" y="3340485"/>
            <a:ext cx="1515158" cy="1107996"/>
          </a:xfrm>
          <a:prstGeom prst="rect">
            <a:avLst/>
          </a:prstGeom>
        </p:spPr>
        <p:txBody>
          <a:bodyPr wrap="none">
            <a:spAutoFit/>
          </a:bodyPr>
          <a:lstStyle/>
          <a:p>
            <a:pPr algn="ctr"/>
            <a:r>
              <a:rPr lang="en-US" altLang="zh-CN" sz="2400" b="1">
                <a:solidFill>
                  <a:srgbClr val="FF6666"/>
                </a:solidFill>
                <a:latin typeface="华文细黑" panose="02010600040101010101" pitchFamily="2" charset="-122"/>
                <a:ea typeface="华文细黑" panose="02010600040101010101" pitchFamily="2" charset="-122"/>
              </a:rPr>
              <a:t>BIGGER </a:t>
            </a:r>
          </a:p>
          <a:p>
            <a:pPr algn="ctr"/>
            <a:r>
              <a:rPr lang="en-US" altLang="zh-CN" sz="2400" b="1">
                <a:solidFill>
                  <a:srgbClr val="FF6666"/>
                </a:solidFill>
                <a:latin typeface="华文细黑" panose="02010600040101010101" pitchFamily="2" charset="-122"/>
                <a:ea typeface="华文细黑" panose="02010600040101010101" pitchFamily="2" charset="-122"/>
              </a:rPr>
              <a:t>TITLE</a:t>
            </a:r>
          </a:p>
          <a:p>
            <a:pPr algn="ctr"/>
            <a:r>
              <a:rPr lang="en-US" altLang="zh-CN" smtClean="0">
                <a:latin typeface="华文细黑" panose="02010600040101010101" pitchFamily="2" charset="-122"/>
                <a:ea typeface="华文细黑" panose="02010600040101010101" pitchFamily="2" charset="-122"/>
              </a:rPr>
              <a:t> </a:t>
            </a:r>
            <a:r>
              <a:rPr lang="en-US" altLang="zh-CN" dirty="0">
                <a:solidFill>
                  <a:schemeClr val="bg1">
                    <a:lumMod val="50000"/>
                  </a:schemeClr>
                </a:solidFill>
                <a:latin typeface="华文细黑" panose="02010600040101010101" pitchFamily="2" charset="-122"/>
                <a:ea typeface="华文细黑" panose="02010600040101010101" pitchFamily="2" charset="-122"/>
              </a:rPr>
              <a:t>(2013-2014</a:t>
            </a:r>
            <a:r>
              <a:rPr lang="en-US" altLang="zh-CN" dirty="0" smtClean="0">
                <a:solidFill>
                  <a:schemeClr val="bg1">
                    <a:lumMod val="50000"/>
                  </a:schemeClr>
                </a:solidFill>
                <a:latin typeface="华文细黑" panose="02010600040101010101" pitchFamily="2" charset="-122"/>
                <a:ea typeface="华文细黑" panose="02010600040101010101" pitchFamily="2" charset="-122"/>
              </a:rPr>
              <a:t>)</a:t>
            </a: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5" name="矩形 34"/>
          <p:cNvSpPr/>
          <p:nvPr/>
        </p:nvSpPr>
        <p:spPr>
          <a:xfrm>
            <a:off x="760436" y="5125454"/>
            <a:ext cx="1457451" cy="1107996"/>
          </a:xfrm>
          <a:prstGeom prst="rect">
            <a:avLst/>
          </a:prstGeom>
        </p:spPr>
        <p:txBody>
          <a:bodyPr wrap="none">
            <a:spAutoFit/>
          </a:bodyPr>
          <a:lstStyle/>
          <a:p>
            <a:pPr algn="ctr"/>
            <a:r>
              <a:rPr lang="en-US" altLang="zh-CN" sz="2400" b="1">
                <a:solidFill>
                  <a:srgbClr val="FF6666"/>
                </a:solidFill>
                <a:latin typeface="华文细黑" panose="02010600040101010101" pitchFamily="2" charset="-122"/>
                <a:ea typeface="华文细黑" panose="02010600040101010101" pitchFamily="2" charset="-122"/>
              </a:rPr>
              <a:t>BIGGER </a:t>
            </a:r>
          </a:p>
          <a:p>
            <a:pPr algn="ctr"/>
            <a:r>
              <a:rPr lang="en-US" altLang="zh-CN" sz="2400" b="1">
                <a:solidFill>
                  <a:srgbClr val="FF6666"/>
                </a:solidFill>
                <a:latin typeface="华文细黑" panose="02010600040101010101" pitchFamily="2" charset="-122"/>
                <a:ea typeface="华文细黑" panose="02010600040101010101" pitchFamily="2" charset="-122"/>
              </a:rPr>
              <a:t>TITLE</a:t>
            </a:r>
          </a:p>
          <a:p>
            <a:pPr algn="ctr"/>
            <a:r>
              <a:rPr lang="en-US" altLang="zh-CN" smtClean="0">
                <a:solidFill>
                  <a:schemeClr val="bg1">
                    <a:lumMod val="50000"/>
                  </a:schemeClr>
                </a:solidFill>
                <a:latin typeface="华文细黑" panose="02010600040101010101" pitchFamily="2" charset="-122"/>
                <a:ea typeface="华文细黑" panose="02010600040101010101" pitchFamily="2" charset="-122"/>
              </a:rPr>
              <a:t>(</a:t>
            </a:r>
            <a:r>
              <a:rPr lang="en-US" altLang="zh-CN" dirty="0">
                <a:solidFill>
                  <a:schemeClr val="bg1">
                    <a:lumMod val="50000"/>
                  </a:schemeClr>
                </a:solidFill>
                <a:latin typeface="华文细黑" panose="02010600040101010101" pitchFamily="2" charset="-122"/>
                <a:ea typeface="华文细黑" panose="02010600040101010101" pitchFamily="2" charset="-122"/>
              </a:rPr>
              <a:t>2014-2014)</a:t>
            </a: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7" name="矩形 36"/>
          <p:cNvSpPr/>
          <p:nvPr/>
        </p:nvSpPr>
        <p:spPr>
          <a:xfrm>
            <a:off x="2803048" y="5117612"/>
            <a:ext cx="9236552" cy="338554"/>
          </a:xfrm>
          <a:prstGeom prst="rect">
            <a:avLst/>
          </a:prstGeom>
        </p:spPr>
        <p:txBody>
          <a:bodyPr wrap="square">
            <a:spAutoFit/>
          </a:bodyPr>
          <a:lstStyle/>
          <a:p>
            <a:r>
              <a:rPr lang="en-US" altLang="zh-CN" sz="1600" dirty="0" smtClean="0">
                <a:latin typeface="华文细黑" panose="02010600040101010101" pitchFamily="2" charset="-122"/>
                <a:ea typeface="华文细黑" panose="02010600040101010101" pitchFamily="2" charset="-122"/>
              </a:rPr>
              <a:t>2014.06.20:WeChat and clever to make cooperative development made WeChat treasure</a:t>
            </a:r>
            <a:endParaRPr lang="zh-CN" altLang="en-US" sz="1600" dirty="0">
              <a:latin typeface="华文细黑" panose="02010600040101010101" pitchFamily="2" charset="-122"/>
              <a:ea typeface="华文细黑" panose="02010600040101010101" pitchFamily="2" charset="-122"/>
            </a:endParaRPr>
          </a:p>
        </p:txBody>
      </p:sp>
      <p:sp>
        <p:nvSpPr>
          <p:cNvPr id="39" name="矩形 38"/>
          <p:cNvSpPr/>
          <p:nvPr/>
        </p:nvSpPr>
        <p:spPr>
          <a:xfrm>
            <a:off x="2803048" y="5574364"/>
            <a:ext cx="8833978" cy="584775"/>
          </a:xfrm>
          <a:prstGeom prst="rect">
            <a:avLst/>
          </a:prstGeom>
        </p:spPr>
        <p:txBody>
          <a:bodyPr wrap="square">
            <a:spAutoFit/>
          </a:bodyPr>
          <a:lstStyle/>
          <a:p>
            <a:r>
              <a:rPr lang="en-US" altLang="zh-CN" sz="1600" dirty="0" smtClean="0">
                <a:latin typeface="华文细黑" panose="02010600040101010101" pitchFamily="2" charset="-122"/>
                <a:ea typeface="华文细黑" panose="02010600040101010101" pitchFamily="2" charset="-122"/>
              </a:rPr>
              <a:t>2015.02:Obtain ten million yuan of first round funding by GSR Ventures and Hongseong Capital</a:t>
            </a:r>
            <a:endParaRPr lang="zh-CN" altLang="en-US" sz="1600" dirty="0">
              <a:latin typeface="华文细黑" panose="02010600040101010101" pitchFamily="2" charset="-122"/>
              <a:ea typeface="华文细黑" panose="02010600040101010101" pitchFamily="2" charset="-122"/>
            </a:endParaRPr>
          </a:p>
        </p:txBody>
      </p:sp>
      <p:sp>
        <p:nvSpPr>
          <p:cNvPr id="41" name="矩形 40"/>
          <p:cNvSpPr/>
          <p:nvPr/>
        </p:nvSpPr>
        <p:spPr>
          <a:xfrm>
            <a:off x="2803048" y="6208912"/>
            <a:ext cx="8833978" cy="338554"/>
          </a:xfrm>
          <a:prstGeom prst="rect">
            <a:avLst/>
          </a:prstGeom>
        </p:spPr>
        <p:txBody>
          <a:bodyPr wrap="square">
            <a:spAutoFit/>
          </a:bodyPr>
          <a:lstStyle/>
          <a:p>
            <a:r>
              <a:rPr lang="en-US" altLang="zh-CN" sz="1600" dirty="0" smtClean="0">
                <a:latin typeface="华文细黑" panose="02010600040101010101" pitchFamily="2" charset="-122"/>
                <a:ea typeface="华文细黑" panose="02010600040101010101" pitchFamily="2" charset="-122"/>
              </a:rPr>
              <a:t>2015.04.20:As Nanchang government focus on introducing project, move to Nanchang</a:t>
            </a:r>
            <a:endParaRPr lang="zh-CN" altLang="en-US" sz="1600" dirty="0">
              <a:latin typeface="华文细黑" panose="02010600040101010101" pitchFamily="2" charset="-122"/>
              <a:ea typeface="华文细黑" panose="02010600040101010101" pitchFamily="2" charset="-122"/>
            </a:endParaRPr>
          </a:p>
        </p:txBody>
      </p:sp>
      <p:sp>
        <p:nvSpPr>
          <p:cNvPr id="2" name="左大括号 1"/>
          <p:cNvSpPr/>
          <p:nvPr/>
        </p:nvSpPr>
        <p:spPr>
          <a:xfrm>
            <a:off x="2584205" y="1288206"/>
            <a:ext cx="218843" cy="1252058"/>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左大括号 17"/>
          <p:cNvSpPr/>
          <p:nvPr/>
        </p:nvSpPr>
        <p:spPr>
          <a:xfrm>
            <a:off x="2584204" y="2772511"/>
            <a:ext cx="218844" cy="2138003"/>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左大括号 18"/>
          <p:cNvSpPr/>
          <p:nvPr/>
        </p:nvSpPr>
        <p:spPr>
          <a:xfrm>
            <a:off x="2584205" y="5071164"/>
            <a:ext cx="218843" cy="1252058"/>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947308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741" y="4808457"/>
            <a:ext cx="1800000" cy="1200000"/>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741" y="3399268"/>
            <a:ext cx="1800000" cy="1200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741" y="1990079"/>
            <a:ext cx="1800000" cy="1200000"/>
          </a:xfrm>
          <a:prstGeom prst="rect">
            <a:avLst/>
          </a:prstGeom>
        </p:spPr>
      </p:pic>
      <p:sp>
        <p:nvSpPr>
          <p:cNvPr id="12" name="矩形 11"/>
          <p:cNvSpPr/>
          <p:nvPr/>
        </p:nvSpPr>
        <p:spPr>
          <a:xfrm>
            <a:off x="699234" y="364233"/>
            <a:ext cx="3890809"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Big events reported</a:t>
            </a:r>
          </a:p>
        </p:txBody>
      </p:sp>
      <p:sp>
        <p:nvSpPr>
          <p:cNvPr id="5" name="矩形 4"/>
          <p:cNvSpPr/>
          <p:nvPr/>
        </p:nvSpPr>
        <p:spPr>
          <a:xfrm>
            <a:off x="699234" y="1144969"/>
            <a:ext cx="8789586" cy="461665"/>
          </a:xfrm>
          <a:prstGeom prst="rect">
            <a:avLst/>
          </a:prstGeom>
        </p:spPr>
        <p:txBody>
          <a:bodyPr wrap="square">
            <a:spAutoFit/>
          </a:bodyPr>
          <a:lstStyle/>
          <a:p>
            <a:r>
              <a:rPr lang="en-US" altLang="zh-CN" sz="2400" smtClean="0">
                <a:latin typeface="华文细黑" panose="02010600040101010101" pitchFamily="2" charset="-122"/>
                <a:ea typeface="华文细黑" panose="02010600040101010101" pitchFamily="2" charset="-122"/>
              </a:rPr>
              <a:t>Your nei rong nei rong nei rong nei rong nei rong nei rong</a:t>
            </a:r>
            <a:endParaRPr lang="zh-CN" altLang="en-US" sz="2400" dirty="0">
              <a:latin typeface="华文细黑" panose="02010600040101010101" pitchFamily="2" charset="-122"/>
              <a:ea typeface="华文细黑" panose="02010600040101010101" pitchFamily="2" charset="-122"/>
            </a:endParaRPr>
          </a:p>
        </p:txBody>
      </p:sp>
      <p:sp>
        <p:nvSpPr>
          <p:cNvPr id="11" name="矩形 10"/>
          <p:cNvSpPr/>
          <p:nvPr/>
        </p:nvSpPr>
        <p:spPr>
          <a:xfrm>
            <a:off x="828660" y="6018298"/>
            <a:ext cx="6789038" cy="369332"/>
          </a:xfrm>
          <a:prstGeom prst="rect">
            <a:avLst/>
          </a:prstGeom>
        </p:spPr>
        <p:txBody>
          <a:bodyPr wrap="none">
            <a:spAutoFit/>
          </a:bodyPr>
          <a:lstStyle/>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Your nei rong nei rong nei rong nei rong nei rong nei </a:t>
            </a:r>
            <a:r>
              <a:rPr lang="en-US" altLang="zh-CN" smtClean="0">
                <a:latin typeface="华文细黑" panose="02010600040101010101" pitchFamily="2" charset="-122"/>
                <a:ea typeface="华文细黑" panose="02010600040101010101" pitchFamily="2" charset="-122"/>
              </a:rPr>
              <a:t>rong</a:t>
            </a:r>
            <a:endParaRPr lang="zh-CN" altLang="en-US">
              <a:latin typeface="华文细黑" panose="02010600040101010101" pitchFamily="2" charset="-122"/>
              <a:ea typeface="华文细黑" panose="02010600040101010101" pitchFamily="2" charset="-122"/>
            </a:endParaRPr>
          </a:p>
        </p:txBody>
      </p:sp>
      <p:sp>
        <p:nvSpPr>
          <p:cNvPr id="13" name="矩形 12"/>
          <p:cNvSpPr/>
          <p:nvPr/>
        </p:nvSpPr>
        <p:spPr>
          <a:xfrm>
            <a:off x="9439141" y="1990079"/>
            <a:ext cx="2168659"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smtClean="0">
                <a:solidFill>
                  <a:schemeClr val="bg1">
                    <a:lumMod val="50000"/>
                  </a:schemeClr>
                </a:solidFill>
                <a:latin typeface="华文细黑" panose="02010600040101010101" pitchFamily="2" charset="-122"/>
                <a:ea typeface="华文细黑" panose="02010600040101010101" pitchFamily="2" charset="-122"/>
              </a:rPr>
              <a:t>the </a:t>
            </a:r>
            <a:r>
              <a:rPr lang="en-US" altLang="zh-CN" sz="1600" dirty="0">
                <a:solidFill>
                  <a:schemeClr val="bg1">
                    <a:lumMod val="50000"/>
                  </a:schemeClr>
                </a:solidFill>
                <a:latin typeface="华文细黑" panose="02010600040101010101" pitchFamily="2" charset="-122"/>
                <a:ea typeface="华文细黑" panose="02010600040101010101" pitchFamily="2" charset="-122"/>
              </a:rPr>
              <a:t>kindergarten wen-ping Chen director in the speech</a:t>
            </a:r>
            <a:endParaRPr lang="zh-CN" altLang="en-US"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5" name="矩形 14"/>
          <p:cNvSpPr/>
          <p:nvPr/>
        </p:nvSpPr>
        <p:spPr>
          <a:xfrm>
            <a:off x="9439141" y="3448739"/>
            <a:ext cx="2219677" cy="1323439"/>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bg1">
                    <a:lumMod val="50000"/>
                  </a:schemeClr>
                </a:solidFill>
                <a:latin typeface="华文细黑" panose="02010600040101010101" pitchFamily="2" charset="-122"/>
                <a:ea typeface="华文细黑" panose="02010600040101010101" pitchFamily="2" charset="-122"/>
              </a:rPr>
              <a:t>Well-known education experts Zheng Wei keynote speech</a:t>
            </a:r>
            <a:endParaRPr lang="zh-CN" altLang="en-US"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7" name="矩形 16"/>
          <p:cNvSpPr/>
          <p:nvPr/>
        </p:nvSpPr>
        <p:spPr>
          <a:xfrm>
            <a:off x="9439141" y="4849143"/>
            <a:ext cx="1946445" cy="1200329"/>
          </a:xfrm>
          <a:prstGeom prst="rect">
            <a:avLst/>
          </a:prstGeom>
        </p:spPr>
        <p:txBody>
          <a:bodyPr wrap="square">
            <a:spAutoFit/>
          </a:bodyPr>
          <a:lstStyle/>
          <a:p>
            <a:pPr marL="285750" indent="-285750">
              <a:buFont typeface="Arial" panose="020B0604020202020204" pitchFamily="34" charset="0"/>
              <a:buChar char="•"/>
            </a:pPr>
            <a:r>
              <a:rPr lang="en-US" altLang="zh-CN" dirty="0" smtClean="0">
                <a:solidFill>
                  <a:schemeClr val="bg1">
                    <a:lumMod val="50000"/>
                  </a:schemeClr>
                </a:solidFill>
                <a:latin typeface="华文细黑" panose="02010600040101010101" pitchFamily="2" charset="-122"/>
                <a:ea typeface="华文细黑" panose="02010600040101010101" pitchFamily="2" charset="-122"/>
              </a:rPr>
              <a:t>The honored </a:t>
            </a:r>
            <a:r>
              <a:rPr lang="en-US" altLang="zh-CN" dirty="0">
                <a:solidFill>
                  <a:schemeClr val="bg1">
                    <a:lumMod val="50000"/>
                  </a:schemeClr>
                </a:solidFill>
                <a:latin typeface="华文细黑" panose="02010600040101010101" pitchFamily="2" charset="-122"/>
                <a:ea typeface="华文细黑" panose="02010600040101010101" pitchFamily="2" charset="-122"/>
              </a:rPr>
              <a:t>guests had a group photo taken</a:t>
            </a: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359" y="1992526"/>
            <a:ext cx="6023897" cy="4015931"/>
          </a:xfrm>
          <a:prstGeom prst="rect">
            <a:avLst/>
          </a:prstGeom>
        </p:spPr>
      </p:pic>
    </p:spTree>
    <p:extLst>
      <p:ext uri="{BB962C8B-B14F-4D97-AF65-F5344CB8AC3E}">
        <p14:creationId xmlns:p14="http://schemas.microsoft.com/office/powerpoint/2010/main" val="862286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9234" y="364233"/>
            <a:ext cx="5262979"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Extensive Media Coverage</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5" name="Picture 8" descr="C:\Users\weilijun\AppData\Roaming\Tencent\Users\2906134110\QQ\WinTemp\RichOle\3GHKWSK07%J@Y7S3FJ%ISQ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63" y="5490281"/>
            <a:ext cx="1898051" cy="7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dministrator\Desktop\太平洋亲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63" y="4225152"/>
            <a:ext cx="1898051" cy="11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dministrator\Desktop\onlylad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63" y="3567733"/>
            <a:ext cx="1898051" cy="6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0" descr="中国早叫我-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0263" y="1425574"/>
            <a:ext cx="1898051" cy="91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2" descr="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0263" y="2645667"/>
            <a:ext cx="1898051" cy="67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060700" y="1751942"/>
            <a:ext cx="8382000" cy="738664"/>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Authority under the state council, the kindergarten kindergarten classes with smart to make education technology co., LTD. Cooperation will open a new model of children's early education.</a:t>
            </a:r>
            <a:endParaRPr lang="zh-CN" altLang="en-US" sz="1400" dirty="0">
              <a:latin typeface="华文细黑" panose="02010600040101010101" pitchFamily="2" charset="-122"/>
              <a:ea typeface="华文细黑" panose="02010600040101010101" pitchFamily="2" charset="-122"/>
            </a:endParaRPr>
          </a:p>
        </p:txBody>
      </p:sp>
      <p:sp>
        <p:nvSpPr>
          <p:cNvPr id="14" name="矩形 13"/>
          <p:cNvSpPr/>
          <p:nvPr/>
        </p:nvSpPr>
        <p:spPr>
          <a:xfrm>
            <a:off x="3060700" y="2539486"/>
            <a:ext cx="8382000" cy="738664"/>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Smart funny parent-child type with education since the date of birth and cause the attention of the education industry experts, scholars, and successfully use teaching AIDS to be designated as state department kindergarten classes.</a:t>
            </a:r>
            <a:endParaRPr lang="zh-CN" altLang="en-US" sz="1400" dirty="0">
              <a:latin typeface="华文细黑" panose="02010600040101010101" pitchFamily="2" charset="-122"/>
              <a:ea typeface="华文细黑" panose="02010600040101010101" pitchFamily="2" charset="-122"/>
            </a:endParaRPr>
          </a:p>
        </p:txBody>
      </p:sp>
      <p:sp>
        <p:nvSpPr>
          <p:cNvPr id="16" name="矩形 15"/>
          <p:cNvSpPr/>
          <p:nvPr/>
        </p:nvSpPr>
        <p:spPr>
          <a:xfrm>
            <a:off x="3060700" y="3567733"/>
            <a:ext cx="8382000" cy="523220"/>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We don't need children to adapt to the playmate, but for a playmate to adapt to children, this is wise to make the concept of early education products.</a:t>
            </a:r>
            <a:endParaRPr lang="zh-CN" altLang="en-US" sz="1400" dirty="0">
              <a:latin typeface="华文细黑" panose="02010600040101010101" pitchFamily="2" charset="-122"/>
              <a:ea typeface="华文细黑" panose="02010600040101010101" pitchFamily="2" charset="-122"/>
            </a:endParaRPr>
          </a:p>
        </p:txBody>
      </p:sp>
      <p:sp>
        <p:nvSpPr>
          <p:cNvPr id="18" name="矩形 17"/>
          <p:cNvSpPr/>
          <p:nvPr/>
        </p:nvSpPr>
        <p:spPr>
          <a:xfrm>
            <a:off x="3060700" y="4501061"/>
            <a:ext cx="8382000" cy="738664"/>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Happy smart funny advocated earlier education electronic product the best usage of the parents accompany children play together, create belong to the parents and children's unique experience!</a:t>
            </a:r>
            <a:endParaRPr lang="zh-CN" altLang="en-US" sz="1400" dirty="0">
              <a:latin typeface="华文细黑" panose="02010600040101010101" pitchFamily="2" charset="-122"/>
              <a:ea typeface="华文细黑" panose="02010600040101010101" pitchFamily="2" charset="-122"/>
            </a:endParaRPr>
          </a:p>
        </p:txBody>
      </p:sp>
      <p:sp>
        <p:nvSpPr>
          <p:cNvPr id="20" name="矩形 19"/>
          <p:cNvSpPr/>
          <p:nvPr/>
        </p:nvSpPr>
        <p:spPr>
          <a:xfrm>
            <a:off x="3113088" y="5581689"/>
            <a:ext cx="8329612" cy="523220"/>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Subversion and innovation have smart to make jinsha river and hongseong capital tens of millions of yuan to A round of funding</a:t>
            </a:r>
            <a:endParaRPr lang="zh-CN" altLang="en-US" sz="1400"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043383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2582391" y="3569416"/>
            <a:ext cx="8071272" cy="1508105"/>
          </a:xfrm>
          <a:prstGeom prst="rect">
            <a:avLst/>
          </a:prstGeom>
        </p:spPr>
        <p:txBody>
          <a:bodyPr wrap="square">
            <a:spAutoFit/>
          </a:bodyPr>
          <a:lstStyle/>
          <a:p>
            <a:pPr algn="r"/>
            <a:r>
              <a:rPr lang="en-US" altLang="zh-CN" sz="6000" b="1" i="1" dirty="0">
                <a:solidFill>
                  <a:srgbClr val="FF6666"/>
                </a:solidFill>
                <a:latin typeface="华文细黑" panose="02010600040101010101" pitchFamily="2" charset="-122"/>
                <a:ea typeface="华文细黑" panose="02010600040101010101" pitchFamily="2" charset="-122"/>
                <a:cs typeface="Times New Roman" panose="02020603050405020304" pitchFamily="18" charset="0"/>
              </a:rPr>
              <a:t>Sincerely </a:t>
            </a:r>
            <a:endParaRPr lang="en-US" altLang="zh-CN" sz="6000" b="1" i="1" dirty="0" smtClean="0">
              <a:solidFill>
                <a:srgbClr val="FF6666"/>
              </a:solidFill>
              <a:latin typeface="华文细黑" panose="02010600040101010101" pitchFamily="2" charset="-122"/>
              <a:ea typeface="华文细黑" panose="02010600040101010101" pitchFamily="2" charset="-122"/>
              <a:cs typeface="Times New Roman" panose="02020603050405020304" pitchFamily="18" charset="0"/>
            </a:endParaRPr>
          </a:p>
          <a:p>
            <a:pPr algn="r"/>
            <a:r>
              <a:rPr lang="en-US" altLang="zh-CN" sz="3200" b="1" i="1" dirty="0" smtClean="0">
                <a:solidFill>
                  <a:srgbClr val="FF6666"/>
                </a:solidFill>
                <a:latin typeface="华文细黑" panose="02010600040101010101" pitchFamily="2" charset="-122"/>
                <a:ea typeface="华文细黑" panose="02010600040101010101" pitchFamily="2" charset="-122"/>
                <a:cs typeface="Times New Roman" panose="02020603050405020304" pitchFamily="18" charset="0"/>
              </a:rPr>
              <a:t>look </a:t>
            </a:r>
            <a:r>
              <a:rPr lang="en-US" altLang="zh-CN" sz="3200" b="1" i="1" dirty="0">
                <a:solidFill>
                  <a:srgbClr val="FF6666"/>
                </a:solidFill>
                <a:latin typeface="华文细黑" panose="02010600040101010101" pitchFamily="2" charset="-122"/>
                <a:ea typeface="华文细黑" panose="02010600040101010101" pitchFamily="2" charset="-122"/>
                <a:cs typeface="Times New Roman" panose="02020603050405020304" pitchFamily="18" charset="0"/>
              </a:rPr>
              <a:t>forward </a:t>
            </a:r>
            <a:r>
              <a:rPr lang="en-US" altLang="zh-CN" sz="3200" b="1" i="1" dirty="0" smtClean="0">
                <a:solidFill>
                  <a:srgbClr val="FF6666"/>
                </a:solidFill>
                <a:latin typeface="华文细黑" panose="02010600040101010101" pitchFamily="2" charset="-122"/>
                <a:ea typeface="华文细黑" panose="02010600040101010101" pitchFamily="2" charset="-122"/>
                <a:cs typeface="Times New Roman" panose="02020603050405020304" pitchFamily="18" charset="0"/>
              </a:rPr>
              <a:t>to cooperating </a:t>
            </a:r>
            <a:r>
              <a:rPr lang="en-US" altLang="zh-CN" sz="3200" b="1" i="1" dirty="0">
                <a:solidFill>
                  <a:srgbClr val="FF6666"/>
                </a:solidFill>
                <a:latin typeface="华文细黑" panose="02010600040101010101" pitchFamily="2" charset="-122"/>
                <a:ea typeface="华文细黑" panose="02010600040101010101" pitchFamily="2" charset="-122"/>
                <a:cs typeface="Times New Roman" panose="02020603050405020304" pitchFamily="18" charset="0"/>
              </a:rPr>
              <a:t>with you!</a:t>
            </a:r>
            <a:endParaRPr lang="zh-CN" altLang="en-US" sz="3200" b="1" i="1" dirty="0">
              <a:solidFill>
                <a:srgbClr val="FF6666"/>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6" name="矩形 85"/>
          <p:cNvSpPr/>
          <p:nvPr/>
        </p:nvSpPr>
        <p:spPr>
          <a:xfrm>
            <a:off x="254000" y="190500"/>
            <a:ext cx="11696700" cy="64643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7401" y="2163469"/>
            <a:ext cx="2160000" cy="2160000"/>
          </a:xfrm>
          <a:prstGeom prst="rect">
            <a:avLst/>
          </a:prstGeom>
          <a:ln>
            <a:solidFill>
              <a:schemeClr val="bg2"/>
            </a:solidFill>
          </a:ln>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022" y="2163469"/>
            <a:ext cx="2160000" cy="2160000"/>
          </a:xfrm>
          <a:prstGeom prst="rect">
            <a:avLst/>
          </a:prstGeom>
        </p:spPr>
      </p:pic>
      <p:sp>
        <p:nvSpPr>
          <p:cNvPr id="7" name="文本框 6"/>
          <p:cNvSpPr txBox="1"/>
          <p:nvPr/>
        </p:nvSpPr>
        <p:spPr>
          <a:xfrm>
            <a:off x="1881410" y="4595687"/>
            <a:ext cx="1225015" cy="369332"/>
          </a:xfrm>
          <a:prstGeom prst="rect">
            <a:avLst/>
          </a:prstGeom>
          <a:noFill/>
        </p:spPr>
        <p:txBody>
          <a:bodyPr wrap="none" rtlCol="0">
            <a:spAutoFit/>
          </a:bodyPr>
          <a:lstStyle/>
          <a:p>
            <a:r>
              <a:rPr lang="en-US" altLang="zh-CN" smtClean="0"/>
              <a:t>1</a:t>
            </a:r>
            <a:r>
              <a:rPr lang="zh-CN" altLang="en-US" smtClean="0"/>
              <a:t>方园出品</a:t>
            </a:r>
            <a:endParaRPr lang="zh-CN" altLang="en-US"/>
          </a:p>
        </p:txBody>
      </p:sp>
    </p:spTree>
    <p:extLst>
      <p:ext uri="{BB962C8B-B14F-4D97-AF65-F5344CB8AC3E}">
        <p14:creationId xmlns:p14="http://schemas.microsoft.com/office/powerpoint/2010/main" val="715291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www.PPTBZ.com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宝藏！</a:t>
            </a:r>
            <a:endPar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pic>
        <p:nvPicPr>
          <p:cNvPr id="2" name="图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478" y="3998509"/>
            <a:ext cx="3428572" cy="1015873"/>
          </a:xfrm>
          <a:prstGeom prst="rect">
            <a:avLst/>
          </a:prstGeom>
        </p:spPr>
      </p:pic>
    </p:spTree>
    <p:extLst>
      <p:ext uri="{BB962C8B-B14F-4D97-AF65-F5344CB8AC3E}">
        <p14:creationId xmlns:p14="http://schemas.microsoft.com/office/powerpoint/2010/main" val="71625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255" y="4487227"/>
            <a:ext cx="2160000" cy="1440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000" y="4482464"/>
            <a:ext cx="2160000" cy="14400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745" y="4482464"/>
            <a:ext cx="2160000" cy="1440000"/>
          </a:xfrm>
          <a:prstGeom prst="rect">
            <a:avLst/>
          </a:prstGeom>
        </p:spPr>
      </p:pic>
      <p:sp>
        <p:nvSpPr>
          <p:cNvPr id="3" name="矩形 2"/>
          <p:cNvSpPr/>
          <p:nvPr/>
        </p:nvSpPr>
        <p:spPr>
          <a:xfrm>
            <a:off x="699234" y="364233"/>
            <a:ext cx="4262834"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Your Company Name</a:t>
            </a:r>
            <a:endParaRPr lang="zh-CN" altLang="en-US" sz="3600" b="1" i="1" dirty="0">
              <a:solidFill>
                <a:srgbClr val="0066CC"/>
              </a:solidFill>
              <a:latin typeface="Times New Roman" panose="02020603050405020304" pitchFamily="18" charset="0"/>
              <a:cs typeface="Times New Roman" panose="02020603050405020304" pitchFamily="18" charset="0"/>
            </a:endParaRPr>
          </a:p>
        </p:txBody>
      </p:sp>
      <p:sp>
        <p:nvSpPr>
          <p:cNvPr id="5" name="矩形 4"/>
          <p:cNvSpPr/>
          <p:nvPr/>
        </p:nvSpPr>
        <p:spPr>
          <a:xfrm>
            <a:off x="673834" y="1454087"/>
            <a:ext cx="10768866" cy="2616101"/>
          </a:xfrm>
          <a:prstGeom prst="rect">
            <a:avLst/>
          </a:prstGeom>
        </p:spPr>
        <p:txBody>
          <a:bodyPr wrap="square">
            <a:spAutoFit/>
          </a:bodyPr>
          <a:lstStyle/>
          <a:p>
            <a:r>
              <a:rPr lang="en-US" altLang="zh-CN" sz="2400" b="1" i="1" dirty="0" smtClean="0">
                <a:latin typeface="华文细黑" panose="02010600040101010101" pitchFamily="2" charset="-122"/>
                <a:ea typeface="华文细黑" panose="02010600040101010101" pitchFamily="2" charset="-122"/>
              </a:rPr>
              <a:t>Company introduction</a:t>
            </a:r>
          </a:p>
          <a:p>
            <a:pPr marL="742950" lvl="1" indent="-285750">
              <a:buFont typeface="Arial" panose="020B0604020202020204" pitchFamily="34" charset="0"/>
              <a:buChar char="•"/>
            </a:pPr>
            <a:r>
              <a:rPr lang="en-US" altLang="zh-CN" sz="1400" dirty="0" smtClean="0">
                <a:solidFill>
                  <a:schemeClr val="bg1">
                    <a:lumMod val="50000"/>
                  </a:schemeClr>
                </a:solidFill>
                <a:latin typeface="华文细黑" panose="02010600040101010101" pitchFamily="2" charset="-122"/>
                <a:ea typeface="华文细黑" panose="02010600040101010101" pitchFamily="2" charset="-122"/>
              </a:rPr>
              <a:t>It’s the</a:t>
            </a:r>
            <a:r>
              <a:rPr lang="en-US" altLang="zh-CN" sz="1400" dirty="0">
                <a:solidFill>
                  <a:schemeClr val="bg1">
                    <a:lumMod val="50000"/>
                  </a:schemeClr>
                </a:solidFill>
                <a:latin typeface="华文细黑" panose="02010600040101010101" pitchFamily="2" charset="-122"/>
                <a:ea typeface="华文细黑" panose="02010600040101010101" pitchFamily="2" charset="-122"/>
              </a:rPr>
              <a:t> parent company of NanChang Smart BB Co.,</a:t>
            </a:r>
            <a:r>
              <a:rPr lang="en-US" altLang="zh-CN" sz="1400" dirty="0" smtClean="0">
                <a:solidFill>
                  <a:schemeClr val="bg1">
                    <a:lumMod val="50000"/>
                  </a:schemeClr>
                </a:solidFill>
                <a:latin typeface="华文细黑" panose="02010600040101010101" pitchFamily="2" charset="-122"/>
                <a:ea typeface="华文细黑" panose="02010600040101010101" pitchFamily="2" charset="-122"/>
              </a:rPr>
              <a:t>Ltd. founded in 2009, after five years of the time the development, the world's first "</a:t>
            </a:r>
            <a:r>
              <a:rPr lang="en-US" altLang="zh-CN" sz="1400" dirty="0">
                <a:solidFill>
                  <a:schemeClr val="bg1">
                    <a:lumMod val="50000"/>
                  </a:schemeClr>
                </a:solidFill>
                <a:latin typeface="华文细黑" panose="02010600040101010101" pitchFamily="2" charset="-122"/>
                <a:ea typeface="华文细黑" panose="02010600040101010101" pitchFamily="2" charset="-122"/>
              </a:rPr>
              <a:t>children </a:t>
            </a:r>
            <a:r>
              <a:rPr lang="en-US" altLang="zh-CN" sz="1400" dirty="0" smtClean="0">
                <a:solidFill>
                  <a:schemeClr val="bg1">
                    <a:lumMod val="50000"/>
                  </a:schemeClr>
                </a:solidFill>
                <a:latin typeface="华文细黑" panose="02010600040101010101" pitchFamily="2" charset="-122"/>
                <a:ea typeface="华文细黑" panose="02010600040101010101" pitchFamily="2" charset="-122"/>
              </a:rPr>
              <a:t>accompanied robot" type and complete teaching system and teaching materials of a complete set of kindergarten, create multiple "industry first", was elected to the authority of the state council special kindergarten.</a:t>
            </a:r>
          </a:p>
          <a:p>
            <a:pPr marL="742950" lvl="1" indent="-285750">
              <a:buFont typeface="Arial" panose="020B0604020202020204" pitchFamily="34" charset="0"/>
              <a:buChar char="•"/>
            </a:pPr>
            <a:r>
              <a:rPr lang="en-US" altLang="zh-CN" sz="1400" dirty="0" smtClean="0">
                <a:solidFill>
                  <a:schemeClr val="bg1">
                    <a:lumMod val="50000"/>
                  </a:schemeClr>
                </a:solidFill>
                <a:latin typeface="华文细黑" panose="02010600040101010101" pitchFamily="2" charset="-122"/>
                <a:ea typeface="华文细黑" panose="02010600040101010101" pitchFamily="2" charset="-122"/>
                <a:sym typeface="微软雅黑" panose="020B0503020204020204" pitchFamily="34" charset="-122"/>
              </a:rPr>
              <a:t>It’s </a:t>
            </a:r>
            <a:r>
              <a:rPr lang="en-US" altLang="zh-CN" sz="1400" dirty="0" smtClean="0">
                <a:solidFill>
                  <a:schemeClr val="bg1">
                    <a:lumMod val="50000"/>
                  </a:schemeClr>
                </a:solidFill>
                <a:latin typeface="华文细黑" panose="02010600040101010101" pitchFamily="2" charset="-122"/>
                <a:ea typeface="华文细黑" panose="02010600040101010101" pitchFamily="2" charset="-122"/>
              </a:rPr>
              <a:t>registered </a:t>
            </a:r>
            <a:r>
              <a:rPr lang="en-US" altLang="zh-CN" sz="1400" dirty="0">
                <a:solidFill>
                  <a:schemeClr val="bg1">
                    <a:lumMod val="50000"/>
                  </a:schemeClr>
                </a:solidFill>
                <a:latin typeface="华文细黑" panose="02010600040101010101" pitchFamily="2" charset="-122"/>
                <a:ea typeface="华文细黑" panose="02010600040101010101" pitchFamily="2" charset="-122"/>
              </a:rPr>
              <a:t>capital of 108 million yuan, as the nanchang city in </a:t>
            </a:r>
            <a:r>
              <a:rPr lang="en-US" altLang="zh-CN" sz="1400" dirty="0" smtClean="0">
                <a:solidFill>
                  <a:schemeClr val="bg1">
                    <a:lumMod val="50000"/>
                  </a:schemeClr>
                </a:solidFill>
                <a:latin typeface="华文细黑" panose="02010600040101010101" pitchFamily="2" charset="-122"/>
                <a:ea typeface="华文细黑" panose="02010600040101010101" pitchFamily="2" charset="-122"/>
              </a:rPr>
              <a:t>Jiangxi </a:t>
            </a:r>
            <a:r>
              <a:rPr lang="en-US" altLang="zh-CN" sz="1400" dirty="0">
                <a:solidFill>
                  <a:schemeClr val="bg1">
                    <a:lumMod val="50000"/>
                  </a:schemeClr>
                </a:solidFill>
                <a:latin typeface="华文细黑" panose="02010600040101010101" pitchFamily="2" charset="-122"/>
                <a:ea typeface="华文细黑" panose="02010600040101010101" pitchFamily="2" charset="-122"/>
              </a:rPr>
              <a:t>province high-tech development zone key introduction project, </a:t>
            </a:r>
            <a:r>
              <a:rPr lang="en-US" altLang="zh-CN" sz="1400" dirty="0" smtClean="0">
                <a:solidFill>
                  <a:schemeClr val="bg1">
                    <a:lumMod val="50000"/>
                  </a:schemeClr>
                </a:solidFill>
                <a:latin typeface="华文细黑" panose="02010600040101010101" pitchFamily="2" charset="-122"/>
                <a:ea typeface="华文细黑" panose="02010600040101010101" pitchFamily="2" charset="-122"/>
              </a:rPr>
              <a:t>it will </a:t>
            </a:r>
            <a:r>
              <a:rPr lang="en-US" altLang="zh-CN" sz="1400" dirty="0">
                <a:solidFill>
                  <a:schemeClr val="bg1">
                    <a:lumMod val="50000"/>
                  </a:schemeClr>
                </a:solidFill>
                <a:latin typeface="华文细黑" panose="02010600040101010101" pitchFamily="2" charset="-122"/>
                <a:ea typeface="华文细黑" panose="02010600040101010101" pitchFamily="2" charset="-122"/>
              </a:rPr>
              <a:t>be in the heart of the construction of college students and guest (6 universities including Wright state university cooperation with the United States), and the Internet cloud platform construction of nanchang as the headquarters operation center (in collaboration with netease and tencent), and is committed to be based on China, facing the world's leading children's early education brand, close affection of the world's largest Internet service provider.</a:t>
            </a:r>
            <a:endParaRPr lang="zh-CN" altLang="en-US" sz="14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6" name="文本框 5"/>
          <p:cNvSpPr>
            <a:spLocks noChangeArrowheads="1"/>
          </p:cNvSpPr>
          <p:nvPr/>
        </p:nvSpPr>
        <p:spPr bwMode="auto">
          <a:xfrm>
            <a:off x="8591846" y="6053178"/>
            <a:ext cx="1548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1600" b="1" smtClean="0">
                <a:solidFill>
                  <a:srgbClr val="FF6666"/>
                </a:solidFill>
                <a:latin typeface="华文细黑" panose="02010600040101010101" pitchFamily="2" charset="-122"/>
                <a:ea typeface="华文细黑" panose="02010600040101010101" pitchFamily="2" charset="-122"/>
                <a:sym typeface="微软雅黑" panose="020B0503020204020204" pitchFamily="34" charset="-122"/>
              </a:rPr>
              <a:t>Product three</a:t>
            </a:r>
          </a:p>
        </p:txBody>
      </p:sp>
      <p:sp>
        <p:nvSpPr>
          <p:cNvPr id="7" name="文本框 5"/>
          <p:cNvSpPr>
            <a:spLocks noChangeArrowheads="1"/>
          </p:cNvSpPr>
          <p:nvPr/>
        </p:nvSpPr>
        <p:spPr bwMode="auto">
          <a:xfrm>
            <a:off x="2117058" y="6053178"/>
            <a:ext cx="1417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1600" b="1" smtClean="0">
                <a:solidFill>
                  <a:srgbClr val="FF6666"/>
                </a:solidFill>
                <a:latin typeface="华文细黑" panose="02010600040101010101" pitchFamily="2" charset="-122"/>
                <a:ea typeface="华文细黑" panose="02010600040101010101" pitchFamily="2" charset="-122"/>
                <a:sym typeface="微软雅黑" panose="020B0503020204020204" pitchFamily="34" charset="-122"/>
              </a:rPr>
              <a:t>Product one</a:t>
            </a:r>
          </a:p>
        </p:txBody>
      </p:sp>
      <p:sp>
        <p:nvSpPr>
          <p:cNvPr id="10" name="文本框 5"/>
          <p:cNvSpPr>
            <a:spLocks noChangeArrowheads="1"/>
          </p:cNvSpPr>
          <p:nvPr/>
        </p:nvSpPr>
        <p:spPr bwMode="auto">
          <a:xfrm>
            <a:off x="5408057" y="6059528"/>
            <a:ext cx="13997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1600" b="1" smtClean="0">
                <a:solidFill>
                  <a:srgbClr val="FF6666"/>
                </a:solidFill>
                <a:latin typeface="华文细黑" panose="02010600040101010101" pitchFamily="2" charset="-122"/>
                <a:ea typeface="华文细黑" panose="02010600040101010101" pitchFamily="2" charset="-122"/>
                <a:sym typeface="微软雅黑" panose="020B0503020204020204" pitchFamily="34" charset="-122"/>
              </a:rPr>
              <a:t>Product two</a:t>
            </a:r>
          </a:p>
        </p:txBody>
      </p:sp>
    </p:spTree>
    <p:extLst>
      <p:ext uri="{BB962C8B-B14F-4D97-AF65-F5344CB8AC3E}">
        <p14:creationId xmlns:p14="http://schemas.microsoft.com/office/powerpoint/2010/main" val="95367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9234" y="364233"/>
            <a:ext cx="6353214"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Company </a:t>
            </a:r>
            <a:r>
              <a:rPr lang="en-US" altLang="zh-CN" sz="3600" b="1" i="1" dirty="0"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Founder —— </a:t>
            </a:r>
            <a:r>
              <a:rPr lang="en-US" altLang="zh-CN" sz="3600" b="1" i="1" dirty="0" smtClean="0">
                <a:solidFill>
                  <a:srgbClr val="0066CC"/>
                </a:solidFill>
                <a:latin typeface="Times New Roman" panose="02020603050405020304" pitchFamily="18" charset="0"/>
                <a:ea typeface="华文细黑" panose="02010600040101010101" pitchFamily="2" charset="-122"/>
                <a:cs typeface="Times New Roman" panose="02020603050405020304" pitchFamily="18" charset="0"/>
              </a:rPr>
              <a:t>Mr</a:t>
            </a:r>
            <a:r>
              <a:rPr lang="en-US" altLang="zh-CN" sz="3600" b="1" i="1">
                <a:solidFill>
                  <a:srgbClr val="0066CC"/>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600" b="1" i="1" smtClean="0">
                <a:solidFill>
                  <a:srgbClr val="0066CC"/>
                </a:solidFill>
                <a:latin typeface="Times New Roman" panose="02020603050405020304" pitchFamily="18" charset="0"/>
                <a:ea typeface="华文细黑" panose="02010600040101010101" pitchFamily="2" charset="-122"/>
                <a:cs typeface="Times New Roman" panose="02020603050405020304" pitchFamily="18" charset="0"/>
              </a:rPr>
              <a:t>XX</a:t>
            </a:r>
            <a:endParaRPr lang="zh-CN" altLang="en-US" sz="3600" b="1" i="1" dirty="0">
              <a:solidFill>
                <a:srgbClr val="0066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Rectangle 4"/>
          <p:cNvSpPr>
            <a:spLocks noChangeArrowheads="1"/>
          </p:cNvSpPr>
          <p:nvPr/>
        </p:nvSpPr>
        <p:spPr bwMode="auto">
          <a:xfrm>
            <a:off x="1277189" y="4439475"/>
            <a:ext cx="2999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GB" altLang="zh-CN" sz="1800" dirty="0">
                <a:latin typeface="华文细黑" panose="02010600040101010101" pitchFamily="2" charset="-122"/>
                <a:ea typeface="华文细黑" panose="02010600040101010101" pitchFamily="2" charset="-122"/>
              </a:rPr>
              <a:t>Board Chairman </a:t>
            </a:r>
            <a:r>
              <a:rPr lang="zh-CN" altLang="en-US" sz="1800" dirty="0">
                <a:latin typeface="华文细黑" panose="02010600040101010101" pitchFamily="2" charset="-122"/>
                <a:ea typeface="华文细黑" panose="02010600040101010101" pitchFamily="2" charset="-122"/>
              </a:rPr>
              <a:t>：</a:t>
            </a:r>
            <a:r>
              <a:rPr lang="en-US" altLang="zh-CN" sz="1800" dirty="0">
                <a:latin typeface="华文细黑" panose="02010600040101010101" pitchFamily="2" charset="-122"/>
                <a:ea typeface="华文细黑" panose="02010600040101010101" pitchFamily="2" charset="-122"/>
              </a:rPr>
              <a:t>Mr</a:t>
            </a:r>
            <a:r>
              <a:rPr lang="en-US" altLang="zh-CN" sz="1800">
                <a:latin typeface="华文细黑" panose="02010600040101010101" pitchFamily="2" charset="-122"/>
                <a:ea typeface="华文细黑" panose="02010600040101010101" pitchFamily="2" charset="-122"/>
              </a:rPr>
              <a:t>. </a:t>
            </a:r>
            <a:r>
              <a:rPr lang="en-US" altLang="zh-CN" sz="1800" smtClean="0">
                <a:latin typeface="华文细黑" panose="02010600040101010101" pitchFamily="2" charset="-122"/>
                <a:ea typeface="华文细黑" panose="02010600040101010101" pitchFamily="2" charset="-122"/>
              </a:rPr>
              <a:t>XX</a:t>
            </a:r>
            <a:endParaRPr lang="zh-CN" altLang="en-US" sz="1800" dirty="0">
              <a:latin typeface="华文细黑" panose="02010600040101010101" pitchFamily="2" charset="-122"/>
              <a:ea typeface="华文细黑" panose="02010600040101010101" pitchFamily="2" charset="-122"/>
            </a:endParaRPr>
          </a:p>
        </p:txBody>
      </p:sp>
      <p:sp>
        <p:nvSpPr>
          <p:cNvPr id="8" name="矩形 7"/>
          <p:cNvSpPr/>
          <p:nvPr/>
        </p:nvSpPr>
        <p:spPr>
          <a:xfrm>
            <a:off x="5321031" y="2360156"/>
            <a:ext cx="6221186" cy="1815882"/>
          </a:xfrm>
          <a:prstGeom prst="rect">
            <a:avLst/>
          </a:prstGeom>
        </p:spPr>
        <p:txBody>
          <a:bodyPr wrap="square">
            <a:spAutoFit/>
          </a:bodyPr>
          <a:lstStyle/>
          <a:p>
            <a:pPr marL="285750" indent="-285750">
              <a:buFont typeface="Wingdings" panose="05000000000000000000" pitchFamily="2" charset="2"/>
              <a:buChar char="u"/>
            </a:pP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Ta Niu bi de jing li 1…………………………………………………</a:t>
            </a:r>
            <a:endParaRPr lang="en-US" altLang="zh-CN" sz="1600" dirty="0">
              <a:solidFill>
                <a:schemeClr val="tx1">
                  <a:lumMod val="95000"/>
                  <a:lumOff val="5000"/>
                </a:schemeClr>
              </a:solidFill>
              <a:latin typeface="华文细黑" panose="02010600040101010101" pitchFamily="2" charset="-122"/>
              <a:ea typeface="华文细黑" panose="02010600040101010101" pitchFamily="2" charset="-122"/>
            </a:endParaRP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Niu </a:t>
            </a: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bi de jing li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2…………………………………………………</a:t>
            </a:r>
            <a:endParaRPr lang="en-US" altLang="zh-CN" sz="1600">
              <a:solidFill>
                <a:schemeClr val="tx1">
                  <a:lumMod val="95000"/>
                  <a:lumOff val="5000"/>
                </a:schemeClr>
              </a:solidFill>
              <a:latin typeface="华文细黑" panose="02010600040101010101" pitchFamily="2" charset="-122"/>
              <a:ea typeface="华文细黑" panose="02010600040101010101" pitchFamily="2" charset="-122"/>
            </a:endParaRP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Niu </a:t>
            </a: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bi de jing li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3…………………………………………………</a:t>
            </a:r>
          </a:p>
          <a:p>
            <a:pPr marL="285750" indent="-285750">
              <a:buFont typeface="Wingdings" panose="05000000000000000000" pitchFamily="2" charset="2"/>
              <a:buChar char="u"/>
            </a:pPr>
            <a:endParaRPr lang="en-US" altLang="zh-CN" sz="1600">
              <a:solidFill>
                <a:schemeClr val="tx1">
                  <a:lumMod val="95000"/>
                  <a:lumOff val="5000"/>
                </a:schemeClr>
              </a:solidFill>
              <a:latin typeface="华文细黑" panose="02010600040101010101" pitchFamily="2" charset="-122"/>
              <a:ea typeface="华文细黑" panose="02010600040101010101" pitchFamily="2" charset="-122"/>
            </a:endParaRP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Niu </a:t>
            </a: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bi de jing li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4…………………………………………………</a:t>
            </a:r>
            <a:endParaRPr lang="en-US" altLang="zh-CN" sz="1600">
              <a:solidFill>
                <a:schemeClr val="tx1">
                  <a:lumMod val="95000"/>
                  <a:lumOff val="5000"/>
                </a:schemeClr>
              </a:solidFill>
              <a:latin typeface="华文细黑" panose="02010600040101010101" pitchFamily="2" charset="-122"/>
              <a:ea typeface="华文细黑" panose="02010600040101010101" pitchFamily="2" charset="-122"/>
            </a:endParaRP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Niu </a:t>
            </a: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bi de jing li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5…………………………………………………</a:t>
            </a:r>
            <a:endParaRPr lang="en-US" altLang="zh-CN" sz="1600">
              <a:solidFill>
                <a:schemeClr val="tx1">
                  <a:lumMod val="95000"/>
                  <a:lumOff val="5000"/>
                </a:schemeClr>
              </a:solidFill>
              <a:latin typeface="华文细黑" panose="02010600040101010101" pitchFamily="2" charset="-122"/>
              <a:ea typeface="华文细黑" panose="02010600040101010101" pitchFamily="2" charset="-122"/>
            </a:endParaRP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Niu </a:t>
            </a: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bi de jing li </a:t>
            </a:r>
            <a:r>
              <a:rPr lang="en-US" altLang="zh-CN" sz="1600" smtClean="0">
                <a:solidFill>
                  <a:schemeClr val="tx1">
                    <a:lumMod val="95000"/>
                    <a:lumOff val="5000"/>
                  </a:schemeClr>
                </a:solidFill>
                <a:latin typeface="华文细黑" panose="02010600040101010101" pitchFamily="2" charset="-122"/>
                <a:ea typeface="华文细黑" panose="02010600040101010101" pitchFamily="2" charset="-122"/>
              </a:rPr>
              <a:t>6…………………………………………………</a:t>
            </a:r>
            <a:endParaRPr lang="en-US" altLang="zh-CN" sz="160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10" name="矩形 9"/>
          <p:cNvSpPr/>
          <p:nvPr/>
        </p:nvSpPr>
        <p:spPr>
          <a:xfrm>
            <a:off x="9771439" y="1855103"/>
            <a:ext cx="1986441" cy="461665"/>
          </a:xfrm>
          <a:prstGeom prst="rect">
            <a:avLst/>
          </a:prstGeom>
        </p:spPr>
        <p:txBody>
          <a:bodyPr wrap="none">
            <a:spAutoFit/>
          </a:bodyPr>
          <a:lstStyle/>
          <a:p>
            <a:r>
              <a:rPr lang="en-US" altLang="zh-CN" sz="2400" b="1" i="1" dirty="0" smtClean="0">
                <a:solidFill>
                  <a:srgbClr val="FF6666"/>
                </a:solidFill>
                <a:latin typeface="华文细黑" panose="02010600040101010101" pitchFamily="2" charset="-122"/>
                <a:ea typeface="华文细黑" panose="02010600040101010101" pitchFamily="2" charset="-122"/>
              </a:rPr>
              <a:t>Current Post</a:t>
            </a:r>
            <a:endParaRPr lang="zh-CN" altLang="en-US" sz="2400" b="1" i="1" dirty="0">
              <a:solidFill>
                <a:srgbClr val="FF6666"/>
              </a:solidFill>
              <a:latin typeface="华文细黑" panose="02010600040101010101" pitchFamily="2" charset="-122"/>
              <a:ea typeface="华文细黑" panose="02010600040101010101" pitchFamily="2" charset="-122"/>
            </a:endParaRPr>
          </a:p>
        </p:txBody>
      </p:sp>
      <p:sp>
        <p:nvSpPr>
          <p:cNvPr id="12" name="矩形 11"/>
          <p:cNvSpPr/>
          <p:nvPr/>
        </p:nvSpPr>
        <p:spPr>
          <a:xfrm>
            <a:off x="857205" y="5141176"/>
            <a:ext cx="10756452" cy="738664"/>
          </a:xfrm>
          <a:prstGeom prst="rect">
            <a:avLst/>
          </a:prstGeom>
        </p:spPr>
        <p:txBody>
          <a:bodyPr wrap="square">
            <a:spAutoFit/>
          </a:bodyPr>
          <a:lstStyle/>
          <a:p>
            <a:pPr marL="285750" indent="-285750">
              <a:buFont typeface="Arial" panose="020B0604020202020204" pitchFamily="34" charset="0"/>
              <a:buChar char="•"/>
            </a:pPr>
            <a:r>
              <a:rPr lang="en-US" altLang="zh-CN" sz="1400" smtClean="0">
                <a:solidFill>
                  <a:schemeClr val="bg1">
                    <a:lumMod val="50000"/>
                  </a:schemeClr>
                </a:solidFill>
                <a:latin typeface="华文细黑" panose="02010600040101010101" pitchFamily="2" charset="-122"/>
                <a:ea typeface="华文细黑" panose="02010600040101010101" pitchFamily="2" charset="-122"/>
              </a:rPr>
              <a:t>Ta dou zuo guo shen me yang de xiang mu?………………………………………………………………………………………………</a:t>
            </a:r>
          </a:p>
          <a:p>
            <a:pPr marL="285750" indent="-285750">
              <a:buFont typeface="Arial" panose="020B0604020202020204" pitchFamily="34" charset="0"/>
              <a:buChar char="•"/>
            </a:pPr>
            <a:r>
              <a:rPr lang="en-US" altLang="zh-CN" sz="1400" smtClean="0">
                <a:solidFill>
                  <a:schemeClr val="bg1">
                    <a:lumMod val="50000"/>
                  </a:schemeClr>
                </a:solidFill>
                <a:latin typeface="华文细黑" panose="02010600040101010101" pitchFamily="2" charset="-122"/>
                <a:ea typeface="华文细黑" panose="02010600040101010101" pitchFamily="2" charset="-122"/>
              </a:rPr>
              <a:t>Zai na xie niu bi de qi ye dai guo?……………………………………………………………………………………………………………</a:t>
            </a:r>
          </a:p>
          <a:p>
            <a:pPr marL="285750" indent="-285750">
              <a:buFont typeface="Arial" panose="020B0604020202020204" pitchFamily="34" charset="0"/>
              <a:buChar char="•"/>
            </a:pPr>
            <a:r>
              <a:rPr lang="en-US" altLang="zh-CN" sz="1400" smtClean="0">
                <a:solidFill>
                  <a:schemeClr val="bg1">
                    <a:lumMod val="50000"/>
                  </a:schemeClr>
                </a:solidFill>
                <a:latin typeface="华文细黑" panose="02010600040101010101" pitchFamily="2" charset="-122"/>
                <a:ea typeface="华文细黑" panose="02010600040101010101" pitchFamily="2" charset="-122"/>
              </a:rPr>
              <a:t>Qu de le shen me yang de nong yu?…………………………………………………………………………………………………………</a:t>
            </a:r>
            <a:endParaRPr lang="zh-CN" altLang="en-US" sz="1400" dirty="0">
              <a:solidFill>
                <a:schemeClr val="bg1">
                  <a:lumMod val="50000"/>
                </a:schemeClr>
              </a:solidFill>
              <a:latin typeface="华文细黑" panose="02010600040101010101" pitchFamily="2" charset="-122"/>
              <a:ea typeface="华文细黑" panose="02010600040101010101" pitchFamily="2" charset="-122"/>
            </a:endParaRPr>
          </a:p>
        </p:txBody>
      </p:sp>
      <p:cxnSp>
        <p:nvCxnSpPr>
          <p:cNvPr id="3" name="直接连接符 2"/>
          <p:cNvCxnSpPr/>
          <p:nvPr/>
        </p:nvCxnSpPr>
        <p:spPr>
          <a:xfrm>
            <a:off x="11554917" y="2410956"/>
            <a:ext cx="0" cy="2520000"/>
          </a:xfrm>
          <a:prstGeom prst="line">
            <a:avLst/>
          </a:prstGeom>
          <a:ln>
            <a:solidFill>
              <a:srgbClr val="FF6666"/>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47189" y="2105539"/>
            <a:ext cx="4284000" cy="0"/>
          </a:xfrm>
          <a:prstGeom prst="line">
            <a:avLst/>
          </a:prstGeom>
          <a:ln>
            <a:solidFill>
              <a:srgbClr val="FF6666"/>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189" y="2105539"/>
            <a:ext cx="3375835" cy="2250556"/>
          </a:xfrm>
          <a:prstGeom prst="rect">
            <a:avLst/>
          </a:prstGeom>
        </p:spPr>
      </p:pic>
    </p:spTree>
    <p:extLst>
      <p:ext uri="{BB962C8B-B14F-4D97-AF65-F5344CB8AC3E}">
        <p14:creationId xmlns:p14="http://schemas.microsoft.com/office/powerpoint/2010/main" val="344429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l="4760" r="41906"/>
          <a:stretch/>
        </p:blipFill>
        <p:spPr>
          <a:xfrm>
            <a:off x="8483835" y="3734266"/>
            <a:ext cx="900000" cy="1125000"/>
          </a:xfrm>
          <a:prstGeom prst="rect">
            <a:avLst/>
          </a:prstGeom>
        </p:spPr>
      </p:pic>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11428" r="35238"/>
          <a:stretch/>
        </p:blipFill>
        <p:spPr>
          <a:xfrm>
            <a:off x="4689769" y="3796287"/>
            <a:ext cx="900000" cy="1125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23333" r="23333"/>
          <a:stretch/>
        </p:blipFill>
        <p:spPr>
          <a:xfrm>
            <a:off x="699234" y="3874251"/>
            <a:ext cx="900000" cy="1125000"/>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23333" r="23333"/>
          <a:stretch/>
        </p:blipFill>
        <p:spPr>
          <a:xfrm>
            <a:off x="6482257" y="1261181"/>
            <a:ext cx="1620000" cy="2025000"/>
          </a:xfrm>
          <a:prstGeom prst="rect">
            <a:avLst/>
          </a:prstGeom>
        </p:spPr>
      </p:pic>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l="20167" r="20167"/>
          <a:stretch/>
        </p:blipFill>
        <p:spPr>
          <a:xfrm>
            <a:off x="701408" y="1289418"/>
            <a:ext cx="1620000" cy="2025000"/>
          </a:xfrm>
          <a:prstGeom prst="rect">
            <a:avLst/>
          </a:prstGeom>
        </p:spPr>
      </p:pic>
      <p:sp>
        <p:nvSpPr>
          <p:cNvPr id="3" name="矩形 2"/>
          <p:cNvSpPr/>
          <p:nvPr/>
        </p:nvSpPr>
        <p:spPr>
          <a:xfrm>
            <a:off x="699234" y="364233"/>
            <a:ext cx="5246244"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Your Core </a:t>
            </a:r>
            <a:r>
              <a:rPr lang="en-US" altLang="zh-CN" sz="3600" b="1" i="1" dirty="0"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Team Members</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4" name="组合 23"/>
          <p:cNvGrpSpPr>
            <a:grpSpLocks noChangeAspect="1"/>
          </p:cNvGrpSpPr>
          <p:nvPr/>
        </p:nvGrpSpPr>
        <p:grpSpPr>
          <a:xfrm>
            <a:off x="2321577" y="1261181"/>
            <a:ext cx="3336407" cy="2279291"/>
            <a:chOff x="2177159" y="1460187"/>
            <a:chExt cx="3372741" cy="2304113"/>
          </a:xfrm>
        </p:grpSpPr>
        <p:sp>
          <p:nvSpPr>
            <p:cNvPr id="9" name="矩形 8"/>
            <p:cNvSpPr/>
            <p:nvPr/>
          </p:nvSpPr>
          <p:spPr>
            <a:xfrm>
              <a:off x="2202108" y="1804192"/>
              <a:ext cx="3347792" cy="1960108"/>
            </a:xfrm>
            <a:prstGeom prst="rect">
              <a:avLst/>
            </a:prstGeom>
          </p:spPr>
          <p:txBody>
            <a:bodyPr wrap="square">
              <a:spAutoFit/>
            </a:bodyPr>
            <a:lstStyle/>
            <a:p>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Date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of birth: 1982.11 (33)</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Education: bachelor of chongqing university of posts and telecommunications, sun yat-sen university lingnan MBA</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ain experience:</a:t>
              </a:r>
              <a:endParaRPr lang="en-US" altLang="zh-CN" sz="1000" dirty="0">
                <a:solidFill>
                  <a:schemeClr val="bg1">
                    <a:lumMod val="50000"/>
                  </a:schemeClr>
                </a:solidFill>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G</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uangdong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telecom planning design institute of peace, chief engineer, senior project manager in guangdong PMP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(04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08</a:t>
              </a:r>
              <a:r>
                <a:rPr lang="en-US" altLang="zh-CN" sz="1000" dirty="0">
                  <a:solidFill>
                    <a:schemeClr val="bg1">
                      <a:lumMod val="50000"/>
                    </a:schemeClr>
                  </a:solidFill>
                  <a:latin typeface="华文细黑" panose="02010600040101010101" pitchFamily="2" charset="-122"/>
                  <a:ea typeface="华文细黑" panose="02010600040101010101" pitchFamily="2" charset="-122"/>
                </a:rPr>
                <a:t>)</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Expo - linkage advantage of electronic ticketing, head of the project manager, guangdong mobile wallet, mobile mall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(09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 12)</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0" name="矩形 9"/>
            <p:cNvSpPr/>
            <p:nvPr/>
          </p:nvSpPr>
          <p:spPr>
            <a:xfrm>
              <a:off x="2177159" y="1460187"/>
              <a:ext cx="1883299" cy="373354"/>
            </a:xfrm>
            <a:prstGeom prst="rect">
              <a:avLst/>
            </a:prstGeom>
          </p:spPr>
          <p:txBody>
            <a:bodyPr wrap="none">
              <a:spAutoFit/>
            </a:bodyPr>
            <a:lstStyle/>
            <a:p>
              <a:r>
                <a:rPr lang="en-US" altLang="zh-CN" b="1" dirty="0">
                  <a:latin typeface="华文细黑" panose="02010600040101010101" pitchFamily="2" charset="-122"/>
                  <a:ea typeface="华文细黑" panose="02010600040101010101" pitchFamily="2" charset="-122"/>
                </a:rPr>
                <a:t>CEO: </a:t>
              </a:r>
              <a:r>
                <a:rPr lang="en-US" altLang="zh-CN" b="1">
                  <a:latin typeface="华文细黑" panose="02010600040101010101" pitchFamily="2" charset="-122"/>
                  <a:ea typeface="华文细黑" panose="02010600040101010101" pitchFamily="2" charset="-122"/>
                </a:rPr>
                <a:t>Zhang </a:t>
              </a:r>
              <a:r>
                <a:rPr lang="en-US" altLang="zh-CN" b="1" smtClean="0">
                  <a:latin typeface="华文细黑" panose="02010600040101010101" pitchFamily="2" charset="-122"/>
                  <a:ea typeface="华文细黑" panose="02010600040101010101" pitchFamily="2" charset="-122"/>
                </a:rPr>
                <a:t>XX</a:t>
              </a:r>
              <a:endParaRPr lang="en-US" altLang="zh-CN" b="1" dirty="0">
                <a:latin typeface="华文细黑" panose="02010600040101010101" pitchFamily="2" charset="-122"/>
                <a:ea typeface="华文细黑" panose="02010600040101010101" pitchFamily="2" charset="-122"/>
              </a:endParaRPr>
            </a:p>
          </p:txBody>
        </p:sp>
      </p:grpSp>
      <p:grpSp>
        <p:nvGrpSpPr>
          <p:cNvPr id="26" name="组合 25"/>
          <p:cNvGrpSpPr>
            <a:grpSpLocks noChangeAspect="1"/>
          </p:cNvGrpSpPr>
          <p:nvPr/>
        </p:nvGrpSpPr>
        <p:grpSpPr>
          <a:xfrm>
            <a:off x="8145799" y="1319237"/>
            <a:ext cx="3270876" cy="1869231"/>
            <a:chOff x="2279024" y="4057774"/>
            <a:chExt cx="3270876" cy="1869231"/>
          </a:xfrm>
        </p:grpSpPr>
        <p:sp>
          <p:nvSpPr>
            <p:cNvPr id="13" name="矩形 12"/>
            <p:cNvSpPr/>
            <p:nvPr/>
          </p:nvSpPr>
          <p:spPr>
            <a:xfrm>
              <a:off x="2279024" y="4449677"/>
              <a:ext cx="3270876" cy="1477328"/>
            </a:xfrm>
            <a:prstGeom prst="rect">
              <a:avLst/>
            </a:prstGeom>
          </p:spPr>
          <p:txBody>
            <a:bodyPr wrap="square">
              <a:spAutoFit/>
            </a:bodyPr>
            <a:lstStyle/>
            <a:p>
              <a:r>
                <a:rPr lang="en-US" altLang="zh-CN" sz="1000" dirty="0">
                  <a:solidFill>
                    <a:schemeClr val="bg1">
                      <a:lumMod val="50000"/>
                    </a:schemeClr>
                  </a:solidFill>
                  <a:latin typeface="华文细黑" panose="02010600040101010101" pitchFamily="2" charset="-122"/>
                  <a:ea typeface="华文细黑" panose="02010600040101010101" pitchFamily="2" charset="-122"/>
                </a:rPr>
                <a:t>D</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ate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of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birth:</a:t>
              </a:r>
              <a:r>
                <a:rPr lang="en-US" altLang="zh-CN" sz="1000" dirty="0">
                  <a:solidFill>
                    <a:schemeClr val="bg1">
                      <a:lumMod val="50000"/>
                    </a:schemeClr>
                  </a:solidFill>
                  <a:latin typeface="华文细黑" panose="02010600040101010101" pitchFamily="2" charset="-122"/>
                  <a:ea typeface="华文细黑" panose="02010600040101010101" pitchFamily="2" charset="-122"/>
                </a:rPr>
                <a:t>1977.12 (37</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t>
              </a:r>
              <a:endParaRPr lang="en-US" altLang="zh-CN" sz="1000" dirty="0">
                <a:solidFill>
                  <a:schemeClr val="bg1">
                    <a:lumMod val="50000"/>
                  </a:schemeClr>
                </a:solidFill>
                <a:latin typeface="华文细黑" panose="02010600040101010101" pitchFamily="2" charset="-122"/>
                <a:ea typeface="华文细黑" panose="02010600040101010101" pitchFamily="2" charset="-122"/>
              </a:endParaRP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D</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egree</a:t>
              </a:r>
              <a:r>
                <a:rPr lang="en-US" altLang="zh-CN" sz="1000" dirty="0">
                  <a:solidFill>
                    <a:schemeClr val="bg1">
                      <a:lumMod val="50000"/>
                    </a:schemeClr>
                  </a:solidFill>
                  <a:latin typeface="华文细黑" panose="02010600040101010101" pitchFamily="2" charset="-122"/>
                  <a:ea typeface="华文细黑" panose="02010600040101010101" pitchFamily="2" charset="-122"/>
                </a:rPr>
                <a:t>: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Xi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'an university of electronic science and technology</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ain experience:</a:t>
              </a:r>
              <a:endParaRPr lang="en-US" altLang="zh-CN" sz="1000" dirty="0">
                <a:solidFill>
                  <a:schemeClr val="bg1">
                    <a:lumMod val="50000"/>
                  </a:schemeClr>
                </a:solidFill>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Taiwan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grain ShenTang group/America's resistance to the Asia, the Internet of things technology, head of research &amp; development (03-08)</a:t>
              </a:r>
            </a:p>
            <a:p>
              <a:pPr marL="285750" indent="-285750">
                <a:buFont typeface="Arial" panose="020B0604020202020204" pitchFamily="34" charset="0"/>
                <a:buChar char="•"/>
              </a:pP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Head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of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the Bestom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intelligent platform (08-10)</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4" name="矩形 13"/>
            <p:cNvSpPr/>
            <p:nvPr/>
          </p:nvSpPr>
          <p:spPr>
            <a:xfrm>
              <a:off x="2279024" y="4057774"/>
              <a:ext cx="1576072" cy="369332"/>
            </a:xfrm>
            <a:prstGeom prst="rect">
              <a:avLst/>
            </a:prstGeom>
          </p:spPr>
          <p:txBody>
            <a:bodyPr wrap="none">
              <a:spAutoFit/>
            </a:bodyPr>
            <a:lstStyle/>
            <a:p>
              <a:r>
                <a:rPr lang="en-US" altLang="zh-CN" b="1" dirty="0">
                  <a:latin typeface="华文细黑" panose="02010600040101010101" pitchFamily="2" charset="-122"/>
                  <a:ea typeface="华文细黑" panose="02010600040101010101" pitchFamily="2" charset="-122"/>
                </a:rPr>
                <a:t>CTO: </a:t>
              </a:r>
              <a:r>
                <a:rPr lang="en-US" altLang="zh-CN" b="1">
                  <a:latin typeface="华文细黑" panose="02010600040101010101" pitchFamily="2" charset="-122"/>
                  <a:ea typeface="华文细黑" panose="02010600040101010101" pitchFamily="2" charset="-122"/>
                </a:rPr>
                <a:t>Yao </a:t>
              </a:r>
              <a:r>
                <a:rPr lang="en-US" altLang="zh-CN" b="1" smtClean="0">
                  <a:latin typeface="华文细黑" panose="02010600040101010101" pitchFamily="2" charset="-122"/>
                  <a:ea typeface="华文细黑" panose="02010600040101010101" pitchFamily="2" charset="-122"/>
                </a:rPr>
                <a:t>XX</a:t>
              </a:r>
              <a:endParaRPr lang="en-US" altLang="zh-CN" b="1" dirty="0">
                <a:latin typeface="华文细黑" panose="02010600040101010101" pitchFamily="2" charset="-122"/>
                <a:ea typeface="华文细黑" panose="02010600040101010101" pitchFamily="2" charset="-122"/>
              </a:endParaRPr>
            </a:p>
          </p:txBody>
        </p:sp>
      </p:grpSp>
      <p:sp>
        <p:nvSpPr>
          <p:cNvPr id="16" name="矩形 15"/>
          <p:cNvSpPr/>
          <p:nvPr/>
        </p:nvSpPr>
        <p:spPr>
          <a:xfrm>
            <a:off x="1570611" y="3825315"/>
            <a:ext cx="2833526" cy="2092881"/>
          </a:xfrm>
          <a:prstGeom prst="rect">
            <a:avLst/>
          </a:prstGeom>
        </p:spPr>
        <p:txBody>
          <a:bodyPr wrap="square">
            <a:spAutoFit/>
          </a:bodyPr>
          <a:lstStyle/>
          <a:p>
            <a:r>
              <a:rPr lang="en-US" altLang="zh-CN" sz="1000" dirty="0">
                <a:solidFill>
                  <a:schemeClr val="bg1">
                    <a:lumMod val="50000"/>
                  </a:schemeClr>
                </a:solidFill>
                <a:latin typeface="华文细黑" panose="02010600040101010101" pitchFamily="2" charset="-122"/>
                <a:ea typeface="华文细黑" panose="02010600040101010101" pitchFamily="2" charset="-122"/>
              </a:rPr>
              <a:t>D</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ate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of birth: 1982.5 (33)</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ain experience:</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H</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ave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job in several well-known planning company, any marketing director, electric dealer market director, division general manager, etc., served a number of well-known domestic enterprises.Too much home first-line brand operation and service, including panlong sea of clouds, wuliangye, E E this, proper living water, the company, AOBO, guizhou yi hundred, KOWA period, etc.</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7" name="矩形 16"/>
          <p:cNvSpPr/>
          <p:nvPr/>
        </p:nvSpPr>
        <p:spPr>
          <a:xfrm>
            <a:off x="608454" y="5855119"/>
            <a:ext cx="2252540" cy="646331"/>
          </a:xfrm>
          <a:prstGeom prst="rect">
            <a:avLst/>
          </a:prstGeom>
        </p:spPr>
        <p:txBody>
          <a:bodyPr wrap="none">
            <a:spAutoFit/>
          </a:bodyPr>
          <a:lstStyle/>
          <a:p>
            <a:r>
              <a:rPr lang="en-US" altLang="zh-CN" b="1" dirty="0" smtClean="0">
                <a:latin typeface="华文细黑" panose="02010600040101010101" pitchFamily="2" charset="-122"/>
                <a:ea typeface="华文细黑" panose="02010600040101010101" pitchFamily="2" charset="-122"/>
              </a:rPr>
              <a:t>Marketing Director</a:t>
            </a:r>
          </a:p>
          <a:p>
            <a:r>
              <a:rPr lang="en-US" altLang="zh-CN" b="1" smtClean="0">
                <a:latin typeface="华文细黑" panose="02010600040101010101" pitchFamily="2" charset="-122"/>
                <a:ea typeface="华文细黑" panose="02010600040101010101" pitchFamily="2" charset="-122"/>
              </a:rPr>
              <a:t>Wang XXXX</a:t>
            </a:r>
            <a:endParaRPr lang="en-US" altLang="zh-CN" b="1" dirty="0">
              <a:latin typeface="华文细黑" panose="02010600040101010101" pitchFamily="2" charset="-122"/>
              <a:ea typeface="华文细黑" panose="02010600040101010101" pitchFamily="2" charset="-122"/>
            </a:endParaRPr>
          </a:p>
        </p:txBody>
      </p:sp>
      <p:sp>
        <p:nvSpPr>
          <p:cNvPr id="19" name="矩形 18"/>
          <p:cNvSpPr/>
          <p:nvPr/>
        </p:nvSpPr>
        <p:spPr>
          <a:xfrm>
            <a:off x="5604871" y="3735355"/>
            <a:ext cx="2249239" cy="1938992"/>
          </a:xfrm>
          <a:prstGeom prst="rect">
            <a:avLst/>
          </a:prstGeom>
        </p:spPr>
        <p:txBody>
          <a:bodyPr wrap="square">
            <a:spAutoFit/>
          </a:bodyPr>
          <a:lstStyle/>
          <a:p>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Degree:Self-control</a:t>
            </a:r>
            <a:r>
              <a:rPr lang="en-US" altLang="zh-CN" sz="1000" dirty="0">
                <a:solidFill>
                  <a:schemeClr val="bg1">
                    <a:lumMod val="50000"/>
                  </a:schemeClr>
                </a:solidFill>
                <a:latin typeface="华文细黑" panose="02010600040101010101" pitchFamily="2" charset="-122"/>
                <a:ea typeface="华文细黑" panose="02010600040101010101" pitchFamily="2" charset="-122"/>
              </a:rPr>
              <a:t>, record of formal schooling,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Tsinghua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university</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ain experience:</a:t>
            </a:r>
            <a:endParaRPr lang="en-US" altLang="zh-CN" sz="1000" dirty="0">
              <a:solidFill>
                <a:schemeClr val="bg1">
                  <a:lumMod val="50000"/>
                </a:schemeClr>
              </a:solidFill>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Zhuhai municipal organization department, personnel bureau, will for the expert panel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members</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T</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he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former general manager assistant general manager of the zhuhai tsinghua science park, sg company</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0" name="矩形 19"/>
          <p:cNvSpPr/>
          <p:nvPr/>
        </p:nvSpPr>
        <p:spPr>
          <a:xfrm>
            <a:off x="4527976" y="5855118"/>
            <a:ext cx="2175596" cy="646331"/>
          </a:xfrm>
          <a:prstGeom prst="rect">
            <a:avLst/>
          </a:prstGeom>
        </p:spPr>
        <p:txBody>
          <a:bodyPr wrap="none">
            <a:spAutoFit/>
          </a:bodyPr>
          <a:lstStyle/>
          <a:p>
            <a:r>
              <a:rPr lang="en-US" altLang="zh-CN" b="1" dirty="0" smtClean="0">
                <a:latin typeface="华文细黑" panose="02010600040101010101" pitchFamily="2" charset="-122"/>
                <a:ea typeface="华文细黑" panose="02010600040101010101" pitchFamily="2" charset="-122"/>
              </a:rPr>
              <a:t>Research Director</a:t>
            </a:r>
          </a:p>
          <a:p>
            <a:r>
              <a:rPr lang="en-US" altLang="zh-CN" b="1" smtClean="0">
                <a:latin typeface="华文细黑" panose="02010600040101010101" pitchFamily="2" charset="-122"/>
                <a:ea typeface="华文细黑" panose="02010600040101010101" pitchFamily="2" charset="-122"/>
              </a:rPr>
              <a:t>Wang XXXX</a:t>
            </a:r>
            <a:endParaRPr lang="en-US" altLang="zh-CN" b="1" dirty="0">
              <a:latin typeface="华文细黑" panose="02010600040101010101" pitchFamily="2" charset="-122"/>
              <a:ea typeface="华文细黑" panose="02010600040101010101" pitchFamily="2" charset="-122"/>
            </a:endParaRPr>
          </a:p>
        </p:txBody>
      </p:sp>
      <p:sp>
        <p:nvSpPr>
          <p:cNvPr id="22" name="矩形 21"/>
          <p:cNvSpPr/>
          <p:nvPr/>
        </p:nvSpPr>
        <p:spPr>
          <a:xfrm>
            <a:off x="9370410" y="3719781"/>
            <a:ext cx="2351689" cy="2092881"/>
          </a:xfrm>
          <a:prstGeom prst="rect">
            <a:avLst/>
          </a:prstGeom>
        </p:spPr>
        <p:txBody>
          <a:bodyPr wrap="square">
            <a:spAutoFit/>
          </a:bodyPr>
          <a:lstStyle/>
          <a:p>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Bachelor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degree: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Guangdong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foreign studies university</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ain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experience:</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H</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ance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education CTO </a:t>
            </a:r>
            <a:r>
              <a:rPr lang="en-US" altLang="zh-CN" sz="1000" dirty="0" smtClean="0">
                <a:solidFill>
                  <a:schemeClr val="bg1">
                    <a:lumMod val="50000"/>
                  </a:schemeClr>
                </a:solidFill>
                <a:latin typeface="华文细黑" panose="02010600040101010101" pitchFamily="2" charset="-122"/>
                <a:ea typeface="华文细黑" panose="02010600040101010101" pitchFamily="2" charset="-122"/>
              </a:rPr>
              <a:t>(08 </a:t>
            </a:r>
            <a:r>
              <a:rPr lang="en-US" altLang="zh-CN" sz="1000" dirty="0">
                <a:solidFill>
                  <a:schemeClr val="bg1">
                    <a:lumMod val="50000"/>
                  </a:schemeClr>
                </a:solidFill>
                <a:latin typeface="华文细黑" panose="02010600040101010101" pitchFamily="2" charset="-122"/>
                <a:ea typeface="华文细黑" panose="02010600040101010101" pitchFamily="2" charset="-122"/>
              </a:rPr>
              <a:t>~ 12)</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Guangdong - had Ren Guangdong nine network CTO, baidu company system engineer, manata education electronic product manager, etc., 15 years relative working experience in IT product development and the Internet</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3" name="矩形 22"/>
          <p:cNvSpPr/>
          <p:nvPr/>
        </p:nvSpPr>
        <p:spPr>
          <a:xfrm>
            <a:off x="8458957" y="5855118"/>
            <a:ext cx="2167581" cy="646331"/>
          </a:xfrm>
          <a:prstGeom prst="rect">
            <a:avLst/>
          </a:prstGeom>
        </p:spPr>
        <p:txBody>
          <a:bodyPr wrap="none">
            <a:spAutoFit/>
          </a:bodyPr>
          <a:lstStyle/>
          <a:p>
            <a:r>
              <a:rPr lang="en-US" altLang="zh-CN" b="1" dirty="0">
                <a:latin typeface="华文细黑" panose="02010600040101010101" pitchFamily="2" charset="-122"/>
                <a:ea typeface="华文细黑" panose="02010600040101010101" pitchFamily="2" charset="-122"/>
              </a:rPr>
              <a:t>Product </a:t>
            </a:r>
            <a:r>
              <a:rPr lang="en-US" altLang="zh-CN" b="1" dirty="0" smtClean="0">
                <a:latin typeface="华文细黑" panose="02010600040101010101" pitchFamily="2" charset="-122"/>
                <a:ea typeface="华文细黑" panose="02010600040101010101" pitchFamily="2" charset="-122"/>
              </a:rPr>
              <a:t>Manager</a:t>
            </a:r>
          </a:p>
          <a:p>
            <a:r>
              <a:rPr lang="en-US" altLang="zh-CN" b="1" smtClean="0">
                <a:latin typeface="华文细黑" panose="02010600040101010101" pitchFamily="2" charset="-122"/>
                <a:ea typeface="华文细黑" panose="02010600040101010101" pitchFamily="2" charset="-122"/>
              </a:rPr>
              <a:t>Wu XXXX</a:t>
            </a:r>
            <a:endParaRPr lang="en-US" altLang="zh-CN" b="1"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656984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9234" y="364233"/>
            <a:ext cx="5314404"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Your </a:t>
            </a:r>
            <a:r>
              <a:rPr lang="en-US" altLang="zh-CN" sz="3600" b="1" i="1" dirty="0"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Core Competitiveness</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4" name="文本框 3"/>
          <p:cNvSpPr txBox="1"/>
          <p:nvPr/>
        </p:nvSpPr>
        <p:spPr>
          <a:xfrm>
            <a:off x="1052414" y="1523167"/>
            <a:ext cx="10028707" cy="584775"/>
          </a:xfrm>
          <a:prstGeom prst="rect">
            <a:avLst/>
          </a:prstGeom>
          <a:noFill/>
        </p:spPr>
        <p:txBody>
          <a:bodyPr wrap="none" rtlCol="0">
            <a:spAutoFit/>
          </a:bodyPr>
          <a:lstStyle/>
          <a:p>
            <a:pPr algn="ctr"/>
            <a:r>
              <a:rPr lang="en-US" altLang="zh-CN" sz="3200" b="1" i="1" smtClean="0">
                <a:solidFill>
                  <a:srgbClr val="FF6666"/>
                </a:solidFill>
                <a:latin typeface="华文细黑" panose="02010600040101010101" pitchFamily="2" charset="-122"/>
                <a:ea typeface="华文细黑" panose="02010600040101010101" pitchFamily="2" charset="-122"/>
              </a:rPr>
              <a:t>What’s your company’s core competitiveness?</a:t>
            </a:r>
            <a:endParaRPr lang="zh-CN" altLang="en-US" sz="3200" b="1" i="1" dirty="0">
              <a:solidFill>
                <a:srgbClr val="FF6666"/>
              </a:solidFill>
              <a:latin typeface="华文细黑" panose="02010600040101010101" pitchFamily="2" charset="-122"/>
              <a:ea typeface="华文细黑" panose="02010600040101010101" pitchFamily="2" charset="-122"/>
            </a:endParaRPr>
          </a:p>
        </p:txBody>
      </p:sp>
      <p:sp>
        <p:nvSpPr>
          <p:cNvPr id="6" name="矩形 5"/>
          <p:cNvSpPr/>
          <p:nvPr/>
        </p:nvSpPr>
        <p:spPr>
          <a:xfrm>
            <a:off x="2206409" y="3262412"/>
            <a:ext cx="3621504" cy="400110"/>
          </a:xfrm>
          <a:prstGeom prst="rect">
            <a:avLst/>
          </a:prstGeom>
        </p:spPr>
        <p:txBody>
          <a:bodyPr wrap="none">
            <a:spAutoFit/>
          </a:bodyPr>
          <a:lstStyle/>
          <a:p>
            <a:pPr algn="r"/>
            <a:r>
              <a:rPr lang="en-US" altLang="zh-CN" sz="2000" dirty="0" smtClean="0">
                <a:latin typeface="华文细黑" panose="02010600040101010101" pitchFamily="2" charset="-122"/>
                <a:ea typeface="华文细黑" panose="02010600040101010101" pitchFamily="2" charset="-122"/>
              </a:rPr>
              <a:t>The International Montessori</a:t>
            </a:r>
            <a:endParaRPr lang="zh-CN" altLang="en-US" sz="2000" dirty="0">
              <a:latin typeface="华文细黑" panose="02010600040101010101" pitchFamily="2" charset="-122"/>
              <a:ea typeface="华文细黑" panose="02010600040101010101" pitchFamily="2" charset="-122"/>
            </a:endParaRPr>
          </a:p>
        </p:txBody>
      </p:sp>
      <p:sp>
        <p:nvSpPr>
          <p:cNvPr id="8" name="矩形 7"/>
          <p:cNvSpPr/>
          <p:nvPr/>
        </p:nvSpPr>
        <p:spPr>
          <a:xfrm>
            <a:off x="505622" y="3891580"/>
            <a:ext cx="5322291" cy="400110"/>
          </a:xfrm>
          <a:prstGeom prst="rect">
            <a:avLst/>
          </a:prstGeom>
        </p:spPr>
        <p:txBody>
          <a:bodyPr wrap="none">
            <a:spAutoFit/>
          </a:bodyPr>
          <a:lstStyle/>
          <a:p>
            <a:pPr algn="r"/>
            <a:r>
              <a:rPr lang="en-US" altLang="zh-CN" sz="2000" dirty="0" smtClean="0">
                <a:latin typeface="华文细黑" panose="02010600040101010101" pitchFamily="2" charset="-122"/>
                <a:ea typeface="华文细黑" panose="02010600040101010101" pitchFamily="2" charset="-122"/>
              </a:rPr>
              <a:t>China Children's Press&amp;publication Group</a:t>
            </a:r>
            <a:endParaRPr lang="zh-CN" altLang="en-US" sz="2000" dirty="0">
              <a:latin typeface="华文细黑" panose="02010600040101010101" pitchFamily="2" charset="-122"/>
              <a:ea typeface="华文细黑" panose="02010600040101010101" pitchFamily="2" charset="-122"/>
            </a:endParaRPr>
          </a:p>
        </p:txBody>
      </p:sp>
      <p:sp>
        <p:nvSpPr>
          <p:cNvPr id="10" name="矩形 9"/>
          <p:cNvSpPr/>
          <p:nvPr/>
        </p:nvSpPr>
        <p:spPr>
          <a:xfrm>
            <a:off x="907976" y="4520748"/>
            <a:ext cx="4919937" cy="400110"/>
          </a:xfrm>
          <a:prstGeom prst="rect">
            <a:avLst/>
          </a:prstGeom>
        </p:spPr>
        <p:txBody>
          <a:bodyPr wrap="none">
            <a:spAutoFit/>
          </a:bodyPr>
          <a:lstStyle/>
          <a:p>
            <a:pPr algn="r"/>
            <a:r>
              <a:rPr lang="en-US" altLang="zh-CN" sz="2000" dirty="0" smtClean="0">
                <a:latin typeface="华文细黑" panose="02010600040101010101" pitchFamily="2" charset="-122"/>
                <a:ea typeface="华文细黑" panose="02010600040101010101" pitchFamily="2" charset="-122"/>
              </a:rPr>
              <a:t>Beijing Normal University Publish Group</a:t>
            </a:r>
            <a:endParaRPr lang="zh-CN" altLang="en-US" sz="2000" dirty="0">
              <a:latin typeface="华文细黑" panose="02010600040101010101" pitchFamily="2" charset="-122"/>
              <a:ea typeface="华文细黑" panose="02010600040101010101" pitchFamily="2" charset="-122"/>
            </a:endParaRPr>
          </a:p>
        </p:txBody>
      </p:sp>
      <p:sp>
        <p:nvSpPr>
          <p:cNvPr id="12" name="矩形 11"/>
          <p:cNvSpPr/>
          <p:nvPr/>
        </p:nvSpPr>
        <p:spPr>
          <a:xfrm>
            <a:off x="1698256" y="5149916"/>
            <a:ext cx="4129657" cy="400110"/>
          </a:xfrm>
          <a:prstGeom prst="rect">
            <a:avLst/>
          </a:prstGeom>
        </p:spPr>
        <p:txBody>
          <a:bodyPr wrap="none">
            <a:spAutoFit/>
          </a:bodyPr>
          <a:lstStyle/>
          <a:p>
            <a:pPr algn="r"/>
            <a:r>
              <a:rPr lang="en-US" altLang="zh-CN" sz="2000" dirty="0" smtClean="0">
                <a:latin typeface="华文细黑" panose="02010600040101010101" pitchFamily="2" charset="-122"/>
                <a:ea typeface="华文细黑" panose="02010600040101010101" pitchFamily="2" charset="-122"/>
              </a:rPr>
              <a:t>North Liaoning Publishing Group</a:t>
            </a:r>
            <a:endParaRPr lang="zh-CN" altLang="en-US" sz="2000" dirty="0">
              <a:latin typeface="华文细黑" panose="02010600040101010101" pitchFamily="2" charset="-122"/>
              <a:ea typeface="华文细黑" panose="02010600040101010101" pitchFamily="2" charset="-122"/>
            </a:endParaRPr>
          </a:p>
        </p:txBody>
      </p:sp>
      <p:sp>
        <p:nvSpPr>
          <p:cNvPr id="14" name="矩形 13"/>
          <p:cNvSpPr/>
          <p:nvPr/>
        </p:nvSpPr>
        <p:spPr>
          <a:xfrm>
            <a:off x="1800849" y="5779083"/>
            <a:ext cx="4027064" cy="400110"/>
          </a:xfrm>
          <a:prstGeom prst="rect">
            <a:avLst/>
          </a:prstGeom>
        </p:spPr>
        <p:txBody>
          <a:bodyPr wrap="none">
            <a:spAutoFit/>
          </a:bodyPr>
          <a:lstStyle/>
          <a:p>
            <a:pPr algn="r"/>
            <a:r>
              <a:rPr lang="en-US" altLang="zh-CN" sz="2000" dirty="0" smtClean="0">
                <a:latin typeface="华文细黑" panose="02010600040101010101" pitchFamily="2" charset="-122"/>
                <a:ea typeface="华文细黑" panose="02010600040101010101" pitchFamily="2" charset="-122"/>
              </a:rPr>
              <a:t>The State Council Kindergarten</a:t>
            </a:r>
            <a:endParaRPr lang="zh-CN" altLang="en-US" sz="2000" dirty="0">
              <a:latin typeface="华文细黑" panose="02010600040101010101" pitchFamily="2" charset="-122"/>
              <a:ea typeface="华文细黑" panose="02010600040101010101" pitchFamily="2" charset="-122"/>
            </a:endParaRPr>
          </a:p>
        </p:txBody>
      </p:sp>
      <p:sp>
        <p:nvSpPr>
          <p:cNvPr id="16" name="矩形 15"/>
          <p:cNvSpPr/>
          <p:nvPr/>
        </p:nvSpPr>
        <p:spPr>
          <a:xfrm>
            <a:off x="6346825" y="3262412"/>
            <a:ext cx="5181600" cy="3108543"/>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5 q series, more than 600 copies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Children's picture books (multimedia) books more than 300 copies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Children's picture books (digital) books more than 5300 copies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Famous speech story in more than 2800 (&gt; 500 hours)</a:t>
            </a:r>
          </a:p>
          <a:p>
            <a:pPr marL="285750" indent="-285750">
              <a:buFont typeface="Arial" panose="020B0604020202020204" pitchFamily="34" charset="0"/>
              <a:buChar char="•"/>
            </a:pPr>
            <a:r>
              <a:rPr lang="en-US" altLang="zh-CN" sz="1400" dirty="0" smtClean="0">
                <a:latin typeface="华文细黑" panose="02010600040101010101" pitchFamily="2" charset="-122"/>
                <a:ea typeface="华文细黑" panose="02010600040101010101" pitchFamily="2" charset="-122"/>
              </a:rPr>
              <a:t>anime </a:t>
            </a:r>
            <a:r>
              <a:rPr lang="en-US" altLang="zh-CN" sz="1400" dirty="0">
                <a:latin typeface="华文细黑" panose="02010600040101010101" pitchFamily="2" charset="-122"/>
                <a:ea typeface="华文细黑" panose="02010600040101010101" pitchFamily="2" charset="-122"/>
              </a:rPr>
              <a:t>story and courseware more than 2500 sets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Course 350 classes, parent-child interaction</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About 500 g • ZhongShaoShe digital library digital content</a:t>
            </a:r>
          </a:p>
          <a:p>
            <a:pPr marL="285750" indent="-285750">
              <a:buFont typeface="Arial" panose="020B0604020202020204" pitchFamily="34" charset="0"/>
              <a:buChar char="•"/>
            </a:pPr>
            <a:r>
              <a:rPr lang="en-US" altLang="zh-CN" sz="1400" dirty="0" smtClean="0">
                <a:latin typeface="华文细黑" panose="02010600040101010101" pitchFamily="2" charset="-122"/>
                <a:ea typeface="华文细黑" panose="02010600040101010101" pitchFamily="2" charset="-122"/>
              </a:rPr>
              <a:t>classics </a:t>
            </a:r>
            <a:r>
              <a:rPr lang="en-US" altLang="zh-CN" sz="1400" dirty="0">
                <a:latin typeface="华文细黑" panose="02010600040101010101" pitchFamily="2" charset="-122"/>
                <a:ea typeface="华文细黑" panose="02010600040101010101" pitchFamily="2" charset="-122"/>
              </a:rPr>
              <a:t>and ballad singing programs about more than 9000 sets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About more than 1, 2000, drama and </a:t>
            </a:r>
            <a:r>
              <a:rPr lang="en-US" altLang="zh-CN" sz="1400" dirty="0" smtClean="0">
                <a:latin typeface="华文细黑" panose="02010600040101010101" pitchFamily="2" charset="-122"/>
                <a:ea typeface="华文细黑" panose="02010600040101010101" pitchFamily="2" charset="-122"/>
              </a:rPr>
              <a:t>music</a:t>
            </a:r>
          </a:p>
          <a:p>
            <a:pPr marL="285750" indent="-285750">
              <a:buFont typeface="Arial" panose="020B0604020202020204" pitchFamily="34" charset="0"/>
              <a:buChar char="•"/>
            </a:pPr>
            <a:r>
              <a:rPr lang="en-US" altLang="zh-CN" sz="1400" dirty="0" smtClean="0">
                <a:latin typeface="华文细黑" panose="02010600040101010101" pitchFamily="2" charset="-122"/>
                <a:ea typeface="华文细黑" panose="02010600040101010101" pitchFamily="2" charset="-122"/>
              </a:rPr>
              <a:t>…………</a:t>
            </a:r>
            <a:endParaRPr lang="zh-CN" altLang="en-US" sz="1400" dirty="0">
              <a:latin typeface="华文细黑" panose="02010600040101010101" pitchFamily="2" charset="-122"/>
              <a:ea typeface="华文细黑" panose="02010600040101010101" pitchFamily="2" charset="-122"/>
            </a:endParaRPr>
          </a:p>
        </p:txBody>
      </p:sp>
      <p:sp>
        <p:nvSpPr>
          <p:cNvPr id="17" name="文本框 16"/>
          <p:cNvSpPr txBox="1"/>
          <p:nvPr/>
        </p:nvSpPr>
        <p:spPr>
          <a:xfrm>
            <a:off x="8963025" y="2664969"/>
            <a:ext cx="2133918" cy="461665"/>
          </a:xfrm>
          <a:prstGeom prst="rect">
            <a:avLst/>
          </a:prstGeom>
          <a:noFill/>
        </p:spPr>
        <p:txBody>
          <a:bodyPr wrap="none" rtlCol="0">
            <a:spAutoFit/>
          </a:bodyPr>
          <a:lstStyle/>
          <a:p>
            <a:r>
              <a:rPr lang="en-US" altLang="zh-CN" sz="2400" b="1">
                <a:solidFill>
                  <a:schemeClr val="tx1">
                    <a:lumMod val="95000"/>
                    <a:lumOff val="5000"/>
                  </a:schemeClr>
                </a:solidFill>
                <a:latin typeface="华文细黑" panose="02010600040101010101" pitchFamily="2" charset="-122"/>
                <a:ea typeface="华文细黑" panose="02010600040101010101" pitchFamily="2" charset="-122"/>
              </a:rPr>
              <a:t>Your </a:t>
            </a:r>
            <a:r>
              <a:rPr lang="en-US" altLang="zh-CN" sz="2400" b="1" smtClean="0">
                <a:solidFill>
                  <a:schemeClr val="tx1">
                    <a:lumMod val="95000"/>
                    <a:lumOff val="5000"/>
                  </a:schemeClr>
                </a:solidFill>
                <a:latin typeface="华文细黑" panose="02010600040101010101" pitchFamily="2" charset="-122"/>
                <a:ea typeface="华文细黑" panose="02010600040101010101" pitchFamily="2" charset="-122"/>
              </a:rPr>
              <a:t>little </a:t>
            </a:r>
            <a:r>
              <a:rPr lang="en-US" altLang="zh-CN" sz="2400" b="1">
                <a:solidFill>
                  <a:schemeClr val="tx1">
                    <a:lumMod val="95000"/>
                    <a:lumOff val="5000"/>
                  </a:schemeClr>
                </a:solidFill>
                <a:latin typeface="华文细黑" panose="02010600040101010101" pitchFamily="2" charset="-122"/>
                <a:ea typeface="华文细黑" panose="02010600040101010101" pitchFamily="2" charset="-122"/>
              </a:rPr>
              <a:t>title</a:t>
            </a:r>
            <a:endParaRPr lang="zh-CN" altLang="en-US" sz="2400" b="1"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11" name="文本框 10"/>
          <p:cNvSpPr txBox="1"/>
          <p:nvPr/>
        </p:nvSpPr>
        <p:spPr>
          <a:xfrm>
            <a:off x="757531" y="2676694"/>
            <a:ext cx="2517036" cy="461665"/>
          </a:xfrm>
          <a:prstGeom prst="rect">
            <a:avLst/>
          </a:prstGeom>
          <a:noFill/>
        </p:spPr>
        <p:txBody>
          <a:bodyPr wrap="none" rtlCol="0">
            <a:spAutoFit/>
          </a:bodyPr>
          <a:lstStyle/>
          <a:p>
            <a:r>
              <a:rPr lang="en-US" altLang="zh-CN" sz="2400" b="1" smtClean="0">
                <a:solidFill>
                  <a:schemeClr val="tx1">
                    <a:lumMod val="95000"/>
                    <a:lumOff val="5000"/>
                  </a:schemeClr>
                </a:solidFill>
                <a:latin typeface="华文细黑" panose="02010600040101010101" pitchFamily="2" charset="-122"/>
                <a:ea typeface="华文细黑" panose="02010600040101010101" pitchFamily="2" charset="-122"/>
              </a:rPr>
              <a:t>Your bigger title</a:t>
            </a:r>
            <a:endParaRPr lang="zh-CN" altLang="en-US" sz="2400" b="1" dirty="0">
              <a:solidFill>
                <a:schemeClr val="tx1">
                  <a:lumMod val="95000"/>
                  <a:lumOff val="5000"/>
                </a:schemeClr>
              </a:solidFill>
              <a:latin typeface="华文细黑" panose="02010600040101010101" pitchFamily="2" charset="-122"/>
              <a:ea typeface="华文细黑" panose="02010600040101010101" pitchFamily="2" charset="-122"/>
            </a:endParaRPr>
          </a:p>
        </p:txBody>
      </p:sp>
      <p:cxnSp>
        <p:nvCxnSpPr>
          <p:cNvPr id="7" name="肘形连接符 6"/>
          <p:cNvCxnSpPr/>
          <p:nvPr/>
        </p:nvCxnSpPr>
        <p:spPr>
          <a:xfrm rot="5400000">
            <a:off x="4384700" y="1200541"/>
            <a:ext cx="720000" cy="2700000"/>
          </a:xfrm>
          <a:prstGeom prst="bentConnector2">
            <a:avLst/>
          </a:prstGeom>
          <a:ln w="31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16200000" flipH="1">
            <a:off x="7088391" y="1197527"/>
            <a:ext cx="720000" cy="2700000"/>
          </a:xfrm>
          <a:prstGeom prst="bentConnector2">
            <a:avLst/>
          </a:prstGeom>
          <a:ln w="31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92158" y="3166531"/>
            <a:ext cx="0" cy="3108543"/>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rot="5400000">
            <a:off x="10766700" y="5281804"/>
            <a:ext cx="720000" cy="1080000"/>
          </a:xfrm>
          <a:prstGeom prst="bentConnector2">
            <a:avLst/>
          </a:prstGeom>
          <a:ln w="3175">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16200000" flipH="1">
            <a:off x="948474" y="5281804"/>
            <a:ext cx="720000" cy="1080000"/>
          </a:xfrm>
          <a:prstGeom prst="bentConnector2">
            <a:avLst/>
          </a:prstGeom>
          <a:ln w="3175">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106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l="625" r="625"/>
          <a:stretch/>
        </p:blipFill>
        <p:spPr>
          <a:xfrm>
            <a:off x="787497" y="1517922"/>
            <a:ext cx="2340000" cy="3120000"/>
          </a:xfrm>
          <a:prstGeom prst="rect">
            <a:avLst/>
          </a:prstGeom>
          <a:effectLst>
            <a:outerShdw blurRad="152400" dist="254000" dir="5400000" sx="90000" sy="90000" rotWithShape="0">
              <a:prstClr val="black">
                <a:alpha val="15000"/>
              </a:prstClr>
            </a:outerShdw>
          </a:effectLst>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125" t="7627" r="3125" b="7627"/>
          <a:stretch/>
        </p:blipFill>
        <p:spPr>
          <a:xfrm>
            <a:off x="1957195" y="1517922"/>
            <a:ext cx="2340000" cy="3120000"/>
          </a:xfrm>
          <a:prstGeom prst="rect">
            <a:avLst/>
          </a:prstGeom>
          <a:solidFill>
            <a:srgbClr val="FFFFFF">
              <a:shade val="85000"/>
            </a:srgbClr>
          </a:solidFill>
          <a:ln w="88900" cap="sq">
            <a:noFill/>
            <a:miter lim="800000"/>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t="6403" b="6403"/>
          <a:stretch/>
        </p:blipFill>
        <p:spPr>
          <a:xfrm>
            <a:off x="3126893" y="1517922"/>
            <a:ext cx="2340000" cy="3120000"/>
          </a:xfrm>
          <a:prstGeom prst="rect">
            <a:avLst/>
          </a:prstGeom>
          <a:solidFill>
            <a:srgbClr val="FFFFFF">
              <a:shade val="85000"/>
            </a:srgbClr>
          </a:solidFill>
          <a:ln w="88900" cap="sq">
            <a:noFill/>
            <a:miter lim="800000"/>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t="5556" b="5556"/>
          <a:stretch/>
        </p:blipFill>
        <p:spPr>
          <a:xfrm>
            <a:off x="4296591" y="1517922"/>
            <a:ext cx="2340000" cy="3120000"/>
          </a:xfrm>
          <a:prstGeom prst="rect">
            <a:avLst/>
          </a:prstGeom>
          <a:solidFill>
            <a:srgbClr val="FFFFFF">
              <a:shade val="85000"/>
            </a:srgbClr>
          </a:solidFill>
          <a:ln w="88900" cap="sq">
            <a:noFill/>
            <a:miter lim="800000"/>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t="5556" b="5556"/>
          <a:stretch/>
        </p:blipFill>
        <p:spPr>
          <a:xfrm>
            <a:off x="5466289" y="1517922"/>
            <a:ext cx="2340000" cy="3120000"/>
          </a:xfrm>
          <a:prstGeom prst="rect">
            <a:avLst/>
          </a:prstGeom>
          <a:solidFill>
            <a:srgbClr val="FFFFFF">
              <a:shade val="85000"/>
            </a:srgbClr>
          </a:solidFill>
          <a:ln w="88900" cap="sq">
            <a:noFill/>
            <a:miter lim="800000"/>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t="5556" b="5556"/>
          <a:stretch/>
        </p:blipFill>
        <p:spPr>
          <a:xfrm>
            <a:off x="6635987" y="1517922"/>
            <a:ext cx="2340000" cy="3120000"/>
          </a:xfrm>
          <a:prstGeom prst="rect">
            <a:avLst/>
          </a:prstGeom>
          <a:solidFill>
            <a:srgbClr val="FFFFFF">
              <a:shade val="85000"/>
            </a:srgbClr>
          </a:solidFill>
          <a:ln w="88900" cap="sq">
            <a:noFill/>
            <a:miter lim="800000"/>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21" name="图片 20"/>
          <p:cNvPicPr>
            <a:picLocks noChangeAspect="1"/>
          </p:cNvPicPr>
          <p:nvPr/>
        </p:nvPicPr>
        <p:blipFill rotWithShape="1">
          <a:blip r:embed="rId8">
            <a:extLst>
              <a:ext uri="{28A0092B-C50C-407E-A947-70E740481C1C}">
                <a14:useLocalDpi xmlns:a14="http://schemas.microsoft.com/office/drawing/2010/main" val="0"/>
              </a:ext>
            </a:extLst>
          </a:blip>
          <a:srcRect t="5556" b="5556"/>
          <a:stretch/>
        </p:blipFill>
        <p:spPr>
          <a:xfrm>
            <a:off x="7805685" y="1517922"/>
            <a:ext cx="2340000" cy="3120000"/>
          </a:xfrm>
          <a:prstGeom prst="rect">
            <a:avLst/>
          </a:prstGeom>
          <a:solidFill>
            <a:srgbClr val="FFFFFF">
              <a:shade val="85000"/>
            </a:srgbClr>
          </a:solidFill>
          <a:ln w="88900" cap="sq">
            <a:noFill/>
            <a:miter lim="800000"/>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22" name="图片 21"/>
          <p:cNvPicPr>
            <a:picLocks noChangeAspect="1"/>
          </p:cNvPicPr>
          <p:nvPr/>
        </p:nvPicPr>
        <p:blipFill rotWithShape="1">
          <a:blip r:embed="rId9">
            <a:extLst>
              <a:ext uri="{28A0092B-C50C-407E-A947-70E740481C1C}">
                <a14:useLocalDpi xmlns:a14="http://schemas.microsoft.com/office/drawing/2010/main" val="0"/>
              </a:ext>
            </a:extLst>
          </a:blip>
          <a:srcRect t="5556" b="5556"/>
          <a:stretch/>
        </p:blipFill>
        <p:spPr>
          <a:xfrm>
            <a:off x="8975380" y="1517922"/>
            <a:ext cx="2340000" cy="3120000"/>
          </a:xfrm>
          <a:prstGeom prst="rect">
            <a:avLst/>
          </a:prstGeom>
          <a:solidFill>
            <a:srgbClr val="FFFFFF">
              <a:shade val="85000"/>
            </a:srgbClr>
          </a:solidFill>
          <a:ln w="88900" cap="sq">
            <a:noFill/>
            <a:miter lim="800000"/>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699234" y="364233"/>
            <a:ext cx="10204460"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Company’s Independent </a:t>
            </a:r>
            <a:r>
              <a:rPr lang="en-US" altLang="zh-CN" sz="3600" b="1" i="1" dirty="0"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Intellectual Property Rights</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4" name="矩形 13"/>
          <p:cNvSpPr/>
          <p:nvPr/>
        </p:nvSpPr>
        <p:spPr>
          <a:xfrm>
            <a:off x="3303587" y="5007560"/>
            <a:ext cx="5610225" cy="1323439"/>
          </a:xfrm>
          <a:prstGeom prst="rect">
            <a:avLst/>
          </a:prstGeom>
        </p:spPr>
        <p:txBody>
          <a:bodyPr wrap="square">
            <a:spAutoFit/>
          </a:bodyPr>
          <a:lstStyle/>
          <a:p>
            <a:pPr marL="342900" indent="-342900">
              <a:buFont typeface="Arial" panose="020B0604020202020204" pitchFamily="34" charset="0"/>
              <a:buChar char="•"/>
            </a:pPr>
            <a:r>
              <a:rPr lang="en-US" altLang="zh-CN" sz="2000" dirty="0" smtClean="0">
                <a:solidFill>
                  <a:srgbClr val="FF6666"/>
                </a:solidFill>
                <a:latin typeface="华文细黑" panose="02010600040101010101" pitchFamily="2" charset="-122"/>
                <a:ea typeface="华文细黑" panose="02010600040101010101" pitchFamily="2" charset="-122"/>
              </a:rPr>
              <a:t>3 </a:t>
            </a:r>
            <a:r>
              <a:rPr lang="en-US" altLang="zh-CN" sz="2000" dirty="0">
                <a:solidFill>
                  <a:srgbClr val="FF6666"/>
                </a:solidFill>
                <a:latin typeface="华文细黑" panose="02010600040101010101" pitchFamily="2" charset="-122"/>
                <a:ea typeface="华文细黑" panose="02010600040101010101" pitchFamily="2" charset="-122"/>
              </a:rPr>
              <a:t>counts of software copyright</a:t>
            </a:r>
          </a:p>
          <a:p>
            <a:pPr marL="342900" indent="-342900">
              <a:buFont typeface="Arial" panose="020B0604020202020204" pitchFamily="34" charset="0"/>
              <a:buChar char="•"/>
            </a:pPr>
            <a:r>
              <a:rPr lang="en-US" altLang="zh-CN" sz="2000" dirty="0">
                <a:solidFill>
                  <a:srgbClr val="FF6666"/>
                </a:solidFill>
                <a:latin typeface="华文细黑" panose="02010600040101010101" pitchFamily="2" charset="-122"/>
                <a:ea typeface="华文细黑" panose="02010600040101010101" pitchFamily="2" charset="-122"/>
              </a:rPr>
              <a:t>3 appearance design patent certificate</a:t>
            </a:r>
          </a:p>
          <a:p>
            <a:pPr marL="342900" indent="-342900">
              <a:buFont typeface="Arial" panose="020B0604020202020204" pitchFamily="34" charset="0"/>
              <a:buChar char="•"/>
            </a:pPr>
            <a:r>
              <a:rPr lang="en-US" altLang="zh-CN" sz="2000" dirty="0">
                <a:solidFill>
                  <a:srgbClr val="FF6666"/>
                </a:solidFill>
                <a:latin typeface="华文细黑" panose="02010600040101010101" pitchFamily="2" charset="-122"/>
                <a:ea typeface="华文细黑" panose="02010600040101010101" pitchFamily="2" charset="-122"/>
              </a:rPr>
              <a:t>2 invention patent certificate</a:t>
            </a:r>
          </a:p>
          <a:p>
            <a:pPr marL="342900" indent="-342900">
              <a:buFont typeface="Arial" panose="020B0604020202020204" pitchFamily="34" charset="0"/>
              <a:buChar char="•"/>
            </a:pPr>
            <a:r>
              <a:rPr lang="en-US" altLang="zh-CN" sz="2000" dirty="0">
                <a:solidFill>
                  <a:srgbClr val="FF6666"/>
                </a:solidFill>
                <a:latin typeface="华文细黑" panose="02010600040101010101" pitchFamily="2" charset="-122"/>
                <a:ea typeface="华文细黑" panose="02010600040101010101" pitchFamily="2" charset="-122"/>
              </a:rPr>
              <a:t>11 is applying for acceptance</a:t>
            </a:r>
            <a:endParaRPr lang="zh-CN" altLang="en-US" sz="2000" dirty="0">
              <a:solidFill>
                <a:srgbClr val="FF6666"/>
              </a:solidFill>
              <a:latin typeface="华文细黑" panose="02010600040101010101" pitchFamily="2" charset="-122"/>
              <a:ea typeface="华文细黑" panose="02010600040101010101" pitchFamily="2" charset="-122"/>
            </a:endParaRPr>
          </a:p>
        </p:txBody>
      </p:sp>
      <p:sp>
        <p:nvSpPr>
          <p:cNvPr id="2" name="双括号 1"/>
          <p:cNvSpPr/>
          <p:nvPr/>
        </p:nvSpPr>
        <p:spPr>
          <a:xfrm>
            <a:off x="2857497" y="4932679"/>
            <a:ext cx="6480000" cy="1440000"/>
          </a:xfrm>
          <a:prstGeom prst="bracketPair">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3" name="直接连接符 12"/>
          <p:cNvCxnSpPr/>
          <p:nvPr/>
        </p:nvCxnSpPr>
        <p:spPr>
          <a:xfrm>
            <a:off x="9337497" y="5643880"/>
            <a:ext cx="180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57497" y="5643880"/>
            <a:ext cx="180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402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9234" y="364233"/>
            <a:ext cx="5083443"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smtClean="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Many Powerful Partners</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5" name="Picture 2" descr="http://img.kanzhun.com/images/logo/20140709/85951dd391ec4afff3b8bd0b37c68c8e.jpg"/>
          <p:cNvPicPr>
            <a:picLocks noChangeAspect="1" noChangeArrowheads="1"/>
          </p:cNvPicPr>
          <p:nvPr/>
        </p:nvPicPr>
        <p:blipFill rotWithShape="1">
          <a:blip r:embed="rId2">
            <a:extLst>
              <a:ext uri="{28A0092B-C50C-407E-A947-70E740481C1C}">
                <a14:useLocalDpi xmlns:a14="http://schemas.microsoft.com/office/drawing/2010/main" val="0"/>
              </a:ext>
            </a:extLst>
          </a:blip>
          <a:srcRect t="31451" b="31913"/>
          <a:stretch/>
        </p:blipFill>
        <p:spPr bwMode="auto">
          <a:xfrm>
            <a:off x="3703845" y="5615500"/>
            <a:ext cx="2347242"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SR Ven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622" y="5651500"/>
            <a:ext cx="219084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420" y="2667794"/>
            <a:ext cx="1919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577" y="1784807"/>
            <a:ext cx="22129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ccppg.cn/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475" y="1869387"/>
            <a:ext cx="2319338" cy="79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bnump.com/data/skins/chinese/img/l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6788" y="4510881"/>
            <a:ext cx="2486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3475" y="2922588"/>
            <a:ext cx="236876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3475" y="3902869"/>
            <a:ext cx="23320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华中师范大学"/>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8552" y="3215818"/>
            <a:ext cx="720000" cy="72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www.nupmg.com/images/1_0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5278" y="3215818"/>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http://www.3nod.com.cn/templates/default/images/pubile/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8352" y="4136111"/>
            <a:ext cx="1600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Youku 优酷"/>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2388" y="4879398"/>
            <a:ext cx="16128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rotWithShape="1">
          <a:blip r:embed="rId14" cstate="print">
            <a:extLst>
              <a:ext uri="{28A0092B-C50C-407E-A947-70E740481C1C}">
                <a14:useLocalDpi xmlns:a14="http://schemas.microsoft.com/office/drawing/2010/main" val="0"/>
              </a:ext>
            </a:extLst>
          </a:blip>
          <a:srcRect t="10532" b="7940"/>
          <a:stretch/>
        </p:blipFill>
        <p:spPr>
          <a:xfrm>
            <a:off x="1633952" y="3279832"/>
            <a:ext cx="990003" cy="900000"/>
          </a:xfrm>
          <a:prstGeom prst="rect">
            <a:avLst/>
          </a:prstGeom>
          <a:effectLst>
            <a:outerShdw blurRad="152400" dist="317500" dir="5400000" sx="90000" sy="-19000" rotWithShape="0">
              <a:prstClr val="black">
                <a:alpha val="15000"/>
              </a:prstClr>
            </a:outerShdw>
          </a:effectLst>
        </p:spPr>
      </p:pic>
      <p:pic>
        <p:nvPicPr>
          <p:cNvPr id="18" name="图片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27773" y="3279832"/>
            <a:ext cx="924911" cy="900000"/>
          </a:xfrm>
          <a:prstGeom prst="rect">
            <a:avLst/>
          </a:prstGeom>
          <a:effectLst>
            <a:outerShdw blurRad="152400" dist="317500" dir="5400000" sx="90000" sy="-19000" rotWithShape="0">
              <a:prstClr val="black">
                <a:alpha val="15000"/>
              </a:prstClr>
            </a:outerShdw>
          </a:effectLst>
        </p:spPr>
      </p:pic>
      <p:sp>
        <p:nvSpPr>
          <p:cNvPr id="2" name="圆角矩形 1"/>
          <p:cNvSpPr/>
          <p:nvPr/>
        </p:nvSpPr>
        <p:spPr>
          <a:xfrm>
            <a:off x="1021818" y="1498600"/>
            <a:ext cx="10128782" cy="4902200"/>
          </a:xfrm>
          <a:prstGeom prst="roundRect">
            <a:avLst>
              <a:gd name="adj" fmla="val 2159"/>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10979600" y="3765732"/>
            <a:ext cx="360000" cy="360000"/>
          </a:xfrm>
          <a:prstGeom prst="ellipse">
            <a:avLst/>
          </a:prstGeom>
          <a:solidFill>
            <a:srgbClr val="FF66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45518" y="3765732"/>
            <a:ext cx="360000" cy="360000"/>
          </a:xfrm>
          <a:prstGeom prst="ellipse">
            <a:avLst/>
          </a:prstGeom>
          <a:solidFill>
            <a:srgbClr val="FF66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995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a:spLocks noChangeArrowheads="1"/>
          </p:cNvSpPr>
          <p:nvPr/>
        </p:nvSpPr>
        <p:spPr bwMode="auto">
          <a:xfrm>
            <a:off x="5349875" y="3403600"/>
            <a:ext cx="5726244" cy="106759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CN" sz="4800" b="1" i="1" dirty="0" smtClean="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Product  </a:t>
            </a:r>
            <a:r>
              <a:rPr kumimoji="0" lang="en-US" altLang="zh-CN"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Presentation</a:t>
            </a:r>
            <a:endParaRPr kumimoji="0" lang="zh-CN" altLang="en-US"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endParaRPr>
          </a:p>
        </p:txBody>
      </p:sp>
      <p:sp>
        <p:nvSpPr>
          <p:cNvPr id="9" name="矩形 8"/>
          <p:cNvSpPr/>
          <p:nvPr/>
        </p:nvSpPr>
        <p:spPr>
          <a:xfrm>
            <a:off x="5362575" y="4469339"/>
            <a:ext cx="2610010" cy="400110"/>
          </a:xfrm>
          <a:prstGeom prst="rect">
            <a:avLst/>
          </a:prstGeom>
        </p:spPr>
        <p:txBody>
          <a:bodyPr wrap="none">
            <a:spAutoFit/>
          </a:bodyPr>
          <a:lstStyle/>
          <a:p>
            <a:r>
              <a:rPr lang="en-US" altLang="zh-CN" sz="2000" i="1" smtClean="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Your</a:t>
            </a:r>
            <a:r>
              <a:rPr lang="zh-CN" altLang="en-US" sz="2000" i="1">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 </a:t>
            </a:r>
            <a:r>
              <a:rPr lang="en-US" altLang="zh-CN" sz="2000" i="1" smtClean="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product name</a:t>
            </a:r>
          </a:p>
        </p:txBody>
      </p:sp>
      <p:sp>
        <p:nvSpPr>
          <p:cNvPr id="11" name="文本框 10"/>
          <p:cNvSpPr txBox="1"/>
          <p:nvPr/>
        </p:nvSpPr>
        <p:spPr>
          <a:xfrm>
            <a:off x="983222" y="1257300"/>
            <a:ext cx="5803192" cy="2215991"/>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13800" b="1" dirty="0" smtClean="0">
                <a:solidFill>
                  <a:schemeClr val="bg1">
                    <a:lumMod val="85000"/>
                  </a:schemeClr>
                </a:solidFill>
                <a:latin typeface="华文细黑" panose="02010600040101010101" pitchFamily="2" charset="-122"/>
                <a:ea typeface="华文细黑" panose="02010600040101010101" pitchFamily="2" charset="-122"/>
              </a:rPr>
              <a:t>PART 2</a:t>
            </a:r>
            <a:endParaRPr lang="zh-CN" altLang="en-US" sz="13800" b="1" dirty="0">
              <a:solidFill>
                <a:schemeClr val="bg1">
                  <a:lumMod val="85000"/>
                </a:schemeClr>
              </a:solidFill>
              <a:latin typeface="华文细黑" panose="02010600040101010101" pitchFamily="2" charset="-122"/>
              <a:ea typeface="华文细黑" panose="02010600040101010101" pitchFamily="2" charset="-122"/>
            </a:endParaRPr>
          </a:p>
        </p:txBody>
      </p:sp>
      <p:grpSp>
        <p:nvGrpSpPr>
          <p:cNvPr id="5" name="组合 4"/>
          <p:cNvGrpSpPr>
            <a:grpSpLocks noChangeAspect="1"/>
          </p:cNvGrpSpPr>
          <p:nvPr/>
        </p:nvGrpSpPr>
        <p:grpSpPr>
          <a:xfrm>
            <a:off x="1134757" y="3381752"/>
            <a:ext cx="3834118" cy="1531539"/>
            <a:chOff x="1134757" y="3381752"/>
            <a:chExt cx="3834118" cy="1531539"/>
          </a:xfrm>
        </p:grpSpPr>
        <p:sp>
          <p:nvSpPr>
            <p:cNvPr id="6" name="平行四边形 5"/>
            <p:cNvSpPr/>
            <p:nvPr/>
          </p:nvSpPr>
          <p:spPr>
            <a:xfrm>
              <a:off x="3830347" y="34695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1532857" y="34732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248875"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347034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691817" y="3381752"/>
              <a:ext cx="720000" cy="1440000"/>
            </a:xfrm>
            <a:prstGeom prst="parallelogram">
              <a:avLst/>
            </a:prstGeom>
            <a:solidFill>
              <a:srgbClr val="0066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13475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191328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p>
          </p:txBody>
        </p:sp>
      </p:grpSp>
    </p:spTree>
    <p:extLst>
      <p:ext uri="{BB962C8B-B14F-4D97-AF65-F5344CB8AC3E}">
        <p14:creationId xmlns:p14="http://schemas.microsoft.com/office/powerpoint/2010/main" val="823774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微软雅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微软雅黑" id="{DD6907A6-4332-48AB-A9DF-0ECBB6C1E03B}" vid="{97590DBE-10B7-4057-9214-198AB55E0A1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TotalTime>
  <Words>1805</Words>
  <Application>Microsoft Office PowerPoint</Application>
  <PresentationFormat>自定义</PresentationFormat>
  <Paragraphs>198</Paragraphs>
  <Slides>24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Meiryo</vt:lpstr>
      <vt:lpstr>Times New Roman</vt:lpstr>
      <vt:lpstr>Calibri Light</vt:lpstr>
      <vt:lpstr>微软雅黑</vt:lpstr>
      <vt:lpstr>华文细黑</vt:lpstr>
      <vt:lpstr>Calibri</vt:lpstr>
      <vt:lpstr>楷体_GB2312</vt:lpstr>
      <vt:lpstr>微软雅黑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2015-10-29T03:31:05Z</dcterms:created>
  <dcterms:modified xsi:type="dcterms:W3CDTF">2017-08-10T06:38:15Z</dcterms:modified>
</cp:coreProperties>
</file>