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A2B14-2528-4D05-9B52-89D699FB466B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E1E8-4D4B-495C-940C-A31DA8A472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40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" name="组合 1678"/>
          <p:cNvGrpSpPr/>
          <p:nvPr/>
        </p:nvGrpSpPr>
        <p:grpSpPr>
          <a:xfrm>
            <a:off x="4495167" y="2633777"/>
            <a:ext cx="1002232" cy="1957350"/>
            <a:chOff x="7550150" y="2951163"/>
            <a:chExt cx="742950" cy="1450975"/>
          </a:xfrm>
        </p:grpSpPr>
        <p:sp>
          <p:nvSpPr>
            <p:cNvPr id="29" name="Freeform 631"/>
            <p:cNvSpPr>
              <a:spLocks noEditPoints="1"/>
            </p:cNvSpPr>
            <p:nvPr/>
          </p:nvSpPr>
          <p:spPr bwMode="auto">
            <a:xfrm>
              <a:off x="7794625" y="2951163"/>
              <a:ext cx="236538" cy="233363"/>
            </a:xfrm>
            <a:custGeom>
              <a:avLst/>
              <a:gdLst>
                <a:gd name="T0" fmla="*/ 26 w 149"/>
                <a:gd name="T1" fmla="*/ 121 h 147"/>
                <a:gd name="T2" fmla="*/ 20 w 149"/>
                <a:gd name="T3" fmla="*/ 111 h 147"/>
                <a:gd name="T4" fmla="*/ 18 w 149"/>
                <a:gd name="T5" fmla="*/ 96 h 147"/>
                <a:gd name="T6" fmla="*/ 72 w 149"/>
                <a:gd name="T7" fmla="*/ 31 h 147"/>
                <a:gd name="T8" fmla="*/ 144 w 149"/>
                <a:gd name="T9" fmla="*/ 81 h 147"/>
                <a:gd name="T10" fmla="*/ 149 w 149"/>
                <a:gd name="T11" fmla="*/ 38 h 147"/>
                <a:gd name="T12" fmla="*/ 135 w 149"/>
                <a:gd name="T13" fmla="*/ 19 h 147"/>
                <a:gd name="T14" fmla="*/ 117 w 149"/>
                <a:gd name="T15" fmla="*/ 6 h 147"/>
                <a:gd name="T16" fmla="*/ 96 w 149"/>
                <a:gd name="T17" fmla="*/ 0 h 147"/>
                <a:gd name="T18" fmla="*/ 70 w 149"/>
                <a:gd name="T19" fmla="*/ 0 h 147"/>
                <a:gd name="T20" fmla="*/ 57 w 149"/>
                <a:gd name="T21" fmla="*/ 7 h 147"/>
                <a:gd name="T22" fmla="*/ 35 w 149"/>
                <a:gd name="T23" fmla="*/ 18 h 147"/>
                <a:gd name="T24" fmla="*/ 20 w 149"/>
                <a:gd name="T25" fmla="*/ 30 h 147"/>
                <a:gd name="T26" fmla="*/ 8 w 149"/>
                <a:gd name="T27" fmla="*/ 46 h 147"/>
                <a:gd name="T28" fmla="*/ 4 w 149"/>
                <a:gd name="T29" fmla="*/ 64 h 147"/>
                <a:gd name="T30" fmla="*/ 2 w 149"/>
                <a:gd name="T31" fmla="*/ 77 h 147"/>
                <a:gd name="T32" fmla="*/ 0 w 149"/>
                <a:gd name="T33" fmla="*/ 103 h 147"/>
                <a:gd name="T34" fmla="*/ 5 w 149"/>
                <a:gd name="T35" fmla="*/ 123 h 147"/>
                <a:gd name="T36" fmla="*/ 14 w 149"/>
                <a:gd name="T37" fmla="*/ 140 h 147"/>
                <a:gd name="T38" fmla="*/ 35 w 149"/>
                <a:gd name="T39" fmla="*/ 145 h 147"/>
                <a:gd name="T40" fmla="*/ 33 w 149"/>
                <a:gd name="T41" fmla="*/ 140 h 147"/>
                <a:gd name="T42" fmla="*/ 26 w 149"/>
                <a:gd name="T43" fmla="*/ 121 h 147"/>
                <a:gd name="T44" fmla="*/ 26 w 149"/>
                <a:gd name="T45" fmla="*/ 38 h 147"/>
                <a:gd name="T46" fmla="*/ 12 w 149"/>
                <a:gd name="T47" fmla="*/ 68 h 147"/>
                <a:gd name="T48" fmla="*/ 5 w 149"/>
                <a:gd name="T49" fmla="*/ 97 h 147"/>
                <a:gd name="T50" fmla="*/ 5 w 149"/>
                <a:gd name="T51" fmla="*/ 82 h 147"/>
                <a:gd name="T52" fmla="*/ 8 w 149"/>
                <a:gd name="T53" fmla="*/ 64 h 147"/>
                <a:gd name="T54" fmla="*/ 9 w 149"/>
                <a:gd name="T55" fmla="*/ 56 h 147"/>
                <a:gd name="T56" fmla="*/ 17 w 149"/>
                <a:gd name="T57" fmla="*/ 40 h 147"/>
                <a:gd name="T58" fmla="*/ 30 w 149"/>
                <a:gd name="T59" fmla="*/ 27 h 147"/>
                <a:gd name="T60" fmla="*/ 48 w 149"/>
                <a:gd name="T61" fmla="*/ 16 h 147"/>
                <a:gd name="T62" fmla="*/ 58 w 149"/>
                <a:gd name="T63" fmla="*/ 12 h 147"/>
                <a:gd name="T64" fmla="*/ 71 w 149"/>
                <a:gd name="T65" fmla="*/ 4 h 147"/>
                <a:gd name="T66" fmla="*/ 87 w 149"/>
                <a:gd name="T67" fmla="*/ 4 h 147"/>
                <a:gd name="T68" fmla="*/ 113 w 149"/>
                <a:gd name="T69" fmla="*/ 10 h 147"/>
                <a:gd name="T70" fmla="*/ 74 w 149"/>
                <a:gd name="T71" fmla="*/ 13 h 147"/>
                <a:gd name="T72" fmla="*/ 26 w 149"/>
                <a:gd name="T73" fmla="*/ 38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7">
                  <a:moveTo>
                    <a:pt x="26" y="121"/>
                  </a:moveTo>
                  <a:lnTo>
                    <a:pt x="26" y="121"/>
                  </a:lnTo>
                  <a:lnTo>
                    <a:pt x="22" y="117"/>
                  </a:lnTo>
                  <a:lnTo>
                    <a:pt x="20" y="111"/>
                  </a:lnTo>
                  <a:lnTo>
                    <a:pt x="18" y="104"/>
                  </a:lnTo>
                  <a:lnTo>
                    <a:pt x="18" y="96"/>
                  </a:lnTo>
                  <a:lnTo>
                    <a:pt x="41" y="60"/>
                  </a:lnTo>
                  <a:lnTo>
                    <a:pt x="72" y="31"/>
                  </a:lnTo>
                  <a:lnTo>
                    <a:pt x="106" y="66"/>
                  </a:lnTo>
                  <a:lnTo>
                    <a:pt x="144" y="81"/>
                  </a:lnTo>
                  <a:lnTo>
                    <a:pt x="149" y="38"/>
                  </a:lnTo>
                  <a:lnTo>
                    <a:pt x="149" y="38"/>
                  </a:lnTo>
                  <a:lnTo>
                    <a:pt x="142" y="28"/>
                  </a:lnTo>
                  <a:lnTo>
                    <a:pt x="135" y="19"/>
                  </a:lnTo>
                  <a:lnTo>
                    <a:pt x="126" y="12"/>
                  </a:lnTo>
                  <a:lnTo>
                    <a:pt x="117" y="6"/>
                  </a:lnTo>
                  <a:lnTo>
                    <a:pt x="107" y="3"/>
                  </a:lnTo>
                  <a:lnTo>
                    <a:pt x="96" y="0"/>
                  </a:lnTo>
                  <a:lnTo>
                    <a:pt x="84" y="0"/>
                  </a:lnTo>
                  <a:lnTo>
                    <a:pt x="70" y="0"/>
                  </a:lnTo>
                  <a:lnTo>
                    <a:pt x="57" y="7"/>
                  </a:lnTo>
                  <a:lnTo>
                    <a:pt x="57" y="7"/>
                  </a:lnTo>
                  <a:lnTo>
                    <a:pt x="45" y="12"/>
                  </a:lnTo>
                  <a:lnTo>
                    <a:pt x="35" y="18"/>
                  </a:lnTo>
                  <a:lnTo>
                    <a:pt x="26" y="23"/>
                  </a:lnTo>
                  <a:lnTo>
                    <a:pt x="20" y="30"/>
                  </a:lnTo>
                  <a:lnTo>
                    <a:pt x="13" y="37"/>
                  </a:lnTo>
                  <a:lnTo>
                    <a:pt x="8" y="46"/>
                  </a:lnTo>
                  <a:lnTo>
                    <a:pt x="5" y="54"/>
                  </a:lnTo>
                  <a:lnTo>
                    <a:pt x="4" y="64"/>
                  </a:lnTo>
                  <a:lnTo>
                    <a:pt x="4" y="64"/>
                  </a:lnTo>
                  <a:lnTo>
                    <a:pt x="2" y="77"/>
                  </a:lnTo>
                  <a:lnTo>
                    <a:pt x="0" y="91"/>
                  </a:lnTo>
                  <a:lnTo>
                    <a:pt x="0" y="103"/>
                  </a:lnTo>
                  <a:lnTo>
                    <a:pt x="3" y="114"/>
                  </a:lnTo>
                  <a:lnTo>
                    <a:pt x="5" y="123"/>
                  </a:lnTo>
                  <a:lnTo>
                    <a:pt x="8" y="132"/>
                  </a:lnTo>
                  <a:lnTo>
                    <a:pt x="14" y="140"/>
                  </a:lnTo>
                  <a:lnTo>
                    <a:pt x="20" y="147"/>
                  </a:lnTo>
                  <a:lnTo>
                    <a:pt x="35" y="145"/>
                  </a:lnTo>
                  <a:lnTo>
                    <a:pt x="35" y="145"/>
                  </a:lnTo>
                  <a:lnTo>
                    <a:pt x="33" y="140"/>
                  </a:lnTo>
                  <a:lnTo>
                    <a:pt x="26" y="121"/>
                  </a:lnTo>
                  <a:lnTo>
                    <a:pt x="26" y="121"/>
                  </a:lnTo>
                  <a:close/>
                  <a:moveTo>
                    <a:pt x="26" y="38"/>
                  </a:moveTo>
                  <a:lnTo>
                    <a:pt x="26" y="38"/>
                  </a:lnTo>
                  <a:lnTo>
                    <a:pt x="18" y="54"/>
                  </a:lnTo>
                  <a:lnTo>
                    <a:pt x="12" y="68"/>
                  </a:lnTo>
                  <a:lnTo>
                    <a:pt x="7" y="83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5" y="82"/>
                  </a:lnTo>
                  <a:lnTo>
                    <a:pt x="8" y="65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9" y="56"/>
                  </a:lnTo>
                  <a:lnTo>
                    <a:pt x="13" y="47"/>
                  </a:lnTo>
                  <a:lnTo>
                    <a:pt x="17" y="40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8" y="16"/>
                  </a:lnTo>
                  <a:lnTo>
                    <a:pt x="58" y="12"/>
                  </a:lnTo>
                  <a:lnTo>
                    <a:pt x="58" y="12"/>
                  </a:lnTo>
                  <a:lnTo>
                    <a:pt x="59" y="12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87" y="4"/>
                  </a:lnTo>
                  <a:lnTo>
                    <a:pt x="101" y="5"/>
                  </a:lnTo>
                  <a:lnTo>
                    <a:pt x="113" y="10"/>
                  </a:lnTo>
                  <a:lnTo>
                    <a:pt x="124" y="15"/>
                  </a:lnTo>
                  <a:lnTo>
                    <a:pt x="74" y="13"/>
                  </a:lnTo>
                  <a:lnTo>
                    <a:pt x="26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rgbClr val="763C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632"/>
            <p:cNvSpPr>
              <a:spLocks/>
            </p:cNvSpPr>
            <p:nvPr/>
          </p:nvSpPr>
          <p:spPr bwMode="auto">
            <a:xfrm>
              <a:off x="7802563" y="2957513"/>
              <a:ext cx="188913" cy="147638"/>
            </a:xfrm>
            <a:custGeom>
              <a:avLst/>
              <a:gdLst>
                <a:gd name="T0" fmla="*/ 0 w 119"/>
                <a:gd name="T1" fmla="*/ 93 h 93"/>
                <a:gd name="T2" fmla="*/ 0 w 119"/>
                <a:gd name="T3" fmla="*/ 93 h 93"/>
                <a:gd name="T4" fmla="*/ 2 w 119"/>
                <a:gd name="T5" fmla="*/ 79 h 93"/>
                <a:gd name="T6" fmla="*/ 7 w 119"/>
                <a:gd name="T7" fmla="*/ 64 h 93"/>
                <a:gd name="T8" fmla="*/ 13 w 119"/>
                <a:gd name="T9" fmla="*/ 50 h 93"/>
                <a:gd name="T10" fmla="*/ 21 w 119"/>
                <a:gd name="T11" fmla="*/ 34 h 93"/>
                <a:gd name="T12" fmla="*/ 69 w 119"/>
                <a:gd name="T13" fmla="*/ 9 h 93"/>
                <a:gd name="T14" fmla="*/ 119 w 119"/>
                <a:gd name="T15" fmla="*/ 11 h 93"/>
                <a:gd name="T16" fmla="*/ 119 w 119"/>
                <a:gd name="T17" fmla="*/ 11 h 93"/>
                <a:gd name="T18" fmla="*/ 108 w 119"/>
                <a:gd name="T19" fmla="*/ 6 h 93"/>
                <a:gd name="T20" fmla="*/ 96 w 119"/>
                <a:gd name="T21" fmla="*/ 1 h 93"/>
                <a:gd name="T22" fmla="*/ 82 w 119"/>
                <a:gd name="T23" fmla="*/ 0 h 93"/>
                <a:gd name="T24" fmla="*/ 66 w 119"/>
                <a:gd name="T25" fmla="*/ 0 h 93"/>
                <a:gd name="T26" fmla="*/ 54 w 119"/>
                <a:gd name="T27" fmla="*/ 8 h 93"/>
                <a:gd name="T28" fmla="*/ 54 w 119"/>
                <a:gd name="T29" fmla="*/ 8 h 93"/>
                <a:gd name="T30" fmla="*/ 53 w 119"/>
                <a:gd name="T31" fmla="*/ 8 h 93"/>
                <a:gd name="T32" fmla="*/ 53 w 119"/>
                <a:gd name="T33" fmla="*/ 8 h 93"/>
                <a:gd name="T34" fmla="*/ 43 w 119"/>
                <a:gd name="T35" fmla="*/ 12 h 93"/>
                <a:gd name="T36" fmla="*/ 33 w 119"/>
                <a:gd name="T37" fmla="*/ 17 h 93"/>
                <a:gd name="T38" fmla="*/ 25 w 119"/>
                <a:gd name="T39" fmla="*/ 23 h 93"/>
                <a:gd name="T40" fmla="*/ 18 w 119"/>
                <a:gd name="T41" fmla="*/ 28 h 93"/>
                <a:gd name="T42" fmla="*/ 12 w 119"/>
                <a:gd name="T43" fmla="*/ 36 h 93"/>
                <a:gd name="T44" fmla="*/ 8 w 119"/>
                <a:gd name="T45" fmla="*/ 43 h 93"/>
                <a:gd name="T46" fmla="*/ 4 w 119"/>
                <a:gd name="T47" fmla="*/ 52 h 93"/>
                <a:gd name="T48" fmla="*/ 3 w 119"/>
                <a:gd name="T49" fmla="*/ 60 h 93"/>
                <a:gd name="T50" fmla="*/ 3 w 119"/>
                <a:gd name="T51" fmla="*/ 61 h 93"/>
                <a:gd name="T52" fmla="*/ 3 w 119"/>
                <a:gd name="T53" fmla="*/ 61 h 93"/>
                <a:gd name="T54" fmla="*/ 0 w 119"/>
                <a:gd name="T55" fmla="*/ 78 h 93"/>
                <a:gd name="T56" fmla="*/ 0 w 119"/>
                <a:gd name="T57" fmla="*/ 93 h 93"/>
                <a:gd name="T58" fmla="*/ 0 w 119"/>
                <a:gd name="T5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9" h="93">
                  <a:moveTo>
                    <a:pt x="0" y="93"/>
                  </a:moveTo>
                  <a:lnTo>
                    <a:pt x="0" y="93"/>
                  </a:lnTo>
                  <a:lnTo>
                    <a:pt x="2" y="79"/>
                  </a:lnTo>
                  <a:lnTo>
                    <a:pt x="7" y="64"/>
                  </a:lnTo>
                  <a:lnTo>
                    <a:pt x="13" y="50"/>
                  </a:lnTo>
                  <a:lnTo>
                    <a:pt x="21" y="34"/>
                  </a:lnTo>
                  <a:lnTo>
                    <a:pt x="69" y="9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08" y="6"/>
                  </a:lnTo>
                  <a:lnTo>
                    <a:pt x="96" y="1"/>
                  </a:lnTo>
                  <a:lnTo>
                    <a:pt x="82" y="0"/>
                  </a:lnTo>
                  <a:lnTo>
                    <a:pt x="66" y="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53" y="8"/>
                  </a:lnTo>
                  <a:lnTo>
                    <a:pt x="53" y="8"/>
                  </a:lnTo>
                  <a:lnTo>
                    <a:pt x="43" y="12"/>
                  </a:lnTo>
                  <a:lnTo>
                    <a:pt x="33" y="17"/>
                  </a:lnTo>
                  <a:lnTo>
                    <a:pt x="25" y="23"/>
                  </a:lnTo>
                  <a:lnTo>
                    <a:pt x="18" y="28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4" y="52"/>
                  </a:lnTo>
                  <a:lnTo>
                    <a:pt x="3" y="60"/>
                  </a:lnTo>
                  <a:lnTo>
                    <a:pt x="3" y="61"/>
                  </a:lnTo>
                  <a:lnTo>
                    <a:pt x="3" y="61"/>
                  </a:lnTo>
                  <a:lnTo>
                    <a:pt x="0" y="78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26A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633"/>
            <p:cNvSpPr>
              <a:spLocks noEditPoints="1"/>
            </p:cNvSpPr>
            <p:nvPr/>
          </p:nvSpPr>
          <p:spPr bwMode="auto">
            <a:xfrm>
              <a:off x="7823200" y="3027363"/>
              <a:ext cx="152400" cy="184150"/>
            </a:xfrm>
            <a:custGeom>
              <a:avLst/>
              <a:gdLst>
                <a:gd name="T0" fmla="*/ 0 w 96"/>
                <a:gd name="T1" fmla="*/ 48 h 116"/>
                <a:gd name="T2" fmla="*/ 2 w 96"/>
                <a:gd name="T3" fmla="*/ 63 h 116"/>
                <a:gd name="T4" fmla="*/ 8 w 96"/>
                <a:gd name="T5" fmla="*/ 73 h 116"/>
                <a:gd name="T6" fmla="*/ 15 w 96"/>
                <a:gd name="T7" fmla="*/ 92 h 116"/>
                <a:gd name="T8" fmla="*/ 17 w 96"/>
                <a:gd name="T9" fmla="*/ 97 h 116"/>
                <a:gd name="T10" fmla="*/ 31 w 96"/>
                <a:gd name="T11" fmla="*/ 110 h 116"/>
                <a:gd name="T12" fmla="*/ 45 w 96"/>
                <a:gd name="T13" fmla="*/ 116 h 116"/>
                <a:gd name="T14" fmla="*/ 59 w 96"/>
                <a:gd name="T15" fmla="*/ 114 h 116"/>
                <a:gd name="T16" fmla="*/ 74 w 96"/>
                <a:gd name="T17" fmla="*/ 103 h 116"/>
                <a:gd name="T18" fmla="*/ 79 w 96"/>
                <a:gd name="T19" fmla="*/ 100 h 116"/>
                <a:gd name="T20" fmla="*/ 87 w 96"/>
                <a:gd name="T21" fmla="*/ 89 h 116"/>
                <a:gd name="T22" fmla="*/ 93 w 96"/>
                <a:gd name="T23" fmla="*/ 72 h 116"/>
                <a:gd name="T24" fmla="*/ 95 w 96"/>
                <a:gd name="T25" fmla="*/ 51 h 116"/>
                <a:gd name="T26" fmla="*/ 52 w 96"/>
                <a:gd name="T27" fmla="*/ 0 h 116"/>
                <a:gd name="T28" fmla="*/ 0 w 96"/>
                <a:gd name="T29" fmla="*/ 48 h 116"/>
                <a:gd name="T30" fmla="*/ 11 w 96"/>
                <a:gd name="T31" fmla="*/ 70 h 116"/>
                <a:gd name="T32" fmla="*/ 7 w 96"/>
                <a:gd name="T33" fmla="*/ 66 h 116"/>
                <a:gd name="T34" fmla="*/ 5 w 96"/>
                <a:gd name="T35" fmla="*/ 56 h 116"/>
                <a:gd name="T36" fmla="*/ 9 w 96"/>
                <a:gd name="T37" fmla="*/ 45 h 116"/>
                <a:gd name="T38" fmla="*/ 9 w 96"/>
                <a:gd name="T39" fmla="*/ 51 h 116"/>
                <a:gd name="T40" fmla="*/ 13 w 96"/>
                <a:gd name="T41" fmla="*/ 61 h 116"/>
                <a:gd name="T42" fmla="*/ 17 w 96"/>
                <a:gd name="T43" fmla="*/ 65 h 116"/>
                <a:gd name="T44" fmla="*/ 21 w 96"/>
                <a:gd name="T45" fmla="*/ 81 h 116"/>
                <a:gd name="T46" fmla="*/ 27 w 96"/>
                <a:gd name="T47" fmla="*/ 94 h 116"/>
                <a:gd name="T48" fmla="*/ 38 w 96"/>
                <a:gd name="T49" fmla="*/ 105 h 116"/>
                <a:gd name="T50" fmla="*/ 52 w 96"/>
                <a:gd name="T51" fmla="*/ 111 h 116"/>
                <a:gd name="T52" fmla="*/ 45 w 96"/>
                <a:gd name="T53" fmla="*/ 111 h 116"/>
                <a:gd name="T54" fmla="*/ 40 w 96"/>
                <a:gd name="T55" fmla="*/ 109 h 116"/>
                <a:gd name="T56" fmla="*/ 27 w 96"/>
                <a:gd name="T57" fmla="*/ 101 h 116"/>
                <a:gd name="T58" fmla="*/ 21 w 96"/>
                <a:gd name="T59" fmla="*/ 93 h 116"/>
                <a:gd name="T60" fmla="*/ 12 w 96"/>
                <a:gd name="T61" fmla="*/ 72 h 116"/>
                <a:gd name="T62" fmla="*/ 11 w 96"/>
                <a:gd name="T63" fmla="*/ 7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6" h="116">
                  <a:moveTo>
                    <a:pt x="0" y="48"/>
                  </a:moveTo>
                  <a:lnTo>
                    <a:pt x="0" y="48"/>
                  </a:lnTo>
                  <a:lnTo>
                    <a:pt x="0" y="56"/>
                  </a:lnTo>
                  <a:lnTo>
                    <a:pt x="2" y="63"/>
                  </a:lnTo>
                  <a:lnTo>
                    <a:pt x="4" y="69"/>
                  </a:lnTo>
                  <a:lnTo>
                    <a:pt x="8" y="73"/>
                  </a:lnTo>
                  <a:lnTo>
                    <a:pt x="15" y="92"/>
                  </a:lnTo>
                  <a:lnTo>
                    <a:pt x="15" y="92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24" y="105"/>
                  </a:lnTo>
                  <a:lnTo>
                    <a:pt x="31" y="110"/>
                  </a:lnTo>
                  <a:lnTo>
                    <a:pt x="38" y="114"/>
                  </a:lnTo>
                  <a:lnTo>
                    <a:pt x="45" y="116"/>
                  </a:lnTo>
                  <a:lnTo>
                    <a:pt x="52" y="116"/>
                  </a:lnTo>
                  <a:lnTo>
                    <a:pt x="59" y="114"/>
                  </a:lnTo>
                  <a:lnTo>
                    <a:pt x="67" y="110"/>
                  </a:lnTo>
                  <a:lnTo>
                    <a:pt x="74" y="103"/>
                  </a:lnTo>
                  <a:lnTo>
                    <a:pt x="74" y="103"/>
                  </a:lnTo>
                  <a:lnTo>
                    <a:pt x="79" y="100"/>
                  </a:lnTo>
                  <a:lnTo>
                    <a:pt x="83" y="96"/>
                  </a:lnTo>
                  <a:lnTo>
                    <a:pt x="87" y="89"/>
                  </a:lnTo>
                  <a:lnTo>
                    <a:pt x="90" y="81"/>
                  </a:lnTo>
                  <a:lnTo>
                    <a:pt x="93" y="72"/>
                  </a:lnTo>
                  <a:lnTo>
                    <a:pt x="94" y="62"/>
                  </a:lnTo>
                  <a:lnTo>
                    <a:pt x="95" y="51"/>
                  </a:lnTo>
                  <a:lnTo>
                    <a:pt x="96" y="38"/>
                  </a:lnTo>
                  <a:lnTo>
                    <a:pt x="52" y="0"/>
                  </a:lnTo>
                  <a:lnTo>
                    <a:pt x="26" y="21"/>
                  </a:lnTo>
                  <a:lnTo>
                    <a:pt x="0" y="48"/>
                  </a:lnTo>
                  <a:lnTo>
                    <a:pt x="0" y="48"/>
                  </a:lnTo>
                  <a:close/>
                  <a:moveTo>
                    <a:pt x="11" y="70"/>
                  </a:moveTo>
                  <a:lnTo>
                    <a:pt x="11" y="70"/>
                  </a:lnTo>
                  <a:lnTo>
                    <a:pt x="7" y="66"/>
                  </a:lnTo>
                  <a:lnTo>
                    <a:pt x="6" y="62"/>
                  </a:lnTo>
                  <a:lnTo>
                    <a:pt x="5" y="56"/>
                  </a:lnTo>
                  <a:lnTo>
                    <a:pt x="5" y="51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9" y="51"/>
                  </a:lnTo>
                  <a:lnTo>
                    <a:pt x="11" y="56"/>
                  </a:lnTo>
                  <a:lnTo>
                    <a:pt x="13" y="61"/>
                  </a:lnTo>
                  <a:lnTo>
                    <a:pt x="17" y="65"/>
                  </a:lnTo>
                  <a:lnTo>
                    <a:pt x="17" y="65"/>
                  </a:lnTo>
                  <a:lnTo>
                    <a:pt x="18" y="73"/>
                  </a:lnTo>
                  <a:lnTo>
                    <a:pt x="21" y="81"/>
                  </a:lnTo>
                  <a:lnTo>
                    <a:pt x="23" y="88"/>
                  </a:lnTo>
                  <a:lnTo>
                    <a:pt x="27" y="94"/>
                  </a:lnTo>
                  <a:lnTo>
                    <a:pt x="32" y="99"/>
                  </a:lnTo>
                  <a:lnTo>
                    <a:pt x="38" y="105"/>
                  </a:lnTo>
                  <a:lnTo>
                    <a:pt x="44" y="108"/>
                  </a:lnTo>
                  <a:lnTo>
                    <a:pt x="52" y="111"/>
                  </a:lnTo>
                  <a:lnTo>
                    <a:pt x="52" y="111"/>
                  </a:lnTo>
                  <a:lnTo>
                    <a:pt x="45" y="111"/>
                  </a:lnTo>
                  <a:lnTo>
                    <a:pt x="45" y="111"/>
                  </a:lnTo>
                  <a:lnTo>
                    <a:pt x="40" y="109"/>
                  </a:lnTo>
                  <a:lnTo>
                    <a:pt x="33" y="106"/>
                  </a:lnTo>
                  <a:lnTo>
                    <a:pt x="27" y="101"/>
                  </a:lnTo>
                  <a:lnTo>
                    <a:pt x="21" y="93"/>
                  </a:lnTo>
                  <a:lnTo>
                    <a:pt x="21" y="93"/>
                  </a:lnTo>
                  <a:lnTo>
                    <a:pt x="18" y="90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11" y="70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4" name="Freeform 634"/>
            <p:cNvSpPr>
              <a:spLocks/>
            </p:cNvSpPr>
            <p:nvPr/>
          </p:nvSpPr>
          <p:spPr bwMode="auto">
            <a:xfrm>
              <a:off x="7831138" y="3098800"/>
              <a:ext cx="74613" cy="104775"/>
            </a:xfrm>
            <a:custGeom>
              <a:avLst/>
              <a:gdLst>
                <a:gd name="T0" fmla="*/ 0 w 47"/>
                <a:gd name="T1" fmla="*/ 6 h 66"/>
                <a:gd name="T2" fmla="*/ 0 w 47"/>
                <a:gd name="T3" fmla="*/ 6 h 66"/>
                <a:gd name="T4" fmla="*/ 0 w 47"/>
                <a:gd name="T5" fmla="*/ 11 h 66"/>
                <a:gd name="T6" fmla="*/ 1 w 47"/>
                <a:gd name="T7" fmla="*/ 17 h 66"/>
                <a:gd name="T8" fmla="*/ 2 w 47"/>
                <a:gd name="T9" fmla="*/ 21 h 66"/>
                <a:gd name="T10" fmla="*/ 6 w 47"/>
                <a:gd name="T11" fmla="*/ 25 h 66"/>
                <a:gd name="T12" fmla="*/ 6 w 47"/>
                <a:gd name="T13" fmla="*/ 25 h 66"/>
                <a:gd name="T14" fmla="*/ 7 w 47"/>
                <a:gd name="T15" fmla="*/ 27 h 66"/>
                <a:gd name="T16" fmla="*/ 13 w 47"/>
                <a:gd name="T17" fmla="*/ 45 h 66"/>
                <a:gd name="T18" fmla="*/ 13 w 47"/>
                <a:gd name="T19" fmla="*/ 45 h 66"/>
                <a:gd name="T20" fmla="*/ 16 w 47"/>
                <a:gd name="T21" fmla="*/ 48 h 66"/>
                <a:gd name="T22" fmla="*/ 16 w 47"/>
                <a:gd name="T23" fmla="*/ 48 h 66"/>
                <a:gd name="T24" fmla="*/ 22 w 47"/>
                <a:gd name="T25" fmla="*/ 56 h 66"/>
                <a:gd name="T26" fmla="*/ 28 w 47"/>
                <a:gd name="T27" fmla="*/ 61 h 66"/>
                <a:gd name="T28" fmla="*/ 35 w 47"/>
                <a:gd name="T29" fmla="*/ 64 h 66"/>
                <a:gd name="T30" fmla="*/ 40 w 47"/>
                <a:gd name="T31" fmla="*/ 66 h 66"/>
                <a:gd name="T32" fmla="*/ 40 w 47"/>
                <a:gd name="T33" fmla="*/ 66 h 66"/>
                <a:gd name="T34" fmla="*/ 47 w 47"/>
                <a:gd name="T35" fmla="*/ 66 h 66"/>
                <a:gd name="T36" fmla="*/ 47 w 47"/>
                <a:gd name="T37" fmla="*/ 66 h 66"/>
                <a:gd name="T38" fmla="*/ 39 w 47"/>
                <a:gd name="T39" fmla="*/ 63 h 66"/>
                <a:gd name="T40" fmla="*/ 33 w 47"/>
                <a:gd name="T41" fmla="*/ 60 h 66"/>
                <a:gd name="T42" fmla="*/ 27 w 47"/>
                <a:gd name="T43" fmla="*/ 54 h 66"/>
                <a:gd name="T44" fmla="*/ 22 w 47"/>
                <a:gd name="T45" fmla="*/ 49 h 66"/>
                <a:gd name="T46" fmla="*/ 18 w 47"/>
                <a:gd name="T47" fmla="*/ 43 h 66"/>
                <a:gd name="T48" fmla="*/ 16 w 47"/>
                <a:gd name="T49" fmla="*/ 36 h 66"/>
                <a:gd name="T50" fmla="*/ 13 w 47"/>
                <a:gd name="T51" fmla="*/ 28 h 66"/>
                <a:gd name="T52" fmla="*/ 12 w 47"/>
                <a:gd name="T53" fmla="*/ 20 h 66"/>
                <a:gd name="T54" fmla="*/ 12 w 47"/>
                <a:gd name="T55" fmla="*/ 20 h 66"/>
                <a:gd name="T56" fmla="*/ 8 w 47"/>
                <a:gd name="T57" fmla="*/ 16 h 66"/>
                <a:gd name="T58" fmla="*/ 6 w 47"/>
                <a:gd name="T59" fmla="*/ 11 h 66"/>
                <a:gd name="T60" fmla="*/ 4 w 47"/>
                <a:gd name="T61" fmla="*/ 6 h 66"/>
                <a:gd name="T62" fmla="*/ 4 w 47"/>
                <a:gd name="T63" fmla="*/ 0 h 66"/>
                <a:gd name="T64" fmla="*/ 0 w 47"/>
                <a:gd name="T65" fmla="*/ 6 h 66"/>
                <a:gd name="T66" fmla="*/ 0 w 47"/>
                <a:gd name="T67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" h="66">
                  <a:moveTo>
                    <a:pt x="0" y="6"/>
                  </a:moveTo>
                  <a:lnTo>
                    <a:pt x="0" y="6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2" y="21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7" y="27"/>
                  </a:lnTo>
                  <a:lnTo>
                    <a:pt x="13" y="45"/>
                  </a:lnTo>
                  <a:lnTo>
                    <a:pt x="13" y="45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22" y="56"/>
                  </a:lnTo>
                  <a:lnTo>
                    <a:pt x="28" y="61"/>
                  </a:lnTo>
                  <a:lnTo>
                    <a:pt x="35" y="64"/>
                  </a:lnTo>
                  <a:lnTo>
                    <a:pt x="40" y="66"/>
                  </a:lnTo>
                  <a:lnTo>
                    <a:pt x="40" y="66"/>
                  </a:lnTo>
                  <a:lnTo>
                    <a:pt x="47" y="66"/>
                  </a:lnTo>
                  <a:lnTo>
                    <a:pt x="47" y="66"/>
                  </a:lnTo>
                  <a:lnTo>
                    <a:pt x="39" y="63"/>
                  </a:lnTo>
                  <a:lnTo>
                    <a:pt x="33" y="60"/>
                  </a:lnTo>
                  <a:lnTo>
                    <a:pt x="27" y="54"/>
                  </a:lnTo>
                  <a:lnTo>
                    <a:pt x="22" y="49"/>
                  </a:lnTo>
                  <a:lnTo>
                    <a:pt x="18" y="43"/>
                  </a:lnTo>
                  <a:lnTo>
                    <a:pt x="16" y="36"/>
                  </a:lnTo>
                  <a:lnTo>
                    <a:pt x="13" y="28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8" y="16"/>
                  </a:lnTo>
                  <a:lnTo>
                    <a:pt x="6" y="11"/>
                  </a:lnTo>
                  <a:lnTo>
                    <a:pt x="4" y="6"/>
                  </a:lnTo>
                  <a:lnTo>
                    <a:pt x="4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5" name="Freeform 635"/>
            <p:cNvSpPr>
              <a:spLocks/>
            </p:cNvSpPr>
            <p:nvPr/>
          </p:nvSpPr>
          <p:spPr bwMode="auto">
            <a:xfrm>
              <a:off x="7808913" y="3000375"/>
              <a:ext cx="184150" cy="406400"/>
            </a:xfrm>
            <a:custGeom>
              <a:avLst/>
              <a:gdLst>
                <a:gd name="T0" fmla="*/ 61 w 116"/>
                <a:gd name="T1" fmla="*/ 17 h 256"/>
                <a:gd name="T2" fmla="*/ 105 w 116"/>
                <a:gd name="T3" fmla="*/ 55 h 256"/>
                <a:gd name="T4" fmla="*/ 103 w 116"/>
                <a:gd name="T5" fmla="*/ 79 h 256"/>
                <a:gd name="T6" fmla="*/ 99 w 116"/>
                <a:gd name="T7" fmla="*/ 98 h 256"/>
                <a:gd name="T8" fmla="*/ 92 w 116"/>
                <a:gd name="T9" fmla="*/ 113 h 256"/>
                <a:gd name="T10" fmla="*/ 83 w 116"/>
                <a:gd name="T11" fmla="*/ 120 h 256"/>
                <a:gd name="T12" fmla="*/ 76 w 116"/>
                <a:gd name="T13" fmla="*/ 127 h 256"/>
                <a:gd name="T14" fmla="*/ 61 w 116"/>
                <a:gd name="T15" fmla="*/ 133 h 256"/>
                <a:gd name="T16" fmla="*/ 47 w 116"/>
                <a:gd name="T17" fmla="*/ 131 h 256"/>
                <a:gd name="T18" fmla="*/ 33 w 116"/>
                <a:gd name="T19" fmla="*/ 122 h 256"/>
                <a:gd name="T20" fmla="*/ 26 w 116"/>
                <a:gd name="T21" fmla="*/ 114 h 256"/>
                <a:gd name="T22" fmla="*/ 42 w 116"/>
                <a:gd name="T23" fmla="*/ 135 h 256"/>
                <a:gd name="T24" fmla="*/ 58 w 116"/>
                <a:gd name="T25" fmla="*/ 145 h 256"/>
                <a:gd name="T26" fmla="*/ 63 w 116"/>
                <a:gd name="T27" fmla="*/ 147 h 256"/>
                <a:gd name="T28" fmla="*/ 68 w 116"/>
                <a:gd name="T29" fmla="*/ 179 h 256"/>
                <a:gd name="T30" fmla="*/ 79 w 116"/>
                <a:gd name="T31" fmla="*/ 206 h 256"/>
                <a:gd name="T32" fmla="*/ 48 w 116"/>
                <a:gd name="T33" fmla="*/ 241 h 256"/>
                <a:gd name="T34" fmla="*/ 24 w 116"/>
                <a:gd name="T35" fmla="*/ 242 h 256"/>
                <a:gd name="T36" fmla="*/ 2 w 116"/>
                <a:gd name="T37" fmla="*/ 240 h 256"/>
                <a:gd name="T38" fmla="*/ 0 w 116"/>
                <a:gd name="T39" fmla="*/ 240 h 256"/>
                <a:gd name="T40" fmla="*/ 14 w 116"/>
                <a:gd name="T41" fmla="*/ 246 h 256"/>
                <a:gd name="T42" fmla="*/ 38 w 116"/>
                <a:gd name="T43" fmla="*/ 254 h 256"/>
                <a:gd name="T44" fmla="*/ 48 w 116"/>
                <a:gd name="T45" fmla="*/ 256 h 256"/>
                <a:gd name="T46" fmla="*/ 71 w 116"/>
                <a:gd name="T47" fmla="*/ 236 h 256"/>
                <a:gd name="T48" fmla="*/ 89 w 116"/>
                <a:gd name="T49" fmla="*/ 216 h 256"/>
                <a:gd name="T50" fmla="*/ 96 w 116"/>
                <a:gd name="T51" fmla="*/ 206 h 256"/>
                <a:gd name="T52" fmla="*/ 92 w 116"/>
                <a:gd name="T53" fmla="*/ 199 h 256"/>
                <a:gd name="T54" fmla="*/ 87 w 116"/>
                <a:gd name="T55" fmla="*/ 183 h 256"/>
                <a:gd name="T56" fmla="*/ 88 w 116"/>
                <a:gd name="T57" fmla="*/ 163 h 256"/>
                <a:gd name="T58" fmla="*/ 94 w 116"/>
                <a:gd name="T59" fmla="*/ 141 h 256"/>
                <a:gd name="T60" fmla="*/ 99 w 116"/>
                <a:gd name="T61" fmla="*/ 128 h 256"/>
                <a:gd name="T62" fmla="*/ 106 w 116"/>
                <a:gd name="T63" fmla="*/ 118 h 256"/>
                <a:gd name="T64" fmla="*/ 113 w 116"/>
                <a:gd name="T65" fmla="*/ 105 h 256"/>
                <a:gd name="T66" fmla="*/ 115 w 116"/>
                <a:gd name="T67" fmla="*/ 90 h 256"/>
                <a:gd name="T68" fmla="*/ 116 w 116"/>
                <a:gd name="T69" fmla="*/ 72 h 256"/>
                <a:gd name="T70" fmla="*/ 97 w 116"/>
                <a:gd name="T71" fmla="*/ 35 h 256"/>
                <a:gd name="T72" fmla="*/ 32 w 116"/>
                <a:gd name="T73" fmla="*/ 29 h 256"/>
                <a:gd name="T74" fmla="*/ 35 w 116"/>
                <a:gd name="T75" fmla="*/ 3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6" h="256">
                  <a:moveTo>
                    <a:pt x="35" y="38"/>
                  </a:moveTo>
                  <a:lnTo>
                    <a:pt x="61" y="17"/>
                  </a:lnTo>
                  <a:lnTo>
                    <a:pt x="105" y="55"/>
                  </a:lnTo>
                  <a:lnTo>
                    <a:pt x="105" y="55"/>
                  </a:lnTo>
                  <a:lnTo>
                    <a:pt x="104" y="68"/>
                  </a:lnTo>
                  <a:lnTo>
                    <a:pt x="103" y="79"/>
                  </a:lnTo>
                  <a:lnTo>
                    <a:pt x="102" y="89"/>
                  </a:lnTo>
                  <a:lnTo>
                    <a:pt x="99" y="98"/>
                  </a:lnTo>
                  <a:lnTo>
                    <a:pt x="96" y="106"/>
                  </a:lnTo>
                  <a:lnTo>
                    <a:pt x="92" y="113"/>
                  </a:lnTo>
                  <a:lnTo>
                    <a:pt x="88" y="117"/>
                  </a:lnTo>
                  <a:lnTo>
                    <a:pt x="83" y="120"/>
                  </a:lnTo>
                  <a:lnTo>
                    <a:pt x="83" y="120"/>
                  </a:lnTo>
                  <a:lnTo>
                    <a:pt x="76" y="127"/>
                  </a:lnTo>
                  <a:lnTo>
                    <a:pt x="68" y="131"/>
                  </a:lnTo>
                  <a:lnTo>
                    <a:pt x="61" y="133"/>
                  </a:lnTo>
                  <a:lnTo>
                    <a:pt x="54" y="133"/>
                  </a:lnTo>
                  <a:lnTo>
                    <a:pt x="47" y="131"/>
                  </a:lnTo>
                  <a:lnTo>
                    <a:pt x="40" y="127"/>
                  </a:lnTo>
                  <a:lnTo>
                    <a:pt x="33" y="122"/>
                  </a:lnTo>
                  <a:lnTo>
                    <a:pt x="26" y="114"/>
                  </a:lnTo>
                  <a:lnTo>
                    <a:pt x="26" y="114"/>
                  </a:lnTo>
                  <a:lnTo>
                    <a:pt x="33" y="126"/>
                  </a:lnTo>
                  <a:lnTo>
                    <a:pt x="42" y="135"/>
                  </a:lnTo>
                  <a:lnTo>
                    <a:pt x="52" y="143"/>
                  </a:lnTo>
                  <a:lnTo>
                    <a:pt x="58" y="145"/>
                  </a:lnTo>
                  <a:lnTo>
                    <a:pt x="63" y="147"/>
                  </a:lnTo>
                  <a:lnTo>
                    <a:pt x="63" y="147"/>
                  </a:lnTo>
                  <a:lnTo>
                    <a:pt x="65" y="163"/>
                  </a:lnTo>
                  <a:lnTo>
                    <a:pt x="68" y="179"/>
                  </a:lnTo>
                  <a:lnTo>
                    <a:pt x="72" y="192"/>
                  </a:lnTo>
                  <a:lnTo>
                    <a:pt x="79" y="206"/>
                  </a:lnTo>
                  <a:lnTo>
                    <a:pt x="48" y="241"/>
                  </a:lnTo>
                  <a:lnTo>
                    <a:pt x="48" y="241"/>
                  </a:lnTo>
                  <a:lnTo>
                    <a:pt x="35" y="242"/>
                  </a:lnTo>
                  <a:lnTo>
                    <a:pt x="24" y="242"/>
                  </a:lnTo>
                  <a:lnTo>
                    <a:pt x="13" y="242"/>
                  </a:lnTo>
                  <a:lnTo>
                    <a:pt x="2" y="240"/>
                  </a:lnTo>
                  <a:lnTo>
                    <a:pt x="2" y="240"/>
                  </a:lnTo>
                  <a:lnTo>
                    <a:pt x="0" y="240"/>
                  </a:lnTo>
                  <a:lnTo>
                    <a:pt x="0" y="240"/>
                  </a:lnTo>
                  <a:lnTo>
                    <a:pt x="14" y="246"/>
                  </a:lnTo>
                  <a:lnTo>
                    <a:pt x="26" y="251"/>
                  </a:lnTo>
                  <a:lnTo>
                    <a:pt x="38" y="254"/>
                  </a:lnTo>
                  <a:lnTo>
                    <a:pt x="48" y="256"/>
                  </a:lnTo>
                  <a:lnTo>
                    <a:pt x="48" y="256"/>
                  </a:lnTo>
                  <a:lnTo>
                    <a:pt x="60" y="246"/>
                  </a:lnTo>
                  <a:lnTo>
                    <a:pt x="71" y="236"/>
                  </a:lnTo>
                  <a:lnTo>
                    <a:pt x="81" y="226"/>
                  </a:lnTo>
                  <a:lnTo>
                    <a:pt x="89" y="216"/>
                  </a:lnTo>
                  <a:lnTo>
                    <a:pt x="89" y="216"/>
                  </a:lnTo>
                  <a:lnTo>
                    <a:pt x="96" y="206"/>
                  </a:lnTo>
                  <a:lnTo>
                    <a:pt x="96" y="206"/>
                  </a:lnTo>
                  <a:lnTo>
                    <a:pt x="92" y="199"/>
                  </a:lnTo>
                  <a:lnTo>
                    <a:pt x="88" y="191"/>
                  </a:lnTo>
                  <a:lnTo>
                    <a:pt x="87" y="183"/>
                  </a:lnTo>
                  <a:lnTo>
                    <a:pt x="87" y="174"/>
                  </a:lnTo>
                  <a:lnTo>
                    <a:pt x="88" y="163"/>
                  </a:lnTo>
                  <a:lnTo>
                    <a:pt x="90" y="153"/>
                  </a:lnTo>
                  <a:lnTo>
                    <a:pt x="94" y="141"/>
                  </a:lnTo>
                  <a:lnTo>
                    <a:pt x="99" y="128"/>
                  </a:lnTo>
                  <a:lnTo>
                    <a:pt x="99" y="128"/>
                  </a:lnTo>
                  <a:lnTo>
                    <a:pt x="106" y="118"/>
                  </a:lnTo>
                  <a:lnTo>
                    <a:pt x="106" y="118"/>
                  </a:lnTo>
                  <a:lnTo>
                    <a:pt x="110" y="111"/>
                  </a:lnTo>
                  <a:lnTo>
                    <a:pt x="113" y="105"/>
                  </a:lnTo>
                  <a:lnTo>
                    <a:pt x="114" y="98"/>
                  </a:lnTo>
                  <a:lnTo>
                    <a:pt x="115" y="90"/>
                  </a:lnTo>
                  <a:lnTo>
                    <a:pt x="116" y="81"/>
                  </a:lnTo>
                  <a:lnTo>
                    <a:pt x="116" y="72"/>
                  </a:lnTo>
                  <a:lnTo>
                    <a:pt x="114" y="52"/>
                  </a:lnTo>
                  <a:lnTo>
                    <a:pt x="97" y="35"/>
                  </a:lnTo>
                  <a:lnTo>
                    <a:pt x="63" y="0"/>
                  </a:lnTo>
                  <a:lnTo>
                    <a:pt x="32" y="29"/>
                  </a:lnTo>
                  <a:lnTo>
                    <a:pt x="9" y="65"/>
                  </a:lnTo>
                  <a:lnTo>
                    <a:pt x="35" y="38"/>
                  </a:lnTo>
                  <a:lnTo>
                    <a:pt x="35" y="38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7" name="Freeform 636"/>
            <p:cNvSpPr>
              <a:spLocks/>
            </p:cNvSpPr>
            <p:nvPr/>
          </p:nvSpPr>
          <p:spPr bwMode="auto">
            <a:xfrm>
              <a:off x="7947025" y="3011488"/>
              <a:ext cx="173038" cy="333375"/>
            </a:xfrm>
            <a:custGeom>
              <a:avLst/>
              <a:gdLst>
                <a:gd name="T0" fmla="*/ 48 w 109"/>
                <a:gd name="T1" fmla="*/ 43 h 210"/>
                <a:gd name="T2" fmla="*/ 27 w 109"/>
                <a:gd name="T3" fmla="*/ 45 h 210"/>
                <a:gd name="T4" fmla="*/ 29 w 109"/>
                <a:gd name="T5" fmla="*/ 65 h 210"/>
                <a:gd name="T6" fmla="*/ 28 w 109"/>
                <a:gd name="T7" fmla="*/ 83 h 210"/>
                <a:gd name="T8" fmla="*/ 26 w 109"/>
                <a:gd name="T9" fmla="*/ 98 h 210"/>
                <a:gd name="T10" fmla="*/ 19 w 109"/>
                <a:gd name="T11" fmla="*/ 111 h 210"/>
                <a:gd name="T12" fmla="*/ 12 w 109"/>
                <a:gd name="T13" fmla="*/ 121 h 210"/>
                <a:gd name="T14" fmla="*/ 7 w 109"/>
                <a:gd name="T15" fmla="*/ 134 h 210"/>
                <a:gd name="T16" fmla="*/ 1 w 109"/>
                <a:gd name="T17" fmla="*/ 156 h 210"/>
                <a:gd name="T18" fmla="*/ 0 w 109"/>
                <a:gd name="T19" fmla="*/ 176 h 210"/>
                <a:gd name="T20" fmla="*/ 5 w 109"/>
                <a:gd name="T21" fmla="*/ 192 h 210"/>
                <a:gd name="T22" fmla="*/ 9 w 109"/>
                <a:gd name="T23" fmla="*/ 199 h 210"/>
                <a:gd name="T24" fmla="*/ 20 w 109"/>
                <a:gd name="T25" fmla="*/ 210 h 210"/>
                <a:gd name="T26" fmla="*/ 17 w 109"/>
                <a:gd name="T27" fmla="*/ 198 h 210"/>
                <a:gd name="T28" fmla="*/ 35 w 109"/>
                <a:gd name="T29" fmla="*/ 196 h 210"/>
                <a:gd name="T30" fmla="*/ 41 w 109"/>
                <a:gd name="T31" fmla="*/ 193 h 210"/>
                <a:gd name="T32" fmla="*/ 44 w 109"/>
                <a:gd name="T33" fmla="*/ 191 h 210"/>
                <a:gd name="T34" fmla="*/ 53 w 109"/>
                <a:gd name="T35" fmla="*/ 182 h 210"/>
                <a:gd name="T36" fmla="*/ 59 w 109"/>
                <a:gd name="T37" fmla="*/ 170 h 210"/>
                <a:gd name="T38" fmla="*/ 61 w 109"/>
                <a:gd name="T39" fmla="*/ 174 h 210"/>
                <a:gd name="T40" fmla="*/ 62 w 109"/>
                <a:gd name="T41" fmla="*/ 183 h 210"/>
                <a:gd name="T42" fmla="*/ 59 w 109"/>
                <a:gd name="T43" fmla="*/ 193 h 210"/>
                <a:gd name="T44" fmla="*/ 48 w 109"/>
                <a:gd name="T45" fmla="*/ 209 h 210"/>
                <a:gd name="T46" fmla="*/ 59 w 109"/>
                <a:gd name="T47" fmla="*/ 205 h 210"/>
                <a:gd name="T48" fmla="*/ 66 w 109"/>
                <a:gd name="T49" fmla="*/ 197 h 210"/>
                <a:gd name="T50" fmla="*/ 78 w 109"/>
                <a:gd name="T51" fmla="*/ 178 h 210"/>
                <a:gd name="T52" fmla="*/ 81 w 109"/>
                <a:gd name="T53" fmla="*/ 169 h 210"/>
                <a:gd name="T54" fmla="*/ 82 w 109"/>
                <a:gd name="T55" fmla="*/ 149 h 210"/>
                <a:gd name="T56" fmla="*/ 81 w 109"/>
                <a:gd name="T57" fmla="*/ 139 h 210"/>
                <a:gd name="T58" fmla="*/ 87 w 109"/>
                <a:gd name="T59" fmla="*/ 133 h 210"/>
                <a:gd name="T60" fmla="*/ 87 w 109"/>
                <a:gd name="T61" fmla="*/ 133 h 210"/>
                <a:gd name="T62" fmla="*/ 95 w 109"/>
                <a:gd name="T63" fmla="*/ 135 h 210"/>
                <a:gd name="T64" fmla="*/ 106 w 109"/>
                <a:gd name="T65" fmla="*/ 145 h 210"/>
                <a:gd name="T66" fmla="*/ 109 w 109"/>
                <a:gd name="T67" fmla="*/ 151 h 210"/>
                <a:gd name="T68" fmla="*/ 102 w 109"/>
                <a:gd name="T69" fmla="*/ 133 h 210"/>
                <a:gd name="T70" fmla="*/ 102 w 109"/>
                <a:gd name="T71" fmla="*/ 130 h 210"/>
                <a:gd name="T72" fmla="*/ 97 w 109"/>
                <a:gd name="T73" fmla="*/ 116 h 210"/>
                <a:gd name="T74" fmla="*/ 89 w 109"/>
                <a:gd name="T75" fmla="*/ 104 h 210"/>
                <a:gd name="T76" fmla="*/ 77 w 109"/>
                <a:gd name="T77" fmla="*/ 95 h 210"/>
                <a:gd name="T78" fmla="*/ 62 w 109"/>
                <a:gd name="T79" fmla="*/ 89 h 210"/>
                <a:gd name="T80" fmla="*/ 64 w 109"/>
                <a:gd name="T81" fmla="*/ 67 h 210"/>
                <a:gd name="T82" fmla="*/ 62 w 109"/>
                <a:gd name="T83" fmla="*/ 29 h 210"/>
                <a:gd name="T84" fmla="*/ 59 w 109"/>
                <a:gd name="T85" fmla="*/ 11 h 210"/>
                <a:gd name="T86" fmla="*/ 53 w 109"/>
                <a:gd name="T8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9" h="210">
                  <a:moveTo>
                    <a:pt x="53" y="0"/>
                  </a:moveTo>
                  <a:lnTo>
                    <a:pt x="48" y="43"/>
                  </a:lnTo>
                  <a:lnTo>
                    <a:pt x="10" y="28"/>
                  </a:lnTo>
                  <a:lnTo>
                    <a:pt x="27" y="45"/>
                  </a:lnTo>
                  <a:lnTo>
                    <a:pt x="27" y="45"/>
                  </a:lnTo>
                  <a:lnTo>
                    <a:pt x="29" y="65"/>
                  </a:lnTo>
                  <a:lnTo>
                    <a:pt x="29" y="74"/>
                  </a:lnTo>
                  <a:lnTo>
                    <a:pt x="28" y="83"/>
                  </a:lnTo>
                  <a:lnTo>
                    <a:pt x="27" y="91"/>
                  </a:lnTo>
                  <a:lnTo>
                    <a:pt x="26" y="98"/>
                  </a:lnTo>
                  <a:lnTo>
                    <a:pt x="23" y="104"/>
                  </a:lnTo>
                  <a:lnTo>
                    <a:pt x="19" y="111"/>
                  </a:lnTo>
                  <a:lnTo>
                    <a:pt x="19" y="111"/>
                  </a:lnTo>
                  <a:lnTo>
                    <a:pt x="12" y="121"/>
                  </a:lnTo>
                  <a:lnTo>
                    <a:pt x="12" y="121"/>
                  </a:lnTo>
                  <a:lnTo>
                    <a:pt x="7" y="134"/>
                  </a:lnTo>
                  <a:lnTo>
                    <a:pt x="3" y="146"/>
                  </a:lnTo>
                  <a:lnTo>
                    <a:pt x="1" y="156"/>
                  </a:lnTo>
                  <a:lnTo>
                    <a:pt x="0" y="167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5" y="192"/>
                  </a:lnTo>
                  <a:lnTo>
                    <a:pt x="9" y="199"/>
                  </a:lnTo>
                  <a:lnTo>
                    <a:pt x="9" y="199"/>
                  </a:lnTo>
                  <a:lnTo>
                    <a:pt x="14" y="206"/>
                  </a:lnTo>
                  <a:lnTo>
                    <a:pt x="20" y="210"/>
                  </a:lnTo>
                  <a:lnTo>
                    <a:pt x="17" y="198"/>
                  </a:lnTo>
                  <a:lnTo>
                    <a:pt x="17" y="198"/>
                  </a:lnTo>
                  <a:lnTo>
                    <a:pt x="27" y="197"/>
                  </a:lnTo>
                  <a:lnTo>
                    <a:pt x="35" y="196"/>
                  </a:lnTo>
                  <a:lnTo>
                    <a:pt x="35" y="196"/>
                  </a:lnTo>
                  <a:lnTo>
                    <a:pt x="41" y="193"/>
                  </a:lnTo>
                  <a:lnTo>
                    <a:pt x="44" y="191"/>
                  </a:lnTo>
                  <a:lnTo>
                    <a:pt x="44" y="191"/>
                  </a:lnTo>
                  <a:lnTo>
                    <a:pt x="48" y="187"/>
                  </a:lnTo>
                  <a:lnTo>
                    <a:pt x="53" y="182"/>
                  </a:lnTo>
                  <a:lnTo>
                    <a:pt x="56" y="176"/>
                  </a:lnTo>
                  <a:lnTo>
                    <a:pt x="59" y="170"/>
                  </a:lnTo>
                  <a:lnTo>
                    <a:pt x="59" y="170"/>
                  </a:lnTo>
                  <a:lnTo>
                    <a:pt x="61" y="174"/>
                  </a:lnTo>
                  <a:lnTo>
                    <a:pt x="62" y="179"/>
                  </a:lnTo>
                  <a:lnTo>
                    <a:pt x="62" y="183"/>
                  </a:lnTo>
                  <a:lnTo>
                    <a:pt x="61" y="188"/>
                  </a:lnTo>
                  <a:lnTo>
                    <a:pt x="59" y="193"/>
                  </a:lnTo>
                  <a:lnTo>
                    <a:pt x="56" y="198"/>
                  </a:lnTo>
                  <a:lnTo>
                    <a:pt x="48" y="209"/>
                  </a:lnTo>
                  <a:lnTo>
                    <a:pt x="48" y="209"/>
                  </a:lnTo>
                  <a:lnTo>
                    <a:pt x="59" y="205"/>
                  </a:lnTo>
                  <a:lnTo>
                    <a:pt x="63" y="201"/>
                  </a:lnTo>
                  <a:lnTo>
                    <a:pt x="66" y="197"/>
                  </a:lnTo>
                  <a:lnTo>
                    <a:pt x="73" y="189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81" y="169"/>
                  </a:lnTo>
                  <a:lnTo>
                    <a:pt x="82" y="158"/>
                  </a:lnTo>
                  <a:lnTo>
                    <a:pt x="82" y="149"/>
                  </a:lnTo>
                  <a:lnTo>
                    <a:pt x="81" y="139"/>
                  </a:lnTo>
                  <a:lnTo>
                    <a:pt x="81" y="139"/>
                  </a:lnTo>
                  <a:lnTo>
                    <a:pt x="83" y="136"/>
                  </a:lnTo>
                  <a:lnTo>
                    <a:pt x="87" y="133"/>
                  </a:lnTo>
                  <a:lnTo>
                    <a:pt x="87" y="133"/>
                  </a:lnTo>
                  <a:lnTo>
                    <a:pt x="87" y="133"/>
                  </a:lnTo>
                  <a:lnTo>
                    <a:pt x="87" y="133"/>
                  </a:lnTo>
                  <a:lnTo>
                    <a:pt x="95" y="135"/>
                  </a:lnTo>
                  <a:lnTo>
                    <a:pt x="100" y="139"/>
                  </a:lnTo>
                  <a:lnTo>
                    <a:pt x="106" y="145"/>
                  </a:lnTo>
                  <a:lnTo>
                    <a:pt x="109" y="151"/>
                  </a:lnTo>
                  <a:lnTo>
                    <a:pt x="109" y="151"/>
                  </a:lnTo>
                  <a:lnTo>
                    <a:pt x="107" y="140"/>
                  </a:lnTo>
                  <a:lnTo>
                    <a:pt x="102" y="133"/>
                  </a:lnTo>
                  <a:lnTo>
                    <a:pt x="102" y="130"/>
                  </a:lnTo>
                  <a:lnTo>
                    <a:pt x="102" y="130"/>
                  </a:lnTo>
                  <a:lnTo>
                    <a:pt x="100" y="122"/>
                  </a:lnTo>
                  <a:lnTo>
                    <a:pt x="97" y="116"/>
                  </a:lnTo>
                  <a:lnTo>
                    <a:pt x="93" y="110"/>
                  </a:lnTo>
                  <a:lnTo>
                    <a:pt x="89" y="104"/>
                  </a:lnTo>
                  <a:lnTo>
                    <a:pt x="83" y="99"/>
                  </a:lnTo>
                  <a:lnTo>
                    <a:pt x="77" y="95"/>
                  </a:lnTo>
                  <a:lnTo>
                    <a:pt x="70" y="91"/>
                  </a:lnTo>
                  <a:lnTo>
                    <a:pt x="62" y="89"/>
                  </a:lnTo>
                  <a:lnTo>
                    <a:pt x="62" y="89"/>
                  </a:lnTo>
                  <a:lnTo>
                    <a:pt x="64" y="67"/>
                  </a:lnTo>
                  <a:lnTo>
                    <a:pt x="63" y="48"/>
                  </a:lnTo>
                  <a:lnTo>
                    <a:pt x="62" y="29"/>
                  </a:lnTo>
                  <a:lnTo>
                    <a:pt x="59" y="11"/>
                  </a:lnTo>
                  <a:lnTo>
                    <a:pt x="59" y="1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432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8" name="Freeform 637"/>
            <p:cNvSpPr>
              <a:spLocks noEditPoints="1"/>
            </p:cNvSpPr>
            <p:nvPr/>
          </p:nvSpPr>
          <p:spPr bwMode="auto">
            <a:xfrm>
              <a:off x="7800975" y="3181350"/>
              <a:ext cx="133350" cy="203200"/>
            </a:xfrm>
            <a:custGeom>
              <a:avLst/>
              <a:gdLst>
                <a:gd name="T0" fmla="*/ 31 w 84"/>
                <a:gd name="T1" fmla="*/ 0 h 128"/>
                <a:gd name="T2" fmla="*/ 16 w 84"/>
                <a:gd name="T3" fmla="*/ 2 h 128"/>
                <a:gd name="T4" fmla="*/ 5 w 84"/>
                <a:gd name="T5" fmla="*/ 6 h 128"/>
                <a:gd name="T6" fmla="*/ 5 w 84"/>
                <a:gd name="T7" fmla="*/ 6 h 128"/>
                <a:gd name="T8" fmla="*/ 5 w 84"/>
                <a:gd name="T9" fmla="*/ 8 h 128"/>
                <a:gd name="T10" fmla="*/ 5 w 84"/>
                <a:gd name="T11" fmla="*/ 8 h 128"/>
                <a:gd name="T12" fmla="*/ 2 w 84"/>
                <a:gd name="T13" fmla="*/ 20 h 128"/>
                <a:gd name="T14" fmla="*/ 1 w 84"/>
                <a:gd name="T15" fmla="*/ 33 h 128"/>
                <a:gd name="T16" fmla="*/ 0 w 84"/>
                <a:gd name="T17" fmla="*/ 48 h 128"/>
                <a:gd name="T18" fmla="*/ 0 w 84"/>
                <a:gd name="T19" fmla="*/ 63 h 128"/>
                <a:gd name="T20" fmla="*/ 0 w 84"/>
                <a:gd name="T21" fmla="*/ 77 h 128"/>
                <a:gd name="T22" fmla="*/ 1 w 84"/>
                <a:gd name="T23" fmla="*/ 93 h 128"/>
                <a:gd name="T24" fmla="*/ 5 w 84"/>
                <a:gd name="T25" fmla="*/ 125 h 128"/>
                <a:gd name="T26" fmla="*/ 5 w 84"/>
                <a:gd name="T27" fmla="*/ 125 h 128"/>
                <a:gd name="T28" fmla="*/ 5 w 84"/>
                <a:gd name="T29" fmla="*/ 126 h 128"/>
                <a:gd name="T30" fmla="*/ 5 w 84"/>
                <a:gd name="T31" fmla="*/ 126 h 128"/>
                <a:gd name="T32" fmla="*/ 7 w 84"/>
                <a:gd name="T33" fmla="*/ 126 h 128"/>
                <a:gd name="T34" fmla="*/ 7 w 84"/>
                <a:gd name="T35" fmla="*/ 126 h 128"/>
                <a:gd name="T36" fmla="*/ 18 w 84"/>
                <a:gd name="T37" fmla="*/ 128 h 128"/>
                <a:gd name="T38" fmla="*/ 29 w 84"/>
                <a:gd name="T39" fmla="*/ 128 h 128"/>
                <a:gd name="T40" fmla="*/ 40 w 84"/>
                <a:gd name="T41" fmla="*/ 128 h 128"/>
                <a:gd name="T42" fmla="*/ 53 w 84"/>
                <a:gd name="T43" fmla="*/ 127 h 128"/>
                <a:gd name="T44" fmla="*/ 84 w 84"/>
                <a:gd name="T45" fmla="*/ 92 h 128"/>
                <a:gd name="T46" fmla="*/ 84 w 84"/>
                <a:gd name="T47" fmla="*/ 92 h 128"/>
                <a:gd name="T48" fmla="*/ 77 w 84"/>
                <a:gd name="T49" fmla="*/ 78 h 128"/>
                <a:gd name="T50" fmla="*/ 73 w 84"/>
                <a:gd name="T51" fmla="*/ 65 h 128"/>
                <a:gd name="T52" fmla="*/ 70 w 84"/>
                <a:gd name="T53" fmla="*/ 49 h 128"/>
                <a:gd name="T54" fmla="*/ 68 w 84"/>
                <a:gd name="T55" fmla="*/ 33 h 128"/>
                <a:gd name="T56" fmla="*/ 68 w 84"/>
                <a:gd name="T57" fmla="*/ 33 h 128"/>
                <a:gd name="T58" fmla="*/ 63 w 84"/>
                <a:gd name="T59" fmla="*/ 31 h 128"/>
                <a:gd name="T60" fmla="*/ 57 w 84"/>
                <a:gd name="T61" fmla="*/ 29 h 128"/>
                <a:gd name="T62" fmla="*/ 47 w 84"/>
                <a:gd name="T63" fmla="*/ 21 h 128"/>
                <a:gd name="T64" fmla="*/ 38 w 84"/>
                <a:gd name="T65" fmla="*/ 12 h 128"/>
                <a:gd name="T66" fmla="*/ 31 w 84"/>
                <a:gd name="T67" fmla="*/ 0 h 128"/>
                <a:gd name="T68" fmla="*/ 31 w 84"/>
                <a:gd name="T69" fmla="*/ 0 h 128"/>
                <a:gd name="T70" fmla="*/ 9 w 84"/>
                <a:gd name="T71" fmla="*/ 10 h 128"/>
                <a:gd name="T72" fmla="*/ 14 w 84"/>
                <a:gd name="T73" fmla="*/ 8 h 128"/>
                <a:gd name="T74" fmla="*/ 14 w 84"/>
                <a:gd name="T75" fmla="*/ 8 h 128"/>
                <a:gd name="T76" fmla="*/ 12 w 84"/>
                <a:gd name="T77" fmla="*/ 37 h 128"/>
                <a:gd name="T78" fmla="*/ 11 w 84"/>
                <a:gd name="T79" fmla="*/ 65 h 128"/>
                <a:gd name="T80" fmla="*/ 12 w 84"/>
                <a:gd name="T81" fmla="*/ 94 h 128"/>
                <a:gd name="T82" fmla="*/ 16 w 84"/>
                <a:gd name="T83" fmla="*/ 123 h 128"/>
                <a:gd name="T84" fmla="*/ 16 w 84"/>
                <a:gd name="T85" fmla="*/ 123 h 128"/>
                <a:gd name="T86" fmla="*/ 9 w 84"/>
                <a:gd name="T87" fmla="*/ 122 h 128"/>
                <a:gd name="T88" fmla="*/ 9 w 84"/>
                <a:gd name="T89" fmla="*/ 122 h 128"/>
                <a:gd name="T90" fmla="*/ 5 w 84"/>
                <a:gd name="T91" fmla="*/ 91 h 128"/>
                <a:gd name="T92" fmla="*/ 4 w 84"/>
                <a:gd name="T93" fmla="*/ 63 h 128"/>
                <a:gd name="T94" fmla="*/ 4 w 84"/>
                <a:gd name="T95" fmla="*/ 48 h 128"/>
                <a:gd name="T96" fmla="*/ 5 w 84"/>
                <a:gd name="T97" fmla="*/ 36 h 128"/>
                <a:gd name="T98" fmla="*/ 7 w 84"/>
                <a:gd name="T99" fmla="*/ 22 h 128"/>
                <a:gd name="T100" fmla="*/ 9 w 84"/>
                <a:gd name="T101" fmla="*/ 10 h 128"/>
                <a:gd name="T102" fmla="*/ 9 w 84"/>
                <a:gd name="T103" fmla="*/ 1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4" h="128">
                  <a:moveTo>
                    <a:pt x="31" y="0"/>
                  </a:moveTo>
                  <a:lnTo>
                    <a:pt x="16" y="2"/>
                  </a:lnTo>
                  <a:lnTo>
                    <a:pt x="5" y="6"/>
                  </a:lnTo>
                  <a:lnTo>
                    <a:pt x="5" y="6"/>
                  </a:lnTo>
                  <a:lnTo>
                    <a:pt x="5" y="8"/>
                  </a:lnTo>
                  <a:lnTo>
                    <a:pt x="5" y="8"/>
                  </a:lnTo>
                  <a:lnTo>
                    <a:pt x="2" y="20"/>
                  </a:lnTo>
                  <a:lnTo>
                    <a:pt x="1" y="33"/>
                  </a:lnTo>
                  <a:lnTo>
                    <a:pt x="0" y="48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1" y="93"/>
                  </a:lnTo>
                  <a:lnTo>
                    <a:pt x="5" y="125"/>
                  </a:lnTo>
                  <a:lnTo>
                    <a:pt x="5" y="125"/>
                  </a:lnTo>
                  <a:lnTo>
                    <a:pt x="5" y="126"/>
                  </a:lnTo>
                  <a:lnTo>
                    <a:pt x="5" y="126"/>
                  </a:lnTo>
                  <a:lnTo>
                    <a:pt x="7" y="126"/>
                  </a:lnTo>
                  <a:lnTo>
                    <a:pt x="7" y="126"/>
                  </a:lnTo>
                  <a:lnTo>
                    <a:pt x="18" y="128"/>
                  </a:lnTo>
                  <a:lnTo>
                    <a:pt x="29" y="128"/>
                  </a:lnTo>
                  <a:lnTo>
                    <a:pt x="40" y="128"/>
                  </a:lnTo>
                  <a:lnTo>
                    <a:pt x="53" y="127"/>
                  </a:lnTo>
                  <a:lnTo>
                    <a:pt x="84" y="92"/>
                  </a:lnTo>
                  <a:lnTo>
                    <a:pt x="84" y="92"/>
                  </a:lnTo>
                  <a:lnTo>
                    <a:pt x="77" y="78"/>
                  </a:lnTo>
                  <a:lnTo>
                    <a:pt x="73" y="65"/>
                  </a:lnTo>
                  <a:lnTo>
                    <a:pt x="70" y="49"/>
                  </a:lnTo>
                  <a:lnTo>
                    <a:pt x="68" y="33"/>
                  </a:lnTo>
                  <a:lnTo>
                    <a:pt x="68" y="33"/>
                  </a:lnTo>
                  <a:lnTo>
                    <a:pt x="63" y="31"/>
                  </a:lnTo>
                  <a:lnTo>
                    <a:pt x="57" y="29"/>
                  </a:lnTo>
                  <a:lnTo>
                    <a:pt x="47" y="21"/>
                  </a:lnTo>
                  <a:lnTo>
                    <a:pt x="38" y="12"/>
                  </a:lnTo>
                  <a:lnTo>
                    <a:pt x="31" y="0"/>
                  </a:lnTo>
                  <a:lnTo>
                    <a:pt x="31" y="0"/>
                  </a:lnTo>
                  <a:close/>
                  <a:moveTo>
                    <a:pt x="9" y="10"/>
                  </a:moveTo>
                  <a:lnTo>
                    <a:pt x="14" y="8"/>
                  </a:lnTo>
                  <a:lnTo>
                    <a:pt x="14" y="8"/>
                  </a:lnTo>
                  <a:lnTo>
                    <a:pt x="12" y="37"/>
                  </a:lnTo>
                  <a:lnTo>
                    <a:pt x="11" y="65"/>
                  </a:lnTo>
                  <a:lnTo>
                    <a:pt x="12" y="94"/>
                  </a:lnTo>
                  <a:lnTo>
                    <a:pt x="16" y="123"/>
                  </a:lnTo>
                  <a:lnTo>
                    <a:pt x="16" y="123"/>
                  </a:lnTo>
                  <a:lnTo>
                    <a:pt x="9" y="122"/>
                  </a:lnTo>
                  <a:lnTo>
                    <a:pt x="9" y="122"/>
                  </a:lnTo>
                  <a:lnTo>
                    <a:pt x="5" y="91"/>
                  </a:lnTo>
                  <a:lnTo>
                    <a:pt x="4" y="63"/>
                  </a:lnTo>
                  <a:lnTo>
                    <a:pt x="4" y="48"/>
                  </a:lnTo>
                  <a:lnTo>
                    <a:pt x="5" y="36"/>
                  </a:lnTo>
                  <a:lnTo>
                    <a:pt x="7" y="22"/>
                  </a:lnTo>
                  <a:lnTo>
                    <a:pt x="9" y="10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9" name="Freeform 638"/>
            <p:cNvSpPr>
              <a:spLocks/>
            </p:cNvSpPr>
            <p:nvPr/>
          </p:nvSpPr>
          <p:spPr bwMode="auto">
            <a:xfrm>
              <a:off x="7807325" y="3194050"/>
              <a:ext cx="19050" cy="182563"/>
            </a:xfrm>
            <a:custGeom>
              <a:avLst/>
              <a:gdLst>
                <a:gd name="T0" fmla="*/ 10 w 12"/>
                <a:gd name="T1" fmla="*/ 0 h 115"/>
                <a:gd name="T2" fmla="*/ 5 w 12"/>
                <a:gd name="T3" fmla="*/ 2 h 115"/>
                <a:gd name="T4" fmla="*/ 5 w 12"/>
                <a:gd name="T5" fmla="*/ 2 h 115"/>
                <a:gd name="T6" fmla="*/ 3 w 12"/>
                <a:gd name="T7" fmla="*/ 14 h 115"/>
                <a:gd name="T8" fmla="*/ 1 w 12"/>
                <a:gd name="T9" fmla="*/ 28 h 115"/>
                <a:gd name="T10" fmla="*/ 0 w 12"/>
                <a:gd name="T11" fmla="*/ 40 h 115"/>
                <a:gd name="T12" fmla="*/ 0 w 12"/>
                <a:gd name="T13" fmla="*/ 55 h 115"/>
                <a:gd name="T14" fmla="*/ 1 w 12"/>
                <a:gd name="T15" fmla="*/ 83 h 115"/>
                <a:gd name="T16" fmla="*/ 5 w 12"/>
                <a:gd name="T17" fmla="*/ 114 h 115"/>
                <a:gd name="T18" fmla="*/ 5 w 12"/>
                <a:gd name="T19" fmla="*/ 114 h 115"/>
                <a:gd name="T20" fmla="*/ 12 w 12"/>
                <a:gd name="T21" fmla="*/ 115 h 115"/>
                <a:gd name="T22" fmla="*/ 12 w 12"/>
                <a:gd name="T23" fmla="*/ 115 h 115"/>
                <a:gd name="T24" fmla="*/ 8 w 12"/>
                <a:gd name="T25" fmla="*/ 86 h 115"/>
                <a:gd name="T26" fmla="*/ 7 w 12"/>
                <a:gd name="T27" fmla="*/ 57 h 115"/>
                <a:gd name="T28" fmla="*/ 8 w 12"/>
                <a:gd name="T29" fmla="*/ 29 h 115"/>
                <a:gd name="T30" fmla="*/ 10 w 12"/>
                <a:gd name="T31" fmla="*/ 0 h 115"/>
                <a:gd name="T32" fmla="*/ 10 w 12"/>
                <a:gd name="T3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15">
                  <a:moveTo>
                    <a:pt x="10" y="0"/>
                  </a:moveTo>
                  <a:lnTo>
                    <a:pt x="5" y="2"/>
                  </a:lnTo>
                  <a:lnTo>
                    <a:pt x="5" y="2"/>
                  </a:lnTo>
                  <a:lnTo>
                    <a:pt x="3" y="14"/>
                  </a:lnTo>
                  <a:lnTo>
                    <a:pt x="1" y="28"/>
                  </a:lnTo>
                  <a:lnTo>
                    <a:pt x="0" y="40"/>
                  </a:lnTo>
                  <a:lnTo>
                    <a:pt x="0" y="55"/>
                  </a:lnTo>
                  <a:lnTo>
                    <a:pt x="1" y="83"/>
                  </a:lnTo>
                  <a:lnTo>
                    <a:pt x="5" y="114"/>
                  </a:lnTo>
                  <a:lnTo>
                    <a:pt x="5" y="114"/>
                  </a:lnTo>
                  <a:lnTo>
                    <a:pt x="12" y="115"/>
                  </a:lnTo>
                  <a:lnTo>
                    <a:pt x="12" y="115"/>
                  </a:lnTo>
                  <a:lnTo>
                    <a:pt x="8" y="86"/>
                  </a:lnTo>
                  <a:lnTo>
                    <a:pt x="7" y="57"/>
                  </a:lnTo>
                  <a:lnTo>
                    <a:pt x="8" y="29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0" name="Freeform 639"/>
            <p:cNvSpPr>
              <a:spLocks/>
            </p:cNvSpPr>
            <p:nvPr/>
          </p:nvSpPr>
          <p:spPr bwMode="auto">
            <a:xfrm>
              <a:off x="7666038" y="3222625"/>
              <a:ext cx="455613" cy="603250"/>
            </a:xfrm>
            <a:custGeom>
              <a:avLst/>
              <a:gdLst>
                <a:gd name="T0" fmla="*/ 264 w 287"/>
                <a:gd name="T1" fmla="*/ 0 h 380"/>
                <a:gd name="T2" fmla="*/ 258 w 287"/>
                <a:gd name="T3" fmla="*/ 6 h 380"/>
                <a:gd name="T4" fmla="*/ 259 w 287"/>
                <a:gd name="T5" fmla="*/ 16 h 380"/>
                <a:gd name="T6" fmla="*/ 258 w 287"/>
                <a:gd name="T7" fmla="*/ 36 h 380"/>
                <a:gd name="T8" fmla="*/ 255 w 287"/>
                <a:gd name="T9" fmla="*/ 45 h 380"/>
                <a:gd name="T10" fmla="*/ 243 w 287"/>
                <a:gd name="T11" fmla="*/ 64 h 380"/>
                <a:gd name="T12" fmla="*/ 236 w 287"/>
                <a:gd name="T13" fmla="*/ 72 h 380"/>
                <a:gd name="T14" fmla="*/ 225 w 287"/>
                <a:gd name="T15" fmla="*/ 76 h 380"/>
                <a:gd name="T16" fmla="*/ 236 w 287"/>
                <a:gd name="T17" fmla="*/ 60 h 380"/>
                <a:gd name="T18" fmla="*/ 239 w 287"/>
                <a:gd name="T19" fmla="*/ 50 h 380"/>
                <a:gd name="T20" fmla="*/ 238 w 287"/>
                <a:gd name="T21" fmla="*/ 41 h 380"/>
                <a:gd name="T22" fmla="*/ 236 w 287"/>
                <a:gd name="T23" fmla="*/ 37 h 380"/>
                <a:gd name="T24" fmla="*/ 230 w 287"/>
                <a:gd name="T25" fmla="*/ 49 h 380"/>
                <a:gd name="T26" fmla="*/ 221 w 287"/>
                <a:gd name="T27" fmla="*/ 58 h 380"/>
                <a:gd name="T28" fmla="*/ 215 w 287"/>
                <a:gd name="T29" fmla="*/ 90 h 380"/>
                <a:gd name="T30" fmla="*/ 238 w 287"/>
                <a:gd name="T31" fmla="*/ 79 h 380"/>
                <a:gd name="T32" fmla="*/ 260 w 287"/>
                <a:gd name="T33" fmla="*/ 65 h 380"/>
                <a:gd name="T34" fmla="*/ 251 w 287"/>
                <a:gd name="T35" fmla="*/ 83 h 380"/>
                <a:gd name="T36" fmla="*/ 233 w 287"/>
                <a:gd name="T37" fmla="*/ 118 h 380"/>
                <a:gd name="T38" fmla="*/ 213 w 287"/>
                <a:gd name="T39" fmla="*/ 151 h 380"/>
                <a:gd name="T40" fmla="*/ 189 w 287"/>
                <a:gd name="T41" fmla="*/ 183 h 380"/>
                <a:gd name="T42" fmla="*/ 7 w 287"/>
                <a:gd name="T43" fmla="*/ 280 h 380"/>
                <a:gd name="T44" fmla="*/ 0 w 287"/>
                <a:gd name="T45" fmla="*/ 358 h 380"/>
                <a:gd name="T46" fmla="*/ 6 w 287"/>
                <a:gd name="T47" fmla="*/ 380 h 380"/>
                <a:gd name="T48" fmla="*/ 7 w 287"/>
                <a:gd name="T49" fmla="*/ 371 h 380"/>
                <a:gd name="T50" fmla="*/ 5 w 287"/>
                <a:gd name="T51" fmla="*/ 359 h 380"/>
                <a:gd name="T52" fmla="*/ 7 w 287"/>
                <a:gd name="T53" fmla="*/ 340 h 380"/>
                <a:gd name="T54" fmla="*/ 14 w 287"/>
                <a:gd name="T55" fmla="*/ 323 h 380"/>
                <a:gd name="T56" fmla="*/ 20 w 287"/>
                <a:gd name="T57" fmla="*/ 309 h 380"/>
                <a:gd name="T58" fmla="*/ 25 w 287"/>
                <a:gd name="T59" fmla="*/ 284 h 380"/>
                <a:gd name="T60" fmla="*/ 77 w 287"/>
                <a:gd name="T61" fmla="*/ 265 h 380"/>
                <a:gd name="T62" fmla="*/ 83 w 287"/>
                <a:gd name="T63" fmla="*/ 262 h 380"/>
                <a:gd name="T64" fmla="*/ 84 w 287"/>
                <a:gd name="T65" fmla="*/ 262 h 380"/>
                <a:gd name="T66" fmla="*/ 120 w 287"/>
                <a:gd name="T67" fmla="*/ 244 h 380"/>
                <a:gd name="T68" fmla="*/ 131 w 287"/>
                <a:gd name="T69" fmla="*/ 240 h 380"/>
                <a:gd name="T70" fmla="*/ 166 w 287"/>
                <a:gd name="T71" fmla="*/ 229 h 380"/>
                <a:gd name="T72" fmla="*/ 176 w 287"/>
                <a:gd name="T73" fmla="*/ 224 h 380"/>
                <a:gd name="T74" fmla="*/ 194 w 287"/>
                <a:gd name="T75" fmla="*/ 212 h 380"/>
                <a:gd name="T76" fmla="*/ 232 w 287"/>
                <a:gd name="T77" fmla="*/ 160 h 380"/>
                <a:gd name="T78" fmla="*/ 246 w 287"/>
                <a:gd name="T79" fmla="*/ 139 h 380"/>
                <a:gd name="T80" fmla="*/ 257 w 287"/>
                <a:gd name="T81" fmla="*/ 119 h 380"/>
                <a:gd name="T82" fmla="*/ 274 w 287"/>
                <a:gd name="T83" fmla="*/ 83 h 380"/>
                <a:gd name="T84" fmla="*/ 286 w 287"/>
                <a:gd name="T85" fmla="*/ 48 h 380"/>
                <a:gd name="T86" fmla="*/ 287 w 287"/>
                <a:gd name="T87" fmla="*/ 32 h 380"/>
                <a:gd name="T88" fmla="*/ 286 w 287"/>
                <a:gd name="T89" fmla="*/ 18 h 380"/>
                <a:gd name="T90" fmla="*/ 277 w 287"/>
                <a:gd name="T91" fmla="*/ 6 h 380"/>
                <a:gd name="T92" fmla="*/ 264 w 287"/>
                <a:gd name="T93" fmla="*/ 0 h 380"/>
                <a:gd name="T94" fmla="*/ 264 w 287"/>
                <a:gd name="T95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87" h="380">
                  <a:moveTo>
                    <a:pt x="264" y="0"/>
                  </a:moveTo>
                  <a:lnTo>
                    <a:pt x="264" y="0"/>
                  </a:lnTo>
                  <a:lnTo>
                    <a:pt x="260" y="3"/>
                  </a:lnTo>
                  <a:lnTo>
                    <a:pt x="258" y="6"/>
                  </a:lnTo>
                  <a:lnTo>
                    <a:pt x="258" y="6"/>
                  </a:lnTo>
                  <a:lnTo>
                    <a:pt x="259" y="16"/>
                  </a:lnTo>
                  <a:lnTo>
                    <a:pt x="259" y="25"/>
                  </a:lnTo>
                  <a:lnTo>
                    <a:pt x="258" y="36"/>
                  </a:lnTo>
                  <a:lnTo>
                    <a:pt x="255" y="45"/>
                  </a:lnTo>
                  <a:lnTo>
                    <a:pt x="255" y="45"/>
                  </a:lnTo>
                  <a:lnTo>
                    <a:pt x="250" y="56"/>
                  </a:lnTo>
                  <a:lnTo>
                    <a:pt x="243" y="64"/>
                  </a:lnTo>
                  <a:lnTo>
                    <a:pt x="240" y="68"/>
                  </a:lnTo>
                  <a:lnTo>
                    <a:pt x="236" y="72"/>
                  </a:lnTo>
                  <a:lnTo>
                    <a:pt x="225" y="76"/>
                  </a:lnTo>
                  <a:lnTo>
                    <a:pt x="225" y="76"/>
                  </a:lnTo>
                  <a:lnTo>
                    <a:pt x="233" y="65"/>
                  </a:lnTo>
                  <a:lnTo>
                    <a:pt x="236" y="60"/>
                  </a:lnTo>
                  <a:lnTo>
                    <a:pt x="238" y="55"/>
                  </a:lnTo>
                  <a:lnTo>
                    <a:pt x="239" y="50"/>
                  </a:lnTo>
                  <a:lnTo>
                    <a:pt x="239" y="46"/>
                  </a:lnTo>
                  <a:lnTo>
                    <a:pt x="238" y="41"/>
                  </a:lnTo>
                  <a:lnTo>
                    <a:pt x="236" y="37"/>
                  </a:lnTo>
                  <a:lnTo>
                    <a:pt x="236" y="37"/>
                  </a:lnTo>
                  <a:lnTo>
                    <a:pt x="233" y="43"/>
                  </a:lnTo>
                  <a:lnTo>
                    <a:pt x="230" y="49"/>
                  </a:lnTo>
                  <a:lnTo>
                    <a:pt x="225" y="54"/>
                  </a:lnTo>
                  <a:lnTo>
                    <a:pt x="221" y="58"/>
                  </a:lnTo>
                  <a:lnTo>
                    <a:pt x="215" y="90"/>
                  </a:lnTo>
                  <a:lnTo>
                    <a:pt x="215" y="90"/>
                  </a:lnTo>
                  <a:lnTo>
                    <a:pt x="228" y="85"/>
                  </a:lnTo>
                  <a:lnTo>
                    <a:pt x="238" y="79"/>
                  </a:lnTo>
                  <a:lnTo>
                    <a:pt x="249" y="73"/>
                  </a:lnTo>
                  <a:lnTo>
                    <a:pt x="260" y="65"/>
                  </a:lnTo>
                  <a:lnTo>
                    <a:pt x="260" y="65"/>
                  </a:lnTo>
                  <a:lnTo>
                    <a:pt x="251" y="83"/>
                  </a:lnTo>
                  <a:lnTo>
                    <a:pt x="242" y="101"/>
                  </a:lnTo>
                  <a:lnTo>
                    <a:pt x="233" y="118"/>
                  </a:lnTo>
                  <a:lnTo>
                    <a:pt x="223" y="134"/>
                  </a:lnTo>
                  <a:lnTo>
                    <a:pt x="213" y="151"/>
                  </a:lnTo>
                  <a:lnTo>
                    <a:pt x="202" y="167"/>
                  </a:lnTo>
                  <a:lnTo>
                    <a:pt x="189" y="183"/>
                  </a:lnTo>
                  <a:lnTo>
                    <a:pt x="177" y="199"/>
                  </a:lnTo>
                  <a:lnTo>
                    <a:pt x="7" y="280"/>
                  </a:lnTo>
                  <a:lnTo>
                    <a:pt x="0" y="337"/>
                  </a:lnTo>
                  <a:lnTo>
                    <a:pt x="0" y="358"/>
                  </a:lnTo>
                  <a:lnTo>
                    <a:pt x="6" y="380"/>
                  </a:lnTo>
                  <a:lnTo>
                    <a:pt x="6" y="380"/>
                  </a:lnTo>
                  <a:lnTo>
                    <a:pt x="7" y="375"/>
                  </a:lnTo>
                  <a:lnTo>
                    <a:pt x="7" y="371"/>
                  </a:lnTo>
                  <a:lnTo>
                    <a:pt x="7" y="365"/>
                  </a:lnTo>
                  <a:lnTo>
                    <a:pt x="5" y="359"/>
                  </a:lnTo>
                  <a:lnTo>
                    <a:pt x="7" y="340"/>
                  </a:lnTo>
                  <a:lnTo>
                    <a:pt x="7" y="340"/>
                  </a:lnTo>
                  <a:lnTo>
                    <a:pt x="14" y="323"/>
                  </a:lnTo>
                  <a:lnTo>
                    <a:pt x="14" y="323"/>
                  </a:lnTo>
                  <a:lnTo>
                    <a:pt x="20" y="309"/>
                  </a:lnTo>
                  <a:lnTo>
                    <a:pt x="20" y="309"/>
                  </a:lnTo>
                  <a:lnTo>
                    <a:pt x="23" y="296"/>
                  </a:lnTo>
                  <a:lnTo>
                    <a:pt x="25" y="284"/>
                  </a:lnTo>
                  <a:lnTo>
                    <a:pt x="77" y="265"/>
                  </a:lnTo>
                  <a:lnTo>
                    <a:pt x="77" y="265"/>
                  </a:lnTo>
                  <a:lnTo>
                    <a:pt x="83" y="262"/>
                  </a:lnTo>
                  <a:lnTo>
                    <a:pt x="83" y="262"/>
                  </a:lnTo>
                  <a:lnTo>
                    <a:pt x="84" y="262"/>
                  </a:lnTo>
                  <a:lnTo>
                    <a:pt x="84" y="262"/>
                  </a:lnTo>
                  <a:lnTo>
                    <a:pt x="108" y="249"/>
                  </a:lnTo>
                  <a:lnTo>
                    <a:pt x="120" y="244"/>
                  </a:lnTo>
                  <a:lnTo>
                    <a:pt x="131" y="240"/>
                  </a:lnTo>
                  <a:lnTo>
                    <a:pt x="131" y="240"/>
                  </a:lnTo>
                  <a:lnTo>
                    <a:pt x="156" y="233"/>
                  </a:lnTo>
                  <a:lnTo>
                    <a:pt x="166" y="229"/>
                  </a:lnTo>
                  <a:lnTo>
                    <a:pt x="176" y="224"/>
                  </a:lnTo>
                  <a:lnTo>
                    <a:pt x="176" y="224"/>
                  </a:lnTo>
                  <a:lnTo>
                    <a:pt x="186" y="219"/>
                  </a:lnTo>
                  <a:lnTo>
                    <a:pt x="194" y="212"/>
                  </a:lnTo>
                  <a:lnTo>
                    <a:pt x="200" y="206"/>
                  </a:lnTo>
                  <a:lnTo>
                    <a:pt x="232" y="160"/>
                  </a:lnTo>
                  <a:lnTo>
                    <a:pt x="232" y="160"/>
                  </a:lnTo>
                  <a:lnTo>
                    <a:pt x="246" y="139"/>
                  </a:lnTo>
                  <a:lnTo>
                    <a:pt x="257" y="119"/>
                  </a:lnTo>
                  <a:lnTo>
                    <a:pt x="257" y="119"/>
                  </a:lnTo>
                  <a:lnTo>
                    <a:pt x="266" y="101"/>
                  </a:lnTo>
                  <a:lnTo>
                    <a:pt x="274" y="83"/>
                  </a:lnTo>
                  <a:lnTo>
                    <a:pt x="281" y="65"/>
                  </a:lnTo>
                  <a:lnTo>
                    <a:pt x="286" y="48"/>
                  </a:lnTo>
                  <a:lnTo>
                    <a:pt x="286" y="48"/>
                  </a:lnTo>
                  <a:lnTo>
                    <a:pt x="287" y="32"/>
                  </a:lnTo>
                  <a:lnTo>
                    <a:pt x="286" y="18"/>
                  </a:lnTo>
                  <a:lnTo>
                    <a:pt x="286" y="18"/>
                  </a:lnTo>
                  <a:lnTo>
                    <a:pt x="283" y="12"/>
                  </a:lnTo>
                  <a:lnTo>
                    <a:pt x="277" y="6"/>
                  </a:lnTo>
                  <a:lnTo>
                    <a:pt x="272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1" name="Freeform 640"/>
            <p:cNvSpPr>
              <a:spLocks noEditPoints="1"/>
            </p:cNvSpPr>
            <p:nvPr/>
          </p:nvSpPr>
          <p:spPr bwMode="auto">
            <a:xfrm>
              <a:off x="7607300" y="3314700"/>
              <a:ext cx="471488" cy="525463"/>
            </a:xfrm>
            <a:custGeom>
              <a:avLst/>
              <a:gdLst>
                <a:gd name="T0" fmla="*/ 255 w 297"/>
                <a:gd name="T1" fmla="*/ 2 h 331"/>
                <a:gd name="T2" fmla="*/ 239 w 297"/>
                <a:gd name="T3" fmla="*/ 28 h 331"/>
                <a:gd name="T4" fmla="*/ 201 w 297"/>
                <a:gd name="T5" fmla="*/ 102 h 331"/>
                <a:gd name="T6" fmla="*/ 170 w 297"/>
                <a:gd name="T7" fmla="*/ 130 h 331"/>
                <a:gd name="T8" fmla="*/ 116 w 297"/>
                <a:gd name="T9" fmla="*/ 160 h 331"/>
                <a:gd name="T10" fmla="*/ 54 w 297"/>
                <a:gd name="T11" fmla="*/ 195 h 331"/>
                <a:gd name="T12" fmla="*/ 42 w 297"/>
                <a:gd name="T13" fmla="*/ 205 h 331"/>
                <a:gd name="T14" fmla="*/ 31 w 297"/>
                <a:gd name="T15" fmla="*/ 218 h 331"/>
                <a:gd name="T16" fmla="*/ 14 w 297"/>
                <a:gd name="T17" fmla="*/ 250 h 331"/>
                <a:gd name="T18" fmla="*/ 9 w 297"/>
                <a:gd name="T19" fmla="*/ 327 h 331"/>
                <a:gd name="T20" fmla="*/ 13 w 297"/>
                <a:gd name="T21" fmla="*/ 324 h 331"/>
                <a:gd name="T22" fmla="*/ 5 w 297"/>
                <a:gd name="T23" fmla="*/ 305 h 331"/>
                <a:gd name="T24" fmla="*/ 10 w 297"/>
                <a:gd name="T25" fmla="*/ 304 h 331"/>
                <a:gd name="T26" fmla="*/ 22 w 297"/>
                <a:gd name="T27" fmla="*/ 331 h 331"/>
                <a:gd name="T28" fmla="*/ 15 w 297"/>
                <a:gd name="T29" fmla="*/ 287 h 331"/>
                <a:gd name="T30" fmla="*/ 27 w 297"/>
                <a:gd name="T31" fmla="*/ 315 h 331"/>
                <a:gd name="T32" fmla="*/ 32 w 297"/>
                <a:gd name="T33" fmla="*/ 325 h 331"/>
                <a:gd name="T34" fmla="*/ 27 w 297"/>
                <a:gd name="T35" fmla="*/ 286 h 331"/>
                <a:gd name="T36" fmla="*/ 36 w 297"/>
                <a:gd name="T37" fmla="*/ 317 h 331"/>
                <a:gd name="T38" fmla="*/ 41 w 297"/>
                <a:gd name="T39" fmla="*/ 324 h 331"/>
                <a:gd name="T40" fmla="*/ 37 w 297"/>
                <a:gd name="T41" fmla="*/ 279 h 331"/>
                <a:gd name="T42" fmla="*/ 214 w 297"/>
                <a:gd name="T43" fmla="*/ 141 h 331"/>
                <a:gd name="T44" fmla="*/ 250 w 297"/>
                <a:gd name="T45" fmla="*/ 93 h 331"/>
                <a:gd name="T46" fmla="*/ 279 w 297"/>
                <a:gd name="T47" fmla="*/ 43 h 331"/>
                <a:gd name="T48" fmla="*/ 297 w 297"/>
                <a:gd name="T49" fmla="*/ 7 h 331"/>
                <a:gd name="T50" fmla="*/ 265 w 297"/>
                <a:gd name="T51" fmla="*/ 27 h 331"/>
                <a:gd name="T52" fmla="*/ 258 w 297"/>
                <a:gd name="T53" fmla="*/ 0 h 331"/>
                <a:gd name="T54" fmla="*/ 202 w 297"/>
                <a:gd name="T55" fmla="*/ 128 h 331"/>
                <a:gd name="T56" fmla="*/ 42 w 297"/>
                <a:gd name="T57" fmla="*/ 218 h 331"/>
                <a:gd name="T58" fmla="*/ 40 w 297"/>
                <a:gd name="T59" fmla="*/ 222 h 331"/>
                <a:gd name="T60" fmla="*/ 14 w 297"/>
                <a:gd name="T61" fmla="*/ 271 h 331"/>
                <a:gd name="T62" fmla="*/ 12 w 297"/>
                <a:gd name="T63" fmla="*/ 271 h 331"/>
                <a:gd name="T64" fmla="*/ 18 w 297"/>
                <a:gd name="T65" fmla="*/ 251 h 331"/>
                <a:gd name="T66" fmla="*/ 34 w 297"/>
                <a:gd name="T67" fmla="*/ 220 h 331"/>
                <a:gd name="T68" fmla="*/ 35 w 297"/>
                <a:gd name="T69" fmla="*/ 219 h 331"/>
                <a:gd name="T70" fmla="*/ 45 w 297"/>
                <a:gd name="T71" fmla="*/ 208 h 331"/>
                <a:gd name="T72" fmla="*/ 58 w 297"/>
                <a:gd name="T73" fmla="*/ 198 h 331"/>
                <a:gd name="T74" fmla="*/ 86 w 297"/>
                <a:gd name="T75" fmla="*/ 183 h 331"/>
                <a:gd name="T76" fmla="*/ 150 w 297"/>
                <a:gd name="T77" fmla="*/ 146 h 331"/>
                <a:gd name="T78" fmla="*/ 195 w 297"/>
                <a:gd name="T79" fmla="*/ 124 h 331"/>
                <a:gd name="T80" fmla="*/ 205 w 297"/>
                <a:gd name="T81" fmla="*/ 103 h 331"/>
                <a:gd name="T82" fmla="*/ 217 w 297"/>
                <a:gd name="T83" fmla="*/ 81 h 331"/>
                <a:gd name="T84" fmla="*/ 252 w 297"/>
                <a:gd name="T85" fmla="*/ 1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7" h="331">
                  <a:moveTo>
                    <a:pt x="258" y="0"/>
                  </a:moveTo>
                  <a:lnTo>
                    <a:pt x="258" y="0"/>
                  </a:lnTo>
                  <a:lnTo>
                    <a:pt x="255" y="2"/>
                  </a:lnTo>
                  <a:lnTo>
                    <a:pt x="249" y="5"/>
                  </a:lnTo>
                  <a:lnTo>
                    <a:pt x="249" y="5"/>
                  </a:lnTo>
                  <a:lnTo>
                    <a:pt x="239" y="28"/>
                  </a:lnTo>
                  <a:lnTo>
                    <a:pt x="228" y="53"/>
                  </a:lnTo>
                  <a:lnTo>
                    <a:pt x="214" y="78"/>
                  </a:lnTo>
                  <a:lnTo>
                    <a:pt x="201" y="102"/>
                  </a:lnTo>
                  <a:lnTo>
                    <a:pt x="193" y="120"/>
                  </a:lnTo>
                  <a:lnTo>
                    <a:pt x="193" y="120"/>
                  </a:lnTo>
                  <a:lnTo>
                    <a:pt x="170" y="130"/>
                  </a:lnTo>
                  <a:lnTo>
                    <a:pt x="148" y="143"/>
                  </a:lnTo>
                  <a:lnTo>
                    <a:pt x="148" y="143"/>
                  </a:lnTo>
                  <a:lnTo>
                    <a:pt x="116" y="160"/>
                  </a:lnTo>
                  <a:lnTo>
                    <a:pt x="84" y="179"/>
                  </a:lnTo>
                  <a:lnTo>
                    <a:pt x="54" y="195"/>
                  </a:lnTo>
                  <a:lnTo>
                    <a:pt x="54" y="195"/>
                  </a:lnTo>
                  <a:lnTo>
                    <a:pt x="49" y="199"/>
                  </a:lnTo>
                  <a:lnTo>
                    <a:pt x="42" y="205"/>
                  </a:lnTo>
                  <a:lnTo>
                    <a:pt x="42" y="205"/>
                  </a:lnTo>
                  <a:lnTo>
                    <a:pt x="36" y="211"/>
                  </a:lnTo>
                  <a:lnTo>
                    <a:pt x="31" y="218"/>
                  </a:lnTo>
                  <a:lnTo>
                    <a:pt x="31" y="218"/>
                  </a:lnTo>
                  <a:lnTo>
                    <a:pt x="31" y="218"/>
                  </a:lnTo>
                  <a:lnTo>
                    <a:pt x="22" y="233"/>
                  </a:lnTo>
                  <a:lnTo>
                    <a:pt x="14" y="250"/>
                  </a:lnTo>
                  <a:lnTo>
                    <a:pt x="6" y="268"/>
                  </a:lnTo>
                  <a:lnTo>
                    <a:pt x="0" y="303"/>
                  </a:lnTo>
                  <a:lnTo>
                    <a:pt x="9" y="327"/>
                  </a:lnTo>
                  <a:lnTo>
                    <a:pt x="9" y="327"/>
                  </a:lnTo>
                  <a:lnTo>
                    <a:pt x="10" y="326"/>
                  </a:lnTo>
                  <a:lnTo>
                    <a:pt x="13" y="324"/>
                  </a:lnTo>
                  <a:lnTo>
                    <a:pt x="13" y="324"/>
                  </a:lnTo>
                  <a:lnTo>
                    <a:pt x="13" y="323"/>
                  </a:lnTo>
                  <a:lnTo>
                    <a:pt x="5" y="305"/>
                  </a:lnTo>
                  <a:lnTo>
                    <a:pt x="7" y="283"/>
                  </a:lnTo>
                  <a:lnTo>
                    <a:pt x="13" y="274"/>
                  </a:lnTo>
                  <a:lnTo>
                    <a:pt x="10" y="304"/>
                  </a:lnTo>
                  <a:lnTo>
                    <a:pt x="13" y="312"/>
                  </a:lnTo>
                  <a:lnTo>
                    <a:pt x="22" y="331"/>
                  </a:lnTo>
                  <a:lnTo>
                    <a:pt x="22" y="331"/>
                  </a:lnTo>
                  <a:lnTo>
                    <a:pt x="24" y="330"/>
                  </a:lnTo>
                  <a:lnTo>
                    <a:pt x="25" y="327"/>
                  </a:lnTo>
                  <a:lnTo>
                    <a:pt x="15" y="287"/>
                  </a:lnTo>
                  <a:lnTo>
                    <a:pt x="24" y="276"/>
                  </a:lnTo>
                  <a:lnTo>
                    <a:pt x="24" y="299"/>
                  </a:lnTo>
                  <a:lnTo>
                    <a:pt x="27" y="315"/>
                  </a:lnTo>
                  <a:lnTo>
                    <a:pt x="31" y="325"/>
                  </a:lnTo>
                  <a:lnTo>
                    <a:pt x="31" y="325"/>
                  </a:lnTo>
                  <a:lnTo>
                    <a:pt x="32" y="325"/>
                  </a:lnTo>
                  <a:lnTo>
                    <a:pt x="33" y="324"/>
                  </a:lnTo>
                  <a:lnTo>
                    <a:pt x="30" y="306"/>
                  </a:lnTo>
                  <a:lnTo>
                    <a:pt x="27" y="286"/>
                  </a:lnTo>
                  <a:lnTo>
                    <a:pt x="31" y="277"/>
                  </a:lnTo>
                  <a:lnTo>
                    <a:pt x="32" y="305"/>
                  </a:lnTo>
                  <a:lnTo>
                    <a:pt x="36" y="317"/>
                  </a:lnTo>
                  <a:lnTo>
                    <a:pt x="39" y="326"/>
                  </a:lnTo>
                  <a:lnTo>
                    <a:pt x="39" y="326"/>
                  </a:lnTo>
                  <a:lnTo>
                    <a:pt x="41" y="324"/>
                  </a:lnTo>
                  <a:lnTo>
                    <a:pt x="43" y="322"/>
                  </a:lnTo>
                  <a:lnTo>
                    <a:pt x="37" y="300"/>
                  </a:lnTo>
                  <a:lnTo>
                    <a:pt x="37" y="279"/>
                  </a:lnTo>
                  <a:lnTo>
                    <a:pt x="44" y="222"/>
                  </a:lnTo>
                  <a:lnTo>
                    <a:pt x="214" y="141"/>
                  </a:lnTo>
                  <a:lnTo>
                    <a:pt x="214" y="141"/>
                  </a:lnTo>
                  <a:lnTo>
                    <a:pt x="226" y="125"/>
                  </a:lnTo>
                  <a:lnTo>
                    <a:pt x="239" y="109"/>
                  </a:lnTo>
                  <a:lnTo>
                    <a:pt x="250" y="93"/>
                  </a:lnTo>
                  <a:lnTo>
                    <a:pt x="260" y="76"/>
                  </a:lnTo>
                  <a:lnTo>
                    <a:pt x="270" y="60"/>
                  </a:lnTo>
                  <a:lnTo>
                    <a:pt x="279" y="43"/>
                  </a:lnTo>
                  <a:lnTo>
                    <a:pt x="288" y="25"/>
                  </a:lnTo>
                  <a:lnTo>
                    <a:pt x="297" y="7"/>
                  </a:lnTo>
                  <a:lnTo>
                    <a:pt x="297" y="7"/>
                  </a:lnTo>
                  <a:lnTo>
                    <a:pt x="286" y="15"/>
                  </a:lnTo>
                  <a:lnTo>
                    <a:pt x="275" y="21"/>
                  </a:lnTo>
                  <a:lnTo>
                    <a:pt x="265" y="27"/>
                  </a:lnTo>
                  <a:lnTo>
                    <a:pt x="252" y="32"/>
                  </a:lnTo>
                  <a:lnTo>
                    <a:pt x="258" y="0"/>
                  </a:lnTo>
                  <a:lnTo>
                    <a:pt x="258" y="0"/>
                  </a:lnTo>
                  <a:close/>
                  <a:moveTo>
                    <a:pt x="252" y="10"/>
                  </a:moveTo>
                  <a:lnTo>
                    <a:pt x="249" y="29"/>
                  </a:lnTo>
                  <a:lnTo>
                    <a:pt x="202" y="128"/>
                  </a:lnTo>
                  <a:lnTo>
                    <a:pt x="107" y="178"/>
                  </a:lnTo>
                  <a:lnTo>
                    <a:pt x="43" y="218"/>
                  </a:lnTo>
                  <a:lnTo>
                    <a:pt x="42" y="218"/>
                  </a:lnTo>
                  <a:lnTo>
                    <a:pt x="42" y="218"/>
                  </a:lnTo>
                  <a:lnTo>
                    <a:pt x="41" y="218"/>
                  </a:lnTo>
                  <a:lnTo>
                    <a:pt x="40" y="222"/>
                  </a:lnTo>
                  <a:lnTo>
                    <a:pt x="15" y="271"/>
                  </a:lnTo>
                  <a:lnTo>
                    <a:pt x="15" y="271"/>
                  </a:lnTo>
                  <a:lnTo>
                    <a:pt x="14" y="271"/>
                  </a:lnTo>
                  <a:lnTo>
                    <a:pt x="14" y="271"/>
                  </a:lnTo>
                  <a:lnTo>
                    <a:pt x="12" y="271"/>
                  </a:lnTo>
                  <a:lnTo>
                    <a:pt x="12" y="271"/>
                  </a:lnTo>
                  <a:lnTo>
                    <a:pt x="10" y="271"/>
                  </a:lnTo>
                  <a:lnTo>
                    <a:pt x="10" y="269"/>
                  </a:lnTo>
                  <a:lnTo>
                    <a:pt x="18" y="251"/>
                  </a:lnTo>
                  <a:lnTo>
                    <a:pt x="18" y="251"/>
                  </a:lnTo>
                  <a:lnTo>
                    <a:pt x="26" y="235"/>
                  </a:lnTo>
                  <a:lnTo>
                    <a:pt x="34" y="220"/>
                  </a:lnTo>
                  <a:lnTo>
                    <a:pt x="34" y="220"/>
                  </a:lnTo>
                  <a:lnTo>
                    <a:pt x="35" y="219"/>
                  </a:lnTo>
                  <a:lnTo>
                    <a:pt x="35" y="219"/>
                  </a:lnTo>
                  <a:lnTo>
                    <a:pt x="40" y="214"/>
                  </a:lnTo>
                  <a:lnTo>
                    <a:pt x="45" y="208"/>
                  </a:lnTo>
                  <a:lnTo>
                    <a:pt x="45" y="208"/>
                  </a:lnTo>
                  <a:lnTo>
                    <a:pt x="45" y="208"/>
                  </a:lnTo>
                  <a:lnTo>
                    <a:pt x="51" y="202"/>
                  </a:lnTo>
                  <a:lnTo>
                    <a:pt x="58" y="198"/>
                  </a:lnTo>
                  <a:lnTo>
                    <a:pt x="86" y="183"/>
                  </a:lnTo>
                  <a:lnTo>
                    <a:pt x="86" y="183"/>
                  </a:lnTo>
                  <a:lnTo>
                    <a:pt x="86" y="183"/>
                  </a:lnTo>
                  <a:lnTo>
                    <a:pt x="86" y="183"/>
                  </a:lnTo>
                  <a:lnTo>
                    <a:pt x="118" y="164"/>
                  </a:lnTo>
                  <a:lnTo>
                    <a:pt x="150" y="146"/>
                  </a:lnTo>
                  <a:lnTo>
                    <a:pt x="150" y="146"/>
                  </a:lnTo>
                  <a:lnTo>
                    <a:pt x="172" y="135"/>
                  </a:lnTo>
                  <a:lnTo>
                    <a:pt x="195" y="124"/>
                  </a:lnTo>
                  <a:lnTo>
                    <a:pt x="195" y="124"/>
                  </a:lnTo>
                  <a:lnTo>
                    <a:pt x="197" y="121"/>
                  </a:lnTo>
                  <a:lnTo>
                    <a:pt x="205" y="103"/>
                  </a:lnTo>
                  <a:lnTo>
                    <a:pt x="204" y="105"/>
                  </a:lnTo>
                  <a:lnTo>
                    <a:pt x="204" y="105"/>
                  </a:lnTo>
                  <a:lnTo>
                    <a:pt x="217" y="81"/>
                  </a:lnTo>
                  <a:lnTo>
                    <a:pt x="231" y="57"/>
                  </a:lnTo>
                  <a:lnTo>
                    <a:pt x="242" y="34"/>
                  </a:lnTo>
                  <a:lnTo>
                    <a:pt x="252" y="10"/>
                  </a:lnTo>
                  <a:lnTo>
                    <a:pt x="252" y="10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2" name="Freeform 641"/>
            <p:cNvSpPr>
              <a:spLocks/>
            </p:cNvSpPr>
            <p:nvPr/>
          </p:nvSpPr>
          <p:spPr bwMode="auto">
            <a:xfrm>
              <a:off x="7623175" y="3330575"/>
              <a:ext cx="384175" cy="414338"/>
            </a:xfrm>
            <a:custGeom>
              <a:avLst/>
              <a:gdLst>
                <a:gd name="T0" fmla="*/ 239 w 242"/>
                <a:gd name="T1" fmla="*/ 19 h 261"/>
                <a:gd name="T2" fmla="*/ 242 w 242"/>
                <a:gd name="T3" fmla="*/ 0 h 261"/>
                <a:gd name="T4" fmla="*/ 242 w 242"/>
                <a:gd name="T5" fmla="*/ 0 h 261"/>
                <a:gd name="T6" fmla="*/ 232 w 242"/>
                <a:gd name="T7" fmla="*/ 24 h 261"/>
                <a:gd name="T8" fmla="*/ 221 w 242"/>
                <a:gd name="T9" fmla="*/ 47 h 261"/>
                <a:gd name="T10" fmla="*/ 207 w 242"/>
                <a:gd name="T11" fmla="*/ 71 h 261"/>
                <a:gd name="T12" fmla="*/ 194 w 242"/>
                <a:gd name="T13" fmla="*/ 95 h 261"/>
                <a:gd name="T14" fmla="*/ 195 w 242"/>
                <a:gd name="T15" fmla="*/ 93 h 261"/>
                <a:gd name="T16" fmla="*/ 187 w 242"/>
                <a:gd name="T17" fmla="*/ 111 h 261"/>
                <a:gd name="T18" fmla="*/ 187 w 242"/>
                <a:gd name="T19" fmla="*/ 111 h 261"/>
                <a:gd name="T20" fmla="*/ 185 w 242"/>
                <a:gd name="T21" fmla="*/ 114 h 261"/>
                <a:gd name="T22" fmla="*/ 185 w 242"/>
                <a:gd name="T23" fmla="*/ 114 h 261"/>
                <a:gd name="T24" fmla="*/ 162 w 242"/>
                <a:gd name="T25" fmla="*/ 125 h 261"/>
                <a:gd name="T26" fmla="*/ 140 w 242"/>
                <a:gd name="T27" fmla="*/ 136 h 261"/>
                <a:gd name="T28" fmla="*/ 140 w 242"/>
                <a:gd name="T29" fmla="*/ 136 h 261"/>
                <a:gd name="T30" fmla="*/ 108 w 242"/>
                <a:gd name="T31" fmla="*/ 154 h 261"/>
                <a:gd name="T32" fmla="*/ 76 w 242"/>
                <a:gd name="T33" fmla="*/ 173 h 261"/>
                <a:gd name="T34" fmla="*/ 76 w 242"/>
                <a:gd name="T35" fmla="*/ 173 h 261"/>
                <a:gd name="T36" fmla="*/ 76 w 242"/>
                <a:gd name="T37" fmla="*/ 173 h 261"/>
                <a:gd name="T38" fmla="*/ 48 w 242"/>
                <a:gd name="T39" fmla="*/ 188 h 261"/>
                <a:gd name="T40" fmla="*/ 48 w 242"/>
                <a:gd name="T41" fmla="*/ 188 h 261"/>
                <a:gd name="T42" fmla="*/ 41 w 242"/>
                <a:gd name="T43" fmla="*/ 192 h 261"/>
                <a:gd name="T44" fmla="*/ 35 w 242"/>
                <a:gd name="T45" fmla="*/ 198 h 261"/>
                <a:gd name="T46" fmla="*/ 35 w 242"/>
                <a:gd name="T47" fmla="*/ 198 h 261"/>
                <a:gd name="T48" fmla="*/ 35 w 242"/>
                <a:gd name="T49" fmla="*/ 198 h 261"/>
                <a:gd name="T50" fmla="*/ 30 w 242"/>
                <a:gd name="T51" fmla="*/ 204 h 261"/>
                <a:gd name="T52" fmla="*/ 25 w 242"/>
                <a:gd name="T53" fmla="*/ 209 h 261"/>
                <a:gd name="T54" fmla="*/ 25 w 242"/>
                <a:gd name="T55" fmla="*/ 209 h 261"/>
                <a:gd name="T56" fmla="*/ 24 w 242"/>
                <a:gd name="T57" fmla="*/ 210 h 261"/>
                <a:gd name="T58" fmla="*/ 24 w 242"/>
                <a:gd name="T59" fmla="*/ 210 h 261"/>
                <a:gd name="T60" fmla="*/ 16 w 242"/>
                <a:gd name="T61" fmla="*/ 225 h 261"/>
                <a:gd name="T62" fmla="*/ 8 w 242"/>
                <a:gd name="T63" fmla="*/ 241 h 261"/>
                <a:gd name="T64" fmla="*/ 0 w 242"/>
                <a:gd name="T65" fmla="*/ 259 h 261"/>
                <a:gd name="T66" fmla="*/ 0 w 242"/>
                <a:gd name="T67" fmla="*/ 261 h 261"/>
                <a:gd name="T68" fmla="*/ 0 w 242"/>
                <a:gd name="T69" fmla="*/ 261 h 261"/>
                <a:gd name="T70" fmla="*/ 2 w 242"/>
                <a:gd name="T71" fmla="*/ 261 h 261"/>
                <a:gd name="T72" fmla="*/ 2 w 242"/>
                <a:gd name="T73" fmla="*/ 261 h 261"/>
                <a:gd name="T74" fmla="*/ 4 w 242"/>
                <a:gd name="T75" fmla="*/ 261 h 261"/>
                <a:gd name="T76" fmla="*/ 4 w 242"/>
                <a:gd name="T77" fmla="*/ 261 h 261"/>
                <a:gd name="T78" fmla="*/ 5 w 242"/>
                <a:gd name="T79" fmla="*/ 261 h 261"/>
                <a:gd name="T80" fmla="*/ 30 w 242"/>
                <a:gd name="T81" fmla="*/ 212 h 261"/>
                <a:gd name="T82" fmla="*/ 30 w 242"/>
                <a:gd name="T83" fmla="*/ 212 h 261"/>
                <a:gd name="T84" fmla="*/ 30 w 242"/>
                <a:gd name="T85" fmla="*/ 212 h 261"/>
                <a:gd name="T86" fmla="*/ 31 w 242"/>
                <a:gd name="T87" fmla="*/ 209 h 261"/>
                <a:gd name="T88" fmla="*/ 31 w 242"/>
                <a:gd name="T89" fmla="*/ 209 h 261"/>
                <a:gd name="T90" fmla="*/ 31 w 242"/>
                <a:gd name="T91" fmla="*/ 208 h 261"/>
                <a:gd name="T92" fmla="*/ 31 w 242"/>
                <a:gd name="T93" fmla="*/ 208 h 261"/>
                <a:gd name="T94" fmla="*/ 32 w 242"/>
                <a:gd name="T95" fmla="*/ 208 h 261"/>
                <a:gd name="T96" fmla="*/ 33 w 242"/>
                <a:gd name="T97" fmla="*/ 208 h 261"/>
                <a:gd name="T98" fmla="*/ 97 w 242"/>
                <a:gd name="T99" fmla="*/ 168 h 261"/>
                <a:gd name="T100" fmla="*/ 192 w 242"/>
                <a:gd name="T101" fmla="*/ 118 h 261"/>
                <a:gd name="T102" fmla="*/ 239 w 242"/>
                <a:gd name="T103" fmla="*/ 19 h 261"/>
                <a:gd name="T104" fmla="*/ 239 w 242"/>
                <a:gd name="T105" fmla="*/ 1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2" h="261">
                  <a:moveTo>
                    <a:pt x="239" y="19"/>
                  </a:moveTo>
                  <a:lnTo>
                    <a:pt x="242" y="0"/>
                  </a:lnTo>
                  <a:lnTo>
                    <a:pt x="242" y="0"/>
                  </a:lnTo>
                  <a:lnTo>
                    <a:pt x="232" y="24"/>
                  </a:lnTo>
                  <a:lnTo>
                    <a:pt x="221" y="47"/>
                  </a:lnTo>
                  <a:lnTo>
                    <a:pt x="207" y="71"/>
                  </a:lnTo>
                  <a:lnTo>
                    <a:pt x="194" y="95"/>
                  </a:lnTo>
                  <a:lnTo>
                    <a:pt x="195" y="93"/>
                  </a:lnTo>
                  <a:lnTo>
                    <a:pt x="187" y="111"/>
                  </a:lnTo>
                  <a:lnTo>
                    <a:pt x="187" y="111"/>
                  </a:lnTo>
                  <a:lnTo>
                    <a:pt x="185" y="114"/>
                  </a:lnTo>
                  <a:lnTo>
                    <a:pt x="185" y="114"/>
                  </a:lnTo>
                  <a:lnTo>
                    <a:pt x="162" y="125"/>
                  </a:lnTo>
                  <a:lnTo>
                    <a:pt x="140" y="136"/>
                  </a:lnTo>
                  <a:lnTo>
                    <a:pt x="140" y="136"/>
                  </a:lnTo>
                  <a:lnTo>
                    <a:pt x="108" y="154"/>
                  </a:lnTo>
                  <a:lnTo>
                    <a:pt x="76" y="173"/>
                  </a:lnTo>
                  <a:lnTo>
                    <a:pt x="76" y="173"/>
                  </a:lnTo>
                  <a:lnTo>
                    <a:pt x="76" y="173"/>
                  </a:lnTo>
                  <a:lnTo>
                    <a:pt x="48" y="188"/>
                  </a:lnTo>
                  <a:lnTo>
                    <a:pt x="48" y="188"/>
                  </a:lnTo>
                  <a:lnTo>
                    <a:pt x="41" y="192"/>
                  </a:lnTo>
                  <a:lnTo>
                    <a:pt x="35" y="198"/>
                  </a:lnTo>
                  <a:lnTo>
                    <a:pt x="35" y="198"/>
                  </a:lnTo>
                  <a:lnTo>
                    <a:pt x="35" y="198"/>
                  </a:lnTo>
                  <a:lnTo>
                    <a:pt x="30" y="204"/>
                  </a:lnTo>
                  <a:lnTo>
                    <a:pt x="25" y="209"/>
                  </a:lnTo>
                  <a:lnTo>
                    <a:pt x="25" y="209"/>
                  </a:lnTo>
                  <a:lnTo>
                    <a:pt x="24" y="210"/>
                  </a:lnTo>
                  <a:lnTo>
                    <a:pt x="24" y="210"/>
                  </a:lnTo>
                  <a:lnTo>
                    <a:pt x="16" y="225"/>
                  </a:lnTo>
                  <a:lnTo>
                    <a:pt x="8" y="241"/>
                  </a:lnTo>
                  <a:lnTo>
                    <a:pt x="0" y="259"/>
                  </a:lnTo>
                  <a:lnTo>
                    <a:pt x="0" y="261"/>
                  </a:lnTo>
                  <a:lnTo>
                    <a:pt x="0" y="261"/>
                  </a:lnTo>
                  <a:lnTo>
                    <a:pt x="2" y="261"/>
                  </a:lnTo>
                  <a:lnTo>
                    <a:pt x="2" y="261"/>
                  </a:lnTo>
                  <a:lnTo>
                    <a:pt x="4" y="261"/>
                  </a:lnTo>
                  <a:lnTo>
                    <a:pt x="4" y="261"/>
                  </a:lnTo>
                  <a:lnTo>
                    <a:pt x="5" y="261"/>
                  </a:lnTo>
                  <a:lnTo>
                    <a:pt x="30" y="212"/>
                  </a:lnTo>
                  <a:lnTo>
                    <a:pt x="30" y="212"/>
                  </a:lnTo>
                  <a:lnTo>
                    <a:pt x="30" y="212"/>
                  </a:lnTo>
                  <a:lnTo>
                    <a:pt x="31" y="209"/>
                  </a:lnTo>
                  <a:lnTo>
                    <a:pt x="31" y="209"/>
                  </a:lnTo>
                  <a:lnTo>
                    <a:pt x="31" y="208"/>
                  </a:lnTo>
                  <a:lnTo>
                    <a:pt x="31" y="208"/>
                  </a:lnTo>
                  <a:lnTo>
                    <a:pt x="32" y="208"/>
                  </a:lnTo>
                  <a:lnTo>
                    <a:pt x="33" y="208"/>
                  </a:lnTo>
                  <a:lnTo>
                    <a:pt x="97" y="168"/>
                  </a:lnTo>
                  <a:lnTo>
                    <a:pt x="192" y="118"/>
                  </a:lnTo>
                  <a:lnTo>
                    <a:pt x="239" y="19"/>
                  </a:lnTo>
                  <a:lnTo>
                    <a:pt x="239" y="19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3" name="Freeform 642"/>
            <p:cNvSpPr>
              <a:spLocks/>
            </p:cNvSpPr>
            <p:nvPr/>
          </p:nvSpPr>
          <p:spPr bwMode="auto">
            <a:xfrm>
              <a:off x="7840663" y="3322638"/>
              <a:ext cx="161925" cy="219075"/>
            </a:xfrm>
            <a:custGeom>
              <a:avLst/>
              <a:gdLst>
                <a:gd name="T0" fmla="*/ 87 w 102"/>
                <a:gd name="T1" fmla="*/ 14 h 138"/>
                <a:gd name="T2" fmla="*/ 87 w 102"/>
                <a:gd name="T3" fmla="*/ 14 h 138"/>
                <a:gd name="T4" fmla="*/ 81 w 102"/>
                <a:gd name="T5" fmla="*/ 10 h 138"/>
                <a:gd name="T6" fmla="*/ 76 w 102"/>
                <a:gd name="T7" fmla="*/ 3 h 138"/>
                <a:gd name="T8" fmla="*/ 76 w 102"/>
                <a:gd name="T9" fmla="*/ 3 h 138"/>
                <a:gd name="T10" fmla="*/ 69 w 102"/>
                <a:gd name="T11" fmla="*/ 13 h 138"/>
                <a:gd name="T12" fmla="*/ 69 w 102"/>
                <a:gd name="T13" fmla="*/ 36 h 138"/>
                <a:gd name="T14" fmla="*/ 30 w 102"/>
                <a:gd name="T15" fmla="*/ 113 h 138"/>
                <a:gd name="T16" fmla="*/ 0 w 102"/>
                <a:gd name="T17" fmla="*/ 129 h 138"/>
                <a:gd name="T18" fmla="*/ 1 w 102"/>
                <a:gd name="T19" fmla="*/ 138 h 138"/>
                <a:gd name="T20" fmla="*/ 1 w 102"/>
                <a:gd name="T21" fmla="*/ 138 h 138"/>
                <a:gd name="T22" fmla="*/ 23 w 102"/>
                <a:gd name="T23" fmla="*/ 125 h 138"/>
                <a:gd name="T24" fmla="*/ 46 w 102"/>
                <a:gd name="T25" fmla="*/ 115 h 138"/>
                <a:gd name="T26" fmla="*/ 54 w 102"/>
                <a:gd name="T27" fmla="*/ 97 h 138"/>
                <a:gd name="T28" fmla="*/ 54 w 102"/>
                <a:gd name="T29" fmla="*/ 97 h 138"/>
                <a:gd name="T30" fmla="*/ 67 w 102"/>
                <a:gd name="T31" fmla="*/ 73 h 138"/>
                <a:gd name="T32" fmla="*/ 81 w 102"/>
                <a:gd name="T33" fmla="*/ 48 h 138"/>
                <a:gd name="T34" fmla="*/ 92 w 102"/>
                <a:gd name="T35" fmla="*/ 23 h 138"/>
                <a:gd name="T36" fmla="*/ 102 w 102"/>
                <a:gd name="T37" fmla="*/ 0 h 138"/>
                <a:gd name="T38" fmla="*/ 102 w 102"/>
                <a:gd name="T39" fmla="*/ 0 h 138"/>
                <a:gd name="T40" fmla="*/ 94 w 102"/>
                <a:gd name="T41" fmla="*/ 1 h 138"/>
                <a:gd name="T42" fmla="*/ 84 w 102"/>
                <a:gd name="T43" fmla="*/ 2 h 138"/>
                <a:gd name="T44" fmla="*/ 87 w 102"/>
                <a:gd name="T45" fmla="*/ 14 h 138"/>
                <a:gd name="T46" fmla="*/ 87 w 102"/>
                <a:gd name="T47" fmla="*/ 1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2" h="138">
                  <a:moveTo>
                    <a:pt x="87" y="14"/>
                  </a:moveTo>
                  <a:lnTo>
                    <a:pt x="87" y="14"/>
                  </a:lnTo>
                  <a:lnTo>
                    <a:pt x="81" y="10"/>
                  </a:lnTo>
                  <a:lnTo>
                    <a:pt x="76" y="3"/>
                  </a:lnTo>
                  <a:lnTo>
                    <a:pt x="76" y="3"/>
                  </a:lnTo>
                  <a:lnTo>
                    <a:pt x="69" y="13"/>
                  </a:lnTo>
                  <a:lnTo>
                    <a:pt x="69" y="36"/>
                  </a:lnTo>
                  <a:lnTo>
                    <a:pt x="30" y="113"/>
                  </a:lnTo>
                  <a:lnTo>
                    <a:pt x="0" y="129"/>
                  </a:lnTo>
                  <a:lnTo>
                    <a:pt x="1" y="138"/>
                  </a:lnTo>
                  <a:lnTo>
                    <a:pt x="1" y="138"/>
                  </a:lnTo>
                  <a:lnTo>
                    <a:pt x="23" y="125"/>
                  </a:lnTo>
                  <a:lnTo>
                    <a:pt x="46" y="115"/>
                  </a:lnTo>
                  <a:lnTo>
                    <a:pt x="54" y="97"/>
                  </a:lnTo>
                  <a:lnTo>
                    <a:pt x="54" y="97"/>
                  </a:lnTo>
                  <a:lnTo>
                    <a:pt x="67" y="73"/>
                  </a:lnTo>
                  <a:lnTo>
                    <a:pt x="81" y="48"/>
                  </a:lnTo>
                  <a:lnTo>
                    <a:pt x="92" y="23"/>
                  </a:lnTo>
                  <a:lnTo>
                    <a:pt x="102" y="0"/>
                  </a:lnTo>
                  <a:lnTo>
                    <a:pt x="102" y="0"/>
                  </a:lnTo>
                  <a:lnTo>
                    <a:pt x="94" y="1"/>
                  </a:lnTo>
                  <a:lnTo>
                    <a:pt x="84" y="2"/>
                  </a:lnTo>
                  <a:lnTo>
                    <a:pt x="87" y="14"/>
                  </a:lnTo>
                  <a:lnTo>
                    <a:pt x="87" y="14"/>
                  </a:lnTo>
                  <a:close/>
                </a:path>
              </a:pathLst>
            </a:custGeom>
            <a:solidFill>
              <a:srgbClr val="897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4" name="Freeform 643"/>
            <p:cNvSpPr>
              <a:spLocks noEditPoints="1"/>
            </p:cNvSpPr>
            <p:nvPr/>
          </p:nvSpPr>
          <p:spPr bwMode="auto">
            <a:xfrm>
              <a:off x="7747000" y="3197225"/>
              <a:ext cx="203200" cy="330200"/>
            </a:xfrm>
            <a:custGeom>
              <a:avLst/>
              <a:gdLst>
                <a:gd name="T0" fmla="*/ 128 w 128"/>
                <a:gd name="T1" fmla="*/ 115 h 208"/>
                <a:gd name="T2" fmla="*/ 128 w 128"/>
                <a:gd name="T3" fmla="*/ 92 h 208"/>
                <a:gd name="T4" fmla="*/ 110 w 128"/>
                <a:gd name="T5" fmla="*/ 112 h 208"/>
                <a:gd name="T6" fmla="*/ 87 w 128"/>
                <a:gd name="T7" fmla="*/ 132 h 208"/>
                <a:gd name="T8" fmla="*/ 77 w 128"/>
                <a:gd name="T9" fmla="*/ 130 h 208"/>
                <a:gd name="T10" fmla="*/ 53 w 128"/>
                <a:gd name="T11" fmla="*/ 122 h 208"/>
                <a:gd name="T12" fmla="*/ 39 w 128"/>
                <a:gd name="T13" fmla="*/ 116 h 208"/>
                <a:gd name="T14" fmla="*/ 28 w 128"/>
                <a:gd name="T15" fmla="*/ 102 h 208"/>
                <a:gd name="T16" fmla="*/ 3 w 128"/>
                <a:gd name="T17" fmla="*/ 3 h 208"/>
                <a:gd name="T18" fmla="*/ 1 w 128"/>
                <a:gd name="T19" fmla="*/ 27 h 208"/>
                <a:gd name="T20" fmla="*/ 1 w 128"/>
                <a:gd name="T21" fmla="*/ 75 h 208"/>
                <a:gd name="T22" fmla="*/ 14 w 128"/>
                <a:gd name="T23" fmla="*/ 110 h 208"/>
                <a:gd name="T24" fmla="*/ 20 w 128"/>
                <a:gd name="T25" fmla="*/ 119 h 208"/>
                <a:gd name="T26" fmla="*/ 20 w 128"/>
                <a:gd name="T27" fmla="*/ 131 h 208"/>
                <a:gd name="T28" fmla="*/ 25 w 128"/>
                <a:gd name="T29" fmla="*/ 154 h 208"/>
                <a:gd name="T30" fmla="*/ 34 w 128"/>
                <a:gd name="T31" fmla="*/ 174 h 208"/>
                <a:gd name="T32" fmla="*/ 48 w 128"/>
                <a:gd name="T33" fmla="*/ 191 h 208"/>
                <a:gd name="T34" fmla="*/ 59 w 128"/>
                <a:gd name="T35" fmla="*/ 208 h 208"/>
                <a:gd name="T36" fmla="*/ 89 w 128"/>
                <a:gd name="T37" fmla="*/ 192 h 208"/>
                <a:gd name="T38" fmla="*/ 65 w 128"/>
                <a:gd name="T39" fmla="*/ 199 h 208"/>
                <a:gd name="T40" fmla="*/ 62 w 128"/>
                <a:gd name="T41" fmla="*/ 199 h 208"/>
                <a:gd name="T42" fmla="*/ 61 w 128"/>
                <a:gd name="T43" fmla="*/ 197 h 208"/>
                <a:gd name="T44" fmla="*/ 60 w 128"/>
                <a:gd name="T45" fmla="*/ 195 h 208"/>
                <a:gd name="T46" fmla="*/ 51 w 128"/>
                <a:gd name="T47" fmla="*/ 189 h 208"/>
                <a:gd name="T48" fmla="*/ 37 w 128"/>
                <a:gd name="T49" fmla="*/ 172 h 208"/>
                <a:gd name="T50" fmla="*/ 29 w 128"/>
                <a:gd name="T51" fmla="*/ 153 h 208"/>
                <a:gd name="T52" fmla="*/ 25 w 128"/>
                <a:gd name="T53" fmla="*/ 130 h 208"/>
                <a:gd name="T54" fmla="*/ 25 w 128"/>
                <a:gd name="T55" fmla="*/ 119 h 208"/>
                <a:gd name="T56" fmla="*/ 25 w 128"/>
                <a:gd name="T57" fmla="*/ 116 h 208"/>
                <a:gd name="T58" fmla="*/ 17 w 128"/>
                <a:gd name="T59" fmla="*/ 107 h 208"/>
                <a:gd name="T60" fmla="*/ 16 w 128"/>
                <a:gd name="T61" fmla="*/ 107 h 208"/>
                <a:gd name="T62" fmla="*/ 8 w 128"/>
                <a:gd name="T63" fmla="*/ 97 h 208"/>
                <a:gd name="T64" fmla="*/ 5 w 128"/>
                <a:gd name="T65" fmla="*/ 52 h 208"/>
                <a:gd name="T66" fmla="*/ 8 w 128"/>
                <a:gd name="T67" fmla="*/ 7 h 208"/>
                <a:gd name="T68" fmla="*/ 12 w 128"/>
                <a:gd name="T69" fmla="*/ 93 h 208"/>
                <a:gd name="T70" fmla="*/ 29 w 128"/>
                <a:gd name="T71" fmla="*/ 111 h 208"/>
                <a:gd name="T72" fmla="*/ 34 w 128"/>
                <a:gd name="T73" fmla="*/ 131 h 208"/>
                <a:gd name="T74" fmla="*/ 42 w 128"/>
                <a:gd name="T75" fmla="*/ 152 h 208"/>
                <a:gd name="T76" fmla="*/ 64 w 128"/>
                <a:gd name="T77" fmla="*/ 19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8" h="208">
                  <a:moveTo>
                    <a:pt x="89" y="192"/>
                  </a:moveTo>
                  <a:lnTo>
                    <a:pt x="128" y="115"/>
                  </a:lnTo>
                  <a:lnTo>
                    <a:pt x="128" y="92"/>
                  </a:lnTo>
                  <a:lnTo>
                    <a:pt x="128" y="92"/>
                  </a:lnTo>
                  <a:lnTo>
                    <a:pt x="120" y="102"/>
                  </a:lnTo>
                  <a:lnTo>
                    <a:pt x="110" y="112"/>
                  </a:lnTo>
                  <a:lnTo>
                    <a:pt x="99" y="122"/>
                  </a:lnTo>
                  <a:lnTo>
                    <a:pt x="87" y="132"/>
                  </a:lnTo>
                  <a:lnTo>
                    <a:pt x="87" y="132"/>
                  </a:lnTo>
                  <a:lnTo>
                    <a:pt x="77" y="130"/>
                  </a:lnTo>
                  <a:lnTo>
                    <a:pt x="65" y="127"/>
                  </a:lnTo>
                  <a:lnTo>
                    <a:pt x="53" y="122"/>
                  </a:lnTo>
                  <a:lnTo>
                    <a:pt x="39" y="116"/>
                  </a:lnTo>
                  <a:lnTo>
                    <a:pt x="39" y="116"/>
                  </a:lnTo>
                  <a:lnTo>
                    <a:pt x="39" y="115"/>
                  </a:lnTo>
                  <a:lnTo>
                    <a:pt x="28" y="102"/>
                  </a:lnTo>
                  <a:lnTo>
                    <a:pt x="20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1" y="27"/>
                  </a:lnTo>
                  <a:lnTo>
                    <a:pt x="0" y="50"/>
                  </a:lnTo>
                  <a:lnTo>
                    <a:pt x="1" y="75"/>
                  </a:lnTo>
                  <a:lnTo>
                    <a:pt x="3" y="99"/>
                  </a:lnTo>
                  <a:lnTo>
                    <a:pt x="14" y="110"/>
                  </a:lnTo>
                  <a:lnTo>
                    <a:pt x="14" y="110"/>
                  </a:lnTo>
                  <a:lnTo>
                    <a:pt x="20" y="119"/>
                  </a:lnTo>
                  <a:lnTo>
                    <a:pt x="20" y="119"/>
                  </a:lnTo>
                  <a:lnTo>
                    <a:pt x="20" y="131"/>
                  </a:lnTo>
                  <a:lnTo>
                    <a:pt x="23" y="143"/>
                  </a:lnTo>
                  <a:lnTo>
                    <a:pt x="25" y="154"/>
                  </a:lnTo>
                  <a:lnTo>
                    <a:pt x="28" y="164"/>
                  </a:lnTo>
                  <a:lnTo>
                    <a:pt x="34" y="174"/>
                  </a:lnTo>
                  <a:lnTo>
                    <a:pt x="41" y="183"/>
                  </a:lnTo>
                  <a:lnTo>
                    <a:pt x="48" y="191"/>
                  </a:lnTo>
                  <a:lnTo>
                    <a:pt x="57" y="199"/>
                  </a:lnTo>
                  <a:lnTo>
                    <a:pt x="59" y="208"/>
                  </a:lnTo>
                  <a:lnTo>
                    <a:pt x="89" y="192"/>
                  </a:lnTo>
                  <a:lnTo>
                    <a:pt x="89" y="192"/>
                  </a:lnTo>
                  <a:close/>
                  <a:moveTo>
                    <a:pt x="64" y="192"/>
                  </a:moveTo>
                  <a:lnTo>
                    <a:pt x="65" y="199"/>
                  </a:lnTo>
                  <a:lnTo>
                    <a:pt x="62" y="201"/>
                  </a:lnTo>
                  <a:lnTo>
                    <a:pt x="62" y="199"/>
                  </a:lnTo>
                  <a:lnTo>
                    <a:pt x="62" y="199"/>
                  </a:lnTo>
                  <a:lnTo>
                    <a:pt x="61" y="197"/>
                  </a:lnTo>
                  <a:lnTo>
                    <a:pt x="61" y="197"/>
                  </a:lnTo>
                  <a:lnTo>
                    <a:pt x="60" y="195"/>
                  </a:lnTo>
                  <a:lnTo>
                    <a:pt x="60" y="195"/>
                  </a:lnTo>
                  <a:lnTo>
                    <a:pt x="51" y="189"/>
                  </a:lnTo>
                  <a:lnTo>
                    <a:pt x="44" y="181"/>
                  </a:lnTo>
                  <a:lnTo>
                    <a:pt x="37" y="172"/>
                  </a:lnTo>
                  <a:lnTo>
                    <a:pt x="33" y="163"/>
                  </a:lnTo>
                  <a:lnTo>
                    <a:pt x="29" y="153"/>
                  </a:lnTo>
                  <a:lnTo>
                    <a:pt x="26" y="141"/>
                  </a:lnTo>
                  <a:lnTo>
                    <a:pt x="25" y="130"/>
                  </a:lnTo>
                  <a:lnTo>
                    <a:pt x="25" y="119"/>
                  </a:lnTo>
                  <a:lnTo>
                    <a:pt x="25" y="119"/>
                  </a:lnTo>
                  <a:lnTo>
                    <a:pt x="25" y="117"/>
                  </a:lnTo>
                  <a:lnTo>
                    <a:pt x="25" y="116"/>
                  </a:lnTo>
                  <a:lnTo>
                    <a:pt x="17" y="107"/>
                  </a:lnTo>
                  <a:lnTo>
                    <a:pt x="17" y="107"/>
                  </a:lnTo>
                  <a:lnTo>
                    <a:pt x="17" y="107"/>
                  </a:lnTo>
                  <a:lnTo>
                    <a:pt x="16" y="107"/>
                  </a:lnTo>
                  <a:lnTo>
                    <a:pt x="8" y="97"/>
                  </a:lnTo>
                  <a:lnTo>
                    <a:pt x="8" y="97"/>
                  </a:lnTo>
                  <a:lnTo>
                    <a:pt x="6" y="74"/>
                  </a:lnTo>
                  <a:lnTo>
                    <a:pt x="5" y="52"/>
                  </a:lnTo>
                  <a:lnTo>
                    <a:pt x="6" y="29"/>
                  </a:lnTo>
                  <a:lnTo>
                    <a:pt x="8" y="7"/>
                  </a:lnTo>
                  <a:lnTo>
                    <a:pt x="12" y="7"/>
                  </a:lnTo>
                  <a:lnTo>
                    <a:pt x="12" y="93"/>
                  </a:lnTo>
                  <a:lnTo>
                    <a:pt x="29" y="111"/>
                  </a:lnTo>
                  <a:lnTo>
                    <a:pt x="29" y="111"/>
                  </a:lnTo>
                  <a:lnTo>
                    <a:pt x="32" y="121"/>
                  </a:lnTo>
                  <a:lnTo>
                    <a:pt x="34" y="131"/>
                  </a:lnTo>
                  <a:lnTo>
                    <a:pt x="37" y="141"/>
                  </a:lnTo>
                  <a:lnTo>
                    <a:pt x="42" y="152"/>
                  </a:lnTo>
                  <a:lnTo>
                    <a:pt x="52" y="172"/>
                  </a:lnTo>
                  <a:lnTo>
                    <a:pt x="64" y="192"/>
                  </a:lnTo>
                  <a:lnTo>
                    <a:pt x="64" y="192"/>
                  </a:lnTo>
                  <a:close/>
                </a:path>
              </a:pathLst>
            </a:custGeom>
            <a:solidFill>
              <a:srgbClr val="CEC6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5" name="Freeform 644"/>
            <p:cNvSpPr>
              <a:spLocks/>
            </p:cNvSpPr>
            <p:nvPr/>
          </p:nvSpPr>
          <p:spPr bwMode="auto">
            <a:xfrm>
              <a:off x="7754938" y="3208338"/>
              <a:ext cx="95250" cy="307975"/>
            </a:xfrm>
            <a:custGeom>
              <a:avLst/>
              <a:gdLst>
                <a:gd name="T0" fmla="*/ 60 w 60"/>
                <a:gd name="T1" fmla="*/ 192 h 194"/>
                <a:gd name="T2" fmla="*/ 59 w 60"/>
                <a:gd name="T3" fmla="*/ 185 h 194"/>
                <a:gd name="T4" fmla="*/ 59 w 60"/>
                <a:gd name="T5" fmla="*/ 185 h 194"/>
                <a:gd name="T6" fmla="*/ 47 w 60"/>
                <a:gd name="T7" fmla="*/ 165 h 194"/>
                <a:gd name="T8" fmla="*/ 37 w 60"/>
                <a:gd name="T9" fmla="*/ 145 h 194"/>
                <a:gd name="T10" fmla="*/ 32 w 60"/>
                <a:gd name="T11" fmla="*/ 134 h 194"/>
                <a:gd name="T12" fmla="*/ 29 w 60"/>
                <a:gd name="T13" fmla="*/ 124 h 194"/>
                <a:gd name="T14" fmla="*/ 27 w 60"/>
                <a:gd name="T15" fmla="*/ 114 h 194"/>
                <a:gd name="T16" fmla="*/ 24 w 60"/>
                <a:gd name="T17" fmla="*/ 104 h 194"/>
                <a:gd name="T18" fmla="*/ 7 w 60"/>
                <a:gd name="T19" fmla="*/ 86 h 194"/>
                <a:gd name="T20" fmla="*/ 7 w 60"/>
                <a:gd name="T21" fmla="*/ 0 h 194"/>
                <a:gd name="T22" fmla="*/ 3 w 60"/>
                <a:gd name="T23" fmla="*/ 0 h 194"/>
                <a:gd name="T24" fmla="*/ 3 w 60"/>
                <a:gd name="T25" fmla="*/ 0 h 194"/>
                <a:gd name="T26" fmla="*/ 1 w 60"/>
                <a:gd name="T27" fmla="*/ 22 h 194"/>
                <a:gd name="T28" fmla="*/ 0 w 60"/>
                <a:gd name="T29" fmla="*/ 45 h 194"/>
                <a:gd name="T30" fmla="*/ 1 w 60"/>
                <a:gd name="T31" fmla="*/ 67 h 194"/>
                <a:gd name="T32" fmla="*/ 3 w 60"/>
                <a:gd name="T33" fmla="*/ 90 h 194"/>
                <a:gd name="T34" fmla="*/ 11 w 60"/>
                <a:gd name="T35" fmla="*/ 100 h 194"/>
                <a:gd name="T36" fmla="*/ 12 w 60"/>
                <a:gd name="T37" fmla="*/ 100 h 194"/>
                <a:gd name="T38" fmla="*/ 12 w 60"/>
                <a:gd name="T39" fmla="*/ 100 h 194"/>
                <a:gd name="T40" fmla="*/ 12 w 60"/>
                <a:gd name="T41" fmla="*/ 100 h 194"/>
                <a:gd name="T42" fmla="*/ 20 w 60"/>
                <a:gd name="T43" fmla="*/ 109 h 194"/>
                <a:gd name="T44" fmla="*/ 20 w 60"/>
                <a:gd name="T45" fmla="*/ 109 h 194"/>
                <a:gd name="T46" fmla="*/ 20 w 60"/>
                <a:gd name="T47" fmla="*/ 110 h 194"/>
                <a:gd name="T48" fmla="*/ 20 w 60"/>
                <a:gd name="T49" fmla="*/ 112 h 194"/>
                <a:gd name="T50" fmla="*/ 20 w 60"/>
                <a:gd name="T51" fmla="*/ 112 h 194"/>
                <a:gd name="T52" fmla="*/ 20 w 60"/>
                <a:gd name="T53" fmla="*/ 123 h 194"/>
                <a:gd name="T54" fmla="*/ 21 w 60"/>
                <a:gd name="T55" fmla="*/ 134 h 194"/>
                <a:gd name="T56" fmla="*/ 24 w 60"/>
                <a:gd name="T57" fmla="*/ 146 h 194"/>
                <a:gd name="T58" fmla="*/ 28 w 60"/>
                <a:gd name="T59" fmla="*/ 156 h 194"/>
                <a:gd name="T60" fmla="*/ 32 w 60"/>
                <a:gd name="T61" fmla="*/ 165 h 194"/>
                <a:gd name="T62" fmla="*/ 39 w 60"/>
                <a:gd name="T63" fmla="*/ 174 h 194"/>
                <a:gd name="T64" fmla="*/ 46 w 60"/>
                <a:gd name="T65" fmla="*/ 182 h 194"/>
                <a:gd name="T66" fmla="*/ 55 w 60"/>
                <a:gd name="T67" fmla="*/ 188 h 194"/>
                <a:gd name="T68" fmla="*/ 55 w 60"/>
                <a:gd name="T69" fmla="*/ 188 h 194"/>
                <a:gd name="T70" fmla="*/ 56 w 60"/>
                <a:gd name="T71" fmla="*/ 190 h 194"/>
                <a:gd name="T72" fmla="*/ 56 w 60"/>
                <a:gd name="T73" fmla="*/ 190 h 194"/>
                <a:gd name="T74" fmla="*/ 57 w 60"/>
                <a:gd name="T75" fmla="*/ 192 h 194"/>
                <a:gd name="T76" fmla="*/ 57 w 60"/>
                <a:gd name="T77" fmla="*/ 194 h 194"/>
                <a:gd name="T78" fmla="*/ 60 w 60"/>
                <a:gd name="T79" fmla="*/ 192 h 194"/>
                <a:gd name="T80" fmla="*/ 60 w 60"/>
                <a:gd name="T81" fmla="*/ 19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" h="194">
                  <a:moveTo>
                    <a:pt x="60" y="192"/>
                  </a:moveTo>
                  <a:lnTo>
                    <a:pt x="59" y="185"/>
                  </a:lnTo>
                  <a:lnTo>
                    <a:pt x="59" y="185"/>
                  </a:lnTo>
                  <a:lnTo>
                    <a:pt x="47" y="165"/>
                  </a:lnTo>
                  <a:lnTo>
                    <a:pt x="37" y="145"/>
                  </a:lnTo>
                  <a:lnTo>
                    <a:pt x="32" y="134"/>
                  </a:lnTo>
                  <a:lnTo>
                    <a:pt x="29" y="124"/>
                  </a:lnTo>
                  <a:lnTo>
                    <a:pt x="27" y="114"/>
                  </a:lnTo>
                  <a:lnTo>
                    <a:pt x="24" y="104"/>
                  </a:lnTo>
                  <a:lnTo>
                    <a:pt x="7" y="86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2"/>
                  </a:lnTo>
                  <a:lnTo>
                    <a:pt x="0" y="45"/>
                  </a:lnTo>
                  <a:lnTo>
                    <a:pt x="1" y="67"/>
                  </a:lnTo>
                  <a:lnTo>
                    <a:pt x="3" y="90"/>
                  </a:lnTo>
                  <a:lnTo>
                    <a:pt x="11" y="100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0" y="109"/>
                  </a:lnTo>
                  <a:lnTo>
                    <a:pt x="20" y="109"/>
                  </a:lnTo>
                  <a:lnTo>
                    <a:pt x="20" y="110"/>
                  </a:lnTo>
                  <a:lnTo>
                    <a:pt x="20" y="112"/>
                  </a:lnTo>
                  <a:lnTo>
                    <a:pt x="20" y="112"/>
                  </a:lnTo>
                  <a:lnTo>
                    <a:pt x="20" y="123"/>
                  </a:lnTo>
                  <a:lnTo>
                    <a:pt x="21" y="134"/>
                  </a:lnTo>
                  <a:lnTo>
                    <a:pt x="24" y="146"/>
                  </a:lnTo>
                  <a:lnTo>
                    <a:pt x="28" y="156"/>
                  </a:lnTo>
                  <a:lnTo>
                    <a:pt x="32" y="165"/>
                  </a:lnTo>
                  <a:lnTo>
                    <a:pt x="39" y="174"/>
                  </a:lnTo>
                  <a:lnTo>
                    <a:pt x="46" y="182"/>
                  </a:lnTo>
                  <a:lnTo>
                    <a:pt x="55" y="188"/>
                  </a:lnTo>
                  <a:lnTo>
                    <a:pt x="55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7" y="192"/>
                  </a:lnTo>
                  <a:lnTo>
                    <a:pt x="57" y="194"/>
                  </a:lnTo>
                  <a:lnTo>
                    <a:pt x="60" y="192"/>
                  </a:lnTo>
                  <a:lnTo>
                    <a:pt x="60" y="192"/>
                  </a:lnTo>
                  <a:close/>
                </a:path>
              </a:pathLst>
            </a:custGeom>
            <a:solidFill>
              <a:srgbClr val="EDE9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6" name="Freeform 645"/>
            <p:cNvSpPr>
              <a:spLocks/>
            </p:cNvSpPr>
            <p:nvPr/>
          </p:nvSpPr>
          <p:spPr bwMode="auto">
            <a:xfrm>
              <a:off x="7983538" y="3411538"/>
              <a:ext cx="90488" cy="138113"/>
            </a:xfrm>
            <a:custGeom>
              <a:avLst/>
              <a:gdLst>
                <a:gd name="T0" fmla="*/ 57 w 57"/>
                <a:gd name="T1" fmla="*/ 0 h 87"/>
                <a:gd name="T2" fmla="*/ 57 w 57"/>
                <a:gd name="T3" fmla="*/ 0 h 87"/>
                <a:gd name="T4" fmla="*/ 46 w 57"/>
                <a:gd name="T5" fmla="*/ 20 h 87"/>
                <a:gd name="T6" fmla="*/ 32 w 57"/>
                <a:gd name="T7" fmla="*/ 41 h 87"/>
                <a:gd name="T8" fmla="*/ 0 w 57"/>
                <a:gd name="T9" fmla="*/ 87 h 87"/>
                <a:gd name="T10" fmla="*/ 57 w 57"/>
                <a:gd name="T11" fmla="*/ 63 h 87"/>
                <a:gd name="T12" fmla="*/ 57 w 57"/>
                <a:gd name="T13" fmla="*/ 0 h 87"/>
                <a:gd name="T14" fmla="*/ 57 w 57"/>
                <a:gd name="T15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87">
                  <a:moveTo>
                    <a:pt x="57" y="0"/>
                  </a:moveTo>
                  <a:lnTo>
                    <a:pt x="57" y="0"/>
                  </a:lnTo>
                  <a:lnTo>
                    <a:pt x="46" y="20"/>
                  </a:lnTo>
                  <a:lnTo>
                    <a:pt x="32" y="41"/>
                  </a:lnTo>
                  <a:lnTo>
                    <a:pt x="0" y="87"/>
                  </a:lnTo>
                  <a:lnTo>
                    <a:pt x="57" y="63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CEC6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7" name="Freeform 646"/>
            <p:cNvSpPr>
              <a:spLocks/>
            </p:cNvSpPr>
            <p:nvPr/>
          </p:nvSpPr>
          <p:spPr bwMode="auto">
            <a:xfrm>
              <a:off x="7945438" y="3298825"/>
              <a:ext cx="220663" cy="307975"/>
            </a:xfrm>
            <a:custGeom>
              <a:avLst/>
              <a:gdLst>
                <a:gd name="T0" fmla="*/ 107 w 139"/>
                <a:gd name="T1" fmla="*/ 73 h 194"/>
                <a:gd name="T2" fmla="*/ 102 w 139"/>
                <a:gd name="T3" fmla="*/ 67 h 194"/>
                <a:gd name="T4" fmla="*/ 107 w 139"/>
                <a:gd name="T5" fmla="*/ 55 h 194"/>
                <a:gd name="T6" fmla="*/ 110 w 139"/>
                <a:gd name="T7" fmla="*/ 0 h 194"/>
                <a:gd name="T8" fmla="*/ 110 w 139"/>
                <a:gd name="T9" fmla="*/ 0 h 194"/>
                <a:gd name="T10" fmla="*/ 105 w 139"/>
                <a:gd name="T11" fmla="*/ 17 h 194"/>
                <a:gd name="T12" fmla="*/ 98 w 139"/>
                <a:gd name="T13" fmla="*/ 35 h 194"/>
                <a:gd name="T14" fmla="*/ 90 w 139"/>
                <a:gd name="T15" fmla="*/ 53 h 194"/>
                <a:gd name="T16" fmla="*/ 81 w 139"/>
                <a:gd name="T17" fmla="*/ 71 h 194"/>
                <a:gd name="T18" fmla="*/ 81 w 139"/>
                <a:gd name="T19" fmla="*/ 134 h 194"/>
                <a:gd name="T20" fmla="*/ 24 w 139"/>
                <a:gd name="T21" fmla="*/ 158 h 194"/>
                <a:gd name="T22" fmla="*/ 18 w 139"/>
                <a:gd name="T23" fmla="*/ 164 h 194"/>
                <a:gd name="T24" fmla="*/ 18 w 139"/>
                <a:gd name="T25" fmla="*/ 164 h 194"/>
                <a:gd name="T26" fmla="*/ 10 w 139"/>
                <a:gd name="T27" fmla="*/ 171 h 194"/>
                <a:gd name="T28" fmla="*/ 0 w 139"/>
                <a:gd name="T29" fmla="*/ 176 h 194"/>
                <a:gd name="T30" fmla="*/ 0 w 139"/>
                <a:gd name="T31" fmla="*/ 176 h 194"/>
                <a:gd name="T32" fmla="*/ 6 w 139"/>
                <a:gd name="T33" fmla="*/ 178 h 194"/>
                <a:gd name="T34" fmla="*/ 10 w 139"/>
                <a:gd name="T35" fmla="*/ 179 h 194"/>
                <a:gd name="T36" fmla="*/ 13 w 139"/>
                <a:gd name="T37" fmla="*/ 181 h 194"/>
                <a:gd name="T38" fmla="*/ 17 w 139"/>
                <a:gd name="T39" fmla="*/ 183 h 194"/>
                <a:gd name="T40" fmla="*/ 17 w 139"/>
                <a:gd name="T41" fmla="*/ 183 h 194"/>
                <a:gd name="T42" fmla="*/ 33 w 139"/>
                <a:gd name="T43" fmla="*/ 180 h 194"/>
                <a:gd name="T44" fmla="*/ 48 w 139"/>
                <a:gd name="T45" fmla="*/ 179 h 194"/>
                <a:gd name="T46" fmla="*/ 64 w 139"/>
                <a:gd name="T47" fmla="*/ 178 h 194"/>
                <a:gd name="T48" fmla="*/ 80 w 139"/>
                <a:gd name="T49" fmla="*/ 179 h 194"/>
                <a:gd name="T50" fmla="*/ 94 w 139"/>
                <a:gd name="T51" fmla="*/ 181 h 194"/>
                <a:gd name="T52" fmla="*/ 110 w 139"/>
                <a:gd name="T53" fmla="*/ 184 h 194"/>
                <a:gd name="T54" fmla="*/ 125 w 139"/>
                <a:gd name="T55" fmla="*/ 189 h 194"/>
                <a:gd name="T56" fmla="*/ 139 w 139"/>
                <a:gd name="T57" fmla="*/ 194 h 194"/>
                <a:gd name="T58" fmla="*/ 110 w 139"/>
                <a:gd name="T59" fmla="*/ 133 h 194"/>
                <a:gd name="T60" fmla="*/ 107 w 139"/>
                <a:gd name="T61" fmla="*/ 73 h 194"/>
                <a:gd name="T62" fmla="*/ 107 w 139"/>
                <a:gd name="T63" fmla="*/ 7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9" h="194">
                  <a:moveTo>
                    <a:pt x="107" y="73"/>
                  </a:moveTo>
                  <a:lnTo>
                    <a:pt x="102" y="67"/>
                  </a:lnTo>
                  <a:lnTo>
                    <a:pt x="107" y="55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05" y="17"/>
                  </a:lnTo>
                  <a:lnTo>
                    <a:pt x="98" y="35"/>
                  </a:lnTo>
                  <a:lnTo>
                    <a:pt x="90" y="53"/>
                  </a:lnTo>
                  <a:lnTo>
                    <a:pt x="81" y="71"/>
                  </a:lnTo>
                  <a:lnTo>
                    <a:pt x="81" y="134"/>
                  </a:lnTo>
                  <a:lnTo>
                    <a:pt x="24" y="158"/>
                  </a:lnTo>
                  <a:lnTo>
                    <a:pt x="18" y="164"/>
                  </a:lnTo>
                  <a:lnTo>
                    <a:pt x="18" y="164"/>
                  </a:lnTo>
                  <a:lnTo>
                    <a:pt x="10" y="171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6" y="178"/>
                  </a:lnTo>
                  <a:lnTo>
                    <a:pt x="10" y="179"/>
                  </a:lnTo>
                  <a:lnTo>
                    <a:pt x="13" y="181"/>
                  </a:lnTo>
                  <a:lnTo>
                    <a:pt x="17" y="183"/>
                  </a:lnTo>
                  <a:lnTo>
                    <a:pt x="17" y="183"/>
                  </a:lnTo>
                  <a:lnTo>
                    <a:pt x="33" y="180"/>
                  </a:lnTo>
                  <a:lnTo>
                    <a:pt x="48" y="179"/>
                  </a:lnTo>
                  <a:lnTo>
                    <a:pt x="64" y="178"/>
                  </a:lnTo>
                  <a:lnTo>
                    <a:pt x="80" y="179"/>
                  </a:lnTo>
                  <a:lnTo>
                    <a:pt x="94" y="181"/>
                  </a:lnTo>
                  <a:lnTo>
                    <a:pt x="110" y="184"/>
                  </a:lnTo>
                  <a:lnTo>
                    <a:pt x="125" y="189"/>
                  </a:lnTo>
                  <a:lnTo>
                    <a:pt x="139" y="194"/>
                  </a:lnTo>
                  <a:lnTo>
                    <a:pt x="110" y="133"/>
                  </a:lnTo>
                  <a:lnTo>
                    <a:pt x="107" y="73"/>
                  </a:lnTo>
                  <a:lnTo>
                    <a:pt x="107" y="73"/>
                  </a:lnTo>
                  <a:close/>
                </a:path>
              </a:pathLst>
            </a:custGeom>
            <a:solidFill>
              <a:srgbClr val="897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8" name="Freeform 647"/>
            <p:cNvSpPr>
              <a:spLocks/>
            </p:cNvSpPr>
            <p:nvPr/>
          </p:nvSpPr>
          <p:spPr bwMode="auto">
            <a:xfrm>
              <a:off x="7778750" y="3194050"/>
              <a:ext cx="30163" cy="185738"/>
            </a:xfrm>
            <a:custGeom>
              <a:avLst/>
              <a:gdLst>
                <a:gd name="T0" fmla="*/ 19 w 19"/>
                <a:gd name="T1" fmla="*/ 0 h 117"/>
                <a:gd name="T2" fmla="*/ 18 w 19"/>
                <a:gd name="T3" fmla="*/ 0 h 117"/>
                <a:gd name="T4" fmla="*/ 0 w 19"/>
                <a:gd name="T5" fmla="*/ 2 h 117"/>
                <a:gd name="T6" fmla="*/ 8 w 19"/>
                <a:gd name="T7" fmla="*/ 104 h 117"/>
                <a:gd name="T8" fmla="*/ 19 w 19"/>
                <a:gd name="T9" fmla="*/ 117 h 117"/>
                <a:gd name="T10" fmla="*/ 19 w 19"/>
                <a:gd name="T11" fmla="*/ 117 h 117"/>
                <a:gd name="T12" fmla="*/ 15 w 19"/>
                <a:gd name="T13" fmla="*/ 85 h 117"/>
                <a:gd name="T14" fmla="*/ 14 w 19"/>
                <a:gd name="T15" fmla="*/ 69 h 117"/>
                <a:gd name="T16" fmla="*/ 14 w 19"/>
                <a:gd name="T17" fmla="*/ 55 h 117"/>
                <a:gd name="T18" fmla="*/ 14 w 19"/>
                <a:gd name="T19" fmla="*/ 40 h 117"/>
                <a:gd name="T20" fmla="*/ 15 w 19"/>
                <a:gd name="T21" fmla="*/ 25 h 117"/>
                <a:gd name="T22" fmla="*/ 16 w 19"/>
                <a:gd name="T23" fmla="*/ 12 h 117"/>
                <a:gd name="T24" fmla="*/ 19 w 19"/>
                <a:gd name="T25" fmla="*/ 0 h 117"/>
                <a:gd name="T26" fmla="*/ 19 w 19"/>
                <a:gd name="T2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17">
                  <a:moveTo>
                    <a:pt x="19" y="0"/>
                  </a:moveTo>
                  <a:lnTo>
                    <a:pt x="18" y="0"/>
                  </a:lnTo>
                  <a:lnTo>
                    <a:pt x="0" y="2"/>
                  </a:lnTo>
                  <a:lnTo>
                    <a:pt x="8" y="104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5" y="85"/>
                  </a:lnTo>
                  <a:lnTo>
                    <a:pt x="14" y="69"/>
                  </a:lnTo>
                  <a:lnTo>
                    <a:pt x="14" y="55"/>
                  </a:lnTo>
                  <a:lnTo>
                    <a:pt x="14" y="40"/>
                  </a:lnTo>
                  <a:lnTo>
                    <a:pt x="15" y="25"/>
                  </a:lnTo>
                  <a:lnTo>
                    <a:pt x="16" y="12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897E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9" name="Freeform 648"/>
            <p:cNvSpPr>
              <a:spLocks noEditPoints="1"/>
            </p:cNvSpPr>
            <p:nvPr/>
          </p:nvSpPr>
          <p:spPr bwMode="auto">
            <a:xfrm>
              <a:off x="7589838" y="3201988"/>
              <a:ext cx="160338" cy="430213"/>
            </a:xfrm>
            <a:custGeom>
              <a:avLst/>
              <a:gdLst>
                <a:gd name="T0" fmla="*/ 101 w 101"/>
                <a:gd name="T1" fmla="*/ 0 h 271"/>
                <a:gd name="T2" fmla="*/ 93 w 101"/>
                <a:gd name="T3" fmla="*/ 1 h 271"/>
                <a:gd name="T4" fmla="*/ 81 w 101"/>
                <a:gd name="T5" fmla="*/ 7 h 271"/>
                <a:gd name="T6" fmla="*/ 73 w 101"/>
                <a:gd name="T7" fmla="*/ 16 h 271"/>
                <a:gd name="T8" fmla="*/ 69 w 101"/>
                <a:gd name="T9" fmla="*/ 27 h 271"/>
                <a:gd name="T10" fmla="*/ 68 w 101"/>
                <a:gd name="T11" fmla="*/ 35 h 271"/>
                <a:gd name="T12" fmla="*/ 69 w 101"/>
                <a:gd name="T13" fmla="*/ 53 h 271"/>
                <a:gd name="T14" fmla="*/ 65 w 101"/>
                <a:gd name="T15" fmla="*/ 101 h 271"/>
                <a:gd name="T16" fmla="*/ 48 w 101"/>
                <a:gd name="T17" fmla="*/ 134 h 271"/>
                <a:gd name="T18" fmla="*/ 33 w 101"/>
                <a:gd name="T19" fmla="*/ 179 h 271"/>
                <a:gd name="T20" fmla="*/ 32 w 101"/>
                <a:gd name="T21" fmla="*/ 181 h 271"/>
                <a:gd name="T22" fmla="*/ 32 w 101"/>
                <a:gd name="T23" fmla="*/ 182 h 271"/>
                <a:gd name="T24" fmla="*/ 18 w 101"/>
                <a:gd name="T25" fmla="*/ 221 h 271"/>
                <a:gd name="T26" fmla="*/ 0 w 101"/>
                <a:gd name="T27" fmla="*/ 259 h 271"/>
                <a:gd name="T28" fmla="*/ 1 w 101"/>
                <a:gd name="T29" fmla="*/ 264 h 271"/>
                <a:gd name="T30" fmla="*/ 15 w 101"/>
                <a:gd name="T31" fmla="*/ 270 h 271"/>
                <a:gd name="T32" fmla="*/ 27 w 101"/>
                <a:gd name="T33" fmla="*/ 271 h 271"/>
                <a:gd name="T34" fmla="*/ 36 w 101"/>
                <a:gd name="T35" fmla="*/ 269 h 271"/>
                <a:gd name="T36" fmla="*/ 44 w 101"/>
                <a:gd name="T37" fmla="*/ 261 h 271"/>
                <a:gd name="T38" fmla="*/ 47 w 101"/>
                <a:gd name="T39" fmla="*/ 259 h 271"/>
                <a:gd name="T40" fmla="*/ 51 w 101"/>
                <a:gd name="T41" fmla="*/ 254 h 271"/>
                <a:gd name="T42" fmla="*/ 48 w 101"/>
                <a:gd name="T43" fmla="*/ 248 h 271"/>
                <a:gd name="T44" fmla="*/ 37 w 101"/>
                <a:gd name="T45" fmla="*/ 234 h 271"/>
                <a:gd name="T46" fmla="*/ 93 w 101"/>
                <a:gd name="T47" fmla="*/ 109 h 271"/>
                <a:gd name="T48" fmla="*/ 93 w 101"/>
                <a:gd name="T49" fmla="*/ 33 h 271"/>
                <a:gd name="T50" fmla="*/ 72 w 101"/>
                <a:gd name="T51" fmla="*/ 35 h 271"/>
                <a:gd name="T52" fmla="*/ 74 w 101"/>
                <a:gd name="T53" fmla="*/ 25 h 271"/>
                <a:gd name="T54" fmla="*/ 79 w 101"/>
                <a:gd name="T55" fmla="*/ 16 h 271"/>
                <a:gd name="T56" fmla="*/ 86 w 101"/>
                <a:gd name="T57" fmla="*/ 10 h 271"/>
                <a:gd name="T58" fmla="*/ 95 w 101"/>
                <a:gd name="T59" fmla="*/ 6 h 271"/>
                <a:gd name="T60" fmla="*/ 93 w 101"/>
                <a:gd name="T61" fmla="*/ 14 h 271"/>
                <a:gd name="T62" fmla="*/ 84 w 101"/>
                <a:gd name="T63" fmla="*/ 18 h 271"/>
                <a:gd name="T64" fmla="*/ 79 w 101"/>
                <a:gd name="T65" fmla="*/ 27 h 271"/>
                <a:gd name="T66" fmla="*/ 77 w 101"/>
                <a:gd name="T67" fmla="*/ 37 h 271"/>
                <a:gd name="T68" fmla="*/ 78 w 101"/>
                <a:gd name="T69" fmla="*/ 52 h 271"/>
                <a:gd name="T70" fmla="*/ 78 w 101"/>
                <a:gd name="T71" fmla="*/ 105 h 271"/>
                <a:gd name="T72" fmla="*/ 55 w 101"/>
                <a:gd name="T73" fmla="*/ 150 h 271"/>
                <a:gd name="T74" fmla="*/ 34 w 101"/>
                <a:gd name="T75" fmla="*/ 205 h 271"/>
                <a:gd name="T76" fmla="*/ 11 w 101"/>
                <a:gd name="T77" fmla="*/ 263 h 271"/>
                <a:gd name="T78" fmla="*/ 6 w 101"/>
                <a:gd name="T79" fmla="*/ 261 h 271"/>
                <a:gd name="T80" fmla="*/ 23 w 101"/>
                <a:gd name="T81" fmla="*/ 222 h 271"/>
                <a:gd name="T82" fmla="*/ 36 w 101"/>
                <a:gd name="T83" fmla="*/ 185 h 271"/>
                <a:gd name="T84" fmla="*/ 36 w 101"/>
                <a:gd name="T85" fmla="*/ 183 h 271"/>
                <a:gd name="T86" fmla="*/ 36 w 101"/>
                <a:gd name="T87" fmla="*/ 182 h 271"/>
                <a:gd name="T88" fmla="*/ 37 w 101"/>
                <a:gd name="T89" fmla="*/ 180 h 271"/>
                <a:gd name="T90" fmla="*/ 45 w 101"/>
                <a:gd name="T91" fmla="*/ 156 h 271"/>
                <a:gd name="T92" fmla="*/ 61 w 101"/>
                <a:gd name="T93" fmla="*/ 118 h 271"/>
                <a:gd name="T94" fmla="*/ 70 w 101"/>
                <a:gd name="T95" fmla="*/ 104 h 271"/>
                <a:gd name="T96" fmla="*/ 73 w 101"/>
                <a:gd name="T97" fmla="*/ 53 h 271"/>
                <a:gd name="T98" fmla="*/ 73 w 101"/>
                <a:gd name="T99" fmla="*/ 53 h 271"/>
                <a:gd name="T100" fmla="*/ 72 w 101"/>
                <a:gd name="T101" fmla="*/ 43 h 271"/>
                <a:gd name="T102" fmla="*/ 72 w 101"/>
                <a:gd name="T103" fmla="*/ 35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1" h="271">
                  <a:moveTo>
                    <a:pt x="93" y="33"/>
                  </a:moveTo>
                  <a:lnTo>
                    <a:pt x="101" y="0"/>
                  </a:lnTo>
                  <a:lnTo>
                    <a:pt x="101" y="0"/>
                  </a:lnTo>
                  <a:lnTo>
                    <a:pt x="93" y="1"/>
                  </a:lnTo>
                  <a:lnTo>
                    <a:pt x="87" y="4"/>
                  </a:lnTo>
                  <a:lnTo>
                    <a:pt x="81" y="7"/>
                  </a:lnTo>
                  <a:lnTo>
                    <a:pt x="77" y="11"/>
                  </a:lnTo>
                  <a:lnTo>
                    <a:pt x="73" y="16"/>
                  </a:lnTo>
                  <a:lnTo>
                    <a:pt x="70" y="22"/>
                  </a:lnTo>
                  <a:lnTo>
                    <a:pt x="69" y="27"/>
                  </a:lnTo>
                  <a:lnTo>
                    <a:pt x="68" y="35"/>
                  </a:lnTo>
                  <a:lnTo>
                    <a:pt x="68" y="35"/>
                  </a:lnTo>
                  <a:lnTo>
                    <a:pt x="68" y="44"/>
                  </a:lnTo>
                  <a:lnTo>
                    <a:pt x="69" y="53"/>
                  </a:lnTo>
                  <a:lnTo>
                    <a:pt x="65" y="101"/>
                  </a:lnTo>
                  <a:lnTo>
                    <a:pt x="65" y="101"/>
                  </a:lnTo>
                  <a:lnTo>
                    <a:pt x="57" y="116"/>
                  </a:lnTo>
                  <a:lnTo>
                    <a:pt x="48" y="134"/>
                  </a:lnTo>
                  <a:lnTo>
                    <a:pt x="41" y="154"/>
                  </a:lnTo>
                  <a:lnTo>
                    <a:pt x="33" y="179"/>
                  </a:lnTo>
                  <a:lnTo>
                    <a:pt x="33" y="179"/>
                  </a:lnTo>
                  <a:lnTo>
                    <a:pt x="32" y="181"/>
                  </a:lnTo>
                  <a:lnTo>
                    <a:pt x="32" y="181"/>
                  </a:lnTo>
                  <a:lnTo>
                    <a:pt x="32" y="182"/>
                  </a:lnTo>
                  <a:lnTo>
                    <a:pt x="25" y="203"/>
                  </a:lnTo>
                  <a:lnTo>
                    <a:pt x="18" y="221"/>
                  </a:lnTo>
                  <a:lnTo>
                    <a:pt x="0" y="259"/>
                  </a:lnTo>
                  <a:lnTo>
                    <a:pt x="0" y="259"/>
                  </a:lnTo>
                  <a:lnTo>
                    <a:pt x="1" y="264"/>
                  </a:lnTo>
                  <a:lnTo>
                    <a:pt x="1" y="264"/>
                  </a:lnTo>
                  <a:lnTo>
                    <a:pt x="9" y="268"/>
                  </a:lnTo>
                  <a:lnTo>
                    <a:pt x="15" y="270"/>
                  </a:lnTo>
                  <a:lnTo>
                    <a:pt x="21" y="271"/>
                  </a:lnTo>
                  <a:lnTo>
                    <a:pt x="27" y="271"/>
                  </a:lnTo>
                  <a:lnTo>
                    <a:pt x="32" y="270"/>
                  </a:lnTo>
                  <a:lnTo>
                    <a:pt x="36" y="269"/>
                  </a:lnTo>
                  <a:lnTo>
                    <a:pt x="41" y="266"/>
                  </a:lnTo>
                  <a:lnTo>
                    <a:pt x="44" y="261"/>
                  </a:lnTo>
                  <a:lnTo>
                    <a:pt x="44" y="261"/>
                  </a:lnTo>
                  <a:lnTo>
                    <a:pt x="47" y="259"/>
                  </a:lnTo>
                  <a:lnTo>
                    <a:pt x="50" y="257"/>
                  </a:lnTo>
                  <a:lnTo>
                    <a:pt x="51" y="254"/>
                  </a:lnTo>
                  <a:lnTo>
                    <a:pt x="50" y="251"/>
                  </a:lnTo>
                  <a:lnTo>
                    <a:pt x="48" y="248"/>
                  </a:lnTo>
                  <a:lnTo>
                    <a:pt x="46" y="243"/>
                  </a:lnTo>
                  <a:lnTo>
                    <a:pt x="37" y="234"/>
                  </a:lnTo>
                  <a:lnTo>
                    <a:pt x="59" y="174"/>
                  </a:lnTo>
                  <a:lnTo>
                    <a:pt x="93" y="109"/>
                  </a:lnTo>
                  <a:lnTo>
                    <a:pt x="93" y="33"/>
                  </a:lnTo>
                  <a:lnTo>
                    <a:pt x="93" y="33"/>
                  </a:lnTo>
                  <a:close/>
                  <a:moveTo>
                    <a:pt x="72" y="35"/>
                  </a:moveTo>
                  <a:lnTo>
                    <a:pt x="72" y="35"/>
                  </a:lnTo>
                  <a:lnTo>
                    <a:pt x="72" y="29"/>
                  </a:lnTo>
                  <a:lnTo>
                    <a:pt x="74" y="25"/>
                  </a:lnTo>
                  <a:lnTo>
                    <a:pt x="75" y="20"/>
                  </a:lnTo>
                  <a:lnTo>
                    <a:pt x="79" y="16"/>
                  </a:lnTo>
                  <a:lnTo>
                    <a:pt x="81" y="13"/>
                  </a:lnTo>
                  <a:lnTo>
                    <a:pt x="86" y="10"/>
                  </a:lnTo>
                  <a:lnTo>
                    <a:pt x="90" y="8"/>
                  </a:lnTo>
                  <a:lnTo>
                    <a:pt x="95" y="6"/>
                  </a:lnTo>
                  <a:lnTo>
                    <a:pt x="93" y="14"/>
                  </a:lnTo>
                  <a:lnTo>
                    <a:pt x="93" y="14"/>
                  </a:lnTo>
                  <a:lnTo>
                    <a:pt x="89" y="16"/>
                  </a:lnTo>
                  <a:lnTo>
                    <a:pt x="84" y="18"/>
                  </a:lnTo>
                  <a:lnTo>
                    <a:pt x="81" y="23"/>
                  </a:lnTo>
                  <a:lnTo>
                    <a:pt x="79" y="27"/>
                  </a:lnTo>
                  <a:lnTo>
                    <a:pt x="78" y="32"/>
                  </a:lnTo>
                  <a:lnTo>
                    <a:pt x="77" y="37"/>
                  </a:lnTo>
                  <a:lnTo>
                    <a:pt x="77" y="44"/>
                  </a:lnTo>
                  <a:lnTo>
                    <a:pt x="78" y="52"/>
                  </a:lnTo>
                  <a:lnTo>
                    <a:pt x="78" y="105"/>
                  </a:lnTo>
                  <a:lnTo>
                    <a:pt x="78" y="105"/>
                  </a:lnTo>
                  <a:lnTo>
                    <a:pt x="65" y="126"/>
                  </a:lnTo>
                  <a:lnTo>
                    <a:pt x="55" y="150"/>
                  </a:lnTo>
                  <a:lnTo>
                    <a:pt x="44" y="176"/>
                  </a:lnTo>
                  <a:lnTo>
                    <a:pt x="34" y="205"/>
                  </a:lnTo>
                  <a:lnTo>
                    <a:pt x="11" y="263"/>
                  </a:lnTo>
                  <a:lnTo>
                    <a:pt x="11" y="263"/>
                  </a:lnTo>
                  <a:lnTo>
                    <a:pt x="6" y="261"/>
                  </a:lnTo>
                  <a:lnTo>
                    <a:pt x="6" y="261"/>
                  </a:lnTo>
                  <a:lnTo>
                    <a:pt x="5" y="261"/>
                  </a:lnTo>
                  <a:lnTo>
                    <a:pt x="23" y="222"/>
                  </a:lnTo>
                  <a:lnTo>
                    <a:pt x="36" y="185"/>
                  </a:lnTo>
                  <a:lnTo>
                    <a:pt x="36" y="185"/>
                  </a:lnTo>
                  <a:lnTo>
                    <a:pt x="36" y="183"/>
                  </a:lnTo>
                  <a:lnTo>
                    <a:pt x="36" y="183"/>
                  </a:lnTo>
                  <a:lnTo>
                    <a:pt x="36" y="182"/>
                  </a:lnTo>
                  <a:lnTo>
                    <a:pt x="36" y="182"/>
                  </a:lnTo>
                  <a:lnTo>
                    <a:pt x="37" y="181"/>
                  </a:lnTo>
                  <a:lnTo>
                    <a:pt x="37" y="180"/>
                  </a:lnTo>
                  <a:lnTo>
                    <a:pt x="37" y="180"/>
                  </a:lnTo>
                  <a:lnTo>
                    <a:pt x="45" y="156"/>
                  </a:lnTo>
                  <a:lnTo>
                    <a:pt x="53" y="135"/>
                  </a:lnTo>
                  <a:lnTo>
                    <a:pt x="61" y="118"/>
                  </a:lnTo>
                  <a:lnTo>
                    <a:pt x="70" y="104"/>
                  </a:lnTo>
                  <a:lnTo>
                    <a:pt x="70" y="104"/>
                  </a:lnTo>
                  <a:lnTo>
                    <a:pt x="70" y="101"/>
                  </a:lnTo>
                  <a:lnTo>
                    <a:pt x="73" y="53"/>
                  </a:lnTo>
                  <a:lnTo>
                    <a:pt x="73" y="53"/>
                  </a:lnTo>
                  <a:lnTo>
                    <a:pt x="73" y="53"/>
                  </a:lnTo>
                  <a:lnTo>
                    <a:pt x="73" y="53"/>
                  </a:lnTo>
                  <a:lnTo>
                    <a:pt x="72" y="43"/>
                  </a:lnTo>
                  <a:lnTo>
                    <a:pt x="72" y="35"/>
                  </a:lnTo>
                  <a:lnTo>
                    <a:pt x="72" y="35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0" name="Freeform 649"/>
            <p:cNvSpPr>
              <a:spLocks/>
            </p:cNvSpPr>
            <p:nvPr/>
          </p:nvSpPr>
          <p:spPr bwMode="auto">
            <a:xfrm>
              <a:off x="7597775" y="3211513"/>
              <a:ext cx="142875" cy="407988"/>
            </a:xfrm>
            <a:custGeom>
              <a:avLst/>
              <a:gdLst>
                <a:gd name="T0" fmla="*/ 90 w 90"/>
                <a:gd name="T1" fmla="*/ 0 h 257"/>
                <a:gd name="T2" fmla="*/ 90 w 90"/>
                <a:gd name="T3" fmla="*/ 0 h 257"/>
                <a:gd name="T4" fmla="*/ 85 w 90"/>
                <a:gd name="T5" fmla="*/ 2 h 257"/>
                <a:gd name="T6" fmla="*/ 81 w 90"/>
                <a:gd name="T7" fmla="*/ 4 h 257"/>
                <a:gd name="T8" fmla="*/ 76 w 90"/>
                <a:gd name="T9" fmla="*/ 7 h 257"/>
                <a:gd name="T10" fmla="*/ 74 w 90"/>
                <a:gd name="T11" fmla="*/ 10 h 257"/>
                <a:gd name="T12" fmla="*/ 70 w 90"/>
                <a:gd name="T13" fmla="*/ 14 h 257"/>
                <a:gd name="T14" fmla="*/ 69 w 90"/>
                <a:gd name="T15" fmla="*/ 19 h 257"/>
                <a:gd name="T16" fmla="*/ 67 w 90"/>
                <a:gd name="T17" fmla="*/ 23 h 257"/>
                <a:gd name="T18" fmla="*/ 67 w 90"/>
                <a:gd name="T19" fmla="*/ 29 h 257"/>
                <a:gd name="T20" fmla="*/ 67 w 90"/>
                <a:gd name="T21" fmla="*/ 29 h 257"/>
                <a:gd name="T22" fmla="*/ 67 w 90"/>
                <a:gd name="T23" fmla="*/ 37 h 257"/>
                <a:gd name="T24" fmla="*/ 68 w 90"/>
                <a:gd name="T25" fmla="*/ 47 h 257"/>
                <a:gd name="T26" fmla="*/ 68 w 90"/>
                <a:gd name="T27" fmla="*/ 47 h 257"/>
                <a:gd name="T28" fmla="*/ 68 w 90"/>
                <a:gd name="T29" fmla="*/ 47 h 257"/>
                <a:gd name="T30" fmla="*/ 65 w 90"/>
                <a:gd name="T31" fmla="*/ 95 h 257"/>
                <a:gd name="T32" fmla="*/ 65 w 90"/>
                <a:gd name="T33" fmla="*/ 95 h 257"/>
                <a:gd name="T34" fmla="*/ 65 w 90"/>
                <a:gd name="T35" fmla="*/ 98 h 257"/>
                <a:gd name="T36" fmla="*/ 65 w 90"/>
                <a:gd name="T37" fmla="*/ 98 h 257"/>
                <a:gd name="T38" fmla="*/ 56 w 90"/>
                <a:gd name="T39" fmla="*/ 112 h 257"/>
                <a:gd name="T40" fmla="*/ 48 w 90"/>
                <a:gd name="T41" fmla="*/ 129 h 257"/>
                <a:gd name="T42" fmla="*/ 40 w 90"/>
                <a:gd name="T43" fmla="*/ 150 h 257"/>
                <a:gd name="T44" fmla="*/ 32 w 90"/>
                <a:gd name="T45" fmla="*/ 174 h 257"/>
                <a:gd name="T46" fmla="*/ 32 w 90"/>
                <a:gd name="T47" fmla="*/ 175 h 257"/>
                <a:gd name="T48" fmla="*/ 32 w 90"/>
                <a:gd name="T49" fmla="*/ 175 h 257"/>
                <a:gd name="T50" fmla="*/ 31 w 90"/>
                <a:gd name="T51" fmla="*/ 176 h 257"/>
                <a:gd name="T52" fmla="*/ 31 w 90"/>
                <a:gd name="T53" fmla="*/ 176 h 257"/>
                <a:gd name="T54" fmla="*/ 31 w 90"/>
                <a:gd name="T55" fmla="*/ 177 h 257"/>
                <a:gd name="T56" fmla="*/ 31 w 90"/>
                <a:gd name="T57" fmla="*/ 177 h 257"/>
                <a:gd name="T58" fmla="*/ 31 w 90"/>
                <a:gd name="T59" fmla="*/ 179 h 257"/>
                <a:gd name="T60" fmla="*/ 18 w 90"/>
                <a:gd name="T61" fmla="*/ 216 h 257"/>
                <a:gd name="T62" fmla="*/ 0 w 90"/>
                <a:gd name="T63" fmla="*/ 255 h 257"/>
                <a:gd name="T64" fmla="*/ 0 w 90"/>
                <a:gd name="T65" fmla="*/ 255 h 257"/>
                <a:gd name="T66" fmla="*/ 1 w 90"/>
                <a:gd name="T67" fmla="*/ 255 h 257"/>
                <a:gd name="T68" fmla="*/ 1 w 90"/>
                <a:gd name="T69" fmla="*/ 255 h 257"/>
                <a:gd name="T70" fmla="*/ 6 w 90"/>
                <a:gd name="T71" fmla="*/ 257 h 257"/>
                <a:gd name="T72" fmla="*/ 29 w 90"/>
                <a:gd name="T73" fmla="*/ 199 h 257"/>
                <a:gd name="T74" fmla="*/ 29 w 90"/>
                <a:gd name="T75" fmla="*/ 199 h 257"/>
                <a:gd name="T76" fmla="*/ 39 w 90"/>
                <a:gd name="T77" fmla="*/ 170 h 257"/>
                <a:gd name="T78" fmla="*/ 50 w 90"/>
                <a:gd name="T79" fmla="*/ 144 h 257"/>
                <a:gd name="T80" fmla="*/ 60 w 90"/>
                <a:gd name="T81" fmla="*/ 120 h 257"/>
                <a:gd name="T82" fmla="*/ 73 w 90"/>
                <a:gd name="T83" fmla="*/ 99 h 257"/>
                <a:gd name="T84" fmla="*/ 73 w 90"/>
                <a:gd name="T85" fmla="*/ 46 h 257"/>
                <a:gd name="T86" fmla="*/ 73 w 90"/>
                <a:gd name="T87" fmla="*/ 46 h 257"/>
                <a:gd name="T88" fmla="*/ 72 w 90"/>
                <a:gd name="T89" fmla="*/ 38 h 257"/>
                <a:gd name="T90" fmla="*/ 72 w 90"/>
                <a:gd name="T91" fmla="*/ 31 h 257"/>
                <a:gd name="T92" fmla="*/ 73 w 90"/>
                <a:gd name="T93" fmla="*/ 26 h 257"/>
                <a:gd name="T94" fmla="*/ 74 w 90"/>
                <a:gd name="T95" fmla="*/ 21 h 257"/>
                <a:gd name="T96" fmla="*/ 76 w 90"/>
                <a:gd name="T97" fmla="*/ 17 h 257"/>
                <a:gd name="T98" fmla="*/ 79 w 90"/>
                <a:gd name="T99" fmla="*/ 12 h 257"/>
                <a:gd name="T100" fmla="*/ 84 w 90"/>
                <a:gd name="T101" fmla="*/ 10 h 257"/>
                <a:gd name="T102" fmla="*/ 88 w 90"/>
                <a:gd name="T103" fmla="*/ 8 h 257"/>
                <a:gd name="T104" fmla="*/ 90 w 90"/>
                <a:gd name="T105" fmla="*/ 0 h 257"/>
                <a:gd name="T106" fmla="*/ 90 w 90"/>
                <a:gd name="T107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" h="257">
                  <a:moveTo>
                    <a:pt x="90" y="0"/>
                  </a:moveTo>
                  <a:lnTo>
                    <a:pt x="90" y="0"/>
                  </a:lnTo>
                  <a:lnTo>
                    <a:pt x="85" y="2"/>
                  </a:lnTo>
                  <a:lnTo>
                    <a:pt x="81" y="4"/>
                  </a:lnTo>
                  <a:lnTo>
                    <a:pt x="76" y="7"/>
                  </a:lnTo>
                  <a:lnTo>
                    <a:pt x="74" y="10"/>
                  </a:lnTo>
                  <a:lnTo>
                    <a:pt x="70" y="14"/>
                  </a:lnTo>
                  <a:lnTo>
                    <a:pt x="69" y="19"/>
                  </a:lnTo>
                  <a:lnTo>
                    <a:pt x="67" y="23"/>
                  </a:lnTo>
                  <a:lnTo>
                    <a:pt x="67" y="29"/>
                  </a:lnTo>
                  <a:lnTo>
                    <a:pt x="67" y="29"/>
                  </a:lnTo>
                  <a:lnTo>
                    <a:pt x="67" y="37"/>
                  </a:lnTo>
                  <a:lnTo>
                    <a:pt x="68" y="47"/>
                  </a:lnTo>
                  <a:lnTo>
                    <a:pt x="68" y="47"/>
                  </a:lnTo>
                  <a:lnTo>
                    <a:pt x="68" y="47"/>
                  </a:lnTo>
                  <a:lnTo>
                    <a:pt x="65" y="95"/>
                  </a:lnTo>
                  <a:lnTo>
                    <a:pt x="65" y="95"/>
                  </a:lnTo>
                  <a:lnTo>
                    <a:pt x="65" y="98"/>
                  </a:lnTo>
                  <a:lnTo>
                    <a:pt x="65" y="98"/>
                  </a:lnTo>
                  <a:lnTo>
                    <a:pt x="56" y="112"/>
                  </a:lnTo>
                  <a:lnTo>
                    <a:pt x="48" y="129"/>
                  </a:lnTo>
                  <a:lnTo>
                    <a:pt x="40" y="150"/>
                  </a:lnTo>
                  <a:lnTo>
                    <a:pt x="32" y="174"/>
                  </a:lnTo>
                  <a:lnTo>
                    <a:pt x="32" y="175"/>
                  </a:lnTo>
                  <a:lnTo>
                    <a:pt x="32" y="175"/>
                  </a:lnTo>
                  <a:lnTo>
                    <a:pt x="31" y="176"/>
                  </a:lnTo>
                  <a:lnTo>
                    <a:pt x="31" y="176"/>
                  </a:lnTo>
                  <a:lnTo>
                    <a:pt x="31" y="177"/>
                  </a:lnTo>
                  <a:lnTo>
                    <a:pt x="31" y="177"/>
                  </a:lnTo>
                  <a:lnTo>
                    <a:pt x="31" y="179"/>
                  </a:lnTo>
                  <a:lnTo>
                    <a:pt x="18" y="216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1" y="255"/>
                  </a:lnTo>
                  <a:lnTo>
                    <a:pt x="1" y="255"/>
                  </a:lnTo>
                  <a:lnTo>
                    <a:pt x="6" y="257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39" y="170"/>
                  </a:lnTo>
                  <a:lnTo>
                    <a:pt x="50" y="144"/>
                  </a:lnTo>
                  <a:lnTo>
                    <a:pt x="60" y="120"/>
                  </a:lnTo>
                  <a:lnTo>
                    <a:pt x="73" y="99"/>
                  </a:lnTo>
                  <a:lnTo>
                    <a:pt x="73" y="46"/>
                  </a:lnTo>
                  <a:lnTo>
                    <a:pt x="73" y="46"/>
                  </a:lnTo>
                  <a:lnTo>
                    <a:pt x="72" y="38"/>
                  </a:lnTo>
                  <a:lnTo>
                    <a:pt x="72" y="31"/>
                  </a:lnTo>
                  <a:lnTo>
                    <a:pt x="73" y="26"/>
                  </a:lnTo>
                  <a:lnTo>
                    <a:pt x="74" y="21"/>
                  </a:lnTo>
                  <a:lnTo>
                    <a:pt x="76" y="17"/>
                  </a:lnTo>
                  <a:lnTo>
                    <a:pt x="79" y="12"/>
                  </a:lnTo>
                  <a:lnTo>
                    <a:pt x="84" y="10"/>
                  </a:lnTo>
                  <a:lnTo>
                    <a:pt x="88" y="8"/>
                  </a:lnTo>
                  <a:lnTo>
                    <a:pt x="90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1" name="Freeform 650"/>
            <p:cNvSpPr>
              <a:spLocks/>
            </p:cNvSpPr>
            <p:nvPr/>
          </p:nvSpPr>
          <p:spPr bwMode="auto">
            <a:xfrm>
              <a:off x="7591425" y="3201988"/>
              <a:ext cx="177800" cy="460375"/>
            </a:xfrm>
            <a:custGeom>
              <a:avLst/>
              <a:gdLst>
                <a:gd name="T0" fmla="*/ 92 w 112"/>
                <a:gd name="T1" fmla="*/ 33 h 290"/>
                <a:gd name="T2" fmla="*/ 58 w 112"/>
                <a:gd name="T3" fmla="*/ 174 h 290"/>
                <a:gd name="T4" fmla="*/ 36 w 112"/>
                <a:gd name="T5" fmla="*/ 234 h 290"/>
                <a:gd name="T6" fmla="*/ 47 w 112"/>
                <a:gd name="T7" fmla="*/ 248 h 290"/>
                <a:gd name="T8" fmla="*/ 50 w 112"/>
                <a:gd name="T9" fmla="*/ 254 h 290"/>
                <a:gd name="T10" fmla="*/ 46 w 112"/>
                <a:gd name="T11" fmla="*/ 259 h 290"/>
                <a:gd name="T12" fmla="*/ 43 w 112"/>
                <a:gd name="T13" fmla="*/ 261 h 290"/>
                <a:gd name="T14" fmla="*/ 35 w 112"/>
                <a:gd name="T15" fmla="*/ 269 h 290"/>
                <a:gd name="T16" fmla="*/ 26 w 112"/>
                <a:gd name="T17" fmla="*/ 271 h 290"/>
                <a:gd name="T18" fmla="*/ 14 w 112"/>
                <a:gd name="T19" fmla="*/ 270 h 290"/>
                <a:gd name="T20" fmla="*/ 0 w 112"/>
                <a:gd name="T21" fmla="*/ 264 h 290"/>
                <a:gd name="T22" fmla="*/ 2 w 112"/>
                <a:gd name="T23" fmla="*/ 270 h 290"/>
                <a:gd name="T24" fmla="*/ 7 w 112"/>
                <a:gd name="T25" fmla="*/ 271 h 290"/>
                <a:gd name="T26" fmla="*/ 9 w 112"/>
                <a:gd name="T27" fmla="*/ 276 h 290"/>
                <a:gd name="T28" fmla="*/ 15 w 112"/>
                <a:gd name="T29" fmla="*/ 279 h 290"/>
                <a:gd name="T30" fmla="*/ 17 w 112"/>
                <a:gd name="T31" fmla="*/ 279 h 290"/>
                <a:gd name="T32" fmla="*/ 23 w 112"/>
                <a:gd name="T33" fmla="*/ 285 h 290"/>
                <a:gd name="T34" fmla="*/ 29 w 112"/>
                <a:gd name="T35" fmla="*/ 284 h 290"/>
                <a:gd name="T36" fmla="*/ 32 w 112"/>
                <a:gd name="T37" fmla="*/ 287 h 290"/>
                <a:gd name="T38" fmla="*/ 37 w 112"/>
                <a:gd name="T39" fmla="*/ 290 h 290"/>
                <a:gd name="T40" fmla="*/ 41 w 112"/>
                <a:gd name="T41" fmla="*/ 289 h 290"/>
                <a:gd name="T42" fmla="*/ 52 w 112"/>
                <a:gd name="T43" fmla="*/ 276 h 290"/>
                <a:gd name="T44" fmla="*/ 59 w 112"/>
                <a:gd name="T45" fmla="*/ 270 h 290"/>
                <a:gd name="T46" fmla="*/ 64 w 112"/>
                <a:gd name="T47" fmla="*/ 266 h 290"/>
                <a:gd name="T48" fmla="*/ 63 w 112"/>
                <a:gd name="T49" fmla="*/ 253 h 290"/>
                <a:gd name="T50" fmla="*/ 58 w 112"/>
                <a:gd name="T51" fmla="*/ 242 h 290"/>
                <a:gd name="T52" fmla="*/ 53 w 112"/>
                <a:gd name="T53" fmla="*/ 237 h 290"/>
                <a:gd name="T54" fmla="*/ 47 w 112"/>
                <a:gd name="T55" fmla="*/ 233 h 290"/>
                <a:gd name="T56" fmla="*/ 50 w 112"/>
                <a:gd name="T57" fmla="*/ 219 h 290"/>
                <a:gd name="T58" fmla="*/ 52 w 112"/>
                <a:gd name="T59" fmla="*/ 212 h 290"/>
                <a:gd name="T60" fmla="*/ 64 w 112"/>
                <a:gd name="T61" fmla="*/ 187 h 290"/>
                <a:gd name="T62" fmla="*/ 65 w 112"/>
                <a:gd name="T63" fmla="*/ 185 h 290"/>
                <a:gd name="T64" fmla="*/ 79 w 112"/>
                <a:gd name="T65" fmla="*/ 170 h 290"/>
                <a:gd name="T66" fmla="*/ 89 w 112"/>
                <a:gd name="T67" fmla="*/ 154 h 290"/>
                <a:gd name="T68" fmla="*/ 95 w 112"/>
                <a:gd name="T69" fmla="*/ 138 h 290"/>
                <a:gd name="T70" fmla="*/ 98 w 112"/>
                <a:gd name="T71" fmla="*/ 124 h 290"/>
                <a:gd name="T72" fmla="*/ 112 w 112"/>
                <a:gd name="T73" fmla="*/ 107 h 290"/>
                <a:gd name="T74" fmla="*/ 101 w 112"/>
                <a:gd name="T75" fmla="*/ 96 h 290"/>
                <a:gd name="T76" fmla="*/ 98 w 112"/>
                <a:gd name="T77" fmla="*/ 47 h 290"/>
                <a:gd name="T78" fmla="*/ 101 w 112"/>
                <a:gd name="T79" fmla="*/ 0 h 290"/>
                <a:gd name="T80" fmla="*/ 100 w 112"/>
                <a:gd name="T81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" h="290">
                  <a:moveTo>
                    <a:pt x="100" y="0"/>
                  </a:moveTo>
                  <a:lnTo>
                    <a:pt x="92" y="33"/>
                  </a:lnTo>
                  <a:lnTo>
                    <a:pt x="92" y="109"/>
                  </a:lnTo>
                  <a:lnTo>
                    <a:pt x="58" y="174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45" y="243"/>
                  </a:lnTo>
                  <a:lnTo>
                    <a:pt x="47" y="248"/>
                  </a:lnTo>
                  <a:lnTo>
                    <a:pt x="49" y="251"/>
                  </a:lnTo>
                  <a:lnTo>
                    <a:pt x="50" y="254"/>
                  </a:lnTo>
                  <a:lnTo>
                    <a:pt x="49" y="257"/>
                  </a:lnTo>
                  <a:lnTo>
                    <a:pt x="46" y="259"/>
                  </a:lnTo>
                  <a:lnTo>
                    <a:pt x="43" y="261"/>
                  </a:lnTo>
                  <a:lnTo>
                    <a:pt x="43" y="261"/>
                  </a:lnTo>
                  <a:lnTo>
                    <a:pt x="40" y="266"/>
                  </a:lnTo>
                  <a:lnTo>
                    <a:pt x="35" y="269"/>
                  </a:lnTo>
                  <a:lnTo>
                    <a:pt x="31" y="270"/>
                  </a:lnTo>
                  <a:lnTo>
                    <a:pt x="26" y="271"/>
                  </a:lnTo>
                  <a:lnTo>
                    <a:pt x="20" y="271"/>
                  </a:lnTo>
                  <a:lnTo>
                    <a:pt x="14" y="270"/>
                  </a:lnTo>
                  <a:lnTo>
                    <a:pt x="8" y="268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" y="270"/>
                  </a:lnTo>
                  <a:lnTo>
                    <a:pt x="5" y="271"/>
                  </a:lnTo>
                  <a:lnTo>
                    <a:pt x="7" y="271"/>
                  </a:lnTo>
                  <a:lnTo>
                    <a:pt x="7" y="271"/>
                  </a:lnTo>
                  <a:lnTo>
                    <a:pt x="9" y="276"/>
                  </a:lnTo>
                  <a:lnTo>
                    <a:pt x="13" y="278"/>
                  </a:lnTo>
                  <a:lnTo>
                    <a:pt x="15" y="279"/>
                  </a:lnTo>
                  <a:lnTo>
                    <a:pt x="17" y="279"/>
                  </a:lnTo>
                  <a:lnTo>
                    <a:pt x="17" y="279"/>
                  </a:lnTo>
                  <a:lnTo>
                    <a:pt x="20" y="282"/>
                  </a:lnTo>
                  <a:lnTo>
                    <a:pt x="23" y="285"/>
                  </a:lnTo>
                  <a:lnTo>
                    <a:pt x="26" y="285"/>
                  </a:lnTo>
                  <a:lnTo>
                    <a:pt x="29" y="284"/>
                  </a:lnTo>
                  <a:lnTo>
                    <a:pt x="29" y="284"/>
                  </a:lnTo>
                  <a:lnTo>
                    <a:pt x="32" y="287"/>
                  </a:lnTo>
                  <a:lnTo>
                    <a:pt x="34" y="289"/>
                  </a:lnTo>
                  <a:lnTo>
                    <a:pt x="37" y="290"/>
                  </a:lnTo>
                  <a:lnTo>
                    <a:pt x="41" y="289"/>
                  </a:lnTo>
                  <a:lnTo>
                    <a:pt x="41" y="289"/>
                  </a:lnTo>
                  <a:lnTo>
                    <a:pt x="49" y="271"/>
                  </a:lnTo>
                  <a:lnTo>
                    <a:pt x="52" y="276"/>
                  </a:lnTo>
                  <a:lnTo>
                    <a:pt x="52" y="276"/>
                  </a:lnTo>
                  <a:lnTo>
                    <a:pt x="59" y="270"/>
                  </a:lnTo>
                  <a:lnTo>
                    <a:pt x="64" y="266"/>
                  </a:lnTo>
                  <a:lnTo>
                    <a:pt x="64" y="266"/>
                  </a:lnTo>
                  <a:lnTo>
                    <a:pt x="64" y="259"/>
                  </a:lnTo>
                  <a:lnTo>
                    <a:pt x="63" y="253"/>
                  </a:lnTo>
                  <a:lnTo>
                    <a:pt x="61" y="248"/>
                  </a:lnTo>
                  <a:lnTo>
                    <a:pt x="58" y="242"/>
                  </a:lnTo>
                  <a:lnTo>
                    <a:pt x="58" y="242"/>
                  </a:lnTo>
                  <a:lnTo>
                    <a:pt x="53" y="237"/>
                  </a:lnTo>
                  <a:lnTo>
                    <a:pt x="47" y="233"/>
                  </a:lnTo>
                  <a:lnTo>
                    <a:pt x="47" y="233"/>
                  </a:lnTo>
                  <a:lnTo>
                    <a:pt x="49" y="226"/>
                  </a:lnTo>
                  <a:lnTo>
                    <a:pt x="50" y="219"/>
                  </a:lnTo>
                  <a:lnTo>
                    <a:pt x="50" y="219"/>
                  </a:lnTo>
                  <a:lnTo>
                    <a:pt x="52" y="212"/>
                  </a:lnTo>
                  <a:lnTo>
                    <a:pt x="55" y="204"/>
                  </a:lnTo>
                  <a:lnTo>
                    <a:pt x="64" y="187"/>
                  </a:lnTo>
                  <a:lnTo>
                    <a:pt x="64" y="187"/>
                  </a:lnTo>
                  <a:lnTo>
                    <a:pt x="65" y="185"/>
                  </a:lnTo>
                  <a:lnTo>
                    <a:pt x="65" y="185"/>
                  </a:lnTo>
                  <a:lnTo>
                    <a:pt x="79" y="170"/>
                  </a:lnTo>
                  <a:lnTo>
                    <a:pt x="85" y="162"/>
                  </a:lnTo>
                  <a:lnTo>
                    <a:pt x="89" y="154"/>
                  </a:lnTo>
                  <a:lnTo>
                    <a:pt x="92" y="146"/>
                  </a:lnTo>
                  <a:lnTo>
                    <a:pt x="95" y="138"/>
                  </a:lnTo>
                  <a:lnTo>
                    <a:pt x="97" y="132"/>
                  </a:lnTo>
                  <a:lnTo>
                    <a:pt x="98" y="124"/>
                  </a:lnTo>
                  <a:lnTo>
                    <a:pt x="112" y="107"/>
                  </a:lnTo>
                  <a:lnTo>
                    <a:pt x="112" y="107"/>
                  </a:lnTo>
                  <a:lnTo>
                    <a:pt x="101" y="96"/>
                  </a:lnTo>
                  <a:lnTo>
                    <a:pt x="101" y="96"/>
                  </a:lnTo>
                  <a:lnTo>
                    <a:pt x="99" y="72"/>
                  </a:lnTo>
                  <a:lnTo>
                    <a:pt x="98" y="47"/>
                  </a:lnTo>
                  <a:lnTo>
                    <a:pt x="99" y="24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2" name="Freeform 651"/>
            <p:cNvSpPr>
              <a:spLocks/>
            </p:cNvSpPr>
            <p:nvPr/>
          </p:nvSpPr>
          <p:spPr bwMode="auto">
            <a:xfrm>
              <a:off x="7586663" y="3257550"/>
              <a:ext cx="112713" cy="228600"/>
            </a:xfrm>
            <a:custGeom>
              <a:avLst/>
              <a:gdLst>
                <a:gd name="T0" fmla="*/ 70 w 71"/>
                <a:gd name="T1" fmla="*/ 0 h 144"/>
                <a:gd name="T2" fmla="*/ 0 w 71"/>
                <a:gd name="T3" fmla="*/ 16 h 144"/>
                <a:gd name="T4" fmla="*/ 35 w 71"/>
                <a:gd name="T5" fmla="*/ 144 h 144"/>
                <a:gd name="T6" fmla="*/ 35 w 71"/>
                <a:gd name="T7" fmla="*/ 144 h 144"/>
                <a:gd name="T8" fmla="*/ 43 w 71"/>
                <a:gd name="T9" fmla="*/ 119 h 144"/>
                <a:gd name="T10" fmla="*/ 50 w 71"/>
                <a:gd name="T11" fmla="*/ 99 h 144"/>
                <a:gd name="T12" fmla="*/ 59 w 71"/>
                <a:gd name="T13" fmla="*/ 81 h 144"/>
                <a:gd name="T14" fmla="*/ 67 w 71"/>
                <a:gd name="T15" fmla="*/ 66 h 144"/>
                <a:gd name="T16" fmla="*/ 71 w 71"/>
                <a:gd name="T17" fmla="*/ 18 h 144"/>
                <a:gd name="T18" fmla="*/ 71 w 71"/>
                <a:gd name="T19" fmla="*/ 18 h 144"/>
                <a:gd name="T20" fmla="*/ 70 w 71"/>
                <a:gd name="T21" fmla="*/ 9 h 144"/>
                <a:gd name="T22" fmla="*/ 70 w 71"/>
                <a:gd name="T23" fmla="*/ 0 h 144"/>
                <a:gd name="T24" fmla="*/ 70 w 71"/>
                <a:gd name="T2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144">
                  <a:moveTo>
                    <a:pt x="70" y="0"/>
                  </a:moveTo>
                  <a:lnTo>
                    <a:pt x="0" y="16"/>
                  </a:lnTo>
                  <a:lnTo>
                    <a:pt x="35" y="144"/>
                  </a:lnTo>
                  <a:lnTo>
                    <a:pt x="35" y="144"/>
                  </a:lnTo>
                  <a:lnTo>
                    <a:pt x="43" y="119"/>
                  </a:lnTo>
                  <a:lnTo>
                    <a:pt x="50" y="99"/>
                  </a:lnTo>
                  <a:lnTo>
                    <a:pt x="59" y="81"/>
                  </a:lnTo>
                  <a:lnTo>
                    <a:pt x="67" y="66"/>
                  </a:lnTo>
                  <a:lnTo>
                    <a:pt x="71" y="18"/>
                  </a:lnTo>
                  <a:lnTo>
                    <a:pt x="71" y="18"/>
                  </a:lnTo>
                  <a:lnTo>
                    <a:pt x="70" y="9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3" name="Freeform 652"/>
            <p:cNvSpPr>
              <a:spLocks/>
            </p:cNvSpPr>
            <p:nvPr/>
          </p:nvSpPr>
          <p:spPr bwMode="auto">
            <a:xfrm>
              <a:off x="7562850" y="3271838"/>
              <a:ext cx="79375" cy="252413"/>
            </a:xfrm>
            <a:custGeom>
              <a:avLst/>
              <a:gdLst>
                <a:gd name="T0" fmla="*/ 14 w 50"/>
                <a:gd name="T1" fmla="*/ 0 h 159"/>
                <a:gd name="T2" fmla="*/ 0 w 50"/>
                <a:gd name="T3" fmla="*/ 0 h 159"/>
                <a:gd name="T4" fmla="*/ 42 w 50"/>
                <a:gd name="T5" fmla="*/ 159 h 159"/>
                <a:gd name="T6" fmla="*/ 49 w 50"/>
                <a:gd name="T7" fmla="*/ 138 h 159"/>
                <a:gd name="T8" fmla="*/ 49 w 50"/>
                <a:gd name="T9" fmla="*/ 138 h 159"/>
                <a:gd name="T10" fmla="*/ 49 w 50"/>
                <a:gd name="T11" fmla="*/ 137 h 159"/>
                <a:gd name="T12" fmla="*/ 49 w 50"/>
                <a:gd name="T13" fmla="*/ 137 h 159"/>
                <a:gd name="T14" fmla="*/ 50 w 50"/>
                <a:gd name="T15" fmla="*/ 135 h 159"/>
                <a:gd name="T16" fmla="*/ 15 w 50"/>
                <a:gd name="T17" fmla="*/ 7 h 159"/>
                <a:gd name="T18" fmla="*/ 14 w 50"/>
                <a:gd name="T19" fmla="*/ 0 h 159"/>
                <a:gd name="T20" fmla="*/ 14 w 50"/>
                <a:gd name="T21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159">
                  <a:moveTo>
                    <a:pt x="14" y="0"/>
                  </a:moveTo>
                  <a:lnTo>
                    <a:pt x="0" y="0"/>
                  </a:lnTo>
                  <a:lnTo>
                    <a:pt x="42" y="159"/>
                  </a:lnTo>
                  <a:lnTo>
                    <a:pt x="49" y="138"/>
                  </a:lnTo>
                  <a:lnTo>
                    <a:pt x="49" y="138"/>
                  </a:lnTo>
                  <a:lnTo>
                    <a:pt x="49" y="137"/>
                  </a:lnTo>
                  <a:lnTo>
                    <a:pt x="49" y="137"/>
                  </a:lnTo>
                  <a:lnTo>
                    <a:pt x="50" y="135"/>
                  </a:lnTo>
                  <a:lnTo>
                    <a:pt x="15" y="7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4" name="Freeform 653"/>
            <p:cNvSpPr>
              <a:spLocks/>
            </p:cNvSpPr>
            <p:nvPr/>
          </p:nvSpPr>
          <p:spPr bwMode="auto">
            <a:xfrm>
              <a:off x="7666038" y="3371850"/>
              <a:ext cx="174625" cy="214313"/>
            </a:xfrm>
            <a:custGeom>
              <a:avLst/>
              <a:gdLst>
                <a:gd name="T0" fmla="*/ 18 w 110"/>
                <a:gd name="T1" fmla="*/ 78 h 135"/>
                <a:gd name="T2" fmla="*/ 18 w 110"/>
                <a:gd name="T3" fmla="*/ 78 h 135"/>
                <a:gd name="T4" fmla="*/ 17 w 110"/>
                <a:gd name="T5" fmla="*/ 80 h 135"/>
                <a:gd name="T6" fmla="*/ 17 w 110"/>
                <a:gd name="T7" fmla="*/ 80 h 135"/>
                <a:gd name="T8" fmla="*/ 8 w 110"/>
                <a:gd name="T9" fmla="*/ 97 h 135"/>
                <a:gd name="T10" fmla="*/ 5 w 110"/>
                <a:gd name="T11" fmla="*/ 105 h 135"/>
                <a:gd name="T12" fmla="*/ 3 w 110"/>
                <a:gd name="T13" fmla="*/ 112 h 135"/>
                <a:gd name="T14" fmla="*/ 3 w 110"/>
                <a:gd name="T15" fmla="*/ 112 h 135"/>
                <a:gd name="T16" fmla="*/ 2 w 110"/>
                <a:gd name="T17" fmla="*/ 119 h 135"/>
                <a:gd name="T18" fmla="*/ 0 w 110"/>
                <a:gd name="T19" fmla="*/ 126 h 135"/>
                <a:gd name="T20" fmla="*/ 0 w 110"/>
                <a:gd name="T21" fmla="*/ 126 h 135"/>
                <a:gd name="T22" fmla="*/ 6 w 110"/>
                <a:gd name="T23" fmla="*/ 130 h 135"/>
                <a:gd name="T24" fmla="*/ 11 w 110"/>
                <a:gd name="T25" fmla="*/ 135 h 135"/>
                <a:gd name="T26" fmla="*/ 7 w 110"/>
                <a:gd name="T27" fmla="*/ 124 h 135"/>
                <a:gd name="T28" fmla="*/ 110 w 110"/>
                <a:gd name="T29" fmla="*/ 98 h 135"/>
                <a:gd name="T30" fmla="*/ 108 w 110"/>
                <a:gd name="T31" fmla="*/ 89 h 135"/>
                <a:gd name="T32" fmla="*/ 108 w 110"/>
                <a:gd name="T33" fmla="*/ 89 h 135"/>
                <a:gd name="T34" fmla="*/ 99 w 110"/>
                <a:gd name="T35" fmla="*/ 81 h 135"/>
                <a:gd name="T36" fmla="*/ 92 w 110"/>
                <a:gd name="T37" fmla="*/ 73 h 135"/>
                <a:gd name="T38" fmla="*/ 85 w 110"/>
                <a:gd name="T39" fmla="*/ 64 h 135"/>
                <a:gd name="T40" fmla="*/ 79 w 110"/>
                <a:gd name="T41" fmla="*/ 54 h 135"/>
                <a:gd name="T42" fmla="*/ 76 w 110"/>
                <a:gd name="T43" fmla="*/ 44 h 135"/>
                <a:gd name="T44" fmla="*/ 74 w 110"/>
                <a:gd name="T45" fmla="*/ 33 h 135"/>
                <a:gd name="T46" fmla="*/ 71 w 110"/>
                <a:gd name="T47" fmla="*/ 21 h 135"/>
                <a:gd name="T48" fmla="*/ 71 w 110"/>
                <a:gd name="T49" fmla="*/ 9 h 135"/>
                <a:gd name="T50" fmla="*/ 65 w 110"/>
                <a:gd name="T51" fmla="*/ 0 h 135"/>
                <a:gd name="T52" fmla="*/ 51 w 110"/>
                <a:gd name="T53" fmla="*/ 17 h 135"/>
                <a:gd name="T54" fmla="*/ 51 w 110"/>
                <a:gd name="T55" fmla="*/ 17 h 135"/>
                <a:gd name="T56" fmla="*/ 50 w 110"/>
                <a:gd name="T57" fmla="*/ 25 h 135"/>
                <a:gd name="T58" fmla="*/ 48 w 110"/>
                <a:gd name="T59" fmla="*/ 31 h 135"/>
                <a:gd name="T60" fmla="*/ 45 w 110"/>
                <a:gd name="T61" fmla="*/ 39 h 135"/>
                <a:gd name="T62" fmla="*/ 42 w 110"/>
                <a:gd name="T63" fmla="*/ 47 h 135"/>
                <a:gd name="T64" fmla="*/ 38 w 110"/>
                <a:gd name="T65" fmla="*/ 55 h 135"/>
                <a:gd name="T66" fmla="*/ 32 w 110"/>
                <a:gd name="T67" fmla="*/ 63 h 135"/>
                <a:gd name="T68" fmla="*/ 18 w 110"/>
                <a:gd name="T69" fmla="*/ 78 h 135"/>
                <a:gd name="T70" fmla="*/ 18 w 110"/>
                <a:gd name="T71" fmla="*/ 7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0" h="135">
                  <a:moveTo>
                    <a:pt x="18" y="78"/>
                  </a:moveTo>
                  <a:lnTo>
                    <a:pt x="18" y="78"/>
                  </a:lnTo>
                  <a:lnTo>
                    <a:pt x="17" y="80"/>
                  </a:lnTo>
                  <a:lnTo>
                    <a:pt x="17" y="80"/>
                  </a:lnTo>
                  <a:lnTo>
                    <a:pt x="8" y="97"/>
                  </a:lnTo>
                  <a:lnTo>
                    <a:pt x="5" y="105"/>
                  </a:lnTo>
                  <a:lnTo>
                    <a:pt x="3" y="112"/>
                  </a:lnTo>
                  <a:lnTo>
                    <a:pt x="3" y="112"/>
                  </a:lnTo>
                  <a:lnTo>
                    <a:pt x="2" y="119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6" y="130"/>
                  </a:lnTo>
                  <a:lnTo>
                    <a:pt x="11" y="135"/>
                  </a:lnTo>
                  <a:lnTo>
                    <a:pt x="7" y="124"/>
                  </a:lnTo>
                  <a:lnTo>
                    <a:pt x="110" y="98"/>
                  </a:lnTo>
                  <a:lnTo>
                    <a:pt x="108" y="89"/>
                  </a:lnTo>
                  <a:lnTo>
                    <a:pt x="108" y="89"/>
                  </a:lnTo>
                  <a:lnTo>
                    <a:pt x="99" y="81"/>
                  </a:lnTo>
                  <a:lnTo>
                    <a:pt x="92" y="73"/>
                  </a:lnTo>
                  <a:lnTo>
                    <a:pt x="85" y="64"/>
                  </a:lnTo>
                  <a:lnTo>
                    <a:pt x="79" y="54"/>
                  </a:lnTo>
                  <a:lnTo>
                    <a:pt x="76" y="44"/>
                  </a:lnTo>
                  <a:lnTo>
                    <a:pt x="74" y="33"/>
                  </a:lnTo>
                  <a:lnTo>
                    <a:pt x="71" y="21"/>
                  </a:lnTo>
                  <a:lnTo>
                    <a:pt x="71" y="9"/>
                  </a:lnTo>
                  <a:lnTo>
                    <a:pt x="65" y="0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0" y="25"/>
                  </a:lnTo>
                  <a:lnTo>
                    <a:pt x="48" y="31"/>
                  </a:lnTo>
                  <a:lnTo>
                    <a:pt x="45" y="39"/>
                  </a:lnTo>
                  <a:lnTo>
                    <a:pt x="42" y="47"/>
                  </a:lnTo>
                  <a:lnTo>
                    <a:pt x="38" y="55"/>
                  </a:lnTo>
                  <a:lnTo>
                    <a:pt x="32" y="63"/>
                  </a:lnTo>
                  <a:lnTo>
                    <a:pt x="18" y="78"/>
                  </a:lnTo>
                  <a:lnTo>
                    <a:pt x="18" y="78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5" name="Freeform 654"/>
            <p:cNvSpPr>
              <a:spLocks/>
            </p:cNvSpPr>
            <p:nvPr/>
          </p:nvSpPr>
          <p:spPr bwMode="auto">
            <a:xfrm>
              <a:off x="7550150" y="3271838"/>
              <a:ext cx="79375" cy="280988"/>
            </a:xfrm>
            <a:custGeom>
              <a:avLst/>
              <a:gdLst>
                <a:gd name="T0" fmla="*/ 50 w 50"/>
                <a:gd name="T1" fmla="*/ 159 h 177"/>
                <a:gd name="T2" fmla="*/ 8 w 50"/>
                <a:gd name="T3" fmla="*/ 0 h 177"/>
                <a:gd name="T4" fmla="*/ 0 w 50"/>
                <a:gd name="T5" fmla="*/ 10 h 177"/>
                <a:gd name="T6" fmla="*/ 43 w 50"/>
                <a:gd name="T7" fmla="*/ 177 h 177"/>
                <a:gd name="T8" fmla="*/ 50 w 50"/>
                <a:gd name="T9" fmla="*/ 159 h 177"/>
                <a:gd name="T10" fmla="*/ 50 w 50"/>
                <a:gd name="T11" fmla="*/ 159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177">
                  <a:moveTo>
                    <a:pt x="50" y="159"/>
                  </a:moveTo>
                  <a:lnTo>
                    <a:pt x="8" y="0"/>
                  </a:lnTo>
                  <a:lnTo>
                    <a:pt x="0" y="10"/>
                  </a:lnTo>
                  <a:lnTo>
                    <a:pt x="43" y="177"/>
                  </a:lnTo>
                  <a:lnTo>
                    <a:pt x="50" y="159"/>
                  </a:lnTo>
                  <a:lnTo>
                    <a:pt x="50" y="159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6" name="Freeform 655"/>
            <p:cNvSpPr>
              <a:spLocks/>
            </p:cNvSpPr>
            <p:nvPr/>
          </p:nvSpPr>
          <p:spPr bwMode="auto">
            <a:xfrm>
              <a:off x="7775575" y="3578225"/>
              <a:ext cx="414338" cy="257175"/>
            </a:xfrm>
            <a:custGeom>
              <a:avLst/>
              <a:gdLst>
                <a:gd name="T0" fmla="*/ 15 w 261"/>
                <a:gd name="T1" fmla="*/ 38 h 162"/>
                <a:gd name="T2" fmla="*/ 17 w 261"/>
                <a:gd name="T3" fmla="*/ 102 h 162"/>
                <a:gd name="T4" fmla="*/ 9 w 261"/>
                <a:gd name="T5" fmla="*/ 111 h 162"/>
                <a:gd name="T6" fmla="*/ 0 w 261"/>
                <a:gd name="T7" fmla="*/ 125 h 162"/>
                <a:gd name="T8" fmla="*/ 0 w 261"/>
                <a:gd name="T9" fmla="*/ 132 h 162"/>
                <a:gd name="T10" fmla="*/ 5 w 261"/>
                <a:gd name="T11" fmla="*/ 142 h 162"/>
                <a:gd name="T12" fmla="*/ 7 w 261"/>
                <a:gd name="T13" fmla="*/ 138 h 162"/>
                <a:gd name="T14" fmla="*/ 11 w 261"/>
                <a:gd name="T15" fmla="*/ 130 h 162"/>
                <a:gd name="T16" fmla="*/ 18 w 261"/>
                <a:gd name="T17" fmla="*/ 128 h 162"/>
                <a:gd name="T18" fmla="*/ 25 w 261"/>
                <a:gd name="T19" fmla="*/ 130 h 162"/>
                <a:gd name="T20" fmla="*/ 28 w 261"/>
                <a:gd name="T21" fmla="*/ 133 h 162"/>
                <a:gd name="T22" fmla="*/ 27 w 261"/>
                <a:gd name="T23" fmla="*/ 98 h 162"/>
                <a:gd name="T24" fmla="*/ 27 w 261"/>
                <a:gd name="T25" fmla="*/ 90 h 162"/>
                <a:gd name="T26" fmla="*/ 27 w 261"/>
                <a:gd name="T27" fmla="*/ 88 h 162"/>
                <a:gd name="T28" fmla="*/ 29 w 261"/>
                <a:gd name="T29" fmla="*/ 75 h 162"/>
                <a:gd name="T30" fmla="*/ 35 w 261"/>
                <a:gd name="T31" fmla="*/ 53 h 162"/>
                <a:gd name="T32" fmla="*/ 38 w 261"/>
                <a:gd name="T33" fmla="*/ 44 h 162"/>
                <a:gd name="T34" fmla="*/ 47 w 261"/>
                <a:gd name="T35" fmla="*/ 31 h 162"/>
                <a:gd name="T36" fmla="*/ 54 w 261"/>
                <a:gd name="T37" fmla="*/ 25 h 162"/>
                <a:gd name="T38" fmla="*/ 62 w 261"/>
                <a:gd name="T39" fmla="*/ 23 h 162"/>
                <a:gd name="T40" fmla="*/ 66 w 261"/>
                <a:gd name="T41" fmla="*/ 23 h 162"/>
                <a:gd name="T42" fmla="*/ 77 w 261"/>
                <a:gd name="T43" fmla="*/ 26 h 162"/>
                <a:gd name="T44" fmla="*/ 84 w 261"/>
                <a:gd name="T45" fmla="*/ 31 h 162"/>
                <a:gd name="T46" fmla="*/ 98 w 261"/>
                <a:gd name="T47" fmla="*/ 45 h 162"/>
                <a:gd name="T48" fmla="*/ 107 w 261"/>
                <a:gd name="T49" fmla="*/ 62 h 162"/>
                <a:gd name="T50" fmla="*/ 113 w 261"/>
                <a:gd name="T51" fmla="*/ 85 h 162"/>
                <a:gd name="T52" fmla="*/ 114 w 261"/>
                <a:gd name="T53" fmla="*/ 97 h 162"/>
                <a:gd name="T54" fmla="*/ 115 w 261"/>
                <a:gd name="T55" fmla="*/ 104 h 162"/>
                <a:gd name="T56" fmla="*/ 120 w 261"/>
                <a:gd name="T57" fmla="*/ 162 h 162"/>
                <a:gd name="T58" fmla="*/ 240 w 261"/>
                <a:gd name="T59" fmla="*/ 128 h 162"/>
                <a:gd name="T60" fmla="*/ 252 w 261"/>
                <a:gd name="T61" fmla="*/ 116 h 162"/>
                <a:gd name="T62" fmla="*/ 259 w 261"/>
                <a:gd name="T63" fmla="*/ 101 h 162"/>
                <a:gd name="T64" fmla="*/ 260 w 261"/>
                <a:gd name="T65" fmla="*/ 94 h 162"/>
                <a:gd name="T66" fmla="*/ 260 w 261"/>
                <a:gd name="T67" fmla="*/ 76 h 162"/>
                <a:gd name="T68" fmla="*/ 254 w 261"/>
                <a:gd name="T69" fmla="*/ 44 h 162"/>
                <a:gd name="T70" fmla="*/ 246 w 261"/>
                <a:gd name="T71" fmla="*/ 18 h 162"/>
                <a:gd name="T72" fmla="*/ 217 w 261"/>
                <a:gd name="T73" fmla="*/ 8 h 162"/>
                <a:gd name="T74" fmla="*/ 187 w 261"/>
                <a:gd name="T75" fmla="*/ 3 h 162"/>
                <a:gd name="T76" fmla="*/ 155 w 261"/>
                <a:gd name="T77" fmla="*/ 3 h 162"/>
                <a:gd name="T78" fmla="*/ 124 w 261"/>
                <a:gd name="T79" fmla="*/ 7 h 162"/>
                <a:gd name="T80" fmla="*/ 120 w 261"/>
                <a:gd name="T81" fmla="*/ 5 h 162"/>
                <a:gd name="T82" fmla="*/ 113 w 261"/>
                <a:gd name="T83" fmla="*/ 2 h 162"/>
                <a:gd name="T84" fmla="*/ 107 w 261"/>
                <a:gd name="T85" fmla="*/ 0 h 162"/>
                <a:gd name="T86" fmla="*/ 87 w 261"/>
                <a:gd name="T87" fmla="*/ 9 h 162"/>
                <a:gd name="T88" fmla="*/ 62 w 261"/>
                <a:gd name="T89" fmla="*/ 16 h 162"/>
                <a:gd name="T90" fmla="*/ 39 w 261"/>
                <a:gd name="T91" fmla="*/ 25 h 162"/>
                <a:gd name="T92" fmla="*/ 15 w 261"/>
                <a:gd name="T93" fmla="*/ 3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1" h="162">
                  <a:moveTo>
                    <a:pt x="15" y="38"/>
                  </a:moveTo>
                  <a:lnTo>
                    <a:pt x="15" y="38"/>
                  </a:lnTo>
                  <a:lnTo>
                    <a:pt x="14" y="38"/>
                  </a:lnTo>
                  <a:lnTo>
                    <a:pt x="17" y="102"/>
                  </a:lnTo>
                  <a:lnTo>
                    <a:pt x="17" y="102"/>
                  </a:lnTo>
                  <a:lnTo>
                    <a:pt x="9" y="111"/>
                  </a:lnTo>
                  <a:lnTo>
                    <a:pt x="3" y="119"/>
                  </a:lnTo>
                  <a:lnTo>
                    <a:pt x="0" y="125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1" y="138"/>
                  </a:lnTo>
                  <a:lnTo>
                    <a:pt x="5" y="142"/>
                  </a:lnTo>
                  <a:lnTo>
                    <a:pt x="5" y="142"/>
                  </a:lnTo>
                  <a:lnTo>
                    <a:pt x="7" y="138"/>
                  </a:lnTo>
                  <a:lnTo>
                    <a:pt x="9" y="133"/>
                  </a:lnTo>
                  <a:lnTo>
                    <a:pt x="11" y="130"/>
                  </a:lnTo>
                  <a:lnTo>
                    <a:pt x="15" y="129"/>
                  </a:lnTo>
                  <a:lnTo>
                    <a:pt x="18" y="128"/>
                  </a:lnTo>
                  <a:lnTo>
                    <a:pt x="21" y="129"/>
                  </a:lnTo>
                  <a:lnTo>
                    <a:pt x="25" y="130"/>
                  </a:lnTo>
                  <a:lnTo>
                    <a:pt x="28" y="133"/>
                  </a:lnTo>
                  <a:lnTo>
                    <a:pt x="28" y="133"/>
                  </a:lnTo>
                  <a:lnTo>
                    <a:pt x="27" y="116"/>
                  </a:lnTo>
                  <a:lnTo>
                    <a:pt x="27" y="98"/>
                  </a:lnTo>
                  <a:lnTo>
                    <a:pt x="27" y="98"/>
                  </a:lnTo>
                  <a:lnTo>
                    <a:pt x="27" y="90"/>
                  </a:lnTo>
                  <a:lnTo>
                    <a:pt x="27" y="90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9" y="75"/>
                  </a:lnTo>
                  <a:lnTo>
                    <a:pt x="32" y="63"/>
                  </a:lnTo>
                  <a:lnTo>
                    <a:pt x="35" y="53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44" y="35"/>
                  </a:lnTo>
                  <a:lnTo>
                    <a:pt x="47" y="31"/>
                  </a:lnTo>
                  <a:lnTo>
                    <a:pt x="51" y="29"/>
                  </a:lnTo>
                  <a:lnTo>
                    <a:pt x="54" y="25"/>
                  </a:lnTo>
                  <a:lnTo>
                    <a:pt x="59" y="24"/>
                  </a:lnTo>
                  <a:lnTo>
                    <a:pt x="62" y="23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72" y="24"/>
                  </a:lnTo>
                  <a:lnTo>
                    <a:pt x="77" y="26"/>
                  </a:lnTo>
                  <a:lnTo>
                    <a:pt x="77" y="26"/>
                  </a:lnTo>
                  <a:lnTo>
                    <a:pt x="84" y="31"/>
                  </a:lnTo>
                  <a:lnTo>
                    <a:pt x="91" y="38"/>
                  </a:lnTo>
                  <a:lnTo>
                    <a:pt x="98" y="45"/>
                  </a:lnTo>
                  <a:lnTo>
                    <a:pt x="102" y="53"/>
                  </a:lnTo>
                  <a:lnTo>
                    <a:pt x="107" y="62"/>
                  </a:lnTo>
                  <a:lnTo>
                    <a:pt x="110" y="74"/>
                  </a:lnTo>
                  <a:lnTo>
                    <a:pt x="113" y="85"/>
                  </a:lnTo>
                  <a:lnTo>
                    <a:pt x="114" y="97"/>
                  </a:lnTo>
                  <a:lnTo>
                    <a:pt x="114" y="97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9" y="132"/>
                  </a:lnTo>
                  <a:lnTo>
                    <a:pt x="120" y="162"/>
                  </a:lnTo>
                  <a:lnTo>
                    <a:pt x="240" y="128"/>
                  </a:lnTo>
                  <a:lnTo>
                    <a:pt x="240" y="128"/>
                  </a:lnTo>
                  <a:lnTo>
                    <a:pt x="246" y="123"/>
                  </a:lnTo>
                  <a:lnTo>
                    <a:pt x="252" y="116"/>
                  </a:lnTo>
                  <a:lnTo>
                    <a:pt x="255" y="110"/>
                  </a:lnTo>
                  <a:lnTo>
                    <a:pt x="259" y="101"/>
                  </a:lnTo>
                  <a:lnTo>
                    <a:pt x="259" y="101"/>
                  </a:lnTo>
                  <a:lnTo>
                    <a:pt x="260" y="94"/>
                  </a:lnTo>
                  <a:lnTo>
                    <a:pt x="261" y="85"/>
                  </a:lnTo>
                  <a:lnTo>
                    <a:pt x="260" y="76"/>
                  </a:lnTo>
                  <a:lnTo>
                    <a:pt x="259" y="66"/>
                  </a:lnTo>
                  <a:lnTo>
                    <a:pt x="254" y="44"/>
                  </a:lnTo>
                  <a:lnTo>
                    <a:pt x="246" y="18"/>
                  </a:lnTo>
                  <a:lnTo>
                    <a:pt x="246" y="18"/>
                  </a:lnTo>
                  <a:lnTo>
                    <a:pt x="232" y="13"/>
                  </a:lnTo>
                  <a:lnTo>
                    <a:pt x="217" y="8"/>
                  </a:lnTo>
                  <a:lnTo>
                    <a:pt x="201" y="5"/>
                  </a:lnTo>
                  <a:lnTo>
                    <a:pt x="187" y="3"/>
                  </a:lnTo>
                  <a:lnTo>
                    <a:pt x="171" y="2"/>
                  </a:lnTo>
                  <a:lnTo>
                    <a:pt x="155" y="3"/>
                  </a:lnTo>
                  <a:lnTo>
                    <a:pt x="140" y="4"/>
                  </a:lnTo>
                  <a:lnTo>
                    <a:pt x="124" y="7"/>
                  </a:lnTo>
                  <a:lnTo>
                    <a:pt x="124" y="7"/>
                  </a:lnTo>
                  <a:lnTo>
                    <a:pt x="120" y="5"/>
                  </a:lnTo>
                  <a:lnTo>
                    <a:pt x="117" y="3"/>
                  </a:lnTo>
                  <a:lnTo>
                    <a:pt x="113" y="2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7" y="5"/>
                  </a:lnTo>
                  <a:lnTo>
                    <a:pt x="87" y="9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51" y="20"/>
                  </a:lnTo>
                  <a:lnTo>
                    <a:pt x="39" y="25"/>
                  </a:lnTo>
                  <a:lnTo>
                    <a:pt x="15" y="38"/>
                  </a:lnTo>
                  <a:lnTo>
                    <a:pt x="15" y="3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7" name="Freeform 656"/>
            <p:cNvSpPr>
              <a:spLocks/>
            </p:cNvSpPr>
            <p:nvPr/>
          </p:nvSpPr>
          <p:spPr bwMode="auto">
            <a:xfrm>
              <a:off x="7656513" y="3632200"/>
              <a:ext cx="17463" cy="28575"/>
            </a:xfrm>
            <a:custGeom>
              <a:avLst/>
              <a:gdLst>
                <a:gd name="T0" fmla="*/ 11 w 11"/>
                <a:gd name="T1" fmla="*/ 5 h 18"/>
                <a:gd name="T2" fmla="*/ 8 w 11"/>
                <a:gd name="T3" fmla="*/ 0 h 18"/>
                <a:gd name="T4" fmla="*/ 0 w 11"/>
                <a:gd name="T5" fmla="*/ 18 h 18"/>
                <a:gd name="T6" fmla="*/ 0 w 11"/>
                <a:gd name="T7" fmla="*/ 18 h 18"/>
                <a:gd name="T8" fmla="*/ 5 w 11"/>
                <a:gd name="T9" fmla="*/ 11 h 18"/>
                <a:gd name="T10" fmla="*/ 11 w 11"/>
                <a:gd name="T11" fmla="*/ 5 h 18"/>
                <a:gd name="T12" fmla="*/ 11 w 11"/>
                <a:gd name="T13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18">
                  <a:moveTo>
                    <a:pt x="11" y="5"/>
                  </a:moveTo>
                  <a:lnTo>
                    <a:pt x="8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" y="11"/>
                  </a:lnTo>
                  <a:lnTo>
                    <a:pt x="11" y="5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8" name="Freeform 657"/>
            <p:cNvSpPr>
              <a:spLocks/>
            </p:cNvSpPr>
            <p:nvPr/>
          </p:nvSpPr>
          <p:spPr bwMode="auto">
            <a:xfrm>
              <a:off x="7650163" y="3754438"/>
              <a:ext cx="14288" cy="74613"/>
            </a:xfrm>
            <a:custGeom>
              <a:avLst/>
              <a:gdLst>
                <a:gd name="T0" fmla="*/ 0 w 9"/>
                <a:gd name="T1" fmla="*/ 9 h 47"/>
                <a:gd name="T2" fmla="*/ 3 w 9"/>
                <a:gd name="T3" fmla="*/ 29 h 47"/>
                <a:gd name="T4" fmla="*/ 6 w 9"/>
                <a:gd name="T5" fmla="*/ 47 h 47"/>
                <a:gd name="T6" fmla="*/ 6 w 9"/>
                <a:gd name="T7" fmla="*/ 47 h 47"/>
                <a:gd name="T8" fmla="*/ 8 w 9"/>
                <a:gd name="T9" fmla="*/ 45 h 47"/>
                <a:gd name="T10" fmla="*/ 9 w 9"/>
                <a:gd name="T11" fmla="*/ 40 h 47"/>
                <a:gd name="T12" fmla="*/ 5 w 9"/>
                <a:gd name="T13" fmla="*/ 28 h 47"/>
                <a:gd name="T14" fmla="*/ 4 w 9"/>
                <a:gd name="T15" fmla="*/ 0 h 47"/>
                <a:gd name="T16" fmla="*/ 0 w 9"/>
                <a:gd name="T17" fmla="*/ 9 h 47"/>
                <a:gd name="T18" fmla="*/ 0 w 9"/>
                <a:gd name="T19" fmla="*/ 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47">
                  <a:moveTo>
                    <a:pt x="0" y="9"/>
                  </a:moveTo>
                  <a:lnTo>
                    <a:pt x="3" y="29"/>
                  </a:lnTo>
                  <a:lnTo>
                    <a:pt x="6" y="47"/>
                  </a:lnTo>
                  <a:lnTo>
                    <a:pt x="6" y="47"/>
                  </a:lnTo>
                  <a:lnTo>
                    <a:pt x="8" y="45"/>
                  </a:lnTo>
                  <a:lnTo>
                    <a:pt x="9" y="40"/>
                  </a:lnTo>
                  <a:lnTo>
                    <a:pt x="5" y="28"/>
                  </a:lnTo>
                  <a:lnTo>
                    <a:pt x="4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9" name="Freeform 658"/>
            <p:cNvSpPr>
              <a:spLocks/>
            </p:cNvSpPr>
            <p:nvPr/>
          </p:nvSpPr>
          <p:spPr bwMode="auto">
            <a:xfrm>
              <a:off x="7631113" y="3752850"/>
              <a:ext cx="19050" cy="80963"/>
            </a:xfrm>
            <a:custGeom>
              <a:avLst/>
              <a:gdLst>
                <a:gd name="T0" fmla="*/ 9 w 12"/>
                <a:gd name="T1" fmla="*/ 0 h 51"/>
                <a:gd name="T2" fmla="*/ 0 w 12"/>
                <a:gd name="T3" fmla="*/ 11 h 51"/>
                <a:gd name="T4" fmla="*/ 10 w 12"/>
                <a:gd name="T5" fmla="*/ 51 h 51"/>
                <a:gd name="T6" fmla="*/ 10 w 12"/>
                <a:gd name="T7" fmla="*/ 51 h 51"/>
                <a:gd name="T8" fmla="*/ 12 w 12"/>
                <a:gd name="T9" fmla="*/ 47 h 51"/>
                <a:gd name="T10" fmla="*/ 12 w 12"/>
                <a:gd name="T11" fmla="*/ 39 h 51"/>
                <a:gd name="T12" fmla="*/ 9 w 12"/>
                <a:gd name="T13" fmla="*/ 23 h 51"/>
                <a:gd name="T14" fmla="*/ 9 w 12"/>
                <a:gd name="T15" fmla="*/ 0 h 51"/>
                <a:gd name="T16" fmla="*/ 9 w 12"/>
                <a:gd name="T1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51">
                  <a:moveTo>
                    <a:pt x="9" y="0"/>
                  </a:moveTo>
                  <a:lnTo>
                    <a:pt x="0" y="1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2" y="47"/>
                  </a:lnTo>
                  <a:lnTo>
                    <a:pt x="12" y="39"/>
                  </a:lnTo>
                  <a:lnTo>
                    <a:pt x="9" y="23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0" name="Freeform 659"/>
            <p:cNvSpPr>
              <a:spLocks/>
            </p:cNvSpPr>
            <p:nvPr/>
          </p:nvSpPr>
          <p:spPr bwMode="auto">
            <a:xfrm>
              <a:off x="7677150" y="3735388"/>
              <a:ext cx="85725" cy="284163"/>
            </a:xfrm>
            <a:custGeom>
              <a:avLst/>
              <a:gdLst>
                <a:gd name="T0" fmla="*/ 7 w 54"/>
                <a:gd name="T1" fmla="*/ 0 h 179"/>
                <a:gd name="T2" fmla="*/ 7 w 54"/>
                <a:gd name="T3" fmla="*/ 0 h 179"/>
                <a:gd name="T4" fmla="*/ 0 w 54"/>
                <a:gd name="T5" fmla="*/ 17 h 179"/>
                <a:gd name="T6" fmla="*/ 49 w 54"/>
                <a:gd name="T7" fmla="*/ 179 h 179"/>
                <a:gd name="T8" fmla="*/ 49 w 54"/>
                <a:gd name="T9" fmla="*/ 179 h 179"/>
                <a:gd name="T10" fmla="*/ 54 w 54"/>
                <a:gd name="T11" fmla="*/ 146 h 179"/>
                <a:gd name="T12" fmla="*/ 7 w 54"/>
                <a:gd name="T13" fmla="*/ 0 h 179"/>
                <a:gd name="T14" fmla="*/ 7 w 54"/>
                <a:gd name="T15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179">
                  <a:moveTo>
                    <a:pt x="7" y="0"/>
                  </a:moveTo>
                  <a:lnTo>
                    <a:pt x="7" y="0"/>
                  </a:lnTo>
                  <a:lnTo>
                    <a:pt x="0" y="17"/>
                  </a:lnTo>
                  <a:lnTo>
                    <a:pt x="49" y="179"/>
                  </a:lnTo>
                  <a:lnTo>
                    <a:pt x="49" y="179"/>
                  </a:lnTo>
                  <a:lnTo>
                    <a:pt x="54" y="146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1" name="Freeform 660"/>
            <p:cNvSpPr>
              <a:spLocks/>
            </p:cNvSpPr>
            <p:nvPr/>
          </p:nvSpPr>
          <p:spPr bwMode="auto">
            <a:xfrm>
              <a:off x="7615238" y="3749675"/>
              <a:ext cx="14288" cy="77788"/>
            </a:xfrm>
            <a:custGeom>
              <a:avLst/>
              <a:gdLst>
                <a:gd name="T0" fmla="*/ 2 w 9"/>
                <a:gd name="T1" fmla="*/ 9 h 49"/>
                <a:gd name="T2" fmla="*/ 0 w 9"/>
                <a:gd name="T3" fmla="*/ 31 h 49"/>
                <a:gd name="T4" fmla="*/ 8 w 9"/>
                <a:gd name="T5" fmla="*/ 49 h 49"/>
                <a:gd name="T6" fmla="*/ 8 w 9"/>
                <a:gd name="T7" fmla="*/ 49 h 49"/>
                <a:gd name="T8" fmla="*/ 9 w 9"/>
                <a:gd name="T9" fmla="*/ 44 h 49"/>
                <a:gd name="T10" fmla="*/ 8 w 9"/>
                <a:gd name="T11" fmla="*/ 38 h 49"/>
                <a:gd name="T12" fmla="*/ 5 w 9"/>
                <a:gd name="T13" fmla="*/ 30 h 49"/>
                <a:gd name="T14" fmla="*/ 8 w 9"/>
                <a:gd name="T15" fmla="*/ 0 h 49"/>
                <a:gd name="T16" fmla="*/ 2 w 9"/>
                <a:gd name="T17" fmla="*/ 9 h 49"/>
                <a:gd name="T18" fmla="*/ 2 w 9"/>
                <a:gd name="T19" fmla="*/ 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49">
                  <a:moveTo>
                    <a:pt x="2" y="9"/>
                  </a:moveTo>
                  <a:lnTo>
                    <a:pt x="0" y="31"/>
                  </a:lnTo>
                  <a:lnTo>
                    <a:pt x="8" y="49"/>
                  </a:lnTo>
                  <a:lnTo>
                    <a:pt x="8" y="49"/>
                  </a:lnTo>
                  <a:lnTo>
                    <a:pt x="9" y="44"/>
                  </a:lnTo>
                  <a:lnTo>
                    <a:pt x="8" y="38"/>
                  </a:lnTo>
                  <a:lnTo>
                    <a:pt x="5" y="30"/>
                  </a:lnTo>
                  <a:lnTo>
                    <a:pt x="8" y="0"/>
                  </a:lnTo>
                  <a:lnTo>
                    <a:pt x="2" y="9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2" name="Freeform 661"/>
            <p:cNvSpPr>
              <a:spLocks noEditPoints="1"/>
            </p:cNvSpPr>
            <p:nvPr/>
          </p:nvSpPr>
          <p:spPr bwMode="auto">
            <a:xfrm>
              <a:off x="7818438" y="3648075"/>
              <a:ext cx="122238" cy="561975"/>
            </a:xfrm>
            <a:custGeom>
              <a:avLst/>
              <a:gdLst>
                <a:gd name="T0" fmla="*/ 0 w 77"/>
                <a:gd name="T1" fmla="*/ 44 h 354"/>
                <a:gd name="T2" fmla="*/ 0 w 77"/>
                <a:gd name="T3" fmla="*/ 46 h 354"/>
                <a:gd name="T4" fmla="*/ 0 w 77"/>
                <a:gd name="T5" fmla="*/ 54 h 354"/>
                <a:gd name="T6" fmla="*/ 1 w 77"/>
                <a:gd name="T7" fmla="*/ 89 h 354"/>
                <a:gd name="T8" fmla="*/ 3 w 77"/>
                <a:gd name="T9" fmla="*/ 111 h 354"/>
                <a:gd name="T10" fmla="*/ 12 w 77"/>
                <a:gd name="T11" fmla="*/ 151 h 354"/>
                <a:gd name="T12" fmla="*/ 36 w 77"/>
                <a:gd name="T13" fmla="*/ 232 h 354"/>
                <a:gd name="T14" fmla="*/ 46 w 77"/>
                <a:gd name="T15" fmla="*/ 264 h 354"/>
                <a:gd name="T16" fmla="*/ 52 w 77"/>
                <a:gd name="T17" fmla="*/ 300 h 354"/>
                <a:gd name="T18" fmla="*/ 55 w 77"/>
                <a:gd name="T19" fmla="*/ 336 h 354"/>
                <a:gd name="T20" fmla="*/ 54 w 77"/>
                <a:gd name="T21" fmla="*/ 354 h 354"/>
                <a:gd name="T22" fmla="*/ 60 w 77"/>
                <a:gd name="T23" fmla="*/ 347 h 354"/>
                <a:gd name="T24" fmla="*/ 71 w 77"/>
                <a:gd name="T25" fmla="*/ 338 h 354"/>
                <a:gd name="T26" fmla="*/ 77 w 77"/>
                <a:gd name="T27" fmla="*/ 337 h 354"/>
                <a:gd name="T28" fmla="*/ 68 w 77"/>
                <a:gd name="T29" fmla="*/ 289 h 354"/>
                <a:gd name="T30" fmla="*/ 62 w 77"/>
                <a:gd name="T31" fmla="*/ 239 h 354"/>
                <a:gd name="T32" fmla="*/ 60 w 77"/>
                <a:gd name="T33" fmla="*/ 187 h 354"/>
                <a:gd name="T34" fmla="*/ 61 w 77"/>
                <a:gd name="T35" fmla="*/ 133 h 354"/>
                <a:gd name="T36" fmla="*/ 59 w 77"/>
                <a:gd name="T37" fmla="*/ 60 h 354"/>
                <a:gd name="T38" fmla="*/ 57 w 77"/>
                <a:gd name="T39" fmla="*/ 45 h 354"/>
                <a:gd name="T40" fmla="*/ 51 w 77"/>
                <a:gd name="T41" fmla="*/ 21 h 354"/>
                <a:gd name="T42" fmla="*/ 39 w 77"/>
                <a:gd name="T43" fmla="*/ 6 h 354"/>
                <a:gd name="T44" fmla="*/ 21 w 77"/>
                <a:gd name="T45" fmla="*/ 0 h 354"/>
                <a:gd name="T46" fmla="*/ 11 w 77"/>
                <a:gd name="T47" fmla="*/ 0 h 354"/>
                <a:gd name="T48" fmla="*/ 5 w 77"/>
                <a:gd name="T49" fmla="*/ 19 h 354"/>
                <a:gd name="T50" fmla="*/ 0 w 77"/>
                <a:gd name="T51" fmla="*/ 44 h 354"/>
                <a:gd name="T52" fmla="*/ 5 w 77"/>
                <a:gd name="T53" fmla="*/ 54 h 354"/>
                <a:gd name="T54" fmla="*/ 5 w 77"/>
                <a:gd name="T55" fmla="*/ 54 h 354"/>
                <a:gd name="T56" fmla="*/ 5 w 77"/>
                <a:gd name="T57" fmla="*/ 46 h 354"/>
                <a:gd name="T58" fmla="*/ 5 w 77"/>
                <a:gd name="T59" fmla="*/ 45 h 354"/>
                <a:gd name="T60" fmla="*/ 5 w 77"/>
                <a:gd name="T61" fmla="*/ 45 h 354"/>
                <a:gd name="T62" fmla="*/ 11 w 77"/>
                <a:gd name="T63" fmla="*/ 15 h 354"/>
                <a:gd name="T64" fmla="*/ 14 w 77"/>
                <a:gd name="T65" fmla="*/ 7 h 354"/>
                <a:gd name="T66" fmla="*/ 18 w 77"/>
                <a:gd name="T67" fmla="*/ 9 h 354"/>
                <a:gd name="T68" fmla="*/ 12 w 77"/>
                <a:gd name="T69" fmla="*/ 40 h 354"/>
                <a:gd name="T70" fmla="*/ 11 w 77"/>
                <a:gd name="T71" fmla="*/ 72 h 354"/>
                <a:gd name="T72" fmla="*/ 15 w 77"/>
                <a:gd name="T73" fmla="*/ 108 h 354"/>
                <a:gd name="T74" fmla="*/ 23 w 77"/>
                <a:gd name="T75" fmla="*/ 148 h 354"/>
                <a:gd name="T76" fmla="*/ 68 w 77"/>
                <a:gd name="T77" fmla="*/ 334 h 354"/>
                <a:gd name="T78" fmla="*/ 63 w 77"/>
                <a:gd name="T79" fmla="*/ 337 h 354"/>
                <a:gd name="T80" fmla="*/ 60 w 77"/>
                <a:gd name="T81" fmla="*/ 340 h 354"/>
                <a:gd name="T82" fmla="*/ 60 w 77"/>
                <a:gd name="T83" fmla="*/ 336 h 354"/>
                <a:gd name="T84" fmla="*/ 56 w 77"/>
                <a:gd name="T85" fmla="*/ 300 h 354"/>
                <a:gd name="T86" fmla="*/ 51 w 77"/>
                <a:gd name="T87" fmla="*/ 262 h 354"/>
                <a:gd name="T88" fmla="*/ 51 w 77"/>
                <a:gd name="T89" fmla="*/ 262 h 354"/>
                <a:gd name="T90" fmla="*/ 23 w 77"/>
                <a:gd name="T91" fmla="*/ 170 h 354"/>
                <a:gd name="T92" fmla="*/ 11 w 77"/>
                <a:gd name="T93" fmla="*/ 130 h 354"/>
                <a:gd name="T94" fmla="*/ 6 w 77"/>
                <a:gd name="T95" fmla="*/ 89 h 354"/>
                <a:gd name="T96" fmla="*/ 6 w 77"/>
                <a:gd name="T97" fmla="*/ 89 h 354"/>
                <a:gd name="T98" fmla="*/ 5 w 77"/>
                <a:gd name="T99" fmla="*/ 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7" h="354">
                  <a:moveTo>
                    <a:pt x="0" y="44"/>
                  </a:moveTo>
                  <a:lnTo>
                    <a:pt x="0" y="4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72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3" y="111"/>
                  </a:lnTo>
                  <a:lnTo>
                    <a:pt x="7" y="131"/>
                  </a:lnTo>
                  <a:lnTo>
                    <a:pt x="12" y="151"/>
                  </a:lnTo>
                  <a:lnTo>
                    <a:pt x="18" y="171"/>
                  </a:lnTo>
                  <a:lnTo>
                    <a:pt x="36" y="232"/>
                  </a:lnTo>
                  <a:lnTo>
                    <a:pt x="46" y="264"/>
                  </a:lnTo>
                  <a:lnTo>
                    <a:pt x="46" y="264"/>
                  </a:lnTo>
                  <a:lnTo>
                    <a:pt x="50" y="282"/>
                  </a:lnTo>
                  <a:lnTo>
                    <a:pt x="52" y="300"/>
                  </a:lnTo>
                  <a:lnTo>
                    <a:pt x="54" y="318"/>
                  </a:lnTo>
                  <a:lnTo>
                    <a:pt x="55" y="336"/>
                  </a:lnTo>
                  <a:lnTo>
                    <a:pt x="55" y="336"/>
                  </a:lnTo>
                  <a:lnTo>
                    <a:pt x="54" y="354"/>
                  </a:lnTo>
                  <a:lnTo>
                    <a:pt x="54" y="354"/>
                  </a:lnTo>
                  <a:lnTo>
                    <a:pt x="60" y="347"/>
                  </a:lnTo>
                  <a:lnTo>
                    <a:pt x="65" y="341"/>
                  </a:lnTo>
                  <a:lnTo>
                    <a:pt x="71" y="338"/>
                  </a:lnTo>
                  <a:lnTo>
                    <a:pt x="77" y="337"/>
                  </a:lnTo>
                  <a:lnTo>
                    <a:pt x="77" y="337"/>
                  </a:lnTo>
                  <a:lnTo>
                    <a:pt x="72" y="313"/>
                  </a:lnTo>
                  <a:lnTo>
                    <a:pt x="68" y="289"/>
                  </a:lnTo>
                  <a:lnTo>
                    <a:pt x="64" y="265"/>
                  </a:lnTo>
                  <a:lnTo>
                    <a:pt x="62" y="239"/>
                  </a:lnTo>
                  <a:lnTo>
                    <a:pt x="61" y="213"/>
                  </a:lnTo>
                  <a:lnTo>
                    <a:pt x="60" y="187"/>
                  </a:lnTo>
                  <a:lnTo>
                    <a:pt x="60" y="160"/>
                  </a:lnTo>
                  <a:lnTo>
                    <a:pt x="61" y="133"/>
                  </a:lnTo>
                  <a:lnTo>
                    <a:pt x="61" y="133"/>
                  </a:lnTo>
                  <a:lnTo>
                    <a:pt x="59" y="60"/>
                  </a:lnTo>
                  <a:lnTo>
                    <a:pt x="59" y="60"/>
                  </a:lnTo>
                  <a:lnTo>
                    <a:pt x="57" y="45"/>
                  </a:lnTo>
                  <a:lnTo>
                    <a:pt x="55" y="32"/>
                  </a:lnTo>
                  <a:lnTo>
                    <a:pt x="51" y="21"/>
                  </a:lnTo>
                  <a:lnTo>
                    <a:pt x="46" y="13"/>
                  </a:lnTo>
                  <a:lnTo>
                    <a:pt x="39" y="6"/>
                  </a:lnTo>
                  <a:lnTo>
                    <a:pt x="32" y="1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9"/>
                  </a:lnTo>
                  <a:lnTo>
                    <a:pt x="5" y="19"/>
                  </a:lnTo>
                  <a:lnTo>
                    <a:pt x="2" y="31"/>
                  </a:lnTo>
                  <a:lnTo>
                    <a:pt x="0" y="44"/>
                  </a:lnTo>
                  <a:lnTo>
                    <a:pt x="0" y="44"/>
                  </a:lnTo>
                  <a:close/>
                  <a:moveTo>
                    <a:pt x="5" y="54"/>
                  </a:moveTo>
                  <a:lnTo>
                    <a:pt x="5" y="54"/>
                  </a:lnTo>
                  <a:lnTo>
                    <a:pt x="5" y="54"/>
                  </a:lnTo>
                  <a:lnTo>
                    <a:pt x="5" y="48"/>
                  </a:lnTo>
                  <a:lnTo>
                    <a:pt x="5" y="46"/>
                  </a:lnTo>
                  <a:lnTo>
                    <a:pt x="5" y="46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5" y="45"/>
                  </a:lnTo>
                  <a:lnTo>
                    <a:pt x="9" y="24"/>
                  </a:lnTo>
                  <a:lnTo>
                    <a:pt x="11" y="15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5" y="24"/>
                  </a:lnTo>
                  <a:lnTo>
                    <a:pt x="12" y="40"/>
                  </a:lnTo>
                  <a:lnTo>
                    <a:pt x="11" y="55"/>
                  </a:lnTo>
                  <a:lnTo>
                    <a:pt x="11" y="72"/>
                  </a:lnTo>
                  <a:lnTo>
                    <a:pt x="12" y="90"/>
                  </a:lnTo>
                  <a:lnTo>
                    <a:pt x="15" y="108"/>
                  </a:lnTo>
                  <a:lnTo>
                    <a:pt x="18" y="127"/>
                  </a:lnTo>
                  <a:lnTo>
                    <a:pt x="23" y="148"/>
                  </a:lnTo>
                  <a:lnTo>
                    <a:pt x="54" y="257"/>
                  </a:lnTo>
                  <a:lnTo>
                    <a:pt x="68" y="334"/>
                  </a:lnTo>
                  <a:lnTo>
                    <a:pt x="68" y="334"/>
                  </a:lnTo>
                  <a:lnTo>
                    <a:pt x="63" y="337"/>
                  </a:lnTo>
                  <a:lnTo>
                    <a:pt x="60" y="340"/>
                  </a:lnTo>
                  <a:lnTo>
                    <a:pt x="60" y="340"/>
                  </a:lnTo>
                  <a:lnTo>
                    <a:pt x="60" y="336"/>
                  </a:lnTo>
                  <a:lnTo>
                    <a:pt x="60" y="336"/>
                  </a:lnTo>
                  <a:lnTo>
                    <a:pt x="59" y="318"/>
                  </a:lnTo>
                  <a:lnTo>
                    <a:pt x="56" y="300"/>
                  </a:lnTo>
                  <a:lnTo>
                    <a:pt x="54" y="280"/>
                  </a:lnTo>
                  <a:lnTo>
                    <a:pt x="51" y="262"/>
                  </a:lnTo>
                  <a:lnTo>
                    <a:pt x="51" y="262"/>
                  </a:lnTo>
                  <a:lnTo>
                    <a:pt x="51" y="262"/>
                  </a:lnTo>
                  <a:lnTo>
                    <a:pt x="23" y="170"/>
                  </a:lnTo>
                  <a:lnTo>
                    <a:pt x="23" y="170"/>
                  </a:lnTo>
                  <a:lnTo>
                    <a:pt x="16" y="150"/>
                  </a:lnTo>
                  <a:lnTo>
                    <a:pt x="11" y="130"/>
                  </a:lnTo>
                  <a:lnTo>
                    <a:pt x="8" y="109"/>
                  </a:lnTo>
                  <a:lnTo>
                    <a:pt x="6" y="89"/>
                  </a:lnTo>
                  <a:lnTo>
                    <a:pt x="6" y="89"/>
                  </a:lnTo>
                  <a:lnTo>
                    <a:pt x="6" y="89"/>
                  </a:lnTo>
                  <a:lnTo>
                    <a:pt x="5" y="71"/>
                  </a:lnTo>
                  <a:lnTo>
                    <a:pt x="5" y="54"/>
                  </a:lnTo>
                  <a:lnTo>
                    <a:pt x="5" y="5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3" name="Freeform 662"/>
            <p:cNvSpPr>
              <a:spLocks/>
            </p:cNvSpPr>
            <p:nvPr/>
          </p:nvSpPr>
          <p:spPr bwMode="auto">
            <a:xfrm>
              <a:off x="7826375" y="3659188"/>
              <a:ext cx="100013" cy="528638"/>
            </a:xfrm>
            <a:custGeom>
              <a:avLst/>
              <a:gdLst>
                <a:gd name="T0" fmla="*/ 0 w 63"/>
                <a:gd name="T1" fmla="*/ 47 h 333"/>
                <a:gd name="T2" fmla="*/ 0 w 63"/>
                <a:gd name="T3" fmla="*/ 47 h 333"/>
                <a:gd name="T4" fmla="*/ 0 w 63"/>
                <a:gd name="T5" fmla="*/ 47 h 333"/>
                <a:gd name="T6" fmla="*/ 0 w 63"/>
                <a:gd name="T7" fmla="*/ 64 h 333"/>
                <a:gd name="T8" fmla="*/ 1 w 63"/>
                <a:gd name="T9" fmla="*/ 82 h 333"/>
                <a:gd name="T10" fmla="*/ 1 w 63"/>
                <a:gd name="T11" fmla="*/ 82 h 333"/>
                <a:gd name="T12" fmla="*/ 1 w 63"/>
                <a:gd name="T13" fmla="*/ 82 h 333"/>
                <a:gd name="T14" fmla="*/ 3 w 63"/>
                <a:gd name="T15" fmla="*/ 102 h 333"/>
                <a:gd name="T16" fmla="*/ 6 w 63"/>
                <a:gd name="T17" fmla="*/ 123 h 333"/>
                <a:gd name="T18" fmla="*/ 11 w 63"/>
                <a:gd name="T19" fmla="*/ 143 h 333"/>
                <a:gd name="T20" fmla="*/ 18 w 63"/>
                <a:gd name="T21" fmla="*/ 163 h 333"/>
                <a:gd name="T22" fmla="*/ 46 w 63"/>
                <a:gd name="T23" fmla="*/ 255 h 333"/>
                <a:gd name="T24" fmla="*/ 46 w 63"/>
                <a:gd name="T25" fmla="*/ 255 h 333"/>
                <a:gd name="T26" fmla="*/ 46 w 63"/>
                <a:gd name="T27" fmla="*/ 255 h 333"/>
                <a:gd name="T28" fmla="*/ 46 w 63"/>
                <a:gd name="T29" fmla="*/ 255 h 333"/>
                <a:gd name="T30" fmla="*/ 49 w 63"/>
                <a:gd name="T31" fmla="*/ 273 h 333"/>
                <a:gd name="T32" fmla="*/ 51 w 63"/>
                <a:gd name="T33" fmla="*/ 293 h 333"/>
                <a:gd name="T34" fmla="*/ 54 w 63"/>
                <a:gd name="T35" fmla="*/ 311 h 333"/>
                <a:gd name="T36" fmla="*/ 55 w 63"/>
                <a:gd name="T37" fmla="*/ 329 h 333"/>
                <a:gd name="T38" fmla="*/ 55 w 63"/>
                <a:gd name="T39" fmla="*/ 329 h 333"/>
                <a:gd name="T40" fmla="*/ 55 w 63"/>
                <a:gd name="T41" fmla="*/ 333 h 333"/>
                <a:gd name="T42" fmla="*/ 55 w 63"/>
                <a:gd name="T43" fmla="*/ 333 h 333"/>
                <a:gd name="T44" fmla="*/ 58 w 63"/>
                <a:gd name="T45" fmla="*/ 330 h 333"/>
                <a:gd name="T46" fmla="*/ 63 w 63"/>
                <a:gd name="T47" fmla="*/ 327 h 333"/>
                <a:gd name="T48" fmla="*/ 49 w 63"/>
                <a:gd name="T49" fmla="*/ 250 h 333"/>
                <a:gd name="T50" fmla="*/ 18 w 63"/>
                <a:gd name="T51" fmla="*/ 141 h 333"/>
                <a:gd name="T52" fmla="*/ 18 w 63"/>
                <a:gd name="T53" fmla="*/ 141 h 333"/>
                <a:gd name="T54" fmla="*/ 13 w 63"/>
                <a:gd name="T55" fmla="*/ 120 h 333"/>
                <a:gd name="T56" fmla="*/ 10 w 63"/>
                <a:gd name="T57" fmla="*/ 101 h 333"/>
                <a:gd name="T58" fmla="*/ 7 w 63"/>
                <a:gd name="T59" fmla="*/ 83 h 333"/>
                <a:gd name="T60" fmla="*/ 6 w 63"/>
                <a:gd name="T61" fmla="*/ 65 h 333"/>
                <a:gd name="T62" fmla="*/ 6 w 63"/>
                <a:gd name="T63" fmla="*/ 48 h 333"/>
                <a:gd name="T64" fmla="*/ 7 w 63"/>
                <a:gd name="T65" fmla="*/ 33 h 333"/>
                <a:gd name="T66" fmla="*/ 10 w 63"/>
                <a:gd name="T67" fmla="*/ 17 h 333"/>
                <a:gd name="T68" fmla="*/ 13 w 63"/>
                <a:gd name="T69" fmla="*/ 2 h 333"/>
                <a:gd name="T70" fmla="*/ 13 w 63"/>
                <a:gd name="T71" fmla="*/ 2 h 333"/>
                <a:gd name="T72" fmla="*/ 9 w 63"/>
                <a:gd name="T73" fmla="*/ 0 h 333"/>
                <a:gd name="T74" fmla="*/ 9 w 63"/>
                <a:gd name="T75" fmla="*/ 0 h 333"/>
                <a:gd name="T76" fmla="*/ 6 w 63"/>
                <a:gd name="T77" fmla="*/ 8 h 333"/>
                <a:gd name="T78" fmla="*/ 4 w 63"/>
                <a:gd name="T79" fmla="*/ 17 h 333"/>
                <a:gd name="T80" fmla="*/ 0 w 63"/>
                <a:gd name="T81" fmla="*/ 38 h 333"/>
                <a:gd name="T82" fmla="*/ 0 w 63"/>
                <a:gd name="T83" fmla="*/ 38 h 333"/>
                <a:gd name="T84" fmla="*/ 0 w 63"/>
                <a:gd name="T85" fmla="*/ 38 h 333"/>
                <a:gd name="T86" fmla="*/ 0 w 63"/>
                <a:gd name="T87" fmla="*/ 39 h 333"/>
                <a:gd name="T88" fmla="*/ 0 w 63"/>
                <a:gd name="T89" fmla="*/ 41 h 333"/>
                <a:gd name="T90" fmla="*/ 0 w 63"/>
                <a:gd name="T91" fmla="*/ 41 h 333"/>
                <a:gd name="T92" fmla="*/ 0 w 63"/>
                <a:gd name="T93" fmla="*/ 47 h 333"/>
                <a:gd name="T94" fmla="*/ 0 w 63"/>
                <a:gd name="T95" fmla="*/ 47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3" h="333">
                  <a:moveTo>
                    <a:pt x="0" y="47"/>
                  </a:moveTo>
                  <a:lnTo>
                    <a:pt x="0" y="47"/>
                  </a:lnTo>
                  <a:lnTo>
                    <a:pt x="0" y="47"/>
                  </a:lnTo>
                  <a:lnTo>
                    <a:pt x="0" y="64"/>
                  </a:lnTo>
                  <a:lnTo>
                    <a:pt x="1" y="82"/>
                  </a:lnTo>
                  <a:lnTo>
                    <a:pt x="1" y="82"/>
                  </a:lnTo>
                  <a:lnTo>
                    <a:pt x="1" y="82"/>
                  </a:lnTo>
                  <a:lnTo>
                    <a:pt x="3" y="102"/>
                  </a:lnTo>
                  <a:lnTo>
                    <a:pt x="6" y="123"/>
                  </a:lnTo>
                  <a:lnTo>
                    <a:pt x="11" y="143"/>
                  </a:lnTo>
                  <a:lnTo>
                    <a:pt x="18" y="163"/>
                  </a:lnTo>
                  <a:lnTo>
                    <a:pt x="46" y="255"/>
                  </a:lnTo>
                  <a:lnTo>
                    <a:pt x="46" y="255"/>
                  </a:lnTo>
                  <a:lnTo>
                    <a:pt x="46" y="255"/>
                  </a:lnTo>
                  <a:lnTo>
                    <a:pt x="46" y="255"/>
                  </a:lnTo>
                  <a:lnTo>
                    <a:pt x="49" y="273"/>
                  </a:lnTo>
                  <a:lnTo>
                    <a:pt x="51" y="293"/>
                  </a:lnTo>
                  <a:lnTo>
                    <a:pt x="54" y="311"/>
                  </a:lnTo>
                  <a:lnTo>
                    <a:pt x="55" y="329"/>
                  </a:lnTo>
                  <a:lnTo>
                    <a:pt x="55" y="329"/>
                  </a:lnTo>
                  <a:lnTo>
                    <a:pt x="55" y="333"/>
                  </a:lnTo>
                  <a:lnTo>
                    <a:pt x="55" y="333"/>
                  </a:lnTo>
                  <a:lnTo>
                    <a:pt x="58" y="330"/>
                  </a:lnTo>
                  <a:lnTo>
                    <a:pt x="63" y="327"/>
                  </a:lnTo>
                  <a:lnTo>
                    <a:pt x="49" y="250"/>
                  </a:lnTo>
                  <a:lnTo>
                    <a:pt x="18" y="141"/>
                  </a:lnTo>
                  <a:lnTo>
                    <a:pt x="18" y="141"/>
                  </a:lnTo>
                  <a:lnTo>
                    <a:pt x="13" y="120"/>
                  </a:lnTo>
                  <a:lnTo>
                    <a:pt x="10" y="101"/>
                  </a:lnTo>
                  <a:lnTo>
                    <a:pt x="7" y="83"/>
                  </a:lnTo>
                  <a:lnTo>
                    <a:pt x="6" y="65"/>
                  </a:lnTo>
                  <a:lnTo>
                    <a:pt x="6" y="48"/>
                  </a:lnTo>
                  <a:lnTo>
                    <a:pt x="7" y="33"/>
                  </a:lnTo>
                  <a:lnTo>
                    <a:pt x="10" y="17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9" y="0"/>
                  </a:lnTo>
                  <a:lnTo>
                    <a:pt x="9" y="0"/>
                  </a:lnTo>
                  <a:lnTo>
                    <a:pt x="6" y="8"/>
                  </a:lnTo>
                  <a:lnTo>
                    <a:pt x="4" y="17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4" name="Freeform 663"/>
            <p:cNvSpPr>
              <a:spLocks noEditPoints="1"/>
            </p:cNvSpPr>
            <p:nvPr/>
          </p:nvSpPr>
          <p:spPr bwMode="auto">
            <a:xfrm>
              <a:off x="7654925" y="3803650"/>
              <a:ext cx="193675" cy="498475"/>
            </a:xfrm>
            <a:custGeom>
              <a:avLst/>
              <a:gdLst>
                <a:gd name="T0" fmla="*/ 79 w 122"/>
                <a:gd name="T1" fmla="*/ 2 h 314"/>
                <a:gd name="T2" fmla="*/ 77 w 122"/>
                <a:gd name="T3" fmla="*/ 14 h 314"/>
                <a:gd name="T4" fmla="*/ 75 w 122"/>
                <a:gd name="T5" fmla="*/ 28 h 314"/>
                <a:gd name="T6" fmla="*/ 75 w 122"/>
                <a:gd name="T7" fmla="*/ 32 h 314"/>
                <a:gd name="T8" fmla="*/ 75 w 122"/>
                <a:gd name="T9" fmla="*/ 36 h 314"/>
                <a:gd name="T10" fmla="*/ 72 w 122"/>
                <a:gd name="T11" fmla="*/ 80 h 314"/>
                <a:gd name="T12" fmla="*/ 68 w 122"/>
                <a:gd name="T13" fmla="*/ 103 h 314"/>
                <a:gd name="T14" fmla="*/ 63 w 122"/>
                <a:gd name="T15" fmla="*/ 136 h 314"/>
                <a:gd name="T16" fmla="*/ 55 w 122"/>
                <a:gd name="T17" fmla="*/ 170 h 314"/>
                <a:gd name="T18" fmla="*/ 50 w 122"/>
                <a:gd name="T19" fmla="*/ 188 h 314"/>
                <a:gd name="T20" fmla="*/ 36 w 122"/>
                <a:gd name="T21" fmla="*/ 234 h 314"/>
                <a:gd name="T22" fmla="*/ 28 w 122"/>
                <a:gd name="T23" fmla="*/ 251 h 314"/>
                <a:gd name="T24" fmla="*/ 0 w 122"/>
                <a:gd name="T25" fmla="*/ 297 h 314"/>
                <a:gd name="T26" fmla="*/ 14 w 122"/>
                <a:gd name="T27" fmla="*/ 304 h 314"/>
                <a:gd name="T28" fmla="*/ 30 w 122"/>
                <a:gd name="T29" fmla="*/ 314 h 314"/>
                <a:gd name="T30" fmla="*/ 37 w 122"/>
                <a:gd name="T31" fmla="*/ 306 h 314"/>
                <a:gd name="T32" fmla="*/ 46 w 122"/>
                <a:gd name="T33" fmla="*/ 290 h 314"/>
                <a:gd name="T34" fmla="*/ 51 w 122"/>
                <a:gd name="T35" fmla="*/ 274 h 314"/>
                <a:gd name="T36" fmla="*/ 54 w 122"/>
                <a:gd name="T37" fmla="*/ 256 h 314"/>
                <a:gd name="T38" fmla="*/ 122 w 122"/>
                <a:gd name="T39" fmla="*/ 123 h 314"/>
                <a:gd name="T40" fmla="*/ 81 w 122"/>
                <a:gd name="T41" fmla="*/ 1 h 314"/>
                <a:gd name="T42" fmla="*/ 79 w 122"/>
                <a:gd name="T43" fmla="*/ 32 h 314"/>
                <a:gd name="T44" fmla="*/ 79 w 122"/>
                <a:gd name="T45" fmla="*/ 32 h 314"/>
                <a:gd name="T46" fmla="*/ 79 w 122"/>
                <a:gd name="T47" fmla="*/ 29 h 314"/>
                <a:gd name="T48" fmla="*/ 79 w 122"/>
                <a:gd name="T49" fmla="*/ 29 h 314"/>
                <a:gd name="T50" fmla="*/ 82 w 122"/>
                <a:gd name="T51" fmla="*/ 17 h 314"/>
                <a:gd name="T52" fmla="*/ 86 w 122"/>
                <a:gd name="T53" fmla="*/ 29 h 314"/>
                <a:gd name="T54" fmla="*/ 81 w 122"/>
                <a:gd name="T55" fmla="*/ 96 h 314"/>
                <a:gd name="T56" fmla="*/ 69 w 122"/>
                <a:gd name="T57" fmla="*/ 160 h 314"/>
                <a:gd name="T58" fmla="*/ 15 w 122"/>
                <a:gd name="T59" fmla="*/ 299 h 314"/>
                <a:gd name="T60" fmla="*/ 6 w 122"/>
                <a:gd name="T61" fmla="*/ 295 h 314"/>
                <a:gd name="T62" fmla="*/ 31 w 122"/>
                <a:gd name="T63" fmla="*/ 253 h 314"/>
                <a:gd name="T64" fmla="*/ 39 w 122"/>
                <a:gd name="T65" fmla="*/ 236 h 314"/>
                <a:gd name="T66" fmla="*/ 48 w 122"/>
                <a:gd name="T67" fmla="*/ 214 h 314"/>
                <a:gd name="T68" fmla="*/ 55 w 122"/>
                <a:gd name="T69" fmla="*/ 189 h 314"/>
                <a:gd name="T70" fmla="*/ 59 w 122"/>
                <a:gd name="T71" fmla="*/ 171 h 314"/>
                <a:gd name="T72" fmla="*/ 67 w 122"/>
                <a:gd name="T73" fmla="*/ 136 h 314"/>
                <a:gd name="T74" fmla="*/ 73 w 122"/>
                <a:gd name="T75" fmla="*/ 103 h 314"/>
                <a:gd name="T76" fmla="*/ 76 w 122"/>
                <a:gd name="T77" fmla="*/ 80 h 314"/>
                <a:gd name="T78" fmla="*/ 76 w 122"/>
                <a:gd name="T79" fmla="*/ 80 h 314"/>
                <a:gd name="T80" fmla="*/ 79 w 122"/>
                <a:gd name="T81" fmla="*/ 36 h 314"/>
                <a:gd name="T82" fmla="*/ 79 w 122"/>
                <a:gd name="T83" fmla="*/ 32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314">
                  <a:moveTo>
                    <a:pt x="81" y="1"/>
                  </a:moveTo>
                  <a:lnTo>
                    <a:pt x="79" y="2"/>
                  </a:lnTo>
                  <a:lnTo>
                    <a:pt x="79" y="2"/>
                  </a:lnTo>
                  <a:lnTo>
                    <a:pt x="77" y="14"/>
                  </a:lnTo>
                  <a:lnTo>
                    <a:pt x="75" y="28"/>
                  </a:lnTo>
                  <a:lnTo>
                    <a:pt x="75" y="28"/>
                  </a:lnTo>
                  <a:lnTo>
                    <a:pt x="75" y="32"/>
                  </a:lnTo>
                  <a:lnTo>
                    <a:pt x="75" y="32"/>
                  </a:lnTo>
                  <a:lnTo>
                    <a:pt x="75" y="36"/>
                  </a:lnTo>
                  <a:lnTo>
                    <a:pt x="75" y="36"/>
                  </a:lnTo>
                  <a:lnTo>
                    <a:pt x="72" y="80"/>
                  </a:lnTo>
                  <a:lnTo>
                    <a:pt x="72" y="80"/>
                  </a:lnTo>
                  <a:lnTo>
                    <a:pt x="68" y="103"/>
                  </a:lnTo>
                  <a:lnTo>
                    <a:pt x="68" y="103"/>
                  </a:lnTo>
                  <a:lnTo>
                    <a:pt x="63" y="136"/>
                  </a:lnTo>
                  <a:lnTo>
                    <a:pt x="63" y="136"/>
                  </a:lnTo>
                  <a:lnTo>
                    <a:pt x="55" y="170"/>
                  </a:lnTo>
                  <a:lnTo>
                    <a:pt x="55" y="170"/>
                  </a:lnTo>
                  <a:lnTo>
                    <a:pt x="50" y="188"/>
                  </a:lnTo>
                  <a:lnTo>
                    <a:pt x="50" y="188"/>
                  </a:lnTo>
                  <a:lnTo>
                    <a:pt x="43" y="213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28" y="251"/>
                  </a:lnTo>
                  <a:lnTo>
                    <a:pt x="0" y="297"/>
                  </a:lnTo>
                  <a:lnTo>
                    <a:pt x="0" y="297"/>
                  </a:lnTo>
                  <a:lnTo>
                    <a:pt x="6" y="299"/>
                  </a:lnTo>
                  <a:lnTo>
                    <a:pt x="14" y="304"/>
                  </a:lnTo>
                  <a:lnTo>
                    <a:pt x="22" y="308"/>
                  </a:lnTo>
                  <a:lnTo>
                    <a:pt x="30" y="314"/>
                  </a:lnTo>
                  <a:lnTo>
                    <a:pt x="30" y="314"/>
                  </a:lnTo>
                  <a:lnTo>
                    <a:pt x="37" y="306"/>
                  </a:lnTo>
                  <a:lnTo>
                    <a:pt x="41" y="299"/>
                  </a:lnTo>
                  <a:lnTo>
                    <a:pt x="46" y="290"/>
                  </a:lnTo>
                  <a:lnTo>
                    <a:pt x="49" y="283"/>
                  </a:lnTo>
                  <a:lnTo>
                    <a:pt x="51" y="274"/>
                  </a:lnTo>
                  <a:lnTo>
                    <a:pt x="52" y="265"/>
                  </a:lnTo>
                  <a:lnTo>
                    <a:pt x="54" y="256"/>
                  </a:lnTo>
                  <a:lnTo>
                    <a:pt x="54" y="247"/>
                  </a:lnTo>
                  <a:lnTo>
                    <a:pt x="122" y="123"/>
                  </a:lnTo>
                  <a:lnTo>
                    <a:pt x="81" y="0"/>
                  </a:lnTo>
                  <a:lnTo>
                    <a:pt x="81" y="1"/>
                  </a:lnTo>
                  <a:lnTo>
                    <a:pt x="81" y="1"/>
                  </a:lnTo>
                  <a:close/>
                  <a:moveTo>
                    <a:pt x="79" y="32"/>
                  </a:moveTo>
                  <a:lnTo>
                    <a:pt x="79" y="32"/>
                  </a:lnTo>
                  <a:lnTo>
                    <a:pt x="79" y="32"/>
                  </a:lnTo>
                  <a:lnTo>
                    <a:pt x="79" y="32"/>
                  </a:lnTo>
                  <a:lnTo>
                    <a:pt x="79" y="29"/>
                  </a:lnTo>
                  <a:lnTo>
                    <a:pt x="79" y="29"/>
                  </a:lnTo>
                  <a:lnTo>
                    <a:pt x="79" y="29"/>
                  </a:lnTo>
                  <a:lnTo>
                    <a:pt x="79" y="29"/>
                  </a:lnTo>
                  <a:lnTo>
                    <a:pt x="82" y="17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4" y="63"/>
                  </a:lnTo>
                  <a:lnTo>
                    <a:pt x="81" y="96"/>
                  </a:lnTo>
                  <a:lnTo>
                    <a:pt x="76" y="128"/>
                  </a:lnTo>
                  <a:lnTo>
                    <a:pt x="69" y="160"/>
                  </a:lnTo>
                  <a:lnTo>
                    <a:pt x="46" y="242"/>
                  </a:lnTo>
                  <a:lnTo>
                    <a:pt x="15" y="299"/>
                  </a:lnTo>
                  <a:lnTo>
                    <a:pt x="15" y="299"/>
                  </a:lnTo>
                  <a:lnTo>
                    <a:pt x="6" y="295"/>
                  </a:lnTo>
                  <a:lnTo>
                    <a:pt x="31" y="253"/>
                  </a:lnTo>
                  <a:lnTo>
                    <a:pt x="31" y="253"/>
                  </a:lnTo>
                  <a:lnTo>
                    <a:pt x="31" y="253"/>
                  </a:lnTo>
                  <a:lnTo>
                    <a:pt x="39" y="236"/>
                  </a:lnTo>
                  <a:lnTo>
                    <a:pt x="39" y="236"/>
                  </a:lnTo>
                  <a:lnTo>
                    <a:pt x="48" y="214"/>
                  </a:lnTo>
                  <a:lnTo>
                    <a:pt x="55" y="189"/>
                  </a:lnTo>
                  <a:lnTo>
                    <a:pt x="55" y="189"/>
                  </a:lnTo>
                  <a:lnTo>
                    <a:pt x="59" y="171"/>
                  </a:lnTo>
                  <a:lnTo>
                    <a:pt x="59" y="171"/>
                  </a:lnTo>
                  <a:lnTo>
                    <a:pt x="59" y="171"/>
                  </a:lnTo>
                  <a:lnTo>
                    <a:pt x="67" y="136"/>
                  </a:lnTo>
                  <a:lnTo>
                    <a:pt x="67" y="136"/>
                  </a:lnTo>
                  <a:lnTo>
                    <a:pt x="73" y="103"/>
                  </a:lnTo>
                  <a:lnTo>
                    <a:pt x="73" y="103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76" y="80"/>
                  </a:lnTo>
                  <a:lnTo>
                    <a:pt x="79" y="37"/>
                  </a:lnTo>
                  <a:lnTo>
                    <a:pt x="79" y="36"/>
                  </a:lnTo>
                  <a:lnTo>
                    <a:pt x="79" y="36"/>
                  </a:lnTo>
                  <a:lnTo>
                    <a:pt x="79" y="32"/>
                  </a:lnTo>
                  <a:lnTo>
                    <a:pt x="79" y="32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5" name="Freeform 664"/>
            <p:cNvSpPr>
              <a:spLocks/>
            </p:cNvSpPr>
            <p:nvPr/>
          </p:nvSpPr>
          <p:spPr bwMode="auto">
            <a:xfrm>
              <a:off x="7664450" y="3830638"/>
              <a:ext cx="127000" cy="447675"/>
            </a:xfrm>
            <a:custGeom>
              <a:avLst/>
              <a:gdLst>
                <a:gd name="T0" fmla="*/ 73 w 80"/>
                <a:gd name="T1" fmla="*/ 15 h 282"/>
                <a:gd name="T2" fmla="*/ 73 w 80"/>
                <a:gd name="T3" fmla="*/ 15 h 282"/>
                <a:gd name="T4" fmla="*/ 73 w 80"/>
                <a:gd name="T5" fmla="*/ 15 h 282"/>
                <a:gd name="T6" fmla="*/ 73 w 80"/>
                <a:gd name="T7" fmla="*/ 15 h 282"/>
                <a:gd name="T8" fmla="*/ 73 w 80"/>
                <a:gd name="T9" fmla="*/ 19 h 282"/>
                <a:gd name="T10" fmla="*/ 73 w 80"/>
                <a:gd name="T11" fmla="*/ 20 h 282"/>
                <a:gd name="T12" fmla="*/ 73 w 80"/>
                <a:gd name="T13" fmla="*/ 20 h 282"/>
                <a:gd name="T14" fmla="*/ 70 w 80"/>
                <a:gd name="T15" fmla="*/ 63 h 282"/>
                <a:gd name="T16" fmla="*/ 70 w 80"/>
                <a:gd name="T17" fmla="*/ 63 h 282"/>
                <a:gd name="T18" fmla="*/ 70 w 80"/>
                <a:gd name="T19" fmla="*/ 63 h 282"/>
                <a:gd name="T20" fmla="*/ 67 w 80"/>
                <a:gd name="T21" fmla="*/ 86 h 282"/>
                <a:gd name="T22" fmla="*/ 67 w 80"/>
                <a:gd name="T23" fmla="*/ 86 h 282"/>
                <a:gd name="T24" fmla="*/ 61 w 80"/>
                <a:gd name="T25" fmla="*/ 119 h 282"/>
                <a:gd name="T26" fmla="*/ 61 w 80"/>
                <a:gd name="T27" fmla="*/ 119 h 282"/>
                <a:gd name="T28" fmla="*/ 53 w 80"/>
                <a:gd name="T29" fmla="*/ 154 h 282"/>
                <a:gd name="T30" fmla="*/ 53 w 80"/>
                <a:gd name="T31" fmla="*/ 154 h 282"/>
                <a:gd name="T32" fmla="*/ 53 w 80"/>
                <a:gd name="T33" fmla="*/ 154 h 282"/>
                <a:gd name="T34" fmla="*/ 49 w 80"/>
                <a:gd name="T35" fmla="*/ 172 h 282"/>
                <a:gd name="T36" fmla="*/ 49 w 80"/>
                <a:gd name="T37" fmla="*/ 172 h 282"/>
                <a:gd name="T38" fmla="*/ 42 w 80"/>
                <a:gd name="T39" fmla="*/ 197 h 282"/>
                <a:gd name="T40" fmla="*/ 33 w 80"/>
                <a:gd name="T41" fmla="*/ 219 h 282"/>
                <a:gd name="T42" fmla="*/ 33 w 80"/>
                <a:gd name="T43" fmla="*/ 219 h 282"/>
                <a:gd name="T44" fmla="*/ 25 w 80"/>
                <a:gd name="T45" fmla="*/ 236 h 282"/>
                <a:gd name="T46" fmla="*/ 25 w 80"/>
                <a:gd name="T47" fmla="*/ 236 h 282"/>
                <a:gd name="T48" fmla="*/ 0 w 80"/>
                <a:gd name="T49" fmla="*/ 278 h 282"/>
                <a:gd name="T50" fmla="*/ 0 w 80"/>
                <a:gd name="T51" fmla="*/ 278 h 282"/>
                <a:gd name="T52" fmla="*/ 9 w 80"/>
                <a:gd name="T53" fmla="*/ 282 h 282"/>
                <a:gd name="T54" fmla="*/ 40 w 80"/>
                <a:gd name="T55" fmla="*/ 225 h 282"/>
                <a:gd name="T56" fmla="*/ 63 w 80"/>
                <a:gd name="T57" fmla="*/ 143 h 282"/>
                <a:gd name="T58" fmla="*/ 63 w 80"/>
                <a:gd name="T59" fmla="*/ 143 h 282"/>
                <a:gd name="T60" fmla="*/ 70 w 80"/>
                <a:gd name="T61" fmla="*/ 111 h 282"/>
                <a:gd name="T62" fmla="*/ 75 w 80"/>
                <a:gd name="T63" fmla="*/ 79 h 282"/>
                <a:gd name="T64" fmla="*/ 78 w 80"/>
                <a:gd name="T65" fmla="*/ 46 h 282"/>
                <a:gd name="T66" fmla="*/ 80 w 80"/>
                <a:gd name="T67" fmla="*/ 12 h 282"/>
                <a:gd name="T68" fmla="*/ 76 w 80"/>
                <a:gd name="T69" fmla="*/ 0 h 282"/>
                <a:gd name="T70" fmla="*/ 76 w 80"/>
                <a:gd name="T71" fmla="*/ 0 h 282"/>
                <a:gd name="T72" fmla="*/ 73 w 80"/>
                <a:gd name="T73" fmla="*/ 12 h 282"/>
                <a:gd name="T74" fmla="*/ 73 w 80"/>
                <a:gd name="T75" fmla="*/ 12 h 282"/>
                <a:gd name="T76" fmla="*/ 73 w 80"/>
                <a:gd name="T77" fmla="*/ 12 h 282"/>
                <a:gd name="T78" fmla="*/ 73 w 80"/>
                <a:gd name="T79" fmla="*/ 12 h 282"/>
                <a:gd name="T80" fmla="*/ 73 w 80"/>
                <a:gd name="T81" fmla="*/ 15 h 282"/>
                <a:gd name="T82" fmla="*/ 73 w 80"/>
                <a:gd name="T83" fmla="*/ 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0" h="282">
                  <a:moveTo>
                    <a:pt x="73" y="15"/>
                  </a:moveTo>
                  <a:lnTo>
                    <a:pt x="73" y="15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3" y="19"/>
                  </a:lnTo>
                  <a:lnTo>
                    <a:pt x="73" y="20"/>
                  </a:lnTo>
                  <a:lnTo>
                    <a:pt x="73" y="20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67" y="86"/>
                  </a:lnTo>
                  <a:lnTo>
                    <a:pt x="67" y="86"/>
                  </a:lnTo>
                  <a:lnTo>
                    <a:pt x="61" y="119"/>
                  </a:lnTo>
                  <a:lnTo>
                    <a:pt x="61" y="119"/>
                  </a:lnTo>
                  <a:lnTo>
                    <a:pt x="53" y="154"/>
                  </a:lnTo>
                  <a:lnTo>
                    <a:pt x="53" y="154"/>
                  </a:lnTo>
                  <a:lnTo>
                    <a:pt x="53" y="154"/>
                  </a:lnTo>
                  <a:lnTo>
                    <a:pt x="49" y="172"/>
                  </a:lnTo>
                  <a:lnTo>
                    <a:pt x="49" y="172"/>
                  </a:lnTo>
                  <a:lnTo>
                    <a:pt x="42" y="197"/>
                  </a:lnTo>
                  <a:lnTo>
                    <a:pt x="33" y="219"/>
                  </a:lnTo>
                  <a:lnTo>
                    <a:pt x="33" y="219"/>
                  </a:lnTo>
                  <a:lnTo>
                    <a:pt x="25" y="236"/>
                  </a:lnTo>
                  <a:lnTo>
                    <a:pt x="25" y="236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9" y="282"/>
                  </a:lnTo>
                  <a:lnTo>
                    <a:pt x="40" y="225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70" y="111"/>
                  </a:lnTo>
                  <a:lnTo>
                    <a:pt x="75" y="79"/>
                  </a:lnTo>
                  <a:lnTo>
                    <a:pt x="78" y="46"/>
                  </a:lnTo>
                  <a:lnTo>
                    <a:pt x="80" y="1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73" y="12"/>
                  </a:lnTo>
                  <a:lnTo>
                    <a:pt x="73" y="12"/>
                  </a:lnTo>
                  <a:lnTo>
                    <a:pt x="73" y="12"/>
                  </a:lnTo>
                  <a:lnTo>
                    <a:pt x="73" y="12"/>
                  </a:lnTo>
                  <a:lnTo>
                    <a:pt x="73" y="1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6" name="Freeform 665"/>
            <p:cNvSpPr>
              <a:spLocks/>
            </p:cNvSpPr>
            <p:nvPr/>
          </p:nvSpPr>
          <p:spPr bwMode="auto">
            <a:xfrm>
              <a:off x="7726363" y="3802063"/>
              <a:ext cx="57150" cy="58738"/>
            </a:xfrm>
            <a:custGeom>
              <a:avLst/>
              <a:gdLst>
                <a:gd name="T0" fmla="*/ 34 w 36"/>
                <a:gd name="T1" fmla="*/ 3 h 37"/>
                <a:gd name="T2" fmla="*/ 36 w 36"/>
                <a:gd name="T3" fmla="*/ 2 h 37"/>
                <a:gd name="T4" fmla="*/ 0 w 36"/>
                <a:gd name="T5" fmla="*/ 0 h 37"/>
                <a:gd name="T6" fmla="*/ 11 w 36"/>
                <a:gd name="T7" fmla="*/ 34 h 37"/>
                <a:gd name="T8" fmla="*/ 30 w 36"/>
                <a:gd name="T9" fmla="*/ 37 h 37"/>
                <a:gd name="T10" fmla="*/ 30 w 36"/>
                <a:gd name="T11" fmla="*/ 37 h 37"/>
                <a:gd name="T12" fmla="*/ 30 w 36"/>
                <a:gd name="T13" fmla="*/ 33 h 37"/>
                <a:gd name="T14" fmla="*/ 30 w 36"/>
                <a:gd name="T15" fmla="*/ 33 h 37"/>
                <a:gd name="T16" fmla="*/ 30 w 36"/>
                <a:gd name="T17" fmla="*/ 29 h 37"/>
                <a:gd name="T18" fmla="*/ 30 w 36"/>
                <a:gd name="T19" fmla="*/ 29 h 37"/>
                <a:gd name="T20" fmla="*/ 32 w 36"/>
                <a:gd name="T21" fmla="*/ 15 h 37"/>
                <a:gd name="T22" fmla="*/ 34 w 36"/>
                <a:gd name="T23" fmla="*/ 3 h 37"/>
                <a:gd name="T24" fmla="*/ 34 w 36"/>
                <a:gd name="T2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37">
                  <a:moveTo>
                    <a:pt x="34" y="3"/>
                  </a:moveTo>
                  <a:lnTo>
                    <a:pt x="36" y="2"/>
                  </a:lnTo>
                  <a:lnTo>
                    <a:pt x="0" y="0"/>
                  </a:lnTo>
                  <a:lnTo>
                    <a:pt x="11" y="34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33"/>
                  </a:lnTo>
                  <a:lnTo>
                    <a:pt x="30" y="33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2" y="15"/>
                  </a:lnTo>
                  <a:lnTo>
                    <a:pt x="34" y="3"/>
                  </a:lnTo>
                  <a:lnTo>
                    <a:pt x="34" y="3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7" name="Freeform 666"/>
            <p:cNvSpPr>
              <a:spLocks/>
            </p:cNvSpPr>
            <p:nvPr/>
          </p:nvSpPr>
          <p:spPr bwMode="auto">
            <a:xfrm>
              <a:off x="7726363" y="3787775"/>
              <a:ext cx="57150" cy="17463"/>
            </a:xfrm>
            <a:custGeom>
              <a:avLst/>
              <a:gdLst>
                <a:gd name="T0" fmla="*/ 36 w 36"/>
                <a:gd name="T1" fmla="*/ 11 h 11"/>
                <a:gd name="T2" fmla="*/ 36 w 36"/>
                <a:gd name="T3" fmla="*/ 10 h 11"/>
                <a:gd name="T4" fmla="*/ 36 w 36"/>
                <a:gd name="T5" fmla="*/ 10 h 11"/>
                <a:gd name="T6" fmla="*/ 32 w 36"/>
                <a:gd name="T7" fmla="*/ 6 h 11"/>
                <a:gd name="T8" fmla="*/ 31 w 36"/>
                <a:gd name="T9" fmla="*/ 0 h 11"/>
                <a:gd name="T10" fmla="*/ 0 w 36"/>
                <a:gd name="T11" fmla="*/ 9 h 11"/>
                <a:gd name="T12" fmla="*/ 36 w 36"/>
                <a:gd name="T13" fmla="*/ 11 h 11"/>
                <a:gd name="T14" fmla="*/ 36 w 36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1">
                  <a:moveTo>
                    <a:pt x="36" y="11"/>
                  </a:moveTo>
                  <a:lnTo>
                    <a:pt x="36" y="10"/>
                  </a:lnTo>
                  <a:lnTo>
                    <a:pt x="36" y="10"/>
                  </a:lnTo>
                  <a:lnTo>
                    <a:pt x="32" y="6"/>
                  </a:lnTo>
                  <a:lnTo>
                    <a:pt x="31" y="0"/>
                  </a:lnTo>
                  <a:lnTo>
                    <a:pt x="0" y="9"/>
                  </a:lnTo>
                  <a:lnTo>
                    <a:pt x="36" y="11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8" name="Freeform 667"/>
            <p:cNvSpPr>
              <a:spLocks/>
            </p:cNvSpPr>
            <p:nvPr/>
          </p:nvSpPr>
          <p:spPr bwMode="auto">
            <a:xfrm>
              <a:off x="7688263" y="3713163"/>
              <a:ext cx="80963" cy="254000"/>
            </a:xfrm>
            <a:custGeom>
              <a:avLst/>
              <a:gdLst>
                <a:gd name="T0" fmla="*/ 35 w 51"/>
                <a:gd name="T1" fmla="*/ 90 h 160"/>
                <a:gd name="T2" fmla="*/ 24 w 51"/>
                <a:gd name="T3" fmla="*/ 56 h 160"/>
                <a:gd name="T4" fmla="*/ 6 w 51"/>
                <a:gd name="T5" fmla="*/ 0 h 160"/>
                <a:gd name="T6" fmla="*/ 6 w 51"/>
                <a:gd name="T7" fmla="*/ 0 h 160"/>
                <a:gd name="T8" fmla="*/ 0 w 51"/>
                <a:gd name="T9" fmla="*/ 14 h 160"/>
                <a:gd name="T10" fmla="*/ 47 w 51"/>
                <a:gd name="T11" fmla="*/ 160 h 160"/>
                <a:gd name="T12" fmla="*/ 47 w 51"/>
                <a:gd name="T13" fmla="*/ 160 h 160"/>
                <a:gd name="T14" fmla="*/ 51 w 51"/>
                <a:gd name="T15" fmla="*/ 137 h 160"/>
                <a:gd name="T16" fmla="*/ 35 w 51"/>
                <a:gd name="T17" fmla="*/ 90 h 160"/>
                <a:gd name="T18" fmla="*/ 35 w 51"/>
                <a:gd name="T19" fmla="*/ 9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60">
                  <a:moveTo>
                    <a:pt x="35" y="90"/>
                  </a:moveTo>
                  <a:lnTo>
                    <a:pt x="24" y="56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14"/>
                  </a:lnTo>
                  <a:lnTo>
                    <a:pt x="47" y="160"/>
                  </a:lnTo>
                  <a:lnTo>
                    <a:pt x="47" y="160"/>
                  </a:lnTo>
                  <a:lnTo>
                    <a:pt x="51" y="137"/>
                  </a:lnTo>
                  <a:lnTo>
                    <a:pt x="35" y="90"/>
                  </a:lnTo>
                  <a:lnTo>
                    <a:pt x="35" y="90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9" name="Freeform 668"/>
            <p:cNvSpPr>
              <a:spLocks/>
            </p:cNvSpPr>
            <p:nvPr/>
          </p:nvSpPr>
          <p:spPr bwMode="auto">
            <a:xfrm>
              <a:off x="7702550" y="3781425"/>
              <a:ext cx="173038" cy="542925"/>
            </a:xfrm>
            <a:custGeom>
              <a:avLst/>
              <a:gdLst>
                <a:gd name="T0" fmla="*/ 74 w 109"/>
                <a:gd name="T1" fmla="*/ 5 h 342"/>
                <a:gd name="T2" fmla="*/ 74 w 109"/>
                <a:gd name="T3" fmla="*/ 5 h 342"/>
                <a:gd name="T4" fmla="*/ 71 w 109"/>
                <a:gd name="T5" fmla="*/ 2 h 342"/>
                <a:gd name="T6" fmla="*/ 67 w 109"/>
                <a:gd name="T7" fmla="*/ 1 h 342"/>
                <a:gd name="T8" fmla="*/ 64 w 109"/>
                <a:gd name="T9" fmla="*/ 0 h 342"/>
                <a:gd name="T10" fmla="*/ 61 w 109"/>
                <a:gd name="T11" fmla="*/ 1 h 342"/>
                <a:gd name="T12" fmla="*/ 57 w 109"/>
                <a:gd name="T13" fmla="*/ 2 h 342"/>
                <a:gd name="T14" fmla="*/ 55 w 109"/>
                <a:gd name="T15" fmla="*/ 5 h 342"/>
                <a:gd name="T16" fmla="*/ 53 w 109"/>
                <a:gd name="T17" fmla="*/ 10 h 342"/>
                <a:gd name="T18" fmla="*/ 51 w 109"/>
                <a:gd name="T19" fmla="*/ 14 h 342"/>
                <a:gd name="T20" fmla="*/ 92 w 109"/>
                <a:gd name="T21" fmla="*/ 137 h 342"/>
                <a:gd name="T22" fmla="*/ 24 w 109"/>
                <a:gd name="T23" fmla="*/ 261 h 342"/>
                <a:gd name="T24" fmla="*/ 24 w 109"/>
                <a:gd name="T25" fmla="*/ 261 h 342"/>
                <a:gd name="T26" fmla="*/ 24 w 109"/>
                <a:gd name="T27" fmla="*/ 270 h 342"/>
                <a:gd name="T28" fmla="*/ 22 w 109"/>
                <a:gd name="T29" fmla="*/ 279 h 342"/>
                <a:gd name="T30" fmla="*/ 21 w 109"/>
                <a:gd name="T31" fmla="*/ 288 h 342"/>
                <a:gd name="T32" fmla="*/ 19 w 109"/>
                <a:gd name="T33" fmla="*/ 297 h 342"/>
                <a:gd name="T34" fmla="*/ 16 w 109"/>
                <a:gd name="T35" fmla="*/ 304 h 342"/>
                <a:gd name="T36" fmla="*/ 11 w 109"/>
                <a:gd name="T37" fmla="*/ 313 h 342"/>
                <a:gd name="T38" fmla="*/ 7 w 109"/>
                <a:gd name="T39" fmla="*/ 320 h 342"/>
                <a:gd name="T40" fmla="*/ 0 w 109"/>
                <a:gd name="T41" fmla="*/ 328 h 342"/>
                <a:gd name="T42" fmla="*/ 0 w 109"/>
                <a:gd name="T43" fmla="*/ 328 h 342"/>
                <a:gd name="T44" fmla="*/ 8 w 109"/>
                <a:gd name="T45" fmla="*/ 335 h 342"/>
                <a:gd name="T46" fmla="*/ 17 w 109"/>
                <a:gd name="T47" fmla="*/ 342 h 342"/>
                <a:gd name="T48" fmla="*/ 60 w 109"/>
                <a:gd name="T49" fmla="*/ 308 h 342"/>
                <a:gd name="T50" fmla="*/ 60 w 109"/>
                <a:gd name="T51" fmla="*/ 306 h 342"/>
                <a:gd name="T52" fmla="*/ 46 w 109"/>
                <a:gd name="T53" fmla="*/ 270 h 342"/>
                <a:gd name="T54" fmla="*/ 65 w 109"/>
                <a:gd name="T55" fmla="*/ 231 h 342"/>
                <a:gd name="T56" fmla="*/ 75 w 109"/>
                <a:gd name="T57" fmla="*/ 212 h 342"/>
                <a:gd name="T58" fmla="*/ 81 w 109"/>
                <a:gd name="T59" fmla="*/ 202 h 342"/>
                <a:gd name="T60" fmla="*/ 109 w 109"/>
                <a:gd name="T61" fmla="*/ 148 h 342"/>
                <a:gd name="T62" fmla="*/ 91 w 109"/>
                <a:gd name="T63" fmla="*/ 87 h 342"/>
                <a:gd name="T64" fmla="*/ 91 w 109"/>
                <a:gd name="T65" fmla="*/ 87 h 342"/>
                <a:gd name="T66" fmla="*/ 85 w 109"/>
                <a:gd name="T67" fmla="*/ 67 h 342"/>
                <a:gd name="T68" fmla="*/ 80 w 109"/>
                <a:gd name="T69" fmla="*/ 47 h 342"/>
                <a:gd name="T70" fmla="*/ 76 w 109"/>
                <a:gd name="T71" fmla="*/ 27 h 342"/>
                <a:gd name="T72" fmla="*/ 74 w 109"/>
                <a:gd name="T73" fmla="*/ 5 h 342"/>
                <a:gd name="T74" fmla="*/ 74 w 109"/>
                <a:gd name="T75" fmla="*/ 5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342">
                  <a:moveTo>
                    <a:pt x="74" y="5"/>
                  </a:moveTo>
                  <a:lnTo>
                    <a:pt x="74" y="5"/>
                  </a:lnTo>
                  <a:lnTo>
                    <a:pt x="71" y="2"/>
                  </a:lnTo>
                  <a:lnTo>
                    <a:pt x="67" y="1"/>
                  </a:lnTo>
                  <a:lnTo>
                    <a:pt x="64" y="0"/>
                  </a:lnTo>
                  <a:lnTo>
                    <a:pt x="61" y="1"/>
                  </a:lnTo>
                  <a:lnTo>
                    <a:pt x="57" y="2"/>
                  </a:lnTo>
                  <a:lnTo>
                    <a:pt x="55" y="5"/>
                  </a:lnTo>
                  <a:lnTo>
                    <a:pt x="53" y="10"/>
                  </a:lnTo>
                  <a:lnTo>
                    <a:pt x="51" y="14"/>
                  </a:lnTo>
                  <a:lnTo>
                    <a:pt x="92" y="137"/>
                  </a:lnTo>
                  <a:lnTo>
                    <a:pt x="24" y="261"/>
                  </a:lnTo>
                  <a:lnTo>
                    <a:pt x="24" y="261"/>
                  </a:lnTo>
                  <a:lnTo>
                    <a:pt x="24" y="270"/>
                  </a:lnTo>
                  <a:lnTo>
                    <a:pt x="22" y="279"/>
                  </a:lnTo>
                  <a:lnTo>
                    <a:pt x="21" y="288"/>
                  </a:lnTo>
                  <a:lnTo>
                    <a:pt x="19" y="297"/>
                  </a:lnTo>
                  <a:lnTo>
                    <a:pt x="16" y="304"/>
                  </a:lnTo>
                  <a:lnTo>
                    <a:pt x="11" y="313"/>
                  </a:lnTo>
                  <a:lnTo>
                    <a:pt x="7" y="320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8" y="335"/>
                  </a:lnTo>
                  <a:lnTo>
                    <a:pt x="17" y="342"/>
                  </a:lnTo>
                  <a:lnTo>
                    <a:pt x="60" y="308"/>
                  </a:lnTo>
                  <a:lnTo>
                    <a:pt x="60" y="306"/>
                  </a:lnTo>
                  <a:lnTo>
                    <a:pt x="46" y="270"/>
                  </a:lnTo>
                  <a:lnTo>
                    <a:pt x="65" y="231"/>
                  </a:lnTo>
                  <a:lnTo>
                    <a:pt x="75" y="212"/>
                  </a:lnTo>
                  <a:lnTo>
                    <a:pt x="81" y="202"/>
                  </a:lnTo>
                  <a:lnTo>
                    <a:pt x="109" y="148"/>
                  </a:lnTo>
                  <a:lnTo>
                    <a:pt x="91" y="87"/>
                  </a:lnTo>
                  <a:lnTo>
                    <a:pt x="91" y="87"/>
                  </a:lnTo>
                  <a:lnTo>
                    <a:pt x="85" y="67"/>
                  </a:lnTo>
                  <a:lnTo>
                    <a:pt x="80" y="47"/>
                  </a:lnTo>
                  <a:lnTo>
                    <a:pt x="76" y="27"/>
                  </a:lnTo>
                  <a:lnTo>
                    <a:pt x="74" y="5"/>
                  </a:lnTo>
                  <a:lnTo>
                    <a:pt x="74" y="5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0" name="Freeform 669"/>
            <p:cNvSpPr>
              <a:spLocks/>
            </p:cNvSpPr>
            <p:nvPr/>
          </p:nvSpPr>
          <p:spPr bwMode="auto">
            <a:xfrm>
              <a:off x="7835900" y="3614738"/>
              <a:ext cx="149225" cy="582613"/>
            </a:xfrm>
            <a:custGeom>
              <a:avLst/>
              <a:gdLst>
                <a:gd name="T0" fmla="*/ 39 w 94"/>
                <a:gd name="T1" fmla="*/ 3 h 367"/>
                <a:gd name="T2" fmla="*/ 28 w 94"/>
                <a:gd name="T3" fmla="*/ 0 h 367"/>
                <a:gd name="T4" fmla="*/ 24 w 94"/>
                <a:gd name="T5" fmla="*/ 0 h 367"/>
                <a:gd name="T6" fmla="*/ 16 w 94"/>
                <a:gd name="T7" fmla="*/ 2 h 367"/>
                <a:gd name="T8" fmla="*/ 9 w 94"/>
                <a:gd name="T9" fmla="*/ 8 h 367"/>
                <a:gd name="T10" fmla="*/ 0 w 94"/>
                <a:gd name="T11" fmla="*/ 21 h 367"/>
                <a:gd name="T12" fmla="*/ 10 w 94"/>
                <a:gd name="T13" fmla="*/ 21 h 367"/>
                <a:gd name="T14" fmla="*/ 28 w 94"/>
                <a:gd name="T15" fmla="*/ 27 h 367"/>
                <a:gd name="T16" fmla="*/ 40 w 94"/>
                <a:gd name="T17" fmla="*/ 42 h 367"/>
                <a:gd name="T18" fmla="*/ 46 w 94"/>
                <a:gd name="T19" fmla="*/ 66 h 367"/>
                <a:gd name="T20" fmla="*/ 48 w 94"/>
                <a:gd name="T21" fmla="*/ 81 h 367"/>
                <a:gd name="T22" fmla="*/ 50 w 94"/>
                <a:gd name="T23" fmla="*/ 154 h 367"/>
                <a:gd name="T24" fmla="*/ 49 w 94"/>
                <a:gd name="T25" fmla="*/ 208 h 367"/>
                <a:gd name="T26" fmla="*/ 51 w 94"/>
                <a:gd name="T27" fmla="*/ 260 h 367"/>
                <a:gd name="T28" fmla="*/ 57 w 94"/>
                <a:gd name="T29" fmla="*/ 310 h 367"/>
                <a:gd name="T30" fmla="*/ 66 w 94"/>
                <a:gd name="T31" fmla="*/ 358 h 367"/>
                <a:gd name="T32" fmla="*/ 71 w 94"/>
                <a:gd name="T33" fmla="*/ 358 h 367"/>
                <a:gd name="T34" fmla="*/ 84 w 94"/>
                <a:gd name="T35" fmla="*/ 362 h 367"/>
                <a:gd name="T36" fmla="*/ 90 w 94"/>
                <a:gd name="T37" fmla="*/ 367 h 367"/>
                <a:gd name="T38" fmla="*/ 93 w 94"/>
                <a:gd name="T39" fmla="*/ 363 h 367"/>
                <a:gd name="T40" fmla="*/ 94 w 94"/>
                <a:gd name="T41" fmla="*/ 353 h 367"/>
                <a:gd name="T42" fmla="*/ 91 w 94"/>
                <a:gd name="T43" fmla="*/ 343 h 367"/>
                <a:gd name="T44" fmla="*/ 90 w 94"/>
                <a:gd name="T45" fmla="*/ 340 h 367"/>
                <a:gd name="T46" fmla="*/ 84 w 94"/>
                <a:gd name="T47" fmla="*/ 308 h 367"/>
                <a:gd name="T48" fmla="*/ 82 w 94"/>
                <a:gd name="T49" fmla="*/ 300 h 367"/>
                <a:gd name="T50" fmla="*/ 78 w 94"/>
                <a:gd name="T51" fmla="*/ 274 h 367"/>
                <a:gd name="T52" fmla="*/ 76 w 94"/>
                <a:gd name="T53" fmla="*/ 228 h 367"/>
                <a:gd name="T54" fmla="*/ 77 w 94"/>
                <a:gd name="T55" fmla="*/ 207 h 367"/>
                <a:gd name="T56" fmla="*/ 82 w 94"/>
                <a:gd name="T57" fmla="*/ 157 h 367"/>
                <a:gd name="T58" fmla="*/ 82 w 94"/>
                <a:gd name="T59" fmla="*/ 142 h 367"/>
                <a:gd name="T60" fmla="*/ 82 w 94"/>
                <a:gd name="T61" fmla="*/ 139 h 367"/>
                <a:gd name="T62" fmla="*/ 81 w 94"/>
                <a:gd name="T63" fmla="*/ 109 h 367"/>
                <a:gd name="T64" fmla="*/ 77 w 94"/>
                <a:gd name="T65" fmla="*/ 81 h 367"/>
                <a:gd name="T66" fmla="*/ 76 w 94"/>
                <a:gd name="T67" fmla="*/ 74 h 367"/>
                <a:gd name="T68" fmla="*/ 72 w 94"/>
                <a:gd name="T69" fmla="*/ 51 h 367"/>
                <a:gd name="T70" fmla="*/ 64 w 94"/>
                <a:gd name="T71" fmla="*/ 30 h 367"/>
                <a:gd name="T72" fmla="*/ 53 w 94"/>
                <a:gd name="T73" fmla="*/ 15 h 367"/>
                <a:gd name="T74" fmla="*/ 39 w 94"/>
                <a:gd name="T75" fmla="*/ 3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4" h="367">
                  <a:moveTo>
                    <a:pt x="39" y="3"/>
                  </a:moveTo>
                  <a:lnTo>
                    <a:pt x="39" y="3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1" y="1"/>
                  </a:lnTo>
                  <a:lnTo>
                    <a:pt x="16" y="2"/>
                  </a:lnTo>
                  <a:lnTo>
                    <a:pt x="13" y="6"/>
                  </a:lnTo>
                  <a:lnTo>
                    <a:pt x="9" y="8"/>
                  </a:lnTo>
                  <a:lnTo>
                    <a:pt x="6" y="12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" y="21"/>
                  </a:lnTo>
                  <a:lnTo>
                    <a:pt x="21" y="22"/>
                  </a:lnTo>
                  <a:lnTo>
                    <a:pt x="28" y="27"/>
                  </a:lnTo>
                  <a:lnTo>
                    <a:pt x="35" y="34"/>
                  </a:lnTo>
                  <a:lnTo>
                    <a:pt x="40" y="42"/>
                  </a:lnTo>
                  <a:lnTo>
                    <a:pt x="44" y="53"/>
                  </a:lnTo>
                  <a:lnTo>
                    <a:pt x="46" y="66"/>
                  </a:lnTo>
                  <a:lnTo>
                    <a:pt x="48" y="81"/>
                  </a:lnTo>
                  <a:lnTo>
                    <a:pt x="48" y="81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49" y="181"/>
                  </a:lnTo>
                  <a:lnTo>
                    <a:pt x="49" y="208"/>
                  </a:lnTo>
                  <a:lnTo>
                    <a:pt x="50" y="234"/>
                  </a:lnTo>
                  <a:lnTo>
                    <a:pt x="51" y="260"/>
                  </a:lnTo>
                  <a:lnTo>
                    <a:pt x="53" y="286"/>
                  </a:lnTo>
                  <a:lnTo>
                    <a:pt x="57" y="310"/>
                  </a:lnTo>
                  <a:lnTo>
                    <a:pt x="61" y="334"/>
                  </a:lnTo>
                  <a:lnTo>
                    <a:pt x="66" y="358"/>
                  </a:lnTo>
                  <a:lnTo>
                    <a:pt x="66" y="358"/>
                  </a:lnTo>
                  <a:lnTo>
                    <a:pt x="71" y="358"/>
                  </a:lnTo>
                  <a:lnTo>
                    <a:pt x="78" y="359"/>
                  </a:lnTo>
                  <a:lnTo>
                    <a:pt x="84" y="362"/>
                  </a:lnTo>
                  <a:lnTo>
                    <a:pt x="90" y="367"/>
                  </a:lnTo>
                  <a:lnTo>
                    <a:pt x="90" y="367"/>
                  </a:lnTo>
                  <a:lnTo>
                    <a:pt x="93" y="363"/>
                  </a:lnTo>
                  <a:lnTo>
                    <a:pt x="93" y="363"/>
                  </a:lnTo>
                  <a:lnTo>
                    <a:pt x="94" y="358"/>
                  </a:lnTo>
                  <a:lnTo>
                    <a:pt x="94" y="353"/>
                  </a:lnTo>
                  <a:lnTo>
                    <a:pt x="93" y="349"/>
                  </a:lnTo>
                  <a:lnTo>
                    <a:pt x="91" y="343"/>
                  </a:lnTo>
                  <a:lnTo>
                    <a:pt x="91" y="343"/>
                  </a:lnTo>
                  <a:lnTo>
                    <a:pt x="90" y="340"/>
                  </a:lnTo>
                  <a:lnTo>
                    <a:pt x="90" y="340"/>
                  </a:lnTo>
                  <a:lnTo>
                    <a:pt x="84" y="308"/>
                  </a:lnTo>
                  <a:lnTo>
                    <a:pt x="84" y="308"/>
                  </a:lnTo>
                  <a:lnTo>
                    <a:pt x="82" y="300"/>
                  </a:lnTo>
                  <a:lnTo>
                    <a:pt x="82" y="300"/>
                  </a:lnTo>
                  <a:lnTo>
                    <a:pt x="78" y="274"/>
                  </a:lnTo>
                  <a:lnTo>
                    <a:pt x="76" y="251"/>
                  </a:lnTo>
                  <a:lnTo>
                    <a:pt x="76" y="228"/>
                  </a:lnTo>
                  <a:lnTo>
                    <a:pt x="77" y="207"/>
                  </a:lnTo>
                  <a:lnTo>
                    <a:pt x="77" y="207"/>
                  </a:lnTo>
                  <a:lnTo>
                    <a:pt x="80" y="182"/>
                  </a:lnTo>
                  <a:lnTo>
                    <a:pt x="82" y="157"/>
                  </a:lnTo>
                  <a:lnTo>
                    <a:pt x="82" y="157"/>
                  </a:lnTo>
                  <a:lnTo>
                    <a:pt x="82" y="142"/>
                  </a:lnTo>
                  <a:lnTo>
                    <a:pt x="82" y="142"/>
                  </a:lnTo>
                  <a:lnTo>
                    <a:pt x="82" y="139"/>
                  </a:lnTo>
                  <a:lnTo>
                    <a:pt x="82" y="139"/>
                  </a:lnTo>
                  <a:lnTo>
                    <a:pt x="81" y="109"/>
                  </a:lnTo>
                  <a:lnTo>
                    <a:pt x="77" y="81"/>
                  </a:lnTo>
                  <a:lnTo>
                    <a:pt x="77" y="81"/>
                  </a:lnTo>
                  <a:lnTo>
                    <a:pt x="76" y="74"/>
                  </a:lnTo>
                  <a:lnTo>
                    <a:pt x="76" y="74"/>
                  </a:lnTo>
                  <a:lnTo>
                    <a:pt x="75" y="62"/>
                  </a:lnTo>
                  <a:lnTo>
                    <a:pt x="72" y="51"/>
                  </a:lnTo>
                  <a:lnTo>
                    <a:pt x="69" y="39"/>
                  </a:lnTo>
                  <a:lnTo>
                    <a:pt x="64" y="30"/>
                  </a:lnTo>
                  <a:lnTo>
                    <a:pt x="60" y="22"/>
                  </a:lnTo>
                  <a:lnTo>
                    <a:pt x="53" y="15"/>
                  </a:lnTo>
                  <a:lnTo>
                    <a:pt x="46" y="8"/>
                  </a:lnTo>
                  <a:lnTo>
                    <a:pt x="39" y="3"/>
                  </a:lnTo>
                  <a:lnTo>
                    <a:pt x="39" y="3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1" name="Freeform 670"/>
            <p:cNvSpPr>
              <a:spLocks/>
            </p:cNvSpPr>
            <p:nvPr/>
          </p:nvSpPr>
          <p:spPr bwMode="auto">
            <a:xfrm>
              <a:off x="7966075" y="3757613"/>
              <a:ext cx="327025" cy="434975"/>
            </a:xfrm>
            <a:custGeom>
              <a:avLst/>
              <a:gdLst>
                <a:gd name="T0" fmla="*/ 0 w 206"/>
                <a:gd name="T1" fmla="*/ 52 h 274"/>
                <a:gd name="T2" fmla="*/ 0 w 206"/>
                <a:gd name="T3" fmla="*/ 52 h 274"/>
                <a:gd name="T4" fmla="*/ 0 w 206"/>
                <a:gd name="T5" fmla="*/ 67 h 274"/>
                <a:gd name="T6" fmla="*/ 51 w 206"/>
                <a:gd name="T7" fmla="*/ 56 h 274"/>
                <a:gd name="T8" fmla="*/ 62 w 206"/>
                <a:gd name="T9" fmla="*/ 53 h 274"/>
                <a:gd name="T10" fmla="*/ 89 w 206"/>
                <a:gd name="T11" fmla="*/ 109 h 274"/>
                <a:gd name="T12" fmla="*/ 98 w 206"/>
                <a:gd name="T13" fmla="*/ 99 h 274"/>
                <a:gd name="T14" fmla="*/ 75 w 206"/>
                <a:gd name="T15" fmla="*/ 51 h 274"/>
                <a:gd name="T16" fmla="*/ 159 w 206"/>
                <a:gd name="T17" fmla="*/ 30 h 274"/>
                <a:gd name="T18" fmla="*/ 189 w 206"/>
                <a:gd name="T19" fmla="*/ 24 h 274"/>
                <a:gd name="T20" fmla="*/ 13 w 206"/>
                <a:gd name="T21" fmla="*/ 222 h 274"/>
                <a:gd name="T22" fmla="*/ 23 w 206"/>
                <a:gd name="T23" fmla="*/ 222 h 274"/>
                <a:gd name="T24" fmla="*/ 88 w 206"/>
                <a:gd name="T25" fmla="*/ 147 h 274"/>
                <a:gd name="T26" fmla="*/ 101 w 206"/>
                <a:gd name="T27" fmla="*/ 133 h 274"/>
                <a:gd name="T28" fmla="*/ 168 w 206"/>
                <a:gd name="T29" fmla="*/ 274 h 274"/>
                <a:gd name="T30" fmla="*/ 179 w 206"/>
                <a:gd name="T31" fmla="*/ 270 h 274"/>
                <a:gd name="T32" fmla="*/ 110 w 206"/>
                <a:gd name="T33" fmla="*/ 123 h 274"/>
                <a:gd name="T34" fmla="*/ 197 w 206"/>
                <a:gd name="T35" fmla="*/ 21 h 274"/>
                <a:gd name="T36" fmla="*/ 206 w 206"/>
                <a:gd name="T37" fmla="*/ 19 h 274"/>
                <a:gd name="T38" fmla="*/ 206 w 206"/>
                <a:gd name="T39" fmla="*/ 0 h 274"/>
                <a:gd name="T40" fmla="*/ 0 w 206"/>
                <a:gd name="T41" fmla="*/ 52 h 274"/>
                <a:gd name="T42" fmla="*/ 0 w 206"/>
                <a:gd name="T43" fmla="*/ 5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6" h="274">
                  <a:moveTo>
                    <a:pt x="0" y="52"/>
                  </a:moveTo>
                  <a:lnTo>
                    <a:pt x="0" y="52"/>
                  </a:lnTo>
                  <a:lnTo>
                    <a:pt x="0" y="67"/>
                  </a:lnTo>
                  <a:lnTo>
                    <a:pt x="51" y="56"/>
                  </a:lnTo>
                  <a:lnTo>
                    <a:pt x="62" y="53"/>
                  </a:lnTo>
                  <a:lnTo>
                    <a:pt x="89" y="109"/>
                  </a:lnTo>
                  <a:lnTo>
                    <a:pt x="98" y="99"/>
                  </a:lnTo>
                  <a:lnTo>
                    <a:pt x="75" y="51"/>
                  </a:lnTo>
                  <a:lnTo>
                    <a:pt x="159" y="30"/>
                  </a:lnTo>
                  <a:lnTo>
                    <a:pt x="189" y="24"/>
                  </a:lnTo>
                  <a:lnTo>
                    <a:pt x="13" y="222"/>
                  </a:lnTo>
                  <a:lnTo>
                    <a:pt x="23" y="222"/>
                  </a:lnTo>
                  <a:lnTo>
                    <a:pt x="88" y="147"/>
                  </a:lnTo>
                  <a:lnTo>
                    <a:pt x="101" y="133"/>
                  </a:lnTo>
                  <a:lnTo>
                    <a:pt x="168" y="274"/>
                  </a:lnTo>
                  <a:lnTo>
                    <a:pt x="179" y="270"/>
                  </a:lnTo>
                  <a:lnTo>
                    <a:pt x="110" y="123"/>
                  </a:lnTo>
                  <a:lnTo>
                    <a:pt x="197" y="21"/>
                  </a:lnTo>
                  <a:lnTo>
                    <a:pt x="206" y="19"/>
                  </a:lnTo>
                  <a:lnTo>
                    <a:pt x="206" y="0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2" name="Freeform 671"/>
            <p:cNvSpPr>
              <a:spLocks/>
            </p:cNvSpPr>
            <p:nvPr/>
          </p:nvSpPr>
          <p:spPr bwMode="auto">
            <a:xfrm>
              <a:off x="7966075" y="3738563"/>
              <a:ext cx="327025" cy="101600"/>
            </a:xfrm>
            <a:custGeom>
              <a:avLst/>
              <a:gdLst>
                <a:gd name="T0" fmla="*/ 0 w 206"/>
                <a:gd name="T1" fmla="*/ 61 h 64"/>
                <a:gd name="T2" fmla="*/ 0 w 206"/>
                <a:gd name="T3" fmla="*/ 61 h 64"/>
                <a:gd name="T4" fmla="*/ 0 w 206"/>
                <a:gd name="T5" fmla="*/ 64 h 64"/>
                <a:gd name="T6" fmla="*/ 206 w 206"/>
                <a:gd name="T7" fmla="*/ 12 h 64"/>
                <a:gd name="T8" fmla="*/ 139 w 206"/>
                <a:gd name="T9" fmla="*/ 0 h 64"/>
                <a:gd name="T10" fmla="*/ 139 w 206"/>
                <a:gd name="T11" fmla="*/ 0 h 64"/>
                <a:gd name="T12" fmla="*/ 135 w 206"/>
                <a:gd name="T13" fmla="*/ 9 h 64"/>
                <a:gd name="T14" fmla="*/ 132 w 206"/>
                <a:gd name="T15" fmla="*/ 15 h 64"/>
                <a:gd name="T16" fmla="*/ 126 w 206"/>
                <a:gd name="T17" fmla="*/ 22 h 64"/>
                <a:gd name="T18" fmla="*/ 120 w 206"/>
                <a:gd name="T19" fmla="*/ 27 h 64"/>
                <a:gd name="T20" fmla="*/ 0 w 206"/>
                <a:gd name="T21" fmla="*/ 61 h 64"/>
                <a:gd name="T22" fmla="*/ 0 w 206"/>
                <a:gd name="T23" fmla="*/ 6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6" h="64">
                  <a:moveTo>
                    <a:pt x="0" y="61"/>
                  </a:moveTo>
                  <a:lnTo>
                    <a:pt x="0" y="61"/>
                  </a:lnTo>
                  <a:lnTo>
                    <a:pt x="0" y="64"/>
                  </a:lnTo>
                  <a:lnTo>
                    <a:pt x="206" y="12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35" y="9"/>
                  </a:lnTo>
                  <a:lnTo>
                    <a:pt x="132" y="15"/>
                  </a:lnTo>
                  <a:lnTo>
                    <a:pt x="126" y="22"/>
                  </a:lnTo>
                  <a:lnTo>
                    <a:pt x="120" y="27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3" name="Freeform 672"/>
            <p:cNvSpPr>
              <a:spLocks/>
            </p:cNvSpPr>
            <p:nvPr/>
          </p:nvSpPr>
          <p:spPr bwMode="auto">
            <a:xfrm>
              <a:off x="7966075" y="3795713"/>
              <a:ext cx="300038" cy="314325"/>
            </a:xfrm>
            <a:custGeom>
              <a:avLst/>
              <a:gdLst>
                <a:gd name="T0" fmla="*/ 62 w 189"/>
                <a:gd name="T1" fmla="*/ 29 h 198"/>
                <a:gd name="T2" fmla="*/ 51 w 189"/>
                <a:gd name="T3" fmla="*/ 32 h 198"/>
                <a:gd name="T4" fmla="*/ 78 w 189"/>
                <a:gd name="T5" fmla="*/ 99 h 198"/>
                <a:gd name="T6" fmla="*/ 0 w 189"/>
                <a:gd name="T7" fmla="*/ 186 h 198"/>
                <a:gd name="T8" fmla="*/ 0 w 189"/>
                <a:gd name="T9" fmla="*/ 186 h 198"/>
                <a:gd name="T10" fmla="*/ 2 w 189"/>
                <a:gd name="T11" fmla="*/ 194 h 198"/>
                <a:gd name="T12" fmla="*/ 13 w 189"/>
                <a:gd name="T13" fmla="*/ 198 h 198"/>
                <a:gd name="T14" fmla="*/ 189 w 189"/>
                <a:gd name="T15" fmla="*/ 0 h 198"/>
                <a:gd name="T16" fmla="*/ 159 w 189"/>
                <a:gd name="T17" fmla="*/ 6 h 198"/>
                <a:gd name="T18" fmla="*/ 98 w 189"/>
                <a:gd name="T19" fmla="*/ 75 h 198"/>
                <a:gd name="T20" fmla="*/ 89 w 189"/>
                <a:gd name="T21" fmla="*/ 85 h 198"/>
                <a:gd name="T22" fmla="*/ 62 w 189"/>
                <a:gd name="T23" fmla="*/ 29 h 198"/>
                <a:gd name="T24" fmla="*/ 62 w 189"/>
                <a:gd name="T25" fmla="*/ 29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9" h="198">
                  <a:moveTo>
                    <a:pt x="62" y="29"/>
                  </a:moveTo>
                  <a:lnTo>
                    <a:pt x="51" y="32"/>
                  </a:lnTo>
                  <a:lnTo>
                    <a:pt x="78" y="99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2" y="194"/>
                  </a:lnTo>
                  <a:lnTo>
                    <a:pt x="13" y="198"/>
                  </a:lnTo>
                  <a:lnTo>
                    <a:pt x="189" y="0"/>
                  </a:lnTo>
                  <a:lnTo>
                    <a:pt x="159" y="6"/>
                  </a:lnTo>
                  <a:lnTo>
                    <a:pt x="98" y="75"/>
                  </a:lnTo>
                  <a:lnTo>
                    <a:pt x="89" y="85"/>
                  </a:lnTo>
                  <a:lnTo>
                    <a:pt x="62" y="29"/>
                  </a:lnTo>
                  <a:lnTo>
                    <a:pt x="62" y="29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4" name="Freeform 673"/>
            <p:cNvSpPr>
              <a:spLocks/>
            </p:cNvSpPr>
            <p:nvPr/>
          </p:nvSpPr>
          <p:spPr bwMode="auto">
            <a:xfrm>
              <a:off x="8105775" y="3968750"/>
              <a:ext cx="127000" cy="223838"/>
            </a:xfrm>
            <a:custGeom>
              <a:avLst/>
              <a:gdLst>
                <a:gd name="T0" fmla="*/ 50 w 80"/>
                <a:gd name="T1" fmla="*/ 101 h 141"/>
                <a:gd name="T2" fmla="*/ 41 w 80"/>
                <a:gd name="T3" fmla="*/ 104 h 141"/>
                <a:gd name="T4" fmla="*/ 50 w 80"/>
                <a:gd name="T5" fmla="*/ 129 h 141"/>
                <a:gd name="T6" fmla="*/ 80 w 80"/>
                <a:gd name="T7" fmla="*/ 141 h 141"/>
                <a:gd name="T8" fmla="*/ 13 w 80"/>
                <a:gd name="T9" fmla="*/ 0 h 141"/>
                <a:gd name="T10" fmla="*/ 0 w 80"/>
                <a:gd name="T11" fmla="*/ 14 h 141"/>
                <a:gd name="T12" fmla="*/ 29 w 80"/>
                <a:gd name="T13" fmla="*/ 90 h 141"/>
                <a:gd name="T14" fmla="*/ 43 w 80"/>
                <a:gd name="T15" fmla="*/ 86 h 141"/>
                <a:gd name="T16" fmla="*/ 50 w 80"/>
                <a:gd name="T17" fmla="*/ 101 h 141"/>
                <a:gd name="T18" fmla="*/ 50 w 80"/>
                <a:gd name="T19" fmla="*/ 10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141">
                  <a:moveTo>
                    <a:pt x="50" y="101"/>
                  </a:moveTo>
                  <a:lnTo>
                    <a:pt x="41" y="104"/>
                  </a:lnTo>
                  <a:lnTo>
                    <a:pt x="50" y="129"/>
                  </a:lnTo>
                  <a:lnTo>
                    <a:pt x="80" y="141"/>
                  </a:lnTo>
                  <a:lnTo>
                    <a:pt x="13" y="0"/>
                  </a:lnTo>
                  <a:lnTo>
                    <a:pt x="0" y="14"/>
                  </a:lnTo>
                  <a:lnTo>
                    <a:pt x="29" y="90"/>
                  </a:lnTo>
                  <a:lnTo>
                    <a:pt x="43" y="86"/>
                  </a:lnTo>
                  <a:lnTo>
                    <a:pt x="50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5" name="Freeform 674"/>
            <p:cNvSpPr>
              <a:spLocks/>
            </p:cNvSpPr>
            <p:nvPr/>
          </p:nvSpPr>
          <p:spPr bwMode="auto">
            <a:xfrm>
              <a:off x="7980363" y="4105275"/>
              <a:ext cx="204788" cy="85725"/>
            </a:xfrm>
            <a:custGeom>
              <a:avLst/>
              <a:gdLst>
                <a:gd name="T0" fmla="*/ 120 w 129"/>
                <a:gd name="T1" fmla="*/ 18 h 54"/>
                <a:gd name="T2" fmla="*/ 129 w 129"/>
                <a:gd name="T3" fmla="*/ 15 h 54"/>
                <a:gd name="T4" fmla="*/ 122 w 129"/>
                <a:gd name="T5" fmla="*/ 0 h 54"/>
                <a:gd name="T6" fmla="*/ 108 w 129"/>
                <a:gd name="T7" fmla="*/ 4 h 54"/>
                <a:gd name="T8" fmla="*/ 0 w 129"/>
                <a:gd name="T9" fmla="*/ 34 h 54"/>
                <a:gd name="T10" fmla="*/ 0 w 129"/>
                <a:gd name="T11" fmla="*/ 34 h 54"/>
                <a:gd name="T12" fmla="*/ 2 w 129"/>
                <a:gd name="T13" fmla="*/ 40 h 54"/>
                <a:gd name="T14" fmla="*/ 3 w 129"/>
                <a:gd name="T15" fmla="*/ 44 h 54"/>
                <a:gd name="T16" fmla="*/ 3 w 129"/>
                <a:gd name="T17" fmla="*/ 49 h 54"/>
                <a:gd name="T18" fmla="*/ 2 w 129"/>
                <a:gd name="T19" fmla="*/ 54 h 54"/>
                <a:gd name="T20" fmla="*/ 120 w 129"/>
                <a:gd name="T21" fmla="*/ 18 h 54"/>
                <a:gd name="T22" fmla="*/ 120 w 129"/>
                <a:gd name="T23" fmla="*/ 1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54">
                  <a:moveTo>
                    <a:pt x="120" y="18"/>
                  </a:moveTo>
                  <a:lnTo>
                    <a:pt x="129" y="15"/>
                  </a:lnTo>
                  <a:lnTo>
                    <a:pt x="122" y="0"/>
                  </a:lnTo>
                  <a:lnTo>
                    <a:pt x="108" y="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3" y="44"/>
                  </a:lnTo>
                  <a:lnTo>
                    <a:pt x="3" y="49"/>
                  </a:lnTo>
                  <a:lnTo>
                    <a:pt x="2" y="54"/>
                  </a:lnTo>
                  <a:lnTo>
                    <a:pt x="120" y="18"/>
                  </a:lnTo>
                  <a:lnTo>
                    <a:pt x="120" y="18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6" name="Freeform 675"/>
            <p:cNvSpPr>
              <a:spLocks/>
            </p:cNvSpPr>
            <p:nvPr/>
          </p:nvSpPr>
          <p:spPr bwMode="auto">
            <a:xfrm>
              <a:off x="7821613" y="4102100"/>
              <a:ext cx="84138" cy="166688"/>
            </a:xfrm>
            <a:custGeom>
              <a:avLst/>
              <a:gdLst>
                <a:gd name="T0" fmla="*/ 52 w 53"/>
                <a:gd name="T1" fmla="*/ 68 h 105"/>
                <a:gd name="T2" fmla="*/ 52 w 53"/>
                <a:gd name="T3" fmla="*/ 68 h 105"/>
                <a:gd name="T4" fmla="*/ 53 w 53"/>
                <a:gd name="T5" fmla="*/ 50 h 105"/>
                <a:gd name="T6" fmla="*/ 33 w 53"/>
                <a:gd name="T7" fmla="*/ 55 h 105"/>
                <a:gd name="T8" fmla="*/ 6 w 53"/>
                <a:gd name="T9" fmla="*/ 0 h 105"/>
                <a:gd name="T10" fmla="*/ 0 w 53"/>
                <a:gd name="T11" fmla="*/ 10 h 105"/>
                <a:gd name="T12" fmla="*/ 46 w 53"/>
                <a:gd name="T13" fmla="*/ 105 h 105"/>
                <a:gd name="T14" fmla="*/ 52 w 53"/>
                <a:gd name="T15" fmla="*/ 68 h 105"/>
                <a:gd name="T16" fmla="*/ 52 w 53"/>
                <a:gd name="T17" fmla="*/ 6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105">
                  <a:moveTo>
                    <a:pt x="52" y="68"/>
                  </a:moveTo>
                  <a:lnTo>
                    <a:pt x="52" y="68"/>
                  </a:lnTo>
                  <a:lnTo>
                    <a:pt x="53" y="50"/>
                  </a:lnTo>
                  <a:lnTo>
                    <a:pt x="33" y="55"/>
                  </a:lnTo>
                  <a:lnTo>
                    <a:pt x="6" y="0"/>
                  </a:lnTo>
                  <a:lnTo>
                    <a:pt x="0" y="10"/>
                  </a:lnTo>
                  <a:lnTo>
                    <a:pt x="46" y="105"/>
                  </a:lnTo>
                  <a:lnTo>
                    <a:pt x="52" y="68"/>
                  </a:lnTo>
                  <a:lnTo>
                    <a:pt x="52" y="68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7" name="Freeform 676"/>
            <p:cNvSpPr>
              <a:spLocks/>
            </p:cNvSpPr>
            <p:nvPr/>
          </p:nvSpPr>
          <p:spPr bwMode="auto">
            <a:xfrm>
              <a:off x="7893050" y="4183063"/>
              <a:ext cx="115888" cy="101600"/>
            </a:xfrm>
            <a:custGeom>
              <a:avLst/>
              <a:gdLst>
                <a:gd name="T0" fmla="*/ 54 w 73"/>
                <a:gd name="T1" fmla="*/ 9 h 64"/>
                <a:gd name="T2" fmla="*/ 54 w 73"/>
                <a:gd name="T3" fmla="*/ 9 h 64"/>
                <a:gd name="T4" fmla="*/ 48 w 73"/>
                <a:gd name="T5" fmla="*/ 4 h 64"/>
                <a:gd name="T6" fmla="*/ 42 w 73"/>
                <a:gd name="T7" fmla="*/ 1 h 64"/>
                <a:gd name="T8" fmla="*/ 35 w 73"/>
                <a:gd name="T9" fmla="*/ 0 h 64"/>
                <a:gd name="T10" fmla="*/ 30 w 73"/>
                <a:gd name="T11" fmla="*/ 0 h 64"/>
                <a:gd name="T12" fmla="*/ 30 w 73"/>
                <a:gd name="T13" fmla="*/ 0 h 64"/>
                <a:gd name="T14" fmla="*/ 24 w 73"/>
                <a:gd name="T15" fmla="*/ 1 h 64"/>
                <a:gd name="T16" fmla="*/ 18 w 73"/>
                <a:gd name="T17" fmla="*/ 4 h 64"/>
                <a:gd name="T18" fmla="*/ 13 w 73"/>
                <a:gd name="T19" fmla="*/ 10 h 64"/>
                <a:gd name="T20" fmla="*/ 7 w 73"/>
                <a:gd name="T21" fmla="*/ 17 h 64"/>
                <a:gd name="T22" fmla="*/ 1 w 73"/>
                <a:gd name="T23" fmla="*/ 54 h 64"/>
                <a:gd name="T24" fmla="*/ 0 w 73"/>
                <a:gd name="T25" fmla="*/ 58 h 64"/>
                <a:gd name="T26" fmla="*/ 0 w 73"/>
                <a:gd name="T27" fmla="*/ 58 h 64"/>
                <a:gd name="T28" fmla="*/ 9 w 73"/>
                <a:gd name="T29" fmla="*/ 60 h 64"/>
                <a:gd name="T30" fmla="*/ 18 w 73"/>
                <a:gd name="T31" fmla="*/ 63 h 64"/>
                <a:gd name="T32" fmla="*/ 27 w 73"/>
                <a:gd name="T33" fmla="*/ 64 h 64"/>
                <a:gd name="T34" fmla="*/ 37 w 73"/>
                <a:gd name="T35" fmla="*/ 64 h 64"/>
                <a:gd name="T36" fmla="*/ 46 w 73"/>
                <a:gd name="T37" fmla="*/ 63 h 64"/>
                <a:gd name="T38" fmla="*/ 55 w 73"/>
                <a:gd name="T39" fmla="*/ 62 h 64"/>
                <a:gd name="T40" fmla="*/ 64 w 73"/>
                <a:gd name="T41" fmla="*/ 58 h 64"/>
                <a:gd name="T42" fmla="*/ 73 w 73"/>
                <a:gd name="T43" fmla="*/ 55 h 64"/>
                <a:gd name="T44" fmla="*/ 54 w 73"/>
                <a:gd name="T45" fmla="*/ 9 h 64"/>
                <a:gd name="T46" fmla="*/ 54 w 73"/>
                <a:gd name="T47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3" h="64">
                  <a:moveTo>
                    <a:pt x="54" y="9"/>
                  </a:moveTo>
                  <a:lnTo>
                    <a:pt x="54" y="9"/>
                  </a:lnTo>
                  <a:lnTo>
                    <a:pt x="48" y="4"/>
                  </a:lnTo>
                  <a:lnTo>
                    <a:pt x="42" y="1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1"/>
                  </a:lnTo>
                  <a:lnTo>
                    <a:pt x="18" y="4"/>
                  </a:lnTo>
                  <a:lnTo>
                    <a:pt x="13" y="10"/>
                  </a:lnTo>
                  <a:lnTo>
                    <a:pt x="7" y="17"/>
                  </a:lnTo>
                  <a:lnTo>
                    <a:pt x="1" y="5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9" y="60"/>
                  </a:lnTo>
                  <a:lnTo>
                    <a:pt x="18" y="63"/>
                  </a:lnTo>
                  <a:lnTo>
                    <a:pt x="27" y="64"/>
                  </a:lnTo>
                  <a:lnTo>
                    <a:pt x="37" y="64"/>
                  </a:lnTo>
                  <a:lnTo>
                    <a:pt x="46" y="63"/>
                  </a:lnTo>
                  <a:lnTo>
                    <a:pt x="55" y="62"/>
                  </a:lnTo>
                  <a:lnTo>
                    <a:pt x="64" y="58"/>
                  </a:lnTo>
                  <a:lnTo>
                    <a:pt x="73" y="55"/>
                  </a:lnTo>
                  <a:lnTo>
                    <a:pt x="54" y="9"/>
                  </a:lnTo>
                  <a:lnTo>
                    <a:pt x="54" y="9"/>
                  </a:lnTo>
                  <a:close/>
                </a:path>
              </a:pathLst>
            </a:custGeom>
            <a:solidFill>
              <a:srgbClr val="8F85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8" name="Freeform 677"/>
            <p:cNvSpPr>
              <a:spLocks/>
            </p:cNvSpPr>
            <p:nvPr/>
          </p:nvSpPr>
          <p:spPr bwMode="auto">
            <a:xfrm>
              <a:off x="7805738" y="4117975"/>
              <a:ext cx="88900" cy="157163"/>
            </a:xfrm>
            <a:custGeom>
              <a:avLst/>
              <a:gdLst>
                <a:gd name="T0" fmla="*/ 10 w 56"/>
                <a:gd name="T1" fmla="*/ 0 h 99"/>
                <a:gd name="T2" fmla="*/ 0 w 56"/>
                <a:gd name="T3" fmla="*/ 19 h 99"/>
                <a:gd name="T4" fmla="*/ 36 w 56"/>
                <a:gd name="T5" fmla="*/ 99 h 99"/>
                <a:gd name="T6" fmla="*/ 55 w 56"/>
                <a:gd name="T7" fmla="*/ 99 h 99"/>
                <a:gd name="T8" fmla="*/ 56 w 56"/>
                <a:gd name="T9" fmla="*/ 95 h 99"/>
                <a:gd name="T10" fmla="*/ 10 w 56"/>
                <a:gd name="T11" fmla="*/ 0 h 99"/>
                <a:gd name="T12" fmla="*/ 10 w 56"/>
                <a:gd name="T1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99">
                  <a:moveTo>
                    <a:pt x="10" y="0"/>
                  </a:moveTo>
                  <a:lnTo>
                    <a:pt x="0" y="19"/>
                  </a:lnTo>
                  <a:lnTo>
                    <a:pt x="36" y="99"/>
                  </a:lnTo>
                  <a:lnTo>
                    <a:pt x="55" y="99"/>
                  </a:lnTo>
                  <a:lnTo>
                    <a:pt x="56" y="95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76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9" name="Freeform 678"/>
            <p:cNvSpPr>
              <a:spLocks/>
            </p:cNvSpPr>
            <p:nvPr/>
          </p:nvSpPr>
          <p:spPr bwMode="auto">
            <a:xfrm>
              <a:off x="7677150" y="4102100"/>
              <a:ext cx="57150" cy="73025"/>
            </a:xfrm>
            <a:custGeom>
              <a:avLst/>
              <a:gdLst>
                <a:gd name="T0" fmla="*/ 22 w 36"/>
                <a:gd name="T1" fmla="*/ 46 h 46"/>
                <a:gd name="T2" fmla="*/ 22 w 36"/>
                <a:gd name="T3" fmla="*/ 46 h 46"/>
                <a:gd name="T4" fmla="*/ 29 w 36"/>
                <a:gd name="T5" fmla="*/ 25 h 46"/>
                <a:gd name="T6" fmla="*/ 36 w 36"/>
                <a:gd name="T7" fmla="*/ 0 h 46"/>
                <a:gd name="T8" fmla="*/ 0 w 36"/>
                <a:gd name="T9" fmla="*/ 42 h 46"/>
                <a:gd name="T10" fmla="*/ 22 w 36"/>
                <a:gd name="T11" fmla="*/ 46 h 46"/>
                <a:gd name="T12" fmla="*/ 22 w 36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46">
                  <a:moveTo>
                    <a:pt x="22" y="46"/>
                  </a:moveTo>
                  <a:lnTo>
                    <a:pt x="22" y="46"/>
                  </a:lnTo>
                  <a:lnTo>
                    <a:pt x="29" y="25"/>
                  </a:lnTo>
                  <a:lnTo>
                    <a:pt x="36" y="0"/>
                  </a:lnTo>
                  <a:lnTo>
                    <a:pt x="0" y="42"/>
                  </a:lnTo>
                  <a:lnTo>
                    <a:pt x="22" y="46"/>
                  </a:lnTo>
                  <a:lnTo>
                    <a:pt x="22" y="46"/>
                  </a:lnTo>
                  <a:close/>
                </a:path>
              </a:pathLst>
            </a:custGeom>
            <a:solidFill>
              <a:srgbClr val="784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0" name="Freeform 679"/>
            <p:cNvSpPr>
              <a:spLocks/>
            </p:cNvSpPr>
            <p:nvPr/>
          </p:nvSpPr>
          <p:spPr bwMode="auto">
            <a:xfrm>
              <a:off x="7569200" y="4275138"/>
              <a:ext cx="160338" cy="93663"/>
            </a:xfrm>
            <a:custGeom>
              <a:avLst/>
              <a:gdLst>
                <a:gd name="T0" fmla="*/ 101 w 101"/>
                <a:gd name="T1" fmla="*/ 31 h 59"/>
                <a:gd name="T2" fmla="*/ 101 w 101"/>
                <a:gd name="T3" fmla="*/ 31 h 59"/>
                <a:gd name="T4" fmla="*/ 92 w 101"/>
                <a:gd name="T5" fmla="*/ 24 h 59"/>
                <a:gd name="T6" fmla="*/ 84 w 101"/>
                <a:gd name="T7" fmla="*/ 17 h 59"/>
                <a:gd name="T8" fmla="*/ 84 w 101"/>
                <a:gd name="T9" fmla="*/ 17 h 59"/>
                <a:gd name="T10" fmla="*/ 76 w 101"/>
                <a:gd name="T11" fmla="*/ 11 h 59"/>
                <a:gd name="T12" fmla="*/ 68 w 101"/>
                <a:gd name="T13" fmla="*/ 7 h 59"/>
                <a:gd name="T14" fmla="*/ 60 w 101"/>
                <a:gd name="T15" fmla="*/ 2 h 59"/>
                <a:gd name="T16" fmla="*/ 54 w 101"/>
                <a:gd name="T17" fmla="*/ 0 h 59"/>
                <a:gd name="T18" fmla="*/ 0 w 101"/>
                <a:gd name="T19" fmla="*/ 59 h 59"/>
                <a:gd name="T20" fmla="*/ 69 w 101"/>
                <a:gd name="T21" fmla="*/ 55 h 59"/>
                <a:gd name="T22" fmla="*/ 101 w 101"/>
                <a:gd name="T23" fmla="*/ 31 h 59"/>
                <a:gd name="T24" fmla="*/ 101 w 101"/>
                <a:gd name="T25" fmla="*/ 3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59">
                  <a:moveTo>
                    <a:pt x="101" y="31"/>
                  </a:moveTo>
                  <a:lnTo>
                    <a:pt x="101" y="31"/>
                  </a:lnTo>
                  <a:lnTo>
                    <a:pt x="92" y="24"/>
                  </a:lnTo>
                  <a:lnTo>
                    <a:pt x="84" y="17"/>
                  </a:lnTo>
                  <a:lnTo>
                    <a:pt x="84" y="17"/>
                  </a:lnTo>
                  <a:lnTo>
                    <a:pt x="76" y="11"/>
                  </a:lnTo>
                  <a:lnTo>
                    <a:pt x="68" y="7"/>
                  </a:lnTo>
                  <a:lnTo>
                    <a:pt x="60" y="2"/>
                  </a:lnTo>
                  <a:lnTo>
                    <a:pt x="54" y="0"/>
                  </a:lnTo>
                  <a:lnTo>
                    <a:pt x="0" y="59"/>
                  </a:lnTo>
                  <a:lnTo>
                    <a:pt x="69" y="55"/>
                  </a:lnTo>
                  <a:lnTo>
                    <a:pt x="101" y="31"/>
                  </a:lnTo>
                  <a:lnTo>
                    <a:pt x="101" y="31"/>
                  </a:lnTo>
                  <a:close/>
                </a:path>
              </a:pathLst>
            </a:custGeom>
            <a:solidFill>
              <a:srgbClr val="8F85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1" name="Freeform 680"/>
            <p:cNvSpPr>
              <a:spLocks/>
            </p:cNvSpPr>
            <p:nvPr/>
          </p:nvSpPr>
          <p:spPr bwMode="auto">
            <a:xfrm>
              <a:off x="7569200" y="4270375"/>
              <a:ext cx="228600" cy="131763"/>
            </a:xfrm>
            <a:custGeom>
              <a:avLst/>
              <a:gdLst>
                <a:gd name="T0" fmla="*/ 144 w 144"/>
                <a:gd name="T1" fmla="*/ 0 h 83"/>
                <a:gd name="T2" fmla="*/ 101 w 144"/>
                <a:gd name="T3" fmla="*/ 34 h 83"/>
                <a:gd name="T4" fmla="*/ 69 w 144"/>
                <a:gd name="T5" fmla="*/ 58 h 83"/>
                <a:gd name="T6" fmla="*/ 0 w 144"/>
                <a:gd name="T7" fmla="*/ 62 h 83"/>
                <a:gd name="T8" fmla="*/ 6 w 144"/>
                <a:gd name="T9" fmla="*/ 79 h 83"/>
                <a:gd name="T10" fmla="*/ 6 w 144"/>
                <a:gd name="T11" fmla="*/ 79 h 83"/>
                <a:gd name="T12" fmla="*/ 15 w 144"/>
                <a:gd name="T13" fmla="*/ 81 h 83"/>
                <a:gd name="T14" fmla="*/ 25 w 144"/>
                <a:gd name="T15" fmla="*/ 82 h 83"/>
                <a:gd name="T16" fmla="*/ 36 w 144"/>
                <a:gd name="T17" fmla="*/ 83 h 83"/>
                <a:gd name="T18" fmla="*/ 47 w 144"/>
                <a:gd name="T19" fmla="*/ 82 h 83"/>
                <a:gd name="T20" fmla="*/ 57 w 144"/>
                <a:gd name="T21" fmla="*/ 81 h 83"/>
                <a:gd name="T22" fmla="*/ 68 w 144"/>
                <a:gd name="T23" fmla="*/ 77 h 83"/>
                <a:gd name="T24" fmla="*/ 79 w 144"/>
                <a:gd name="T25" fmla="*/ 73 h 83"/>
                <a:gd name="T26" fmla="*/ 92 w 144"/>
                <a:gd name="T27" fmla="*/ 68 h 83"/>
                <a:gd name="T28" fmla="*/ 138 w 144"/>
                <a:gd name="T29" fmla="*/ 40 h 83"/>
                <a:gd name="T30" fmla="*/ 144 w 144"/>
                <a:gd name="T31" fmla="*/ 0 h 83"/>
                <a:gd name="T32" fmla="*/ 144 w 144"/>
                <a:gd name="T3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" h="83">
                  <a:moveTo>
                    <a:pt x="144" y="0"/>
                  </a:moveTo>
                  <a:lnTo>
                    <a:pt x="101" y="34"/>
                  </a:lnTo>
                  <a:lnTo>
                    <a:pt x="69" y="58"/>
                  </a:lnTo>
                  <a:lnTo>
                    <a:pt x="0" y="62"/>
                  </a:lnTo>
                  <a:lnTo>
                    <a:pt x="6" y="79"/>
                  </a:lnTo>
                  <a:lnTo>
                    <a:pt x="6" y="79"/>
                  </a:lnTo>
                  <a:lnTo>
                    <a:pt x="15" y="81"/>
                  </a:lnTo>
                  <a:lnTo>
                    <a:pt x="25" y="82"/>
                  </a:lnTo>
                  <a:lnTo>
                    <a:pt x="36" y="83"/>
                  </a:lnTo>
                  <a:lnTo>
                    <a:pt x="47" y="82"/>
                  </a:lnTo>
                  <a:lnTo>
                    <a:pt x="57" y="81"/>
                  </a:lnTo>
                  <a:lnTo>
                    <a:pt x="68" y="77"/>
                  </a:lnTo>
                  <a:lnTo>
                    <a:pt x="79" y="73"/>
                  </a:lnTo>
                  <a:lnTo>
                    <a:pt x="92" y="68"/>
                  </a:lnTo>
                  <a:lnTo>
                    <a:pt x="138" y="40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25A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2" name="Freeform 681"/>
            <p:cNvSpPr>
              <a:spLocks/>
            </p:cNvSpPr>
            <p:nvPr/>
          </p:nvSpPr>
          <p:spPr bwMode="auto">
            <a:xfrm>
              <a:off x="7891463" y="4270375"/>
              <a:ext cx="117475" cy="47625"/>
            </a:xfrm>
            <a:custGeom>
              <a:avLst/>
              <a:gdLst>
                <a:gd name="T0" fmla="*/ 0 w 74"/>
                <a:gd name="T1" fmla="*/ 8 h 30"/>
                <a:gd name="T2" fmla="*/ 0 w 74"/>
                <a:gd name="T3" fmla="*/ 8 h 30"/>
                <a:gd name="T4" fmla="*/ 1 w 74"/>
                <a:gd name="T5" fmla="*/ 13 h 30"/>
                <a:gd name="T6" fmla="*/ 2 w 74"/>
                <a:gd name="T7" fmla="*/ 19 h 30"/>
                <a:gd name="T8" fmla="*/ 5 w 74"/>
                <a:gd name="T9" fmla="*/ 23 h 30"/>
                <a:gd name="T10" fmla="*/ 8 w 74"/>
                <a:gd name="T11" fmla="*/ 27 h 30"/>
                <a:gd name="T12" fmla="*/ 13 w 74"/>
                <a:gd name="T13" fmla="*/ 29 h 30"/>
                <a:gd name="T14" fmla="*/ 18 w 74"/>
                <a:gd name="T15" fmla="*/ 30 h 30"/>
                <a:gd name="T16" fmla="*/ 25 w 74"/>
                <a:gd name="T17" fmla="*/ 30 h 30"/>
                <a:gd name="T18" fmla="*/ 33 w 74"/>
                <a:gd name="T19" fmla="*/ 29 h 30"/>
                <a:gd name="T20" fmla="*/ 33 w 74"/>
                <a:gd name="T21" fmla="*/ 29 h 30"/>
                <a:gd name="T22" fmla="*/ 43 w 74"/>
                <a:gd name="T23" fmla="*/ 29 h 30"/>
                <a:gd name="T24" fmla="*/ 51 w 74"/>
                <a:gd name="T25" fmla="*/ 28 h 30"/>
                <a:gd name="T26" fmla="*/ 58 w 74"/>
                <a:gd name="T27" fmla="*/ 26 h 30"/>
                <a:gd name="T28" fmla="*/ 64 w 74"/>
                <a:gd name="T29" fmla="*/ 22 h 30"/>
                <a:gd name="T30" fmla="*/ 69 w 74"/>
                <a:gd name="T31" fmla="*/ 19 h 30"/>
                <a:gd name="T32" fmla="*/ 71 w 74"/>
                <a:gd name="T33" fmla="*/ 13 h 30"/>
                <a:gd name="T34" fmla="*/ 73 w 74"/>
                <a:gd name="T35" fmla="*/ 7 h 30"/>
                <a:gd name="T36" fmla="*/ 74 w 74"/>
                <a:gd name="T37" fmla="*/ 0 h 30"/>
                <a:gd name="T38" fmla="*/ 74 w 74"/>
                <a:gd name="T39" fmla="*/ 0 h 30"/>
                <a:gd name="T40" fmla="*/ 65 w 74"/>
                <a:gd name="T41" fmla="*/ 3 h 30"/>
                <a:gd name="T42" fmla="*/ 56 w 74"/>
                <a:gd name="T43" fmla="*/ 7 h 30"/>
                <a:gd name="T44" fmla="*/ 47 w 74"/>
                <a:gd name="T45" fmla="*/ 8 h 30"/>
                <a:gd name="T46" fmla="*/ 38 w 74"/>
                <a:gd name="T47" fmla="*/ 9 h 30"/>
                <a:gd name="T48" fmla="*/ 28 w 74"/>
                <a:gd name="T49" fmla="*/ 9 h 30"/>
                <a:gd name="T50" fmla="*/ 19 w 74"/>
                <a:gd name="T51" fmla="*/ 8 h 30"/>
                <a:gd name="T52" fmla="*/ 10 w 74"/>
                <a:gd name="T53" fmla="*/ 5 h 30"/>
                <a:gd name="T54" fmla="*/ 1 w 74"/>
                <a:gd name="T55" fmla="*/ 3 h 30"/>
                <a:gd name="T56" fmla="*/ 0 w 74"/>
                <a:gd name="T57" fmla="*/ 8 h 30"/>
                <a:gd name="T58" fmla="*/ 0 w 74"/>
                <a:gd name="T59" fmla="*/ 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4" h="30">
                  <a:moveTo>
                    <a:pt x="0" y="8"/>
                  </a:moveTo>
                  <a:lnTo>
                    <a:pt x="0" y="8"/>
                  </a:lnTo>
                  <a:lnTo>
                    <a:pt x="1" y="13"/>
                  </a:lnTo>
                  <a:lnTo>
                    <a:pt x="2" y="19"/>
                  </a:lnTo>
                  <a:lnTo>
                    <a:pt x="5" y="23"/>
                  </a:lnTo>
                  <a:lnTo>
                    <a:pt x="8" y="27"/>
                  </a:lnTo>
                  <a:lnTo>
                    <a:pt x="13" y="29"/>
                  </a:lnTo>
                  <a:lnTo>
                    <a:pt x="18" y="30"/>
                  </a:lnTo>
                  <a:lnTo>
                    <a:pt x="25" y="30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43" y="29"/>
                  </a:lnTo>
                  <a:lnTo>
                    <a:pt x="51" y="28"/>
                  </a:lnTo>
                  <a:lnTo>
                    <a:pt x="58" y="26"/>
                  </a:lnTo>
                  <a:lnTo>
                    <a:pt x="64" y="22"/>
                  </a:lnTo>
                  <a:lnTo>
                    <a:pt x="69" y="19"/>
                  </a:lnTo>
                  <a:lnTo>
                    <a:pt x="71" y="13"/>
                  </a:lnTo>
                  <a:lnTo>
                    <a:pt x="73" y="7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5" y="3"/>
                  </a:lnTo>
                  <a:lnTo>
                    <a:pt x="56" y="7"/>
                  </a:lnTo>
                  <a:lnTo>
                    <a:pt x="47" y="8"/>
                  </a:lnTo>
                  <a:lnTo>
                    <a:pt x="38" y="9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5"/>
                  </a:lnTo>
                  <a:lnTo>
                    <a:pt x="1" y="3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25A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695" name="图片 6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238" y="232598"/>
            <a:ext cx="1059643" cy="2018036"/>
          </a:xfrm>
          <a:prstGeom prst="rect">
            <a:avLst/>
          </a:prstGeom>
        </p:spPr>
      </p:pic>
      <p:grpSp>
        <p:nvGrpSpPr>
          <p:cNvPr id="1687" name="组合 1686"/>
          <p:cNvGrpSpPr/>
          <p:nvPr/>
        </p:nvGrpSpPr>
        <p:grpSpPr>
          <a:xfrm>
            <a:off x="7557257" y="2776039"/>
            <a:ext cx="1344128" cy="1936991"/>
            <a:chOff x="7850693" y="285491"/>
            <a:chExt cx="1088034" cy="1567940"/>
          </a:xfrm>
        </p:grpSpPr>
        <p:sp>
          <p:nvSpPr>
            <p:cNvPr id="1553" name="Freeform 86"/>
            <p:cNvSpPr>
              <a:spLocks/>
            </p:cNvSpPr>
            <p:nvPr/>
          </p:nvSpPr>
          <p:spPr bwMode="auto">
            <a:xfrm>
              <a:off x="8149262" y="1620804"/>
              <a:ext cx="210647" cy="232627"/>
            </a:xfrm>
            <a:custGeom>
              <a:avLst/>
              <a:gdLst>
                <a:gd name="T0" fmla="*/ 108 w 115"/>
                <a:gd name="T1" fmla="*/ 12 h 127"/>
                <a:gd name="T2" fmla="*/ 103 w 115"/>
                <a:gd name="T3" fmla="*/ 0 h 127"/>
                <a:gd name="T4" fmla="*/ 105 w 115"/>
                <a:gd name="T5" fmla="*/ 21 h 127"/>
                <a:gd name="T6" fmla="*/ 82 w 115"/>
                <a:gd name="T7" fmla="*/ 61 h 127"/>
                <a:gd name="T8" fmla="*/ 82 w 115"/>
                <a:gd name="T9" fmla="*/ 61 h 127"/>
                <a:gd name="T10" fmla="*/ 74 w 115"/>
                <a:gd name="T11" fmla="*/ 70 h 127"/>
                <a:gd name="T12" fmla="*/ 67 w 115"/>
                <a:gd name="T13" fmla="*/ 77 h 127"/>
                <a:gd name="T14" fmla="*/ 60 w 115"/>
                <a:gd name="T15" fmla="*/ 83 h 127"/>
                <a:gd name="T16" fmla="*/ 53 w 115"/>
                <a:gd name="T17" fmla="*/ 86 h 127"/>
                <a:gd name="T18" fmla="*/ 46 w 115"/>
                <a:gd name="T19" fmla="*/ 87 h 127"/>
                <a:gd name="T20" fmla="*/ 40 w 115"/>
                <a:gd name="T21" fmla="*/ 86 h 127"/>
                <a:gd name="T22" fmla="*/ 33 w 115"/>
                <a:gd name="T23" fmla="*/ 83 h 127"/>
                <a:gd name="T24" fmla="*/ 27 w 115"/>
                <a:gd name="T25" fmla="*/ 77 h 127"/>
                <a:gd name="T26" fmla="*/ 27 w 115"/>
                <a:gd name="T27" fmla="*/ 77 h 127"/>
                <a:gd name="T28" fmla="*/ 22 w 115"/>
                <a:gd name="T29" fmla="*/ 82 h 127"/>
                <a:gd name="T30" fmla="*/ 17 w 115"/>
                <a:gd name="T31" fmla="*/ 86 h 127"/>
                <a:gd name="T32" fmla="*/ 13 w 115"/>
                <a:gd name="T33" fmla="*/ 92 h 127"/>
                <a:gd name="T34" fmla="*/ 9 w 115"/>
                <a:gd name="T35" fmla="*/ 97 h 127"/>
                <a:gd name="T36" fmla="*/ 6 w 115"/>
                <a:gd name="T37" fmla="*/ 104 h 127"/>
                <a:gd name="T38" fmla="*/ 4 w 115"/>
                <a:gd name="T39" fmla="*/ 111 h 127"/>
                <a:gd name="T40" fmla="*/ 0 w 115"/>
                <a:gd name="T41" fmla="*/ 124 h 127"/>
                <a:gd name="T42" fmla="*/ 0 w 115"/>
                <a:gd name="T43" fmla="*/ 124 h 127"/>
                <a:gd name="T44" fmla="*/ 11 w 115"/>
                <a:gd name="T45" fmla="*/ 127 h 127"/>
                <a:gd name="T46" fmla="*/ 23 w 115"/>
                <a:gd name="T47" fmla="*/ 127 h 127"/>
                <a:gd name="T48" fmla="*/ 34 w 115"/>
                <a:gd name="T49" fmla="*/ 127 h 127"/>
                <a:gd name="T50" fmla="*/ 44 w 115"/>
                <a:gd name="T51" fmla="*/ 126 h 127"/>
                <a:gd name="T52" fmla="*/ 54 w 115"/>
                <a:gd name="T53" fmla="*/ 123 h 127"/>
                <a:gd name="T54" fmla="*/ 64 w 115"/>
                <a:gd name="T55" fmla="*/ 120 h 127"/>
                <a:gd name="T56" fmla="*/ 73 w 115"/>
                <a:gd name="T57" fmla="*/ 115 h 127"/>
                <a:gd name="T58" fmla="*/ 82 w 115"/>
                <a:gd name="T59" fmla="*/ 111 h 127"/>
                <a:gd name="T60" fmla="*/ 82 w 115"/>
                <a:gd name="T61" fmla="*/ 93 h 127"/>
                <a:gd name="T62" fmla="*/ 90 w 115"/>
                <a:gd name="T63" fmla="*/ 78 h 127"/>
                <a:gd name="T64" fmla="*/ 90 w 115"/>
                <a:gd name="T65" fmla="*/ 100 h 127"/>
                <a:gd name="T66" fmla="*/ 99 w 115"/>
                <a:gd name="T67" fmla="*/ 100 h 127"/>
                <a:gd name="T68" fmla="*/ 99 w 115"/>
                <a:gd name="T69" fmla="*/ 72 h 127"/>
                <a:gd name="T70" fmla="*/ 99 w 115"/>
                <a:gd name="T71" fmla="*/ 72 h 127"/>
                <a:gd name="T72" fmla="*/ 107 w 115"/>
                <a:gd name="T73" fmla="*/ 58 h 127"/>
                <a:gd name="T74" fmla="*/ 113 w 115"/>
                <a:gd name="T75" fmla="*/ 46 h 127"/>
                <a:gd name="T76" fmla="*/ 113 w 115"/>
                <a:gd name="T77" fmla="*/ 46 h 127"/>
                <a:gd name="T78" fmla="*/ 113 w 115"/>
                <a:gd name="T79" fmla="*/ 46 h 127"/>
                <a:gd name="T80" fmla="*/ 113 w 115"/>
                <a:gd name="T81" fmla="*/ 46 h 127"/>
                <a:gd name="T82" fmla="*/ 115 w 115"/>
                <a:gd name="T83" fmla="*/ 37 h 127"/>
                <a:gd name="T84" fmla="*/ 115 w 115"/>
                <a:gd name="T85" fmla="*/ 28 h 127"/>
                <a:gd name="T86" fmla="*/ 108 w 115"/>
                <a:gd name="T87" fmla="*/ 12 h 127"/>
                <a:gd name="T88" fmla="*/ 108 w 115"/>
                <a:gd name="T89" fmla="*/ 1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5" h="127">
                  <a:moveTo>
                    <a:pt x="108" y="12"/>
                  </a:moveTo>
                  <a:lnTo>
                    <a:pt x="103" y="0"/>
                  </a:lnTo>
                  <a:lnTo>
                    <a:pt x="105" y="21"/>
                  </a:lnTo>
                  <a:lnTo>
                    <a:pt x="82" y="61"/>
                  </a:lnTo>
                  <a:lnTo>
                    <a:pt x="82" y="61"/>
                  </a:lnTo>
                  <a:lnTo>
                    <a:pt x="74" y="70"/>
                  </a:lnTo>
                  <a:lnTo>
                    <a:pt x="67" y="77"/>
                  </a:lnTo>
                  <a:lnTo>
                    <a:pt x="60" y="83"/>
                  </a:lnTo>
                  <a:lnTo>
                    <a:pt x="53" y="86"/>
                  </a:lnTo>
                  <a:lnTo>
                    <a:pt x="46" y="87"/>
                  </a:lnTo>
                  <a:lnTo>
                    <a:pt x="40" y="86"/>
                  </a:lnTo>
                  <a:lnTo>
                    <a:pt x="33" y="83"/>
                  </a:lnTo>
                  <a:lnTo>
                    <a:pt x="27" y="77"/>
                  </a:lnTo>
                  <a:lnTo>
                    <a:pt x="27" y="77"/>
                  </a:lnTo>
                  <a:lnTo>
                    <a:pt x="22" y="82"/>
                  </a:lnTo>
                  <a:lnTo>
                    <a:pt x="17" y="86"/>
                  </a:lnTo>
                  <a:lnTo>
                    <a:pt x="13" y="92"/>
                  </a:lnTo>
                  <a:lnTo>
                    <a:pt x="9" y="97"/>
                  </a:lnTo>
                  <a:lnTo>
                    <a:pt x="6" y="104"/>
                  </a:lnTo>
                  <a:lnTo>
                    <a:pt x="4" y="111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11" y="127"/>
                  </a:lnTo>
                  <a:lnTo>
                    <a:pt x="23" y="127"/>
                  </a:lnTo>
                  <a:lnTo>
                    <a:pt x="34" y="127"/>
                  </a:lnTo>
                  <a:lnTo>
                    <a:pt x="44" y="126"/>
                  </a:lnTo>
                  <a:lnTo>
                    <a:pt x="54" y="123"/>
                  </a:lnTo>
                  <a:lnTo>
                    <a:pt x="64" y="120"/>
                  </a:lnTo>
                  <a:lnTo>
                    <a:pt x="73" y="115"/>
                  </a:lnTo>
                  <a:lnTo>
                    <a:pt x="82" y="111"/>
                  </a:lnTo>
                  <a:lnTo>
                    <a:pt x="82" y="93"/>
                  </a:lnTo>
                  <a:lnTo>
                    <a:pt x="90" y="78"/>
                  </a:lnTo>
                  <a:lnTo>
                    <a:pt x="90" y="100"/>
                  </a:lnTo>
                  <a:lnTo>
                    <a:pt x="99" y="100"/>
                  </a:lnTo>
                  <a:lnTo>
                    <a:pt x="99" y="72"/>
                  </a:lnTo>
                  <a:lnTo>
                    <a:pt x="99" y="72"/>
                  </a:lnTo>
                  <a:lnTo>
                    <a:pt x="107" y="58"/>
                  </a:lnTo>
                  <a:lnTo>
                    <a:pt x="113" y="46"/>
                  </a:lnTo>
                  <a:lnTo>
                    <a:pt x="113" y="46"/>
                  </a:lnTo>
                  <a:lnTo>
                    <a:pt x="113" y="46"/>
                  </a:lnTo>
                  <a:lnTo>
                    <a:pt x="113" y="46"/>
                  </a:lnTo>
                  <a:lnTo>
                    <a:pt x="115" y="37"/>
                  </a:lnTo>
                  <a:lnTo>
                    <a:pt x="115" y="28"/>
                  </a:lnTo>
                  <a:lnTo>
                    <a:pt x="108" y="12"/>
                  </a:lnTo>
                  <a:lnTo>
                    <a:pt x="108" y="12"/>
                  </a:lnTo>
                  <a:close/>
                </a:path>
              </a:pathLst>
            </a:custGeom>
            <a:solidFill>
              <a:srgbClr val="1E44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678" name="组合 1677"/>
            <p:cNvGrpSpPr/>
            <p:nvPr/>
          </p:nvGrpSpPr>
          <p:grpSpPr>
            <a:xfrm>
              <a:off x="7850693" y="285491"/>
              <a:ext cx="1088034" cy="1494673"/>
              <a:chOff x="7404100" y="1279525"/>
              <a:chExt cx="942976" cy="1295401"/>
            </a:xfrm>
          </p:grpSpPr>
          <p:sp>
            <p:nvSpPr>
              <p:cNvPr id="1517" name="Freeform 50"/>
              <p:cNvSpPr>
                <a:spLocks/>
              </p:cNvSpPr>
              <p:nvPr/>
            </p:nvSpPr>
            <p:spPr bwMode="auto">
              <a:xfrm>
                <a:off x="7616825" y="1331913"/>
                <a:ext cx="144463" cy="84138"/>
              </a:xfrm>
              <a:custGeom>
                <a:avLst/>
                <a:gdLst>
                  <a:gd name="T0" fmla="*/ 0 w 91"/>
                  <a:gd name="T1" fmla="*/ 42 h 53"/>
                  <a:gd name="T2" fmla="*/ 0 w 91"/>
                  <a:gd name="T3" fmla="*/ 42 h 53"/>
                  <a:gd name="T4" fmla="*/ 2 w 91"/>
                  <a:gd name="T5" fmla="*/ 52 h 53"/>
                  <a:gd name="T6" fmla="*/ 2 w 91"/>
                  <a:gd name="T7" fmla="*/ 52 h 53"/>
                  <a:gd name="T8" fmla="*/ 9 w 91"/>
                  <a:gd name="T9" fmla="*/ 45 h 53"/>
                  <a:gd name="T10" fmla="*/ 16 w 91"/>
                  <a:gd name="T11" fmla="*/ 38 h 53"/>
                  <a:gd name="T12" fmla="*/ 20 w 91"/>
                  <a:gd name="T13" fmla="*/ 30 h 53"/>
                  <a:gd name="T14" fmla="*/ 25 w 91"/>
                  <a:gd name="T15" fmla="*/ 20 h 53"/>
                  <a:gd name="T16" fmla="*/ 25 w 91"/>
                  <a:gd name="T17" fmla="*/ 20 h 53"/>
                  <a:gd name="T18" fmla="*/ 35 w 91"/>
                  <a:gd name="T19" fmla="*/ 20 h 53"/>
                  <a:gd name="T20" fmla="*/ 45 w 91"/>
                  <a:gd name="T21" fmla="*/ 17 h 53"/>
                  <a:gd name="T22" fmla="*/ 54 w 91"/>
                  <a:gd name="T23" fmla="*/ 15 h 53"/>
                  <a:gd name="T24" fmla="*/ 63 w 91"/>
                  <a:gd name="T25" fmla="*/ 12 h 53"/>
                  <a:gd name="T26" fmla="*/ 63 w 91"/>
                  <a:gd name="T27" fmla="*/ 12 h 53"/>
                  <a:gd name="T28" fmla="*/ 70 w 91"/>
                  <a:gd name="T29" fmla="*/ 20 h 53"/>
                  <a:gd name="T30" fmla="*/ 75 w 91"/>
                  <a:gd name="T31" fmla="*/ 29 h 53"/>
                  <a:gd name="T32" fmla="*/ 80 w 91"/>
                  <a:gd name="T33" fmla="*/ 40 h 53"/>
                  <a:gd name="T34" fmla="*/ 83 w 91"/>
                  <a:gd name="T35" fmla="*/ 53 h 53"/>
                  <a:gd name="T36" fmla="*/ 91 w 91"/>
                  <a:gd name="T37" fmla="*/ 53 h 53"/>
                  <a:gd name="T38" fmla="*/ 91 w 91"/>
                  <a:gd name="T39" fmla="*/ 53 h 53"/>
                  <a:gd name="T40" fmla="*/ 87 w 91"/>
                  <a:gd name="T41" fmla="*/ 36 h 53"/>
                  <a:gd name="T42" fmla="*/ 81 w 91"/>
                  <a:gd name="T43" fmla="*/ 23 h 53"/>
                  <a:gd name="T44" fmla="*/ 72 w 91"/>
                  <a:gd name="T45" fmla="*/ 11 h 53"/>
                  <a:gd name="T46" fmla="*/ 67 w 91"/>
                  <a:gd name="T47" fmla="*/ 5 h 53"/>
                  <a:gd name="T48" fmla="*/ 63 w 91"/>
                  <a:gd name="T49" fmla="*/ 0 h 53"/>
                  <a:gd name="T50" fmla="*/ 63 w 91"/>
                  <a:gd name="T51" fmla="*/ 0 h 53"/>
                  <a:gd name="T52" fmla="*/ 53 w 91"/>
                  <a:gd name="T53" fmla="*/ 5 h 53"/>
                  <a:gd name="T54" fmla="*/ 42 w 91"/>
                  <a:gd name="T55" fmla="*/ 8 h 53"/>
                  <a:gd name="T56" fmla="*/ 31 w 91"/>
                  <a:gd name="T57" fmla="*/ 11 h 53"/>
                  <a:gd name="T58" fmla="*/ 19 w 91"/>
                  <a:gd name="T59" fmla="*/ 11 h 53"/>
                  <a:gd name="T60" fmla="*/ 19 w 91"/>
                  <a:gd name="T61" fmla="*/ 11 h 53"/>
                  <a:gd name="T62" fmla="*/ 16 w 91"/>
                  <a:gd name="T63" fmla="*/ 22 h 53"/>
                  <a:gd name="T64" fmla="*/ 11 w 91"/>
                  <a:gd name="T65" fmla="*/ 31 h 53"/>
                  <a:gd name="T66" fmla="*/ 6 w 91"/>
                  <a:gd name="T67" fmla="*/ 38 h 53"/>
                  <a:gd name="T68" fmla="*/ 0 w 91"/>
                  <a:gd name="T69" fmla="*/ 42 h 53"/>
                  <a:gd name="T70" fmla="*/ 0 w 91"/>
                  <a:gd name="T71" fmla="*/ 4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1" h="53">
                    <a:moveTo>
                      <a:pt x="0" y="42"/>
                    </a:moveTo>
                    <a:lnTo>
                      <a:pt x="0" y="42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9" y="45"/>
                    </a:lnTo>
                    <a:lnTo>
                      <a:pt x="16" y="38"/>
                    </a:lnTo>
                    <a:lnTo>
                      <a:pt x="20" y="30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35" y="20"/>
                    </a:lnTo>
                    <a:lnTo>
                      <a:pt x="45" y="17"/>
                    </a:lnTo>
                    <a:lnTo>
                      <a:pt x="54" y="15"/>
                    </a:lnTo>
                    <a:lnTo>
                      <a:pt x="63" y="12"/>
                    </a:lnTo>
                    <a:lnTo>
                      <a:pt x="63" y="12"/>
                    </a:lnTo>
                    <a:lnTo>
                      <a:pt x="70" y="20"/>
                    </a:lnTo>
                    <a:lnTo>
                      <a:pt x="75" y="29"/>
                    </a:lnTo>
                    <a:lnTo>
                      <a:pt x="80" y="40"/>
                    </a:lnTo>
                    <a:lnTo>
                      <a:pt x="83" y="53"/>
                    </a:lnTo>
                    <a:lnTo>
                      <a:pt x="91" y="53"/>
                    </a:lnTo>
                    <a:lnTo>
                      <a:pt x="91" y="53"/>
                    </a:lnTo>
                    <a:lnTo>
                      <a:pt x="87" y="36"/>
                    </a:lnTo>
                    <a:lnTo>
                      <a:pt x="81" y="23"/>
                    </a:lnTo>
                    <a:lnTo>
                      <a:pt x="72" y="11"/>
                    </a:lnTo>
                    <a:lnTo>
                      <a:pt x="67" y="5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53" y="5"/>
                    </a:lnTo>
                    <a:lnTo>
                      <a:pt x="42" y="8"/>
                    </a:lnTo>
                    <a:lnTo>
                      <a:pt x="31" y="11"/>
                    </a:lnTo>
                    <a:lnTo>
                      <a:pt x="19" y="11"/>
                    </a:lnTo>
                    <a:lnTo>
                      <a:pt x="19" y="11"/>
                    </a:lnTo>
                    <a:lnTo>
                      <a:pt x="16" y="22"/>
                    </a:lnTo>
                    <a:lnTo>
                      <a:pt x="11" y="31"/>
                    </a:lnTo>
                    <a:lnTo>
                      <a:pt x="6" y="38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8" name="Freeform 51"/>
              <p:cNvSpPr>
                <a:spLocks noEditPoints="1"/>
              </p:cNvSpPr>
              <p:nvPr/>
            </p:nvSpPr>
            <p:spPr bwMode="auto">
              <a:xfrm>
                <a:off x="7620000" y="1350963"/>
                <a:ext cx="177800" cy="179388"/>
              </a:xfrm>
              <a:custGeom>
                <a:avLst/>
                <a:gdLst>
                  <a:gd name="T0" fmla="*/ 23 w 112"/>
                  <a:gd name="T1" fmla="*/ 8 h 113"/>
                  <a:gd name="T2" fmla="*/ 14 w 112"/>
                  <a:gd name="T3" fmla="*/ 26 h 113"/>
                  <a:gd name="T4" fmla="*/ 0 w 112"/>
                  <a:gd name="T5" fmla="*/ 40 h 113"/>
                  <a:gd name="T6" fmla="*/ 1 w 112"/>
                  <a:gd name="T7" fmla="*/ 51 h 113"/>
                  <a:gd name="T8" fmla="*/ 0 w 112"/>
                  <a:gd name="T9" fmla="*/ 63 h 113"/>
                  <a:gd name="T10" fmla="*/ 5 w 112"/>
                  <a:gd name="T11" fmla="*/ 80 h 113"/>
                  <a:gd name="T12" fmla="*/ 10 w 112"/>
                  <a:gd name="T13" fmla="*/ 94 h 113"/>
                  <a:gd name="T14" fmla="*/ 20 w 112"/>
                  <a:gd name="T15" fmla="*/ 104 h 113"/>
                  <a:gd name="T16" fmla="*/ 32 w 112"/>
                  <a:gd name="T17" fmla="*/ 113 h 113"/>
                  <a:gd name="T18" fmla="*/ 43 w 112"/>
                  <a:gd name="T19" fmla="*/ 110 h 113"/>
                  <a:gd name="T20" fmla="*/ 61 w 112"/>
                  <a:gd name="T21" fmla="*/ 100 h 113"/>
                  <a:gd name="T22" fmla="*/ 74 w 112"/>
                  <a:gd name="T23" fmla="*/ 86 h 113"/>
                  <a:gd name="T24" fmla="*/ 83 w 112"/>
                  <a:gd name="T25" fmla="*/ 69 h 113"/>
                  <a:gd name="T26" fmla="*/ 87 w 112"/>
                  <a:gd name="T27" fmla="*/ 59 h 113"/>
                  <a:gd name="T28" fmla="*/ 96 w 112"/>
                  <a:gd name="T29" fmla="*/ 57 h 113"/>
                  <a:gd name="T30" fmla="*/ 103 w 112"/>
                  <a:gd name="T31" fmla="*/ 51 h 113"/>
                  <a:gd name="T32" fmla="*/ 108 w 112"/>
                  <a:gd name="T33" fmla="*/ 42 h 113"/>
                  <a:gd name="T34" fmla="*/ 112 w 112"/>
                  <a:gd name="T35" fmla="*/ 31 h 113"/>
                  <a:gd name="T36" fmla="*/ 109 w 112"/>
                  <a:gd name="T37" fmla="*/ 23 h 113"/>
                  <a:gd name="T38" fmla="*/ 105 w 112"/>
                  <a:gd name="T39" fmla="*/ 23 h 113"/>
                  <a:gd name="T40" fmla="*/ 98 w 112"/>
                  <a:gd name="T41" fmla="*/ 32 h 113"/>
                  <a:gd name="T42" fmla="*/ 89 w 112"/>
                  <a:gd name="T43" fmla="*/ 41 h 113"/>
                  <a:gd name="T44" fmla="*/ 81 w 112"/>
                  <a:gd name="T45" fmla="*/ 41 h 113"/>
                  <a:gd name="T46" fmla="*/ 73 w 112"/>
                  <a:gd name="T47" fmla="*/ 17 h 113"/>
                  <a:gd name="T48" fmla="*/ 61 w 112"/>
                  <a:gd name="T49" fmla="*/ 0 h 113"/>
                  <a:gd name="T50" fmla="*/ 52 w 112"/>
                  <a:gd name="T51" fmla="*/ 3 h 113"/>
                  <a:gd name="T52" fmla="*/ 33 w 112"/>
                  <a:gd name="T53" fmla="*/ 8 h 113"/>
                  <a:gd name="T54" fmla="*/ 23 w 112"/>
                  <a:gd name="T55" fmla="*/ 8 h 113"/>
                  <a:gd name="T56" fmla="*/ 4 w 112"/>
                  <a:gd name="T57" fmla="*/ 41 h 113"/>
                  <a:gd name="T58" fmla="*/ 11 w 112"/>
                  <a:gd name="T59" fmla="*/ 60 h 113"/>
                  <a:gd name="T60" fmla="*/ 15 w 112"/>
                  <a:gd name="T61" fmla="*/ 74 h 113"/>
                  <a:gd name="T62" fmla="*/ 28 w 112"/>
                  <a:gd name="T63" fmla="*/ 98 h 113"/>
                  <a:gd name="T64" fmla="*/ 38 w 112"/>
                  <a:gd name="T65" fmla="*/ 108 h 113"/>
                  <a:gd name="T66" fmla="*/ 33 w 112"/>
                  <a:gd name="T67" fmla="*/ 110 h 113"/>
                  <a:gd name="T68" fmla="*/ 22 w 112"/>
                  <a:gd name="T69" fmla="*/ 102 h 113"/>
                  <a:gd name="T70" fmla="*/ 13 w 112"/>
                  <a:gd name="T71" fmla="*/ 92 h 113"/>
                  <a:gd name="T72" fmla="*/ 7 w 112"/>
                  <a:gd name="T73" fmla="*/ 78 h 113"/>
                  <a:gd name="T74" fmla="*/ 4 w 112"/>
                  <a:gd name="T75" fmla="*/ 63 h 113"/>
                  <a:gd name="T76" fmla="*/ 5 w 112"/>
                  <a:gd name="T77" fmla="*/ 51 h 113"/>
                  <a:gd name="T78" fmla="*/ 4 w 112"/>
                  <a:gd name="T79" fmla="*/ 4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2" h="113">
                    <a:moveTo>
                      <a:pt x="23" y="8"/>
                    </a:moveTo>
                    <a:lnTo>
                      <a:pt x="23" y="8"/>
                    </a:lnTo>
                    <a:lnTo>
                      <a:pt x="18" y="18"/>
                    </a:lnTo>
                    <a:lnTo>
                      <a:pt x="14" y="26"/>
                    </a:lnTo>
                    <a:lnTo>
                      <a:pt x="7" y="33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5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2" y="72"/>
                    </a:lnTo>
                    <a:lnTo>
                      <a:pt x="5" y="80"/>
                    </a:lnTo>
                    <a:lnTo>
                      <a:pt x="7" y="87"/>
                    </a:lnTo>
                    <a:lnTo>
                      <a:pt x="10" y="94"/>
                    </a:lnTo>
                    <a:lnTo>
                      <a:pt x="15" y="100"/>
                    </a:lnTo>
                    <a:lnTo>
                      <a:pt x="20" y="104"/>
                    </a:lnTo>
                    <a:lnTo>
                      <a:pt x="26" y="109"/>
                    </a:lnTo>
                    <a:lnTo>
                      <a:pt x="32" y="113"/>
                    </a:lnTo>
                    <a:lnTo>
                      <a:pt x="32" y="113"/>
                    </a:lnTo>
                    <a:lnTo>
                      <a:pt x="43" y="110"/>
                    </a:lnTo>
                    <a:lnTo>
                      <a:pt x="53" y="105"/>
                    </a:lnTo>
                    <a:lnTo>
                      <a:pt x="61" y="100"/>
                    </a:lnTo>
                    <a:lnTo>
                      <a:pt x="69" y="94"/>
                    </a:lnTo>
                    <a:lnTo>
                      <a:pt x="74" y="86"/>
                    </a:lnTo>
                    <a:lnTo>
                      <a:pt x="80" y="78"/>
                    </a:lnTo>
                    <a:lnTo>
                      <a:pt x="83" y="69"/>
                    </a:lnTo>
                    <a:lnTo>
                      <a:pt x="87" y="59"/>
                    </a:lnTo>
                    <a:lnTo>
                      <a:pt x="87" y="59"/>
                    </a:lnTo>
                    <a:lnTo>
                      <a:pt x="91" y="58"/>
                    </a:lnTo>
                    <a:lnTo>
                      <a:pt x="96" y="57"/>
                    </a:lnTo>
                    <a:lnTo>
                      <a:pt x="99" y="54"/>
                    </a:lnTo>
                    <a:lnTo>
                      <a:pt x="103" y="51"/>
                    </a:lnTo>
                    <a:lnTo>
                      <a:pt x="106" y="47"/>
                    </a:lnTo>
                    <a:lnTo>
                      <a:pt x="108" y="42"/>
                    </a:lnTo>
                    <a:lnTo>
                      <a:pt x="112" y="31"/>
                    </a:lnTo>
                    <a:lnTo>
                      <a:pt x="112" y="31"/>
                    </a:lnTo>
                    <a:lnTo>
                      <a:pt x="110" y="27"/>
                    </a:lnTo>
                    <a:lnTo>
                      <a:pt x="109" y="23"/>
                    </a:lnTo>
                    <a:lnTo>
                      <a:pt x="109" y="23"/>
                    </a:lnTo>
                    <a:lnTo>
                      <a:pt x="105" y="23"/>
                    </a:lnTo>
                    <a:lnTo>
                      <a:pt x="100" y="27"/>
                    </a:lnTo>
                    <a:lnTo>
                      <a:pt x="98" y="32"/>
                    </a:lnTo>
                    <a:lnTo>
                      <a:pt x="96" y="41"/>
                    </a:lnTo>
                    <a:lnTo>
                      <a:pt x="89" y="41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78" y="28"/>
                    </a:lnTo>
                    <a:lnTo>
                      <a:pt x="73" y="17"/>
                    </a:lnTo>
                    <a:lnTo>
                      <a:pt x="68" y="8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52" y="3"/>
                    </a:lnTo>
                    <a:lnTo>
                      <a:pt x="43" y="5"/>
                    </a:lnTo>
                    <a:lnTo>
                      <a:pt x="33" y="8"/>
                    </a:lnTo>
                    <a:lnTo>
                      <a:pt x="23" y="8"/>
                    </a:lnTo>
                    <a:lnTo>
                      <a:pt x="23" y="8"/>
                    </a:lnTo>
                    <a:close/>
                    <a:moveTo>
                      <a:pt x="4" y="41"/>
                    </a:moveTo>
                    <a:lnTo>
                      <a:pt x="4" y="41"/>
                    </a:lnTo>
                    <a:lnTo>
                      <a:pt x="11" y="35"/>
                    </a:lnTo>
                    <a:lnTo>
                      <a:pt x="11" y="60"/>
                    </a:lnTo>
                    <a:lnTo>
                      <a:pt x="11" y="60"/>
                    </a:lnTo>
                    <a:lnTo>
                      <a:pt x="15" y="74"/>
                    </a:lnTo>
                    <a:lnTo>
                      <a:pt x="20" y="86"/>
                    </a:lnTo>
                    <a:lnTo>
                      <a:pt x="28" y="98"/>
                    </a:lnTo>
                    <a:lnTo>
                      <a:pt x="38" y="108"/>
                    </a:lnTo>
                    <a:lnTo>
                      <a:pt x="38" y="108"/>
                    </a:lnTo>
                    <a:lnTo>
                      <a:pt x="33" y="110"/>
                    </a:lnTo>
                    <a:lnTo>
                      <a:pt x="33" y="110"/>
                    </a:lnTo>
                    <a:lnTo>
                      <a:pt x="27" y="107"/>
                    </a:lnTo>
                    <a:lnTo>
                      <a:pt x="22" y="102"/>
                    </a:lnTo>
                    <a:lnTo>
                      <a:pt x="17" y="96"/>
                    </a:lnTo>
                    <a:lnTo>
                      <a:pt x="13" y="92"/>
                    </a:lnTo>
                    <a:lnTo>
                      <a:pt x="9" y="85"/>
                    </a:lnTo>
                    <a:lnTo>
                      <a:pt x="7" y="78"/>
                    </a:lnTo>
                    <a:lnTo>
                      <a:pt x="5" y="71"/>
                    </a:lnTo>
                    <a:lnTo>
                      <a:pt x="4" y="63"/>
                    </a:lnTo>
                    <a:lnTo>
                      <a:pt x="4" y="63"/>
                    </a:lnTo>
                    <a:lnTo>
                      <a:pt x="5" y="51"/>
                    </a:lnTo>
                    <a:lnTo>
                      <a:pt x="4" y="41"/>
                    </a:lnTo>
                    <a:lnTo>
                      <a:pt x="4" y="41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9" name="Freeform 52"/>
              <p:cNvSpPr>
                <a:spLocks/>
              </p:cNvSpPr>
              <p:nvPr/>
            </p:nvSpPr>
            <p:spPr bwMode="auto">
              <a:xfrm>
                <a:off x="7626350" y="1406525"/>
                <a:ext cx="53975" cy="119063"/>
              </a:xfrm>
              <a:custGeom>
                <a:avLst/>
                <a:gdLst>
                  <a:gd name="T0" fmla="*/ 7 w 34"/>
                  <a:gd name="T1" fmla="*/ 0 h 75"/>
                  <a:gd name="T2" fmla="*/ 7 w 34"/>
                  <a:gd name="T3" fmla="*/ 0 h 75"/>
                  <a:gd name="T4" fmla="*/ 0 w 34"/>
                  <a:gd name="T5" fmla="*/ 6 h 75"/>
                  <a:gd name="T6" fmla="*/ 0 w 34"/>
                  <a:gd name="T7" fmla="*/ 6 h 75"/>
                  <a:gd name="T8" fmla="*/ 1 w 34"/>
                  <a:gd name="T9" fmla="*/ 16 h 75"/>
                  <a:gd name="T10" fmla="*/ 0 w 34"/>
                  <a:gd name="T11" fmla="*/ 28 h 75"/>
                  <a:gd name="T12" fmla="*/ 0 w 34"/>
                  <a:gd name="T13" fmla="*/ 28 h 75"/>
                  <a:gd name="T14" fmla="*/ 1 w 34"/>
                  <a:gd name="T15" fmla="*/ 36 h 75"/>
                  <a:gd name="T16" fmla="*/ 3 w 34"/>
                  <a:gd name="T17" fmla="*/ 43 h 75"/>
                  <a:gd name="T18" fmla="*/ 5 w 34"/>
                  <a:gd name="T19" fmla="*/ 50 h 75"/>
                  <a:gd name="T20" fmla="*/ 9 w 34"/>
                  <a:gd name="T21" fmla="*/ 57 h 75"/>
                  <a:gd name="T22" fmla="*/ 13 w 34"/>
                  <a:gd name="T23" fmla="*/ 61 h 75"/>
                  <a:gd name="T24" fmla="*/ 18 w 34"/>
                  <a:gd name="T25" fmla="*/ 67 h 75"/>
                  <a:gd name="T26" fmla="*/ 23 w 34"/>
                  <a:gd name="T27" fmla="*/ 72 h 75"/>
                  <a:gd name="T28" fmla="*/ 29 w 34"/>
                  <a:gd name="T29" fmla="*/ 75 h 75"/>
                  <a:gd name="T30" fmla="*/ 29 w 34"/>
                  <a:gd name="T31" fmla="*/ 75 h 75"/>
                  <a:gd name="T32" fmla="*/ 34 w 34"/>
                  <a:gd name="T33" fmla="*/ 73 h 75"/>
                  <a:gd name="T34" fmla="*/ 34 w 34"/>
                  <a:gd name="T35" fmla="*/ 73 h 75"/>
                  <a:gd name="T36" fmla="*/ 24 w 34"/>
                  <a:gd name="T37" fmla="*/ 63 h 75"/>
                  <a:gd name="T38" fmla="*/ 16 w 34"/>
                  <a:gd name="T39" fmla="*/ 51 h 75"/>
                  <a:gd name="T40" fmla="*/ 11 w 34"/>
                  <a:gd name="T41" fmla="*/ 39 h 75"/>
                  <a:gd name="T42" fmla="*/ 7 w 34"/>
                  <a:gd name="T43" fmla="*/ 25 h 75"/>
                  <a:gd name="T44" fmla="*/ 7 w 34"/>
                  <a:gd name="T45" fmla="*/ 0 h 75"/>
                  <a:gd name="T46" fmla="*/ 7 w 34"/>
                  <a:gd name="T4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" h="75">
                    <a:moveTo>
                      <a:pt x="7" y="0"/>
                    </a:moveTo>
                    <a:lnTo>
                      <a:pt x="7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16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1" y="36"/>
                    </a:lnTo>
                    <a:lnTo>
                      <a:pt x="3" y="43"/>
                    </a:lnTo>
                    <a:lnTo>
                      <a:pt x="5" y="50"/>
                    </a:lnTo>
                    <a:lnTo>
                      <a:pt x="9" y="57"/>
                    </a:lnTo>
                    <a:lnTo>
                      <a:pt x="13" y="61"/>
                    </a:lnTo>
                    <a:lnTo>
                      <a:pt x="18" y="67"/>
                    </a:lnTo>
                    <a:lnTo>
                      <a:pt x="23" y="72"/>
                    </a:lnTo>
                    <a:lnTo>
                      <a:pt x="29" y="75"/>
                    </a:lnTo>
                    <a:lnTo>
                      <a:pt x="29" y="75"/>
                    </a:lnTo>
                    <a:lnTo>
                      <a:pt x="34" y="73"/>
                    </a:lnTo>
                    <a:lnTo>
                      <a:pt x="34" y="73"/>
                    </a:lnTo>
                    <a:lnTo>
                      <a:pt x="24" y="63"/>
                    </a:lnTo>
                    <a:lnTo>
                      <a:pt x="16" y="51"/>
                    </a:lnTo>
                    <a:lnTo>
                      <a:pt x="11" y="39"/>
                    </a:lnTo>
                    <a:lnTo>
                      <a:pt x="7" y="25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3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0" name="Freeform 53"/>
              <p:cNvSpPr>
                <a:spLocks noEditPoints="1"/>
              </p:cNvSpPr>
              <p:nvPr/>
            </p:nvSpPr>
            <p:spPr bwMode="auto">
              <a:xfrm>
                <a:off x="7604125" y="1279525"/>
                <a:ext cx="136525" cy="119063"/>
              </a:xfrm>
              <a:custGeom>
                <a:avLst/>
                <a:gdLst>
                  <a:gd name="T0" fmla="*/ 8 w 86"/>
                  <a:gd name="T1" fmla="*/ 75 h 75"/>
                  <a:gd name="T2" fmla="*/ 19 w 86"/>
                  <a:gd name="T3" fmla="*/ 64 h 75"/>
                  <a:gd name="T4" fmla="*/ 27 w 86"/>
                  <a:gd name="T5" fmla="*/ 44 h 75"/>
                  <a:gd name="T6" fmla="*/ 42 w 86"/>
                  <a:gd name="T7" fmla="*/ 39 h 75"/>
                  <a:gd name="T8" fmla="*/ 59 w 86"/>
                  <a:gd name="T9" fmla="*/ 31 h 75"/>
                  <a:gd name="T10" fmla="*/ 65 w 86"/>
                  <a:gd name="T11" fmla="*/ 23 h 75"/>
                  <a:gd name="T12" fmla="*/ 69 w 86"/>
                  <a:gd name="T13" fmla="*/ 19 h 75"/>
                  <a:gd name="T14" fmla="*/ 80 w 86"/>
                  <a:gd name="T15" fmla="*/ 19 h 75"/>
                  <a:gd name="T16" fmla="*/ 86 w 86"/>
                  <a:gd name="T17" fmla="*/ 17 h 75"/>
                  <a:gd name="T18" fmla="*/ 84 w 86"/>
                  <a:gd name="T19" fmla="*/ 11 h 75"/>
                  <a:gd name="T20" fmla="*/ 79 w 86"/>
                  <a:gd name="T21" fmla="*/ 2 h 75"/>
                  <a:gd name="T22" fmla="*/ 69 w 86"/>
                  <a:gd name="T23" fmla="*/ 0 h 75"/>
                  <a:gd name="T24" fmla="*/ 50 w 86"/>
                  <a:gd name="T25" fmla="*/ 1 h 75"/>
                  <a:gd name="T26" fmla="*/ 32 w 86"/>
                  <a:gd name="T27" fmla="*/ 6 h 75"/>
                  <a:gd name="T28" fmla="*/ 16 w 86"/>
                  <a:gd name="T29" fmla="*/ 19 h 75"/>
                  <a:gd name="T30" fmla="*/ 8 w 86"/>
                  <a:gd name="T31" fmla="*/ 27 h 75"/>
                  <a:gd name="T32" fmla="*/ 1 w 86"/>
                  <a:gd name="T33" fmla="*/ 49 h 75"/>
                  <a:gd name="T34" fmla="*/ 1 w 86"/>
                  <a:gd name="T35" fmla="*/ 60 h 75"/>
                  <a:gd name="T36" fmla="*/ 5 w 86"/>
                  <a:gd name="T37" fmla="*/ 71 h 75"/>
                  <a:gd name="T38" fmla="*/ 8 w 86"/>
                  <a:gd name="T39" fmla="*/ 75 h 75"/>
                  <a:gd name="T40" fmla="*/ 20 w 86"/>
                  <a:gd name="T41" fmla="*/ 35 h 75"/>
                  <a:gd name="T42" fmla="*/ 12 w 86"/>
                  <a:gd name="T43" fmla="*/ 47 h 75"/>
                  <a:gd name="T44" fmla="*/ 8 w 86"/>
                  <a:gd name="T45" fmla="*/ 65 h 75"/>
                  <a:gd name="T46" fmla="*/ 6 w 86"/>
                  <a:gd name="T47" fmla="*/ 54 h 75"/>
                  <a:gd name="T48" fmla="*/ 6 w 86"/>
                  <a:gd name="T49" fmla="*/ 44 h 75"/>
                  <a:gd name="T50" fmla="*/ 9 w 86"/>
                  <a:gd name="T51" fmla="*/ 35 h 75"/>
                  <a:gd name="T52" fmla="*/ 16 w 86"/>
                  <a:gd name="T53" fmla="*/ 26 h 75"/>
                  <a:gd name="T54" fmla="*/ 21 w 86"/>
                  <a:gd name="T55" fmla="*/ 20 h 75"/>
                  <a:gd name="T56" fmla="*/ 34 w 86"/>
                  <a:gd name="T57" fmla="*/ 12 h 75"/>
                  <a:gd name="T58" fmla="*/ 47 w 86"/>
                  <a:gd name="T59" fmla="*/ 6 h 75"/>
                  <a:gd name="T60" fmla="*/ 61 w 86"/>
                  <a:gd name="T61" fmla="*/ 4 h 75"/>
                  <a:gd name="T62" fmla="*/ 69 w 86"/>
                  <a:gd name="T63" fmla="*/ 3 h 75"/>
                  <a:gd name="T64" fmla="*/ 47 w 86"/>
                  <a:gd name="T65" fmla="*/ 11 h 75"/>
                  <a:gd name="T66" fmla="*/ 36 w 86"/>
                  <a:gd name="T67" fmla="*/ 19 h 75"/>
                  <a:gd name="T68" fmla="*/ 20 w 86"/>
                  <a:gd name="T69" fmla="*/ 3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6" h="75">
                    <a:moveTo>
                      <a:pt x="8" y="75"/>
                    </a:moveTo>
                    <a:lnTo>
                      <a:pt x="8" y="75"/>
                    </a:lnTo>
                    <a:lnTo>
                      <a:pt x="14" y="71"/>
                    </a:lnTo>
                    <a:lnTo>
                      <a:pt x="19" y="64"/>
                    </a:lnTo>
                    <a:lnTo>
                      <a:pt x="24" y="55"/>
                    </a:lnTo>
                    <a:lnTo>
                      <a:pt x="27" y="44"/>
                    </a:lnTo>
                    <a:lnTo>
                      <a:pt x="27" y="44"/>
                    </a:lnTo>
                    <a:lnTo>
                      <a:pt x="42" y="39"/>
                    </a:lnTo>
                    <a:lnTo>
                      <a:pt x="54" y="35"/>
                    </a:lnTo>
                    <a:lnTo>
                      <a:pt x="59" y="31"/>
                    </a:lnTo>
                    <a:lnTo>
                      <a:pt x="62" y="28"/>
                    </a:lnTo>
                    <a:lnTo>
                      <a:pt x="65" y="23"/>
                    </a:lnTo>
                    <a:lnTo>
                      <a:pt x="69" y="19"/>
                    </a:lnTo>
                    <a:lnTo>
                      <a:pt x="69" y="19"/>
                    </a:lnTo>
                    <a:lnTo>
                      <a:pt x="74" y="20"/>
                    </a:lnTo>
                    <a:lnTo>
                      <a:pt x="80" y="19"/>
                    </a:lnTo>
                    <a:lnTo>
                      <a:pt x="83" y="18"/>
                    </a:lnTo>
                    <a:lnTo>
                      <a:pt x="86" y="17"/>
                    </a:lnTo>
                    <a:lnTo>
                      <a:pt x="86" y="14"/>
                    </a:lnTo>
                    <a:lnTo>
                      <a:pt x="84" y="11"/>
                    </a:lnTo>
                    <a:lnTo>
                      <a:pt x="82" y="6"/>
                    </a:lnTo>
                    <a:lnTo>
                      <a:pt x="79" y="2"/>
                    </a:lnTo>
                    <a:lnTo>
                      <a:pt x="79" y="2"/>
                    </a:lnTo>
                    <a:lnTo>
                      <a:pt x="69" y="0"/>
                    </a:lnTo>
                    <a:lnTo>
                      <a:pt x="59" y="0"/>
                    </a:lnTo>
                    <a:lnTo>
                      <a:pt x="50" y="1"/>
                    </a:lnTo>
                    <a:lnTo>
                      <a:pt x="41" y="3"/>
                    </a:lnTo>
                    <a:lnTo>
                      <a:pt x="32" y="6"/>
                    </a:lnTo>
                    <a:lnTo>
                      <a:pt x="24" y="12"/>
                    </a:lnTo>
                    <a:lnTo>
                      <a:pt x="16" y="19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2" y="42"/>
                    </a:lnTo>
                    <a:lnTo>
                      <a:pt x="1" y="49"/>
                    </a:lnTo>
                    <a:lnTo>
                      <a:pt x="0" y="55"/>
                    </a:lnTo>
                    <a:lnTo>
                      <a:pt x="1" y="60"/>
                    </a:lnTo>
                    <a:lnTo>
                      <a:pt x="2" y="66"/>
                    </a:lnTo>
                    <a:lnTo>
                      <a:pt x="5" y="71"/>
                    </a:lnTo>
                    <a:lnTo>
                      <a:pt x="8" y="75"/>
                    </a:lnTo>
                    <a:lnTo>
                      <a:pt x="8" y="75"/>
                    </a:lnTo>
                    <a:close/>
                    <a:moveTo>
                      <a:pt x="20" y="35"/>
                    </a:moveTo>
                    <a:lnTo>
                      <a:pt x="20" y="35"/>
                    </a:lnTo>
                    <a:lnTo>
                      <a:pt x="16" y="40"/>
                    </a:lnTo>
                    <a:lnTo>
                      <a:pt x="12" y="47"/>
                    </a:lnTo>
                    <a:lnTo>
                      <a:pt x="10" y="56"/>
                    </a:lnTo>
                    <a:lnTo>
                      <a:pt x="8" y="65"/>
                    </a:lnTo>
                    <a:lnTo>
                      <a:pt x="8" y="65"/>
                    </a:lnTo>
                    <a:lnTo>
                      <a:pt x="6" y="54"/>
                    </a:lnTo>
                    <a:lnTo>
                      <a:pt x="6" y="49"/>
                    </a:lnTo>
                    <a:lnTo>
                      <a:pt x="6" y="44"/>
                    </a:lnTo>
                    <a:lnTo>
                      <a:pt x="8" y="39"/>
                    </a:lnTo>
                    <a:lnTo>
                      <a:pt x="9" y="35"/>
                    </a:lnTo>
                    <a:lnTo>
                      <a:pt x="12" y="30"/>
                    </a:lnTo>
                    <a:lnTo>
                      <a:pt x="16" y="26"/>
                    </a:lnTo>
                    <a:lnTo>
                      <a:pt x="16" y="26"/>
                    </a:lnTo>
                    <a:lnTo>
                      <a:pt x="21" y="20"/>
                    </a:lnTo>
                    <a:lnTo>
                      <a:pt x="28" y="15"/>
                    </a:lnTo>
                    <a:lnTo>
                      <a:pt x="34" y="12"/>
                    </a:lnTo>
                    <a:lnTo>
                      <a:pt x="41" y="9"/>
                    </a:lnTo>
                    <a:lnTo>
                      <a:pt x="47" y="6"/>
                    </a:lnTo>
                    <a:lnTo>
                      <a:pt x="54" y="4"/>
                    </a:lnTo>
                    <a:lnTo>
                      <a:pt x="61" y="4"/>
                    </a:lnTo>
                    <a:lnTo>
                      <a:pt x="69" y="3"/>
                    </a:lnTo>
                    <a:lnTo>
                      <a:pt x="69" y="3"/>
                    </a:lnTo>
                    <a:lnTo>
                      <a:pt x="54" y="8"/>
                    </a:lnTo>
                    <a:lnTo>
                      <a:pt x="47" y="11"/>
                    </a:lnTo>
                    <a:lnTo>
                      <a:pt x="42" y="14"/>
                    </a:lnTo>
                    <a:lnTo>
                      <a:pt x="36" y="19"/>
                    </a:lnTo>
                    <a:lnTo>
                      <a:pt x="30" y="23"/>
                    </a:lnTo>
                    <a:lnTo>
                      <a:pt x="20" y="35"/>
                    </a:lnTo>
                    <a:lnTo>
                      <a:pt x="20" y="3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1" name="Freeform 54"/>
              <p:cNvSpPr>
                <a:spLocks/>
              </p:cNvSpPr>
              <p:nvPr/>
            </p:nvSpPr>
            <p:spPr bwMode="auto">
              <a:xfrm>
                <a:off x="7613650" y="1284288"/>
                <a:ext cx="100013" cy="98425"/>
              </a:xfrm>
              <a:custGeom>
                <a:avLst/>
                <a:gdLst>
                  <a:gd name="T0" fmla="*/ 2 w 63"/>
                  <a:gd name="T1" fmla="*/ 62 h 62"/>
                  <a:gd name="T2" fmla="*/ 2 w 63"/>
                  <a:gd name="T3" fmla="*/ 62 h 62"/>
                  <a:gd name="T4" fmla="*/ 4 w 63"/>
                  <a:gd name="T5" fmla="*/ 53 h 62"/>
                  <a:gd name="T6" fmla="*/ 6 w 63"/>
                  <a:gd name="T7" fmla="*/ 44 h 62"/>
                  <a:gd name="T8" fmla="*/ 10 w 63"/>
                  <a:gd name="T9" fmla="*/ 37 h 62"/>
                  <a:gd name="T10" fmla="*/ 14 w 63"/>
                  <a:gd name="T11" fmla="*/ 32 h 62"/>
                  <a:gd name="T12" fmla="*/ 14 w 63"/>
                  <a:gd name="T13" fmla="*/ 32 h 62"/>
                  <a:gd name="T14" fmla="*/ 24 w 63"/>
                  <a:gd name="T15" fmla="*/ 20 h 62"/>
                  <a:gd name="T16" fmla="*/ 30 w 63"/>
                  <a:gd name="T17" fmla="*/ 16 h 62"/>
                  <a:gd name="T18" fmla="*/ 36 w 63"/>
                  <a:gd name="T19" fmla="*/ 11 h 62"/>
                  <a:gd name="T20" fmla="*/ 41 w 63"/>
                  <a:gd name="T21" fmla="*/ 8 h 62"/>
                  <a:gd name="T22" fmla="*/ 48 w 63"/>
                  <a:gd name="T23" fmla="*/ 5 h 62"/>
                  <a:gd name="T24" fmla="*/ 63 w 63"/>
                  <a:gd name="T25" fmla="*/ 0 h 62"/>
                  <a:gd name="T26" fmla="*/ 63 w 63"/>
                  <a:gd name="T27" fmla="*/ 0 h 62"/>
                  <a:gd name="T28" fmla="*/ 55 w 63"/>
                  <a:gd name="T29" fmla="*/ 1 h 62"/>
                  <a:gd name="T30" fmla="*/ 48 w 63"/>
                  <a:gd name="T31" fmla="*/ 1 h 62"/>
                  <a:gd name="T32" fmla="*/ 41 w 63"/>
                  <a:gd name="T33" fmla="*/ 3 h 62"/>
                  <a:gd name="T34" fmla="*/ 35 w 63"/>
                  <a:gd name="T35" fmla="*/ 6 h 62"/>
                  <a:gd name="T36" fmla="*/ 28 w 63"/>
                  <a:gd name="T37" fmla="*/ 9 h 62"/>
                  <a:gd name="T38" fmla="*/ 22 w 63"/>
                  <a:gd name="T39" fmla="*/ 12 h 62"/>
                  <a:gd name="T40" fmla="*/ 15 w 63"/>
                  <a:gd name="T41" fmla="*/ 17 h 62"/>
                  <a:gd name="T42" fmla="*/ 10 w 63"/>
                  <a:gd name="T43" fmla="*/ 23 h 62"/>
                  <a:gd name="T44" fmla="*/ 10 w 63"/>
                  <a:gd name="T45" fmla="*/ 23 h 62"/>
                  <a:gd name="T46" fmla="*/ 6 w 63"/>
                  <a:gd name="T47" fmla="*/ 27 h 62"/>
                  <a:gd name="T48" fmla="*/ 3 w 63"/>
                  <a:gd name="T49" fmla="*/ 32 h 62"/>
                  <a:gd name="T50" fmla="*/ 2 w 63"/>
                  <a:gd name="T51" fmla="*/ 36 h 62"/>
                  <a:gd name="T52" fmla="*/ 0 w 63"/>
                  <a:gd name="T53" fmla="*/ 41 h 62"/>
                  <a:gd name="T54" fmla="*/ 0 w 63"/>
                  <a:gd name="T55" fmla="*/ 46 h 62"/>
                  <a:gd name="T56" fmla="*/ 0 w 63"/>
                  <a:gd name="T57" fmla="*/ 51 h 62"/>
                  <a:gd name="T58" fmla="*/ 2 w 63"/>
                  <a:gd name="T59" fmla="*/ 62 h 62"/>
                  <a:gd name="T60" fmla="*/ 2 w 63"/>
                  <a:gd name="T61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3" h="62">
                    <a:moveTo>
                      <a:pt x="2" y="62"/>
                    </a:moveTo>
                    <a:lnTo>
                      <a:pt x="2" y="62"/>
                    </a:lnTo>
                    <a:lnTo>
                      <a:pt x="4" y="53"/>
                    </a:lnTo>
                    <a:lnTo>
                      <a:pt x="6" y="44"/>
                    </a:lnTo>
                    <a:lnTo>
                      <a:pt x="10" y="37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24" y="20"/>
                    </a:lnTo>
                    <a:lnTo>
                      <a:pt x="30" y="16"/>
                    </a:lnTo>
                    <a:lnTo>
                      <a:pt x="36" y="11"/>
                    </a:lnTo>
                    <a:lnTo>
                      <a:pt x="41" y="8"/>
                    </a:lnTo>
                    <a:lnTo>
                      <a:pt x="48" y="5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55" y="1"/>
                    </a:lnTo>
                    <a:lnTo>
                      <a:pt x="48" y="1"/>
                    </a:lnTo>
                    <a:lnTo>
                      <a:pt x="41" y="3"/>
                    </a:lnTo>
                    <a:lnTo>
                      <a:pt x="35" y="6"/>
                    </a:lnTo>
                    <a:lnTo>
                      <a:pt x="28" y="9"/>
                    </a:lnTo>
                    <a:lnTo>
                      <a:pt x="22" y="12"/>
                    </a:lnTo>
                    <a:lnTo>
                      <a:pt x="15" y="17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6" y="27"/>
                    </a:lnTo>
                    <a:lnTo>
                      <a:pt x="3" y="32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2" y="62"/>
                    </a:lnTo>
                    <a:lnTo>
                      <a:pt x="2" y="62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2" name="Freeform 55"/>
              <p:cNvSpPr>
                <a:spLocks/>
              </p:cNvSpPr>
              <p:nvPr/>
            </p:nvSpPr>
            <p:spPr bwMode="auto">
              <a:xfrm>
                <a:off x="7646988" y="1282700"/>
                <a:ext cx="147638" cy="133350"/>
              </a:xfrm>
              <a:custGeom>
                <a:avLst/>
                <a:gdLst>
                  <a:gd name="T0" fmla="*/ 52 w 93"/>
                  <a:gd name="T1" fmla="*/ 0 h 84"/>
                  <a:gd name="T2" fmla="*/ 52 w 93"/>
                  <a:gd name="T3" fmla="*/ 0 h 84"/>
                  <a:gd name="T4" fmla="*/ 55 w 93"/>
                  <a:gd name="T5" fmla="*/ 4 h 84"/>
                  <a:gd name="T6" fmla="*/ 57 w 93"/>
                  <a:gd name="T7" fmla="*/ 9 h 84"/>
                  <a:gd name="T8" fmla="*/ 59 w 93"/>
                  <a:gd name="T9" fmla="*/ 12 h 84"/>
                  <a:gd name="T10" fmla="*/ 59 w 93"/>
                  <a:gd name="T11" fmla="*/ 15 h 84"/>
                  <a:gd name="T12" fmla="*/ 56 w 93"/>
                  <a:gd name="T13" fmla="*/ 16 h 84"/>
                  <a:gd name="T14" fmla="*/ 53 w 93"/>
                  <a:gd name="T15" fmla="*/ 17 h 84"/>
                  <a:gd name="T16" fmla="*/ 47 w 93"/>
                  <a:gd name="T17" fmla="*/ 18 h 84"/>
                  <a:gd name="T18" fmla="*/ 42 w 93"/>
                  <a:gd name="T19" fmla="*/ 17 h 84"/>
                  <a:gd name="T20" fmla="*/ 42 w 93"/>
                  <a:gd name="T21" fmla="*/ 17 h 84"/>
                  <a:gd name="T22" fmla="*/ 38 w 93"/>
                  <a:gd name="T23" fmla="*/ 21 h 84"/>
                  <a:gd name="T24" fmla="*/ 35 w 93"/>
                  <a:gd name="T25" fmla="*/ 26 h 84"/>
                  <a:gd name="T26" fmla="*/ 32 w 93"/>
                  <a:gd name="T27" fmla="*/ 29 h 84"/>
                  <a:gd name="T28" fmla="*/ 27 w 93"/>
                  <a:gd name="T29" fmla="*/ 33 h 84"/>
                  <a:gd name="T30" fmla="*/ 15 w 93"/>
                  <a:gd name="T31" fmla="*/ 37 h 84"/>
                  <a:gd name="T32" fmla="*/ 0 w 93"/>
                  <a:gd name="T33" fmla="*/ 42 h 84"/>
                  <a:gd name="T34" fmla="*/ 0 w 93"/>
                  <a:gd name="T35" fmla="*/ 42 h 84"/>
                  <a:gd name="T36" fmla="*/ 12 w 93"/>
                  <a:gd name="T37" fmla="*/ 42 h 84"/>
                  <a:gd name="T38" fmla="*/ 23 w 93"/>
                  <a:gd name="T39" fmla="*/ 39 h 84"/>
                  <a:gd name="T40" fmla="*/ 34 w 93"/>
                  <a:gd name="T41" fmla="*/ 36 h 84"/>
                  <a:gd name="T42" fmla="*/ 44 w 93"/>
                  <a:gd name="T43" fmla="*/ 31 h 84"/>
                  <a:gd name="T44" fmla="*/ 44 w 93"/>
                  <a:gd name="T45" fmla="*/ 31 h 84"/>
                  <a:gd name="T46" fmla="*/ 48 w 93"/>
                  <a:gd name="T47" fmla="*/ 36 h 84"/>
                  <a:gd name="T48" fmla="*/ 53 w 93"/>
                  <a:gd name="T49" fmla="*/ 42 h 84"/>
                  <a:gd name="T50" fmla="*/ 62 w 93"/>
                  <a:gd name="T51" fmla="*/ 54 h 84"/>
                  <a:gd name="T52" fmla="*/ 68 w 93"/>
                  <a:gd name="T53" fmla="*/ 67 h 84"/>
                  <a:gd name="T54" fmla="*/ 72 w 93"/>
                  <a:gd name="T55" fmla="*/ 84 h 84"/>
                  <a:gd name="T56" fmla="*/ 79 w 93"/>
                  <a:gd name="T57" fmla="*/ 84 h 84"/>
                  <a:gd name="T58" fmla="*/ 79 w 93"/>
                  <a:gd name="T59" fmla="*/ 84 h 84"/>
                  <a:gd name="T60" fmla="*/ 81 w 93"/>
                  <a:gd name="T61" fmla="*/ 75 h 84"/>
                  <a:gd name="T62" fmla="*/ 83 w 93"/>
                  <a:gd name="T63" fmla="*/ 70 h 84"/>
                  <a:gd name="T64" fmla="*/ 88 w 93"/>
                  <a:gd name="T65" fmla="*/ 66 h 84"/>
                  <a:gd name="T66" fmla="*/ 92 w 93"/>
                  <a:gd name="T67" fmla="*/ 66 h 84"/>
                  <a:gd name="T68" fmla="*/ 92 w 93"/>
                  <a:gd name="T69" fmla="*/ 66 h 84"/>
                  <a:gd name="T70" fmla="*/ 93 w 93"/>
                  <a:gd name="T71" fmla="*/ 56 h 84"/>
                  <a:gd name="T72" fmla="*/ 92 w 93"/>
                  <a:gd name="T73" fmla="*/ 47 h 84"/>
                  <a:gd name="T74" fmla="*/ 90 w 93"/>
                  <a:gd name="T75" fmla="*/ 38 h 84"/>
                  <a:gd name="T76" fmla="*/ 87 w 93"/>
                  <a:gd name="T77" fmla="*/ 30 h 84"/>
                  <a:gd name="T78" fmla="*/ 82 w 93"/>
                  <a:gd name="T79" fmla="*/ 22 h 84"/>
                  <a:gd name="T80" fmla="*/ 77 w 93"/>
                  <a:gd name="T81" fmla="*/ 16 h 84"/>
                  <a:gd name="T82" fmla="*/ 69 w 93"/>
                  <a:gd name="T83" fmla="*/ 9 h 84"/>
                  <a:gd name="T84" fmla="*/ 61 w 93"/>
                  <a:gd name="T85" fmla="*/ 3 h 84"/>
                  <a:gd name="T86" fmla="*/ 61 w 93"/>
                  <a:gd name="T87" fmla="*/ 3 h 84"/>
                  <a:gd name="T88" fmla="*/ 52 w 93"/>
                  <a:gd name="T89" fmla="*/ 0 h 84"/>
                  <a:gd name="T90" fmla="*/ 52 w 93"/>
                  <a:gd name="T91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3" h="84">
                    <a:moveTo>
                      <a:pt x="52" y="0"/>
                    </a:moveTo>
                    <a:lnTo>
                      <a:pt x="52" y="0"/>
                    </a:lnTo>
                    <a:lnTo>
                      <a:pt x="55" y="4"/>
                    </a:lnTo>
                    <a:lnTo>
                      <a:pt x="57" y="9"/>
                    </a:lnTo>
                    <a:lnTo>
                      <a:pt x="59" y="12"/>
                    </a:lnTo>
                    <a:lnTo>
                      <a:pt x="59" y="15"/>
                    </a:lnTo>
                    <a:lnTo>
                      <a:pt x="56" y="16"/>
                    </a:lnTo>
                    <a:lnTo>
                      <a:pt x="53" y="17"/>
                    </a:lnTo>
                    <a:lnTo>
                      <a:pt x="47" y="18"/>
                    </a:lnTo>
                    <a:lnTo>
                      <a:pt x="42" y="17"/>
                    </a:lnTo>
                    <a:lnTo>
                      <a:pt x="42" y="17"/>
                    </a:lnTo>
                    <a:lnTo>
                      <a:pt x="38" y="21"/>
                    </a:lnTo>
                    <a:lnTo>
                      <a:pt x="35" y="26"/>
                    </a:lnTo>
                    <a:lnTo>
                      <a:pt x="32" y="29"/>
                    </a:lnTo>
                    <a:lnTo>
                      <a:pt x="27" y="33"/>
                    </a:lnTo>
                    <a:lnTo>
                      <a:pt x="15" y="37"/>
                    </a:lnTo>
                    <a:lnTo>
                      <a:pt x="0" y="42"/>
                    </a:lnTo>
                    <a:lnTo>
                      <a:pt x="0" y="42"/>
                    </a:lnTo>
                    <a:lnTo>
                      <a:pt x="12" y="42"/>
                    </a:lnTo>
                    <a:lnTo>
                      <a:pt x="23" y="39"/>
                    </a:lnTo>
                    <a:lnTo>
                      <a:pt x="34" y="36"/>
                    </a:lnTo>
                    <a:lnTo>
                      <a:pt x="44" y="31"/>
                    </a:lnTo>
                    <a:lnTo>
                      <a:pt x="44" y="31"/>
                    </a:lnTo>
                    <a:lnTo>
                      <a:pt x="48" y="36"/>
                    </a:lnTo>
                    <a:lnTo>
                      <a:pt x="53" y="42"/>
                    </a:lnTo>
                    <a:lnTo>
                      <a:pt x="62" y="54"/>
                    </a:lnTo>
                    <a:lnTo>
                      <a:pt x="68" y="67"/>
                    </a:lnTo>
                    <a:lnTo>
                      <a:pt x="72" y="84"/>
                    </a:lnTo>
                    <a:lnTo>
                      <a:pt x="79" y="84"/>
                    </a:lnTo>
                    <a:lnTo>
                      <a:pt x="79" y="84"/>
                    </a:lnTo>
                    <a:lnTo>
                      <a:pt x="81" y="75"/>
                    </a:lnTo>
                    <a:lnTo>
                      <a:pt x="83" y="70"/>
                    </a:lnTo>
                    <a:lnTo>
                      <a:pt x="88" y="66"/>
                    </a:lnTo>
                    <a:lnTo>
                      <a:pt x="92" y="66"/>
                    </a:lnTo>
                    <a:lnTo>
                      <a:pt x="92" y="66"/>
                    </a:lnTo>
                    <a:lnTo>
                      <a:pt x="93" y="56"/>
                    </a:lnTo>
                    <a:lnTo>
                      <a:pt x="92" y="47"/>
                    </a:lnTo>
                    <a:lnTo>
                      <a:pt x="90" y="38"/>
                    </a:lnTo>
                    <a:lnTo>
                      <a:pt x="87" y="30"/>
                    </a:lnTo>
                    <a:lnTo>
                      <a:pt x="82" y="22"/>
                    </a:lnTo>
                    <a:lnTo>
                      <a:pt x="77" y="16"/>
                    </a:lnTo>
                    <a:lnTo>
                      <a:pt x="69" y="9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3" name="Freeform 56"/>
              <p:cNvSpPr>
                <a:spLocks/>
              </p:cNvSpPr>
              <p:nvPr/>
            </p:nvSpPr>
            <p:spPr bwMode="auto">
              <a:xfrm>
                <a:off x="7670800" y="1400175"/>
                <a:ext cx="179388" cy="320675"/>
              </a:xfrm>
              <a:custGeom>
                <a:avLst/>
                <a:gdLst>
                  <a:gd name="T0" fmla="*/ 78 w 113"/>
                  <a:gd name="T1" fmla="*/ 10 h 202"/>
                  <a:gd name="T2" fmla="*/ 80 w 113"/>
                  <a:gd name="T3" fmla="*/ 0 h 202"/>
                  <a:gd name="T4" fmla="*/ 74 w 113"/>
                  <a:gd name="T5" fmla="*/ 16 h 202"/>
                  <a:gd name="T6" fmla="*/ 67 w 113"/>
                  <a:gd name="T7" fmla="*/ 23 h 202"/>
                  <a:gd name="T8" fmla="*/ 59 w 113"/>
                  <a:gd name="T9" fmla="*/ 27 h 202"/>
                  <a:gd name="T10" fmla="*/ 55 w 113"/>
                  <a:gd name="T11" fmla="*/ 28 h 202"/>
                  <a:gd name="T12" fmla="*/ 48 w 113"/>
                  <a:gd name="T13" fmla="*/ 47 h 202"/>
                  <a:gd name="T14" fmla="*/ 37 w 113"/>
                  <a:gd name="T15" fmla="*/ 63 h 202"/>
                  <a:gd name="T16" fmla="*/ 21 w 113"/>
                  <a:gd name="T17" fmla="*/ 74 h 202"/>
                  <a:gd name="T18" fmla="*/ 0 w 113"/>
                  <a:gd name="T19" fmla="*/ 82 h 202"/>
                  <a:gd name="T20" fmla="*/ 5 w 113"/>
                  <a:gd name="T21" fmla="*/ 85 h 202"/>
                  <a:gd name="T22" fmla="*/ 17 w 113"/>
                  <a:gd name="T23" fmla="*/ 82 h 202"/>
                  <a:gd name="T24" fmla="*/ 33 w 113"/>
                  <a:gd name="T25" fmla="*/ 74 h 202"/>
                  <a:gd name="T26" fmla="*/ 40 w 113"/>
                  <a:gd name="T27" fmla="*/ 70 h 202"/>
                  <a:gd name="T28" fmla="*/ 47 w 113"/>
                  <a:gd name="T29" fmla="*/ 90 h 202"/>
                  <a:gd name="T30" fmla="*/ 62 w 113"/>
                  <a:gd name="T31" fmla="*/ 107 h 202"/>
                  <a:gd name="T32" fmla="*/ 60 w 113"/>
                  <a:gd name="T33" fmla="*/ 119 h 202"/>
                  <a:gd name="T34" fmla="*/ 55 w 113"/>
                  <a:gd name="T35" fmla="*/ 144 h 202"/>
                  <a:gd name="T36" fmla="*/ 45 w 113"/>
                  <a:gd name="T37" fmla="*/ 167 h 202"/>
                  <a:gd name="T38" fmla="*/ 28 w 113"/>
                  <a:gd name="T39" fmla="*/ 187 h 202"/>
                  <a:gd name="T40" fmla="*/ 18 w 113"/>
                  <a:gd name="T41" fmla="*/ 196 h 202"/>
                  <a:gd name="T42" fmla="*/ 32 w 113"/>
                  <a:gd name="T43" fmla="*/ 202 h 202"/>
                  <a:gd name="T44" fmla="*/ 47 w 113"/>
                  <a:gd name="T45" fmla="*/ 181 h 202"/>
                  <a:gd name="T46" fmla="*/ 74 w 113"/>
                  <a:gd name="T47" fmla="*/ 137 h 202"/>
                  <a:gd name="T48" fmla="*/ 86 w 113"/>
                  <a:gd name="T49" fmla="*/ 114 h 202"/>
                  <a:gd name="T50" fmla="*/ 95 w 113"/>
                  <a:gd name="T51" fmla="*/ 98 h 202"/>
                  <a:gd name="T52" fmla="*/ 113 w 113"/>
                  <a:gd name="T53" fmla="*/ 88 h 202"/>
                  <a:gd name="T54" fmla="*/ 71 w 113"/>
                  <a:gd name="T55" fmla="*/ 81 h 202"/>
                  <a:gd name="T56" fmla="*/ 64 w 113"/>
                  <a:gd name="T57" fmla="*/ 79 h 202"/>
                  <a:gd name="T58" fmla="*/ 58 w 113"/>
                  <a:gd name="T59" fmla="*/ 73 h 202"/>
                  <a:gd name="T60" fmla="*/ 56 w 113"/>
                  <a:gd name="T61" fmla="*/ 64 h 202"/>
                  <a:gd name="T62" fmla="*/ 55 w 113"/>
                  <a:gd name="T63" fmla="*/ 53 h 202"/>
                  <a:gd name="T64" fmla="*/ 58 w 113"/>
                  <a:gd name="T65" fmla="*/ 34 h 202"/>
                  <a:gd name="T66" fmla="*/ 64 w 113"/>
                  <a:gd name="T67" fmla="*/ 35 h 202"/>
                  <a:gd name="T68" fmla="*/ 73 w 113"/>
                  <a:gd name="T69" fmla="*/ 29 h 202"/>
                  <a:gd name="T70" fmla="*/ 75 w 113"/>
                  <a:gd name="T71" fmla="*/ 25 h 202"/>
                  <a:gd name="T72" fmla="*/ 78 w 113"/>
                  <a:gd name="T73" fmla="*/ 1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3" h="202">
                    <a:moveTo>
                      <a:pt x="78" y="10"/>
                    </a:moveTo>
                    <a:lnTo>
                      <a:pt x="78" y="1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76" y="11"/>
                    </a:lnTo>
                    <a:lnTo>
                      <a:pt x="74" y="16"/>
                    </a:lnTo>
                    <a:lnTo>
                      <a:pt x="71" y="20"/>
                    </a:lnTo>
                    <a:lnTo>
                      <a:pt x="67" y="23"/>
                    </a:lnTo>
                    <a:lnTo>
                      <a:pt x="64" y="26"/>
                    </a:lnTo>
                    <a:lnTo>
                      <a:pt x="59" y="27"/>
                    </a:lnTo>
                    <a:lnTo>
                      <a:pt x="55" y="28"/>
                    </a:lnTo>
                    <a:lnTo>
                      <a:pt x="55" y="28"/>
                    </a:lnTo>
                    <a:lnTo>
                      <a:pt x="51" y="38"/>
                    </a:lnTo>
                    <a:lnTo>
                      <a:pt x="48" y="47"/>
                    </a:lnTo>
                    <a:lnTo>
                      <a:pt x="42" y="55"/>
                    </a:lnTo>
                    <a:lnTo>
                      <a:pt x="37" y="63"/>
                    </a:lnTo>
                    <a:lnTo>
                      <a:pt x="29" y="69"/>
                    </a:lnTo>
                    <a:lnTo>
                      <a:pt x="21" y="74"/>
                    </a:lnTo>
                    <a:lnTo>
                      <a:pt x="11" y="79"/>
                    </a:lnTo>
                    <a:lnTo>
                      <a:pt x="0" y="82"/>
                    </a:lnTo>
                    <a:lnTo>
                      <a:pt x="0" y="82"/>
                    </a:lnTo>
                    <a:lnTo>
                      <a:pt x="5" y="85"/>
                    </a:lnTo>
                    <a:lnTo>
                      <a:pt x="5" y="85"/>
                    </a:lnTo>
                    <a:lnTo>
                      <a:pt x="17" y="82"/>
                    </a:lnTo>
                    <a:lnTo>
                      <a:pt x="26" y="79"/>
                    </a:lnTo>
                    <a:lnTo>
                      <a:pt x="33" y="74"/>
                    </a:lnTo>
                    <a:lnTo>
                      <a:pt x="40" y="70"/>
                    </a:lnTo>
                    <a:lnTo>
                      <a:pt x="40" y="70"/>
                    </a:lnTo>
                    <a:lnTo>
                      <a:pt x="42" y="81"/>
                    </a:lnTo>
                    <a:lnTo>
                      <a:pt x="47" y="90"/>
                    </a:lnTo>
                    <a:lnTo>
                      <a:pt x="53" y="99"/>
                    </a:lnTo>
                    <a:lnTo>
                      <a:pt x="62" y="107"/>
                    </a:lnTo>
                    <a:lnTo>
                      <a:pt x="62" y="107"/>
                    </a:lnTo>
                    <a:lnTo>
                      <a:pt x="60" y="119"/>
                    </a:lnTo>
                    <a:lnTo>
                      <a:pt x="58" y="132"/>
                    </a:lnTo>
                    <a:lnTo>
                      <a:pt x="55" y="144"/>
                    </a:lnTo>
                    <a:lnTo>
                      <a:pt x="50" y="155"/>
                    </a:lnTo>
                    <a:lnTo>
                      <a:pt x="45" y="167"/>
                    </a:lnTo>
                    <a:lnTo>
                      <a:pt x="37" y="177"/>
                    </a:lnTo>
                    <a:lnTo>
                      <a:pt x="28" y="187"/>
                    </a:lnTo>
                    <a:lnTo>
                      <a:pt x="18" y="196"/>
                    </a:lnTo>
                    <a:lnTo>
                      <a:pt x="18" y="196"/>
                    </a:lnTo>
                    <a:lnTo>
                      <a:pt x="24" y="199"/>
                    </a:lnTo>
                    <a:lnTo>
                      <a:pt x="32" y="202"/>
                    </a:lnTo>
                    <a:lnTo>
                      <a:pt x="32" y="202"/>
                    </a:lnTo>
                    <a:lnTo>
                      <a:pt x="47" y="181"/>
                    </a:lnTo>
                    <a:lnTo>
                      <a:pt x="62" y="160"/>
                    </a:lnTo>
                    <a:lnTo>
                      <a:pt x="74" y="137"/>
                    </a:lnTo>
                    <a:lnTo>
                      <a:pt x="86" y="114"/>
                    </a:lnTo>
                    <a:lnTo>
                      <a:pt x="86" y="114"/>
                    </a:lnTo>
                    <a:lnTo>
                      <a:pt x="90" y="106"/>
                    </a:lnTo>
                    <a:lnTo>
                      <a:pt x="95" y="98"/>
                    </a:lnTo>
                    <a:lnTo>
                      <a:pt x="103" y="92"/>
                    </a:lnTo>
                    <a:lnTo>
                      <a:pt x="113" y="88"/>
                    </a:lnTo>
                    <a:lnTo>
                      <a:pt x="71" y="81"/>
                    </a:lnTo>
                    <a:lnTo>
                      <a:pt x="71" y="81"/>
                    </a:lnTo>
                    <a:lnTo>
                      <a:pt x="66" y="80"/>
                    </a:lnTo>
                    <a:lnTo>
                      <a:pt x="64" y="79"/>
                    </a:lnTo>
                    <a:lnTo>
                      <a:pt x="60" y="77"/>
                    </a:lnTo>
                    <a:lnTo>
                      <a:pt x="58" y="73"/>
                    </a:lnTo>
                    <a:lnTo>
                      <a:pt x="57" y="70"/>
                    </a:lnTo>
                    <a:lnTo>
                      <a:pt x="56" y="64"/>
                    </a:lnTo>
                    <a:lnTo>
                      <a:pt x="55" y="53"/>
                    </a:lnTo>
                    <a:lnTo>
                      <a:pt x="55" y="53"/>
                    </a:lnTo>
                    <a:lnTo>
                      <a:pt x="57" y="44"/>
                    </a:lnTo>
                    <a:lnTo>
                      <a:pt x="58" y="34"/>
                    </a:lnTo>
                    <a:lnTo>
                      <a:pt x="58" y="34"/>
                    </a:lnTo>
                    <a:lnTo>
                      <a:pt x="64" y="35"/>
                    </a:lnTo>
                    <a:lnTo>
                      <a:pt x="68" y="33"/>
                    </a:lnTo>
                    <a:lnTo>
                      <a:pt x="73" y="29"/>
                    </a:lnTo>
                    <a:lnTo>
                      <a:pt x="75" y="25"/>
                    </a:lnTo>
                    <a:lnTo>
                      <a:pt x="75" y="25"/>
                    </a:lnTo>
                    <a:lnTo>
                      <a:pt x="78" y="10"/>
                    </a:lnTo>
                    <a:lnTo>
                      <a:pt x="78" y="10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4" name="Freeform 57"/>
              <p:cNvSpPr>
                <a:spLocks/>
              </p:cNvSpPr>
              <p:nvPr/>
            </p:nvSpPr>
            <p:spPr bwMode="auto">
              <a:xfrm>
                <a:off x="7758113" y="1416050"/>
                <a:ext cx="241300" cy="438150"/>
              </a:xfrm>
              <a:custGeom>
                <a:avLst/>
                <a:gdLst>
                  <a:gd name="T0" fmla="*/ 0 w 152"/>
                  <a:gd name="T1" fmla="*/ 43 h 276"/>
                  <a:gd name="T2" fmla="*/ 2 w 152"/>
                  <a:gd name="T3" fmla="*/ 60 h 276"/>
                  <a:gd name="T4" fmla="*/ 5 w 152"/>
                  <a:gd name="T5" fmla="*/ 67 h 276"/>
                  <a:gd name="T6" fmla="*/ 11 w 152"/>
                  <a:gd name="T7" fmla="*/ 70 h 276"/>
                  <a:gd name="T8" fmla="*/ 58 w 152"/>
                  <a:gd name="T9" fmla="*/ 78 h 276"/>
                  <a:gd name="T10" fmla="*/ 66 w 152"/>
                  <a:gd name="T11" fmla="*/ 79 h 276"/>
                  <a:gd name="T12" fmla="*/ 79 w 152"/>
                  <a:gd name="T13" fmla="*/ 88 h 276"/>
                  <a:gd name="T14" fmla="*/ 89 w 152"/>
                  <a:gd name="T15" fmla="*/ 103 h 276"/>
                  <a:gd name="T16" fmla="*/ 97 w 152"/>
                  <a:gd name="T17" fmla="*/ 124 h 276"/>
                  <a:gd name="T18" fmla="*/ 108 w 152"/>
                  <a:gd name="T19" fmla="*/ 195 h 276"/>
                  <a:gd name="T20" fmla="*/ 111 w 152"/>
                  <a:gd name="T21" fmla="*/ 212 h 276"/>
                  <a:gd name="T22" fmla="*/ 111 w 152"/>
                  <a:gd name="T23" fmla="*/ 250 h 276"/>
                  <a:gd name="T24" fmla="*/ 108 w 152"/>
                  <a:gd name="T25" fmla="*/ 270 h 276"/>
                  <a:gd name="T26" fmla="*/ 121 w 152"/>
                  <a:gd name="T27" fmla="*/ 253 h 276"/>
                  <a:gd name="T28" fmla="*/ 128 w 152"/>
                  <a:gd name="T29" fmla="*/ 231 h 276"/>
                  <a:gd name="T30" fmla="*/ 135 w 152"/>
                  <a:gd name="T31" fmla="*/ 242 h 276"/>
                  <a:gd name="T32" fmla="*/ 146 w 152"/>
                  <a:gd name="T33" fmla="*/ 265 h 276"/>
                  <a:gd name="T34" fmla="*/ 151 w 152"/>
                  <a:gd name="T35" fmla="*/ 276 h 276"/>
                  <a:gd name="T36" fmla="*/ 152 w 152"/>
                  <a:gd name="T37" fmla="*/ 256 h 276"/>
                  <a:gd name="T38" fmla="*/ 149 w 152"/>
                  <a:gd name="T39" fmla="*/ 235 h 276"/>
                  <a:gd name="T40" fmla="*/ 146 w 152"/>
                  <a:gd name="T41" fmla="*/ 214 h 276"/>
                  <a:gd name="T42" fmla="*/ 138 w 152"/>
                  <a:gd name="T43" fmla="*/ 186 h 276"/>
                  <a:gd name="T44" fmla="*/ 134 w 152"/>
                  <a:gd name="T45" fmla="*/ 169 h 276"/>
                  <a:gd name="T46" fmla="*/ 121 w 152"/>
                  <a:gd name="T47" fmla="*/ 140 h 276"/>
                  <a:gd name="T48" fmla="*/ 107 w 152"/>
                  <a:gd name="T49" fmla="*/ 113 h 276"/>
                  <a:gd name="T50" fmla="*/ 90 w 152"/>
                  <a:gd name="T51" fmla="*/ 89 h 276"/>
                  <a:gd name="T52" fmla="*/ 80 w 152"/>
                  <a:gd name="T53" fmla="*/ 79 h 276"/>
                  <a:gd name="T54" fmla="*/ 58 w 152"/>
                  <a:gd name="T55" fmla="*/ 60 h 276"/>
                  <a:gd name="T56" fmla="*/ 41 w 152"/>
                  <a:gd name="T57" fmla="*/ 41 h 276"/>
                  <a:gd name="T58" fmla="*/ 30 w 152"/>
                  <a:gd name="T59" fmla="*/ 21 h 276"/>
                  <a:gd name="T60" fmla="*/ 23 w 152"/>
                  <a:gd name="T61" fmla="*/ 0 h 276"/>
                  <a:gd name="T62" fmla="*/ 20 w 152"/>
                  <a:gd name="T63" fmla="*/ 15 h 276"/>
                  <a:gd name="T64" fmla="*/ 18 w 152"/>
                  <a:gd name="T65" fmla="*/ 19 h 276"/>
                  <a:gd name="T66" fmla="*/ 9 w 152"/>
                  <a:gd name="T67" fmla="*/ 25 h 276"/>
                  <a:gd name="T68" fmla="*/ 3 w 152"/>
                  <a:gd name="T69" fmla="*/ 24 h 276"/>
                  <a:gd name="T70" fmla="*/ 0 w 152"/>
                  <a:gd name="T71" fmla="*/ 43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52" h="276">
                    <a:moveTo>
                      <a:pt x="0" y="43"/>
                    </a:moveTo>
                    <a:lnTo>
                      <a:pt x="0" y="43"/>
                    </a:lnTo>
                    <a:lnTo>
                      <a:pt x="1" y="54"/>
                    </a:lnTo>
                    <a:lnTo>
                      <a:pt x="2" y="60"/>
                    </a:lnTo>
                    <a:lnTo>
                      <a:pt x="3" y="63"/>
                    </a:lnTo>
                    <a:lnTo>
                      <a:pt x="5" y="67"/>
                    </a:lnTo>
                    <a:lnTo>
                      <a:pt x="9" y="69"/>
                    </a:lnTo>
                    <a:lnTo>
                      <a:pt x="11" y="70"/>
                    </a:lnTo>
                    <a:lnTo>
                      <a:pt x="16" y="71"/>
                    </a:lnTo>
                    <a:lnTo>
                      <a:pt x="58" y="78"/>
                    </a:lnTo>
                    <a:lnTo>
                      <a:pt x="58" y="78"/>
                    </a:lnTo>
                    <a:lnTo>
                      <a:pt x="66" y="79"/>
                    </a:lnTo>
                    <a:lnTo>
                      <a:pt x="73" y="84"/>
                    </a:lnTo>
                    <a:lnTo>
                      <a:pt x="79" y="88"/>
                    </a:lnTo>
                    <a:lnTo>
                      <a:pt x="84" y="95"/>
                    </a:lnTo>
                    <a:lnTo>
                      <a:pt x="89" y="103"/>
                    </a:lnTo>
                    <a:lnTo>
                      <a:pt x="93" y="113"/>
                    </a:lnTo>
                    <a:lnTo>
                      <a:pt x="97" y="124"/>
                    </a:lnTo>
                    <a:lnTo>
                      <a:pt x="100" y="136"/>
                    </a:lnTo>
                    <a:lnTo>
                      <a:pt x="108" y="195"/>
                    </a:lnTo>
                    <a:lnTo>
                      <a:pt x="108" y="195"/>
                    </a:lnTo>
                    <a:lnTo>
                      <a:pt x="111" y="212"/>
                    </a:lnTo>
                    <a:lnTo>
                      <a:pt x="112" y="230"/>
                    </a:lnTo>
                    <a:lnTo>
                      <a:pt x="111" y="250"/>
                    </a:lnTo>
                    <a:lnTo>
                      <a:pt x="108" y="270"/>
                    </a:lnTo>
                    <a:lnTo>
                      <a:pt x="108" y="270"/>
                    </a:lnTo>
                    <a:lnTo>
                      <a:pt x="115" y="262"/>
                    </a:lnTo>
                    <a:lnTo>
                      <a:pt x="121" y="253"/>
                    </a:lnTo>
                    <a:lnTo>
                      <a:pt x="126" y="243"/>
                    </a:lnTo>
                    <a:lnTo>
                      <a:pt x="128" y="231"/>
                    </a:lnTo>
                    <a:lnTo>
                      <a:pt x="128" y="231"/>
                    </a:lnTo>
                    <a:lnTo>
                      <a:pt x="135" y="242"/>
                    </a:lnTo>
                    <a:lnTo>
                      <a:pt x="142" y="253"/>
                    </a:lnTo>
                    <a:lnTo>
                      <a:pt x="146" y="265"/>
                    </a:lnTo>
                    <a:lnTo>
                      <a:pt x="151" y="276"/>
                    </a:lnTo>
                    <a:lnTo>
                      <a:pt x="151" y="276"/>
                    </a:lnTo>
                    <a:lnTo>
                      <a:pt x="152" y="266"/>
                    </a:lnTo>
                    <a:lnTo>
                      <a:pt x="152" y="256"/>
                    </a:lnTo>
                    <a:lnTo>
                      <a:pt x="152" y="256"/>
                    </a:lnTo>
                    <a:lnTo>
                      <a:pt x="149" y="235"/>
                    </a:lnTo>
                    <a:lnTo>
                      <a:pt x="146" y="214"/>
                    </a:lnTo>
                    <a:lnTo>
                      <a:pt x="146" y="214"/>
                    </a:lnTo>
                    <a:lnTo>
                      <a:pt x="143" y="199"/>
                    </a:lnTo>
                    <a:lnTo>
                      <a:pt x="138" y="186"/>
                    </a:lnTo>
                    <a:lnTo>
                      <a:pt x="138" y="186"/>
                    </a:lnTo>
                    <a:lnTo>
                      <a:pt x="134" y="169"/>
                    </a:lnTo>
                    <a:lnTo>
                      <a:pt x="128" y="154"/>
                    </a:lnTo>
                    <a:lnTo>
                      <a:pt x="121" y="140"/>
                    </a:lnTo>
                    <a:lnTo>
                      <a:pt x="115" y="126"/>
                    </a:lnTo>
                    <a:lnTo>
                      <a:pt x="107" y="113"/>
                    </a:lnTo>
                    <a:lnTo>
                      <a:pt x="99" y="100"/>
                    </a:lnTo>
                    <a:lnTo>
                      <a:pt x="90" y="89"/>
                    </a:lnTo>
                    <a:lnTo>
                      <a:pt x="80" y="79"/>
                    </a:lnTo>
                    <a:lnTo>
                      <a:pt x="80" y="79"/>
                    </a:lnTo>
                    <a:lnTo>
                      <a:pt x="68" y="69"/>
                    </a:lnTo>
                    <a:lnTo>
                      <a:pt x="58" y="60"/>
                    </a:lnTo>
                    <a:lnTo>
                      <a:pt x="49" y="50"/>
                    </a:lnTo>
                    <a:lnTo>
                      <a:pt x="41" y="41"/>
                    </a:lnTo>
                    <a:lnTo>
                      <a:pt x="35" y="31"/>
                    </a:lnTo>
                    <a:lnTo>
                      <a:pt x="30" y="21"/>
                    </a:lnTo>
                    <a:lnTo>
                      <a:pt x="26" y="10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18" y="19"/>
                    </a:lnTo>
                    <a:lnTo>
                      <a:pt x="13" y="23"/>
                    </a:lnTo>
                    <a:lnTo>
                      <a:pt x="9" y="25"/>
                    </a:lnTo>
                    <a:lnTo>
                      <a:pt x="3" y="24"/>
                    </a:lnTo>
                    <a:lnTo>
                      <a:pt x="3" y="24"/>
                    </a:lnTo>
                    <a:lnTo>
                      <a:pt x="2" y="34"/>
                    </a:lnTo>
                    <a:lnTo>
                      <a:pt x="0" y="43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5" name="Freeform 58"/>
              <p:cNvSpPr>
                <a:spLocks noEditPoints="1"/>
              </p:cNvSpPr>
              <p:nvPr/>
            </p:nvSpPr>
            <p:spPr bwMode="auto">
              <a:xfrm>
                <a:off x="7670800" y="1511300"/>
                <a:ext cx="98425" cy="200025"/>
              </a:xfrm>
              <a:custGeom>
                <a:avLst/>
                <a:gdLst>
                  <a:gd name="T0" fmla="*/ 62 w 62"/>
                  <a:gd name="T1" fmla="*/ 37 h 126"/>
                  <a:gd name="T2" fmla="*/ 62 w 62"/>
                  <a:gd name="T3" fmla="*/ 37 h 126"/>
                  <a:gd name="T4" fmla="*/ 53 w 62"/>
                  <a:gd name="T5" fmla="*/ 29 h 126"/>
                  <a:gd name="T6" fmla="*/ 47 w 62"/>
                  <a:gd name="T7" fmla="*/ 20 h 126"/>
                  <a:gd name="T8" fmla="*/ 42 w 62"/>
                  <a:gd name="T9" fmla="*/ 11 h 126"/>
                  <a:gd name="T10" fmla="*/ 40 w 62"/>
                  <a:gd name="T11" fmla="*/ 0 h 126"/>
                  <a:gd name="T12" fmla="*/ 40 w 62"/>
                  <a:gd name="T13" fmla="*/ 0 h 126"/>
                  <a:gd name="T14" fmla="*/ 33 w 62"/>
                  <a:gd name="T15" fmla="*/ 4 h 126"/>
                  <a:gd name="T16" fmla="*/ 26 w 62"/>
                  <a:gd name="T17" fmla="*/ 9 h 126"/>
                  <a:gd name="T18" fmla="*/ 17 w 62"/>
                  <a:gd name="T19" fmla="*/ 12 h 126"/>
                  <a:gd name="T20" fmla="*/ 5 w 62"/>
                  <a:gd name="T21" fmla="*/ 15 h 126"/>
                  <a:gd name="T22" fmla="*/ 5 w 62"/>
                  <a:gd name="T23" fmla="*/ 15 h 126"/>
                  <a:gd name="T24" fmla="*/ 5 w 62"/>
                  <a:gd name="T25" fmla="*/ 21 h 126"/>
                  <a:gd name="T26" fmla="*/ 4 w 62"/>
                  <a:gd name="T27" fmla="*/ 27 h 126"/>
                  <a:gd name="T28" fmla="*/ 2 w 62"/>
                  <a:gd name="T29" fmla="*/ 30 h 126"/>
                  <a:gd name="T30" fmla="*/ 0 w 62"/>
                  <a:gd name="T31" fmla="*/ 34 h 126"/>
                  <a:gd name="T32" fmla="*/ 0 w 62"/>
                  <a:gd name="T33" fmla="*/ 96 h 126"/>
                  <a:gd name="T34" fmla="*/ 0 w 62"/>
                  <a:gd name="T35" fmla="*/ 96 h 126"/>
                  <a:gd name="T36" fmla="*/ 1 w 62"/>
                  <a:gd name="T37" fmla="*/ 105 h 126"/>
                  <a:gd name="T38" fmla="*/ 4 w 62"/>
                  <a:gd name="T39" fmla="*/ 112 h 126"/>
                  <a:gd name="T40" fmla="*/ 10 w 62"/>
                  <a:gd name="T41" fmla="*/ 120 h 126"/>
                  <a:gd name="T42" fmla="*/ 18 w 62"/>
                  <a:gd name="T43" fmla="*/ 126 h 126"/>
                  <a:gd name="T44" fmla="*/ 18 w 62"/>
                  <a:gd name="T45" fmla="*/ 126 h 126"/>
                  <a:gd name="T46" fmla="*/ 28 w 62"/>
                  <a:gd name="T47" fmla="*/ 117 h 126"/>
                  <a:gd name="T48" fmla="*/ 37 w 62"/>
                  <a:gd name="T49" fmla="*/ 107 h 126"/>
                  <a:gd name="T50" fmla="*/ 45 w 62"/>
                  <a:gd name="T51" fmla="*/ 97 h 126"/>
                  <a:gd name="T52" fmla="*/ 50 w 62"/>
                  <a:gd name="T53" fmla="*/ 85 h 126"/>
                  <a:gd name="T54" fmla="*/ 55 w 62"/>
                  <a:gd name="T55" fmla="*/ 74 h 126"/>
                  <a:gd name="T56" fmla="*/ 58 w 62"/>
                  <a:gd name="T57" fmla="*/ 62 h 126"/>
                  <a:gd name="T58" fmla="*/ 60 w 62"/>
                  <a:gd name="T59" fmla="*/ 49 h 126"/>
                  <a:gd name="T60" fmla="*/ 62 w 62"/>
                  <a:gd name="T61" fmla="*/ 37 h 126"/>
                  <a:gd name="T62" fmla="*/ 62 w 62"/>
                  <a:gd name="T63" fmla="*/ 37 h 126"/>
                  <a:gd name="T64" fmla="*/ 9 w 62"/>
                  <a:gd name="T65" fmla="*/ 17 h 126"/>
                  <a:gd name="T66" fmla="*/ 9 w 62"/>
                  <a:gd name="T67" fmla="*/ 17 h 126"/>
                  <a:gd name="T68" fmla="*/ 17 w 62"/>
                  <a:gd name="T69" fmla="*/ 15 h 126"/>
                  <a:gd name="T70" fmla="*/ 10 w 62"/>
                  <a:gd name="T71" fmla="*/ 40 h 126"/>
                  <a:gd name="T72" fmla="*/ 10 w 62"/>
                  <a:gd name="T73" fmla="*/ 40 h 126"/>
                  <a:gd name="T74" fmla="*/ 9 w 62"/>
                  <a:gd name="T75" fmla="*/ 55 h 126"/>
                  <a:gd name="T76" fmla="*/ 8 w 62"/>
                  <a:gd name="T77" fmla="*/ 69 h 126"/>
                  <a:gd name="T78" fmla="*/ 9 w 62"/>
                  <a:gd name="T79" fmla="*/ 81 h 126"/>
                  <a:gd name="T80" fmla="*/ 10 w 62"/>
                  <a:gd name="T81" fmla="*/ 91 h 126"/>
                  <a:gd name="T82" fmla="*/ 11 w 62"/>
                  <a:gd name="T83" fmla="*/ 100 h 126"/>
                  <a:gd name="T84" fmla="*/ 14 w 62"/>
                  <a:gd name="T85" fmla="*/ 107 h 126"/>
                  <a:gd name="T86" fmla="*/ 18 w 62"/>
                  <a:gd name="T87" fmla="*/ 112 h 126"/>
                  <a:gd name="T88" fmla="*/ 22 w 62"/>
                  <a:gd name="T89" fmla="*/ 117 h 126"/>
                  <a:gd name="T90" fmla="*/ 22 w 62"/>
                  <a:gd name="T91" fmla="*/ 117 h 126"/>
                  <a:gd name="T92" fmla="*/ 18 w 62"/>
                  <a:gd name="T93" fmla="*/ 121 h 126"/>
                  <a:gd name="T94" fmla="*/ 18 w 62"/>
                  <a:gd name="T95" fmla="*/ 121 h 126"/>
                  <a:gd name="T96" fmla="*/ 11 w 62"/>
                  <a:gd name="T97" fmla="*/ 117 h 126"/>
                  <a:gd name="T98" fmla="*/ 6 w 62"/>
                  <a:gd name="T99" fmla="*/ 110 h 126"/>
                  <a:gd name="T100" fmla="*/ 3 w 62"/>
                  <a:gd name="T101" fmla="*/ 103 h 126"/>
                  <a:gd name="T102" fmla="*/ 2 w 62"/>
                  <a:gd name="T103" fmla="*/ 96 h 126"/>
                  <a:gd name="T104" fmla="*/ 2 w 62"/>
                  <a:gd name="T105" fmla="*/ 36 h 126"/>
                  <a:gd name="T106" fmla="*/ 2 w 62"/>
                  <a:gd name="T107" fmla="*/ 36 h 126"/>
                  <a:gd name="T108" fmla="*/ 5 w 62"/>
                  <a:gd name="T109" fmla="*/ 33 h 126"/>
                  <a:gd name="T110" fmla="*/ 8 w 62"/>
                  <a:gd name="T111" fmla="*/ 28 h 126"/>
                  <a:gd name="T112" fmla="*/ 9 w 62"/>
                  <a:gd name="T113" fmla="*/ 24 h 126"/>
                  <a:gd name="T114" fmla="*/ 9 w 62"/>
                  <a:gd name="T115" fmla="*/ 17 h 126"/>
                  <a:gd name="T116" fmla="*/ 9 w 62"/>
                  <a:gd name="T117" fmla="*/ 17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2" h="126">
                    <a:moveTo>
                      <a:pt x="62" y="37"/>
                    </a:moveTo>
                    <a:lnTo>
                      <a:pt x="62" y="37"/>
                    </a:lnTo>
                    <a:lnTo>
                      <a:pt x="53" y="29"/>
                    </a:lnTo>
                    <a:lnTo>
                      <a:pt x="47" y="20"/>
                    </a:lnTo>
                    <a:lnTo>
                      <a:pt x="42" y="11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33" y="4"/>
                    </a:lnTo>
                    <a:lnTo>
                      <a:pt x="26" y="9"/>
                    </a:lnTo>
                    <a:lnTo>
                      <a:pt x="17" y="12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21"/>
                    </a:lnTo>
                    <a:lnTo>
                      <a:pt x="4" y="27"/>
                    </a:lnTo>
                    <a:lnTo>
                      <a:pt x="2" y="30"/>
                    </a:lnTo>
                    <a:lnTo>
                      <a:pt x="0" y="34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" y="105"/>
                    </a:lnTo>
                    <a:lnTo>
                      <a:pt x="4" y="112"/>
                    </a:lnTo>
                    <a:lnTo>
                      <a:pt x="10" y="120"/>
                    </a:lnTo>
                    <a:lnTo>
                      <a:pt x="18" y="126"/>
                    </a:lnTo>
                    <a:lnTo>
                      <a:pt x="18" y="126"/>
                    </a:lnTo>
                    <a:lnTo>
                      <a:pt x="28" y="117"/>
                    </a:lnTo>
                    <a:lnTo>
                      <a:pt x="37" y="107"/>
                    </a:lnTo>
                    <a:lnTo>
                      <a:pt x="45" y="97"/>
                    </a:lnTo>
                    <a:lnTo>
                      <a:pt x="50" y="85"/>
                    </a:lnTo>
                    <a:lnTo>
                      <a:pt x="55" y="74"/>
                    </a:lnTo>
                    <a:lnTo>
                      <a:pt x="58" y="62"/>
                    </a:lnTo>
                    <a:lnTo>
                      <a:pt x="60" y="49"/>
                    </a:lnTo>
                    <a:lnTo>
                      <a:pt x="62" y="37"/>
                    </a:lnTo>
                    <a:lnTo>
                      <a:pt x="62" y="37"/>
                    </a:lnTo>
                    <a:close/>
                    <a:moveTo>
                      <a:pt x="9" y="17"/>
                    </a:moveTo>
                    <a:lnTo>
                      <a:pt x="9" y="17"/>
                    </a:lnTo>
                    <a:lnTo>
                      <a:pt x="17" y="15"/>
                    </a:lnTo>
                    <a:lnTo>
                      <a:pt x="10" y="40"/>
                    </a:lnTo>
                    <a:lnTo>
                      <a:pt x="10" y="40"/>
                    </a:lnTo>
                    <a:lnTo>
                      <a:pt x="9" y="55"/>
                    </a:lnTo>
                    <a:lnTo>
                      <a:pt x="8" y="69"/>
                    </a:lnTo>
                    <a:lnTo>
                      <a:pt x="9" y="81"/>
                    </a:lnTo>
                    <a:lnTo>
                      <a:pt x="10" y="91"/>
                    </a:lnTo>
                    <a:lnTo>
                      <a:pt x="11" y="100"/>
                    </a:lnTo>
                    <a:lnTo>
                      <a:pt x="14" y="107"/>
                    </a:lnTo>
                    <a:lnTo>
                      <a:pt x="18" y="112"/>
                    </a:lnTo>
                    <a:lnTo>
                      <a:pt x="22" y="117"/>
                    </a:lnTo>
                    <a:lnTo>
                      <a:pt x="22" y="117"/>
                    </a:lnTo>
                    <a:lnTo>
                      <a:pt x="18" y="121"/>
                    </a:lnTo>
                    <a:lnTo>
                      <a:pt x="18" y="121"/>
                    </a:lnTo>
                    <a:lnTo>
                      <a:pt x="11" y="117"/>
                    </a:lnTo>
                    <a:lnTo>
                      <a:pt x="6" y="110"/>
                    </a:lnTo>
                    <a:lnTo>
                      <a:pt x="3" y="103"/>
                    </a:lnTo>
                    <a:lnTo>
                      <a:pt x="2" y="96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5" y="33"/>
                    </a:lnTo>
                    <a:lnTo>
                      <a:pt x="8" y="28"/>
                    </a:lnTo>
                    <a:lnTo>
                      <a:pt x="9" y="24"/>
                    </a:lnTo>
                    <a:lnTo>
                      <a:pt x="9" y="17"/>
                    </a:lnTo>
                    <a:lnTo>
                      <a:pt x="9" y="17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6" name="Freeform 59"/>
              <p:cNvSpPr>
                <a:spLocks/>
              </p:cNvSpPr>
              <p:nvPr/>
            </p:nvSpPr>
            <p:spPr bwMode="auto">
              <a:xfrm>
                <a:off x="7673975" y="1535113"/>
                <a:ext cx="31750" cy="168275"/>
              </a:xfrm>
              <a:custGeom>
                <a:avLst/>
                <a:gdLst>
                  <a:gd name="T0" fmla="*/ 15 w 20"/>
                  <a:gd name="T1" fmla="*/ 0 h 106"/>
                  <a:gd name="T2" fmla="*/ 15 w 20"/>
                  <a:gd name="T3" fmla="*/ 0 h 106"/>
                  <a:gd name="T4" fmla="*/ 7 w 20"/>
                  <a:gd name="T5" fmla="*/ 2 h 106"/>
                  <a:gd name="T6" fmla="*/ 7 w 20"/>
                  <a:gd name="T7" fmla="*/ 2 h 106"/>
                  <a:gd name="T8" fmla="*/ 7 w 20"/>
                  <a:gd name="T9" fmla="*/ 9 h 106"/>
                  <a:gd name="T10" fmla="*/ 6 w 20"/>
                  <a:gd name="T11" fmla="*/ 13 h 106"/>
                  <a:gd name="T12" fmla="*/ 3 w 20"/>
                  <a:gd name="T13" fmla="*/ 18 h 106"/>
                  <a:gd name="T14" fmla="*/ 0 w 20"/>
                  <a:gd name="T15" fmla="*/ 21 h 106"/>
                  <a:gd name="T16" fmla="*/ 0 w 20"/>
                  <a:gd name="T17" fmla="*/ 81 h 106"/>
                  <a:gd name="T18" fmla="*/ 0 w 20"/>
                  <a:gd name="T19" fmla="*/ 81 h 106"/>
                  <a:gd name="T20" fmla="*/ 1 w 20"/>
                  <a:gd name="T21" fmla="*/ 88 h 106"/>
                  <a:gd name="T22" fmla="*/ 4 w 20"/>
                  <a:gd name="T23" fmla="*/ 95 h 106"/>
                  <a:gd name="T24" fmla="*/ 9 w 20"/>
                  <a:gd name="T25" fmla="*/ 102 h 106"/>
                  <a:gd name="T26" fmla="*/ 16 w 20"/>
                  <a:gd name="T27" fmla="*/ 106 h 106"/>
                  <a:gd name="T28" fmla="*/ 16 w 20"/>
                  <a:gd name="T29" fmla="*/ 106 h 106"/>
                  <a:gd name="T30" fmla="*/ 20 w 20"/>
                  <a:gd name="T31" fmla="*/ 102 h 106"/>
                  <a:gd name="T32" fmla="*/ 20 w 20"/>
                  <a:gd name="T33" fmla="*/ 102 h 106"/>
                  <a:gd name="T34" fmla="*/ 16 w 20"/>
                  <a:gd name="T35" fmla="*/ 97 h 106"/>
                  <a:gd name="T36" fmla="*/ 12 w 20"/>
                  <a:gd name="T37" fmla="*/ 92 h 106"/>
                  <a:gd name="T38" fmla="*/ 9 w 20"/>
                  <a:gd name="T39" fmla="*/ 85 h 106"/>
                  <a:gd name="T40" fmla="*/ 8 w 20"/>
                  <a:gd name="T41" fmla="*/ 76 h 106"/>
                  <a:gd name="T42" fmla="*/ 7 w 20"/>
                  <a:gd name="T43" fmla="*/ 66 h 106"/>
                  <a:gd name="T44" fmla="*/ 6 w 20"/>
                  <a:gd name="T45" fmla="*/ 54 h 106"/>
                  <a:gd name="T46" fmla="*/ 7 w 20"/>
                  <a:gd name="T47" fmla="*/ 40 h 106"/>
                  <a:gd name="T48" fmla="*/ 8 w 20"/>
                  <a:gd name="T49" fmla="*/ 25 h 106"/>
                  <a:gd name="T50" fmla="*/ 15 w 20"/>
                  <a:gd name="T51" fmla="*/ 0 h 106"/>
                  <a:gd name="T52" fmla="*/ 15 w 20"/>
                  <a:gd name="T53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0" h="106">
                    <a:moveTo>
                      <a:pt x="15" y="0"/>
                    </a:moveTo>
                    <a:lnTo>
                      <a:pt x="15" y="0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9"/>
                    </a:lnTo>
                    <a:lnTo>
                      <a:pt x="6" y="13"/>
                    </a:lnTo>
                    <a:lnTo>
                      <a:pt x="3" y="18"/>
                    </a:lnTo>
                    <a:lnTo>
                      <a:pt x="0" y="21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1" y="88"/>
                    </a:lnTo>
                    <a:lnTo>
                      <a:pt x="4" y="95"/>
                    </a:lnTo>
                    <a:lnTo>
                      <a:pt x="9" y="102"/>
                    </a:lnTo>
                    <a:lnTo>
                      <a:pt x="16" y="106"/>
                    </a:lnTo>
                    <a:lnTo>
                      <a:pt x="16" y="106"/>
                    </a:lnTo>
                    <a:lnTo>
                      <a:pt x="20" y="102"/>
                    </a:lnTo>
                    <a:lnTo>
                      <a:pt x="20" y="102"/>
                    </a:lnTo>
                    <a:lnTo>
                      <a:pt x="16" y="97"/>
                    </a:lnTo>
                    <a:lnTo>
                      <a:pt x="12" y="92"/>
                    </a:lnTo>
                    <a:lnTo>
                      <a:pt x="9" y="85"/>
                    </a:lnTo>
                    <a:lnTo>
                      <a:pt x="8" y="76"/>
                    </a:lnTo>
                    <a:lnTo>
                      <a:pt x="7" y="66"/>
                    </a:lnTo>
                    <a:lnTo>
                      <a:pt x="6" y="54"/>
                    </a:lnTo>
                    <a:lnTo>
                      <a:pt x="7" y="40"/>
                    </a:lnTo>
                    <a:lnTo>
                      <a:pt x="8" y="25"/>
                    </a:lnTo>
                    <a:lnTo>
                      <a:pt x="15" y="0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3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7" name="Freeform 60"/>
              <p:cNvSpPr>
                <a:spLocks/>
              </p:cNvSpPr>
              <p:nvPr/>
            </p:nvSpPr>
            <p:spPr bwMode="auto">
              <a:xfrm>
                <a:off x="7604125" y="1666875"/>
                <a:ext cx="68263" cy="242888"/>
              </a:xfrm>
              <a:custGeom>
                <a:avLst/>
                <a:gdLst>
                  <a:gd name="T0" fmla="*/ 43 w 43"/>
                  <a:gd name="T1" fmla="*/ 56 h 153"/>
                  <a:gd name="T2" fmla="*/ 43 w 43"/>
                  <a:gd name="T3" fmla="*/ 56 h 153"/>
                  <a:gd name="T4" fmla="*/ 35 w 43"/>
                  <a:gd name="T5" fmla="*/ 44 h 153"/>
                  <a:gd name="T6" fmla="*/ 28 w 43"/>
                  <a:gd name="T7" fmla="*/ 30 h 153"/>
                  <a:gd name="T8" fmla="*/ 23 w 43"/>
                  <a:gd name="T9" fmla="*/ 16 h 153"/>
                  <a:gd name="T10" fmla="*/ 18 w 43"/>
                  <a:gd name="T11" fmla="*/ 0 h 153"/>
                  <a:gd name="T12" fmla="*/ 18 w 43"/>
                  <a:gd name="T13" fmla="*/ 70 h 153"/>
                  <a:gd name="T14" fmla="*/ 0 w 43"/>
                  <a:gd name="T15" fmla="*/ 128 h 153"/>
                  <a:gd name="T16" fmla="*/ 0 w 43"/>
                  <a:gd name="T17" fmla="*/ 128 h 153"/>
                  <a:gd name="T18" fmla="*/ 6 w 43"/>
                  <a:gd name="T19" fmla="*/ 131 h 153"/>
                  <a:gd name="T20" fmla="*/ 10 w 43"/>
                  <a:gd name="T21" fmla="*/ 137 h 153"/>
                  <a:gd name="T22" fmla="*/ 15 w 43"/>
                  <a:gd name="T23" fmla="*/ 144 h 153"/>
                  <a:gd name="T24" fmla="*/ 19 w 43"/>
                  <a:gd name="T25" fmla="*/ 153 h 153"/>
                  <a:gd name="T26" fmla="*/ 25 w 43"/>
                  <a:gd name="T27" fmla="*/ 118 h 153"/>
                  <a:gd name="T28" fmla="*/ 43 w 43"/>
                  <a:gd name="T29" fmla="*/ 56 h 153"/>
                  <a:gd name="T30" fmla="*/ 43 w 43"/>
                  <a:gd name="T31" fmla="*/ 56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153">
                    <a:moveTo>
                      <a:pt x="43" y="56"/>
                    </a:moveTo>
                    <a:lnTo>
                      <a:pt x="43" y="56"/>
                    </a:lnTo>
                    <a:lnTo>
                      <a:pt x="35" y="44"/>
                    </a:lnTo>
                    <a:lnTo>
                      <a:pt x="28" y="30"/>
                    </a:lnTo>
                    <a:lnTo>
                      <a:pt x="23" y="16"/>
                    </a:lnTo>
                    <a:lnTo>
                      <a:pt x="18" y="0"/>
                    </a:lnTo>
                    <a:lnTo>
                      <a:pt x="18" y="70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6" y="131"/>
                    </a:lnTo>
                    <a:lnTo>
                      <a:pt x="10" y="137"/>
                    </a:lnTo>
                    <a:lnTo>
                      <a:pt x="15" y="144"/>
                    </a:lnTo>
                    <a:lnTo>
                      <a:pt x="19" y="153"/>
                    </a:lnTo>
                    <a:lnTo>
                      <a:pt x="25" y="118"/>
                    </a:lnTo>
                    <a:lnTo>
                      <a:pt x="43" y="56"/>
                    </a:lnTo>
                    <a:lnTo>
                      <a:pt x="43" y="56"/>
                    </a:lnTo>
                    <a:close/>
                  </a:path>
                </a:pathLst>
              </a:custGeom>
              <a:solidFill>
                <a:srgbClr val="326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8" name="Freeform 61"/>
              <p:cNvSpPr>
                <a:spLocks noEditPoints="1"/>
              </p:cNvSpPr>
              <p:nvPr/>
            </p:nvSpPr>
            <p:spPr bwMode="auto">
              <a:xfrm>
                <a:off x="7556500" y="1539875"/>
                <a:ext cx="342900" cy="384175"/>
              </a:xfrm>
              <a:custGeom>
                <a:avLst/>
                <a:gdLst>
                  <a:gd name="T0" fmla="*/ 53 w 216"/>
                  <a:gd name="T1" fmla="*/ 96 h 242"/>
                  <a:gd name="T2" fmla="*/ 73 w 216"/>
                  <a:gd name="T3" fmla="*/ 136 h 242"/>
                  <a:gd name="T4" fmla="*/ 92 w 216"/>
                  <a:gd name="T5" fmla="*/ 157 h 242"/>
                  <a:gd name="T6" fmla="*/ 114 w 216"/>
                  <a:gd name="T7" fmla="*/ 175 h 242"/>
                  <a:gd name="T8" fmla="*/ 128 w 216"/>
                  <a:gd name="T9" fmla="*/ 196 h 242"/>
                  <a:gd name="T10" fmla="*/ 141 w 216"/>
                  <a:gd name="T11" fmla="*/ 187 h 242"/>
                  <a:gd name="T12" fmla="*/ 147 w 216"/>
                  <a:gd name="T13" fmla="*/ 161 h 242"/>
                  <a:gd name="T14" fmla="*/ 164 w 216"/>
                  <a:gd name="T15" fmla="*/ 79 h 242"/>
                  <a:gd name="T16" fmla="*/ 159 w 216"/>
                  <a:gd name="T17" fmla="*/ 148 h 242"/>
                  <a:gd name="T18" fmla="*/ 148 w 216"/>
                  <a:gd name="T19" fmla="*/ 208 h 242"/>
                  <a:gd name="T20" fmla="*/ 125 w 216"/>
                  <a:gd name="T21" fmla="*/ 222 h 242"/>
                  <a:gd name="T22" fmla="*/ 132 w 216"/>
                  <a:gd name="T23" fmla="*/ 232 h 242"/>
                  <a:gd name="T24" fmla="*/ 188 w 216"/>
                  <a:gd name="T25" fmla="*/ 229 h 242"/>
                  <a:gd name="T26" fmla="*/ 216 w 216"/>
                  <a:gd name="T27" fmla="*/ 117 h 242"/>
                  <a:gd name="T28" fmla="*/ 211 w 216"/>
                  <a:gd name="T29" fmla="*/ 66 h 242"/>
                  <a:gd name="T30" fmla="*/ 199 w 216"/>
                  <a:gd name="T31" fmla="*/ 24 h 242"/>
                  <a:gd name="T32" fmla="*/ 185 w 216"/>
                  <a:gd name="T33" fmla="*/ 0 h 242"/>
                  <a:gd name="T34" fmla="*/ 162 w 216"/>
                  <a:gd name="T35" fmla="*/ 18 h 242"/>
                  <a:gd name="T36" fmla="*/ 146 w 216"/>
                  <a:gd name="T37" fmla="*/ 49 h 242"/>
                  <a:gd name="T38" fmla="*/ 104 w 216"/>
                  <a:gd name="T39" fmla="*/ 114 h 242"/>
                  <a:gd name="T40" fmla="*/ 90 w 216"/>
                  <a:gd name="T41" fmla="*/ 108 h 242"/>
                  <a:gd name="T42" fmla="*/ 76 w 216"/>
                  <a:gd name="T43" fmla="*/ 94 h 242"/>
                  <a:gd name="T44" fmla="*/ 72 w 216"/>
                  <a:gd name="T45" fmla="*/ 16 h 242"/>
                  <a:gd name="T46" fmla="*/ 51 w 216"/>
                  <a:gd name="T47" fmla="*/ 22 h 242"/>
                  <a:gd name="T48" fmla="*/ 32 w 216"/>
                  <a:gd name="T49" fmla="*/ 47 h 242"/>
                  <a:gd name="T50" fmla="*/ 28 w 216"/>
                  <a:gd name="T51" fmla="*/ 87 h 242"/>
                  <a:gd name="T52" fmla="*/ 26 w 216"/>
                  <a:gd name="T53" fmla="*/ 138 h 242"/>
                  <a:gd name="T54" fmla="*/ 0 w 216"/>
                  <a:gd name="T55" fmla="*/ 216 h 242"/>
                  <a:gd name="T56" fmla="*/ 17 w 216"/>
                  <a:gd name="T57" fmla="*/ 208 h 242"/>
                  <a:gd name="T58" fmla="*/ 48 w 216"/>
                  <a:gd name="T59" fmla="*/ 150 h 242"/>
                  <a:gd name="T60" fmla="*/ 68 w 216"/>
                  <a:gd name="T61" fmla="*/ 20 h 242"/>
                  <a:gd name="T62" fmla="*/ 62 w 216"/>
                  <a:gd name="T63" fmla="*/ 29 h 242"/>
                  <a:gd name="T64" fmla="*/ 47 w 216"/>
                  <a:gd name="T65" fmla="*/ 39 h 242"/>
                  <a:gd name="T66" fmla="*/ 38 w 216"/>
                  <a:gd name="T67" fmla="*/ 54 h 242"/>
                  <a:gd name="T68" fmla="*/ 37 w 216"/>
                  <a:gd name="T69" fmla="*/ 118 h 242"/>
                  <a:gd name="T70" fmla="*/ 31 w 216"/>
                  <a:gd name="T71" fmla="*/ 165 h 242"/>
                  <a:gd name="T72" fmla="*/ 18 w 216"/>
                  <a:gd name="T73" fmla="*/ 205 h 242"/>
                  <a:gd name="T74" fmla="*/ 20 w 216"/>
                  <a:gd name="T75" fmla="*/ 183 h 242"/>
                  <a:gd name="T76" fmla="*/ 26 w 216"/>
                  <a:gd name="T77" fmla="*/ 162 h 242"/>
                  <a:gd name="T78" fmla="*/ 31 w 216"/>
                  <a:gd name="T79" fmla="*/ 87 h 242"/>
                  <a:gd name="T80" fmla="*/ 32 w 216"/>
                  <a:gd name="T81" fmla="*/ 61 h 242"/>
                  <a:gd name="T82" fmla="*/ 45 w 216"/>
                  <a:gd name="T83" fmla="*/ 34 h 242"/>
                  <a:gd name="T84" fmla="*/ 68 w 216"/>
                  <a:gd name="T85" fmla="*/ 20 h 242"/>
                  <a:gd name="T86" fmla="*/ 75 w 216"/>
                  <a:gd name="T87" fmla="*/ 134 h 242"/>
                  <a:gd name="T88" fmla="*/ 57 w 216"/>
                  <a:gd name="T89" fmla="*/ 98 h 242"/>
                  <a:gd name="T90" fmla="*/ 64 w 216"/>
                  <a:gd name="T91" fmla="*/ 94 h 242"/>
                  <a:gd name="T92" fmla="*/ 89 w 216"/>
                  <a:gd name="T93" fmla="*/ 136 h 242"/>
                  <a:gd name="T94" fmla="*/ 112 w 216"/>
                  <a:gd name="T95" fmla="*/ 159 h 242"/>
                  <a:gd name="T96" fmla="*/ 137 w 216"/>
                  <a:gd name="T97" fmla="*/ 187 h 242"/>
                  <a:gd name="T98" fmla="*/ 130 w 216"/>
                  <a:gd name="T99" fmla="*/ 192 h 242"/>
                  <a:gd name="T100" fmla="*/ 116 w 216"/>
                  <a:gd name="T101" fmla="*/ 172 h 242"/>
                  <a:gd name="T102" fmla="*/ 94 w 216"/>
                  <a:gd name="T103" fmla="*/ 154 h 242"/>
                  <a:gd name="T104" fmla="*/ 75 w 216"/>
                  <a:gd name="T105" fmla="*/ 134 h 242"/>
                  <a:gd name="T106" fmla="*/ 175 w 216"/>
                  <a:gd name="T107" fmla="*/ 139 h 242"/>
                  <a:gd name="T108" fmla="*/ 134 w 216"/>
                  <a:gd name="T109" fmla="*/ 228 h 242"/>
                  <a:gd name="T110" fmla="*/ 135 w 216"/>
                  <a:gd name="T111" fmla="*/ 220 h 242"/>
                  <a:gd name="T112" fmla="*/ 150 w 216"/>
                  <a:gd name="T113" fmla="*/ 211 h 242"/>
                  <a:gd name="T114" fmla="*/ 158 w 216"/>
                  <a:gd name="T115" fmla="*/ 180 h 242"/>
                  <a:gd name="T116" fmla="*/ 167 w 216"/>
                  <a:gd name="T117" fmla="*/ 79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6" h="242">
                    <a:moveTo>
                      <a:pt x="48" y="80"/>
                    </a:moveTo>
                    <a:lnTo>
                      <a:pt x="48" y="80"/>
                    </a:lnTo>
                    <a:lnTo>
                      <a:pt x="53" y="96"/>
                    </a:lnTo>
                    <a:lnTo>
                      <a:pt x="58" y="110"/>
                    </a:lnTo>
                    <a:lnTo>
                      <a:pt x="65" y="124"/>
                    </a:lnTo>
                    <a:lnTo>
                      <a:pt x="73" y="136"/>
                    </a:lnTo>
                    <a:lnTo>
                      <a:pt x="73" y="136"/>
                    </a:lnTo>
                    <a:lnTo>
                      <a:pt x="82" y="147"/>
                    </a:lnTo>
                    <a:lnTo>
                      <a:pt x="92" y="157"/>
                    </a:lnTo>
                    <a:lnTo>
                      <a:pt x="92" y="157"/>
                    </a:lnTo>
                    <a:lnTo>
                      <a:pt x="104" y="165"/>
                    </a:lnTo>
                    <a:lnTo>
                      <a:pt x="114" y="175"/>
                    </a:lnTo>
                    <a:lnTo>
                      <a:pt x="122" y="186"/>
                    </a:lnTo>
                    <a:lnTo>
                      <a:pt x="128" y="196"/>
                    </a:lnTo>
                    <a:lnTo>
                      <a:pt x="128" y="196"/>
                    </a:lnTo>
                    <a:lnTo>
                      <a:pt x="134" y="195"/>
                    </a:lnTo>
                    <a:lnTo>
                      <a:pt x="138" y="191"/>
                    </a:lnTo>
                    <a:lnTo>
                      <a:pt x="141" y="187"/>
                    </a:lnTo>
                    <a:lnTo>
                      <a:pt x="144" y="179"/>
                    </a:lnTo>
                    <a:lnTo>
                      <a:pt x="146" y="171"/>
                    </a:lnTo>
                    <a:lnTo>
                      <a:pt x="147" y="161"/>
                    </a:lnTo>
                    <a:lnTo>
                      <a:pt x="147" y="148"/>
                    </a:lnTo>
                    <a:lnTo>
                      <a:pt x="147" y="134"/>
                    </a:lnTo>
                    <a:lnTo>
                      <a:pt x="164" y="79"/>
                    </a:lnTo>
                    <a:lnTo>
                      <a:pt x="164" y="79"/>
                    </a:lnTo>
                    <a:lnTo>
                      <a:pt x="163" y="115"/>
                    </a:lnTo>
                    <a:lnTo>
                      <a:pt x="159" y="148"/>
                    </a:lnTo>
                    <a:lnTo>
                      <a:pt x="155" y="180"/>
                    </a:lnTo>
                    <a:lnTo>
                      <a:pt x="148" y="208"/>
                    </a:lnTo>
                    <a:lnTo>
                      <a:pt x="148" y="208"/>
                    </a:lnTo>
                    <a:lnTo>
                      <a:pt x="134" y="217"/>
                    </a:lnTo>
                    <a:lnTo>
                      <a:pt x="134" y="217"/>
                    </a:lnTo>
                    <a:lnTo>
                      <a:pt x="125" y="222"/>
                    </a:lnTo>
                    <a:lnTo>
                      <a:pt x="125" y="222"/>
                    </a:lnTo>
                    <a:lnTo>
                      <a:pt x="129" y="227"/>
                    </a:lnTo>
                    <a:lnTo>
                      <a:pt x="132" y="232"/>
                    </a:lnTo>
                    <a:lnTo>
                      <a:pt x="135" y="237"/>
                    </a:lnTo>
                    <a:lnTo>
                      <a:pt x="137" y="242"/>
                    </a:lnTo>
                    <a:lnTo>
                      <a:pt x="188" y="229"/>
                    </a:lnTo>
                    <a:lnTo>
                      <a:pt x="203" y="142"/>
                    </a:lnTo>
                    <a:lnTo>
                      <a:pt x="216" y="117"/>
                    </a:lnTo>
                    <a:lnTo>
                      <a:pt x="216" y="117"/>
                    </a:lnTo>
                    <a:lnTo>
                      <a:pt x="215" y="99"/>
                    </a:lnTo>
                    <a:lnTo>
                      <a:pt x="213" y="82"/>
                    </a:lnTo>
                    <a:lnTo>
                      <a:pt x="211" y="66"/>
                    </a:lnTo>
                    <a:lnTo>
                      <a:pt x="208" y="51"/>
                    </a:lnTo>
                    <a:lnTo>
                      <a:pt x="203" y="36"/>
                    </a:lnTo>
                    <a:lnTo>
                      <a:pt x="199" y="24"/>
                    </a:lnTo>
                    <a:lnTo>
                      <a:pt x="192" y="11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75" y="4"/>
                    </a:lnTo>
                    <a:lnTo>
                      <a:pt x="167" y="10"/>
                    </a:lnTo>
                    <a:lnTo>
                      <a:pt x="162" y="18"/>
                    </a:lnTo>
                    <a:lnTo>
                      <a:pt x="158" y="26"/>
                    </a:lnTo>
                    <a:lnTo>
                      <a:pt x="158" y="26"/>
                    </a:lnTo>
                    <a:lnTo>
                      <a:pt x="146" y="49"/>
                    </a:lnTo>
                    <a:lnTo>
                      <a:pt x="134" y="72"/>
                    </a:lnTo>
                    <a:lnTo>
                      <a:pt x="119" y="93"/>
                    </a:lnTo>
                    <a:lnTo>
                      <a:pt x="104" y="114"/>
                    </a:lnTo>
                    <a:lnTo>
                      <a:pt x="104" y="114"/>
                    </a:lnTo>
                    <a:lnTo>
                      <a:pt x="96" y="111"/>
                    </a:lnTo>
                    <a:lnTo>
                      <a:pt x="90" y="108"/>
                    </a:lnTo>
                    <a:lnTo>
                      <a:pt x="90" y="108"/>
                    </a:lnTo>
                    <a:lnTo>
                      <a:pt x="82" y="102"/>
                    </a:lnTo>
                    <a:lnTo>
                      <a:pt x="76" y="94"/>
                    </a:lnTo>
                    <a:lnTo>
                      <a:pt x="73" y="87"/>
                    </a:lnTo>
                    <a:lnTo>
                      <a:pt x="72" y="78"/>
                    </a:lnTo>
                    <a:lnTo>
                      <a:pt x="72" y="16"/>
                    </a:lnTo>
                    <a:lnTo>
                      <a:pt x="72" y="16"/>
                    </a:lnTo>
                    <a:lnTo>
                      <a:pt x="60" y="19"/>
                    </a:lnTo>
                    <a:lnTo>
                      <a:pt x="51" y="22"/>
                    </a:lnTo>
                    <a:lnTo>
                      <a:pt x="44" y="29"/>
                    </a:lnTo>
                    <a:lnTo>
                      <a:pt x="38" y="37"/>
                    </a:lnTo>
                    <a:lnTo>
                      <a:pt x="32" y="47"/>
                    </a:lnTo>
                    <a:lnTo>
                      <a:pt x="30" y="58"/>
                    </a:lnTo>
                    <a:lnTo>
                      <a:pt x="28" y="72"/>
                    </a:lnTo>
                    <a:lnTo>
                      <a:pt x="28" y="87"/>
                    </a:lnTo>
                    <a:lnTo>
                      <a:pt x="28" y="87"/>
                    </a:lnTo>
                    <a:lnTo>
                      <a:pt x="28" y="114"/>
                    </a:lnTo>
                    <a:lnTo>
                      <a:pt x="26" y="138"/>
                    </a:lnTo>
                    <a:lnTo>
                      <a:pt x="22" y="161"/>
                    </a:lnTo>
                    <a:lnTo>
                      <a:pt x="18" y="181"/>
                    </a:lnTo>
                    <a:lnTo>
                      <a:pt x="0" y="216"/>
                    </a:lnTo>
                    <a:lnTo>
                      <a:pt x="0" y="216"/>
                    </a:lnTo>
                    <a:lnTo>
                      <a:pt x="9" y="211"/>
                    </a:lnTo>
                    <a:lnTo>
                      <a:pt x="17" y="208"/>
                    </a:lnTo>
                    <a:lnTo>
                      <a:pt x="23" y="207"/>
                    </a:lnTo>
                    <a:lnTo>
                      <a:pt x="30" y="208"/>
                    </a:lnTo>
                    <a:lnTo>
                      <a:pt x="48" y="150"/>
                    </a:lnTo>
                    <a:lnTo>
                      <a:pt x="48" y="80"/>
                    </a:lnTo>
                    <a:lnTo>
                      <a:pt x="48" y="80"/>
                    </a:lnTo>
                    <a:close/>
                    <a:moveTo>
                      <a:pt x="68" y="20"/>
                    </a:moveTo>
                    <a:lnTo>
                      <a:pt x="68" y="27"/>
                    </a:lnTo>
                    <a:lnTo>
                      <a:pt x="68" y="27"/>
                    </a:lnTo>
                    <a:lnTo>
                      <a:pt x="62" y="29"/>
                    </a:lnTo>
                    <a:lnTo>
                      <a:pt x="57" y="31"/>
                    </a:lnTo>
                    <a:lnTo>
                      <a:pt x="51" y="35"/>
                    </a:lnTo>
                    <a:lnTo>
                      <a:pt x="47" y="39"/>
                    </a:lnTo>
                    <a:lnTo>
                      <a:pt x="44" y="44"/>
                    </a:lnTo>
                    <a:lnTo>
                      <a:pt x="41" y="48"/>
                    </a:lnTo>
                    <a:lnTo>
                      <a:pt x="38" y="54"/>
                    </a:lnTo>
                    <a:lnTo>
                      <a:pt x="37" y="60"/>
                    </a:lnTo>
                    <a:lnTo>
                      <a:pt x="37" y="118"/>
                    </a:lnTo>
                    <a:lnTo>
                      <a:pt x="37" y="118"/>
                    </a:lnTo>
                    <a:lnTo>
                      <a:pt x="36" y="134"/>
                    </a:lnTo>
                    <a:lnTo>
                      <a:pt x="35" y="150"/>
                    </a:lnTo>
                    <a:lnTo>
                      <a:pt x="31" y="165"/>
                    </a:lnTo>
                    <a:lnTo>
                      <a:pt x="28" y="181"/>
                    </a:lnTo>
                    <a:lnTo>
                      <a:pt x="18" y="205"/>
                    </a:lnTo>
                    <a:lnTo>
                      <a:pt x="18" y="205"/>
                    </a:lnTo>
                    <a:lnTo>
                      <a:pt x="8" y="208"/>
                    </a:lnTo>
                    <a:lnTo>
                      <a:pt x="20" y="183"/>
                    </a:lnTo>
                    <a:lnTo>
                      <a:pt x="20" y="183"/>
                    </a:lnTo>
                    <a:lnTo>
                      <a:pt x="20" y="182"/>
                    </a:lnTo>
                    <a:lnTo>
                      <a:pt x="20" y="182"/>
                    </a:lnTo>
                    <a:lnTo>
                      <a:pt x="26" y="162"/>
                    </a:lnTo>
                    <a:lnTo>
                      <a:pt x="28" y="139"/>
                    </a:lnTo>
                    <a:lnTo>
                      <a:pt x="30" y="115"/>
                    </a:lnTo>
                    <a:lnTo>
                      <a:pt x="31" y="87"/>
                    </a:lnTo>
                    <a:lnTo>
                      <a:pt x="31" y="87"/>
                    </a:lnTo>
                    <a:lnTo>
                      <a:pt x="31" y="73"/>
                    </a:lnTo>
                    <a:lnTo>
                      <a:pt x="32" y="61"/>
                    </a:lnTo>
                    <a:lnTo>
                      <a:pt x="36" y="51"/>
                    </a:lnTo>
                    <a:lnTo>
                      <a:pt x="39" y="42"/>
                    </a:lnTo>
                    <a:lnTo>
                      <a:pt x="45" y="34"/>
                    </a:lnTo>
                    <a:lnTo>
                      <a:pt x="51" y="27"/>
                    </a:lnTo>
                    <a:lnTo>
                      <a:pt x="58" y="22"/>
                    </a:lnTo>
                    <a:lnTo>
                      <a:pt x="68" y="20"/>
                    </a:lnTo>
                    <a:lnTo>
                      <a:pt x="68" y="20"/>
                    </a:lnTo>
                    <a:close/>
                    <a:moveTo>
                      <a:pt x="75" y="134"/>
                    </a:moveTo>
                    <a:lnTo>
                      <a:pt x="75" y="134"/>
                    </a:lnTo>
                    <a:lnTo>
                      <a:pt x="68" y="123"/>
                    </a:lnTo>
                    <a:lnTo>
                      <a:pt x="63" y="111"/>
                    </a:lnTo>
                    <a:lnTo>
                      <a:pt x="57" y="98"/>
                    </a:lnTo>
                    <a:lnTo>
                      <a:pt x="53" y="84"/>
                    </a:lnTo>
                    <a:lnTo>
                      <a:pt x="64" y="94"/>
                    </a:lnTo>
                    <a:lnTo>
                      <a:pt x="64" y="94"/>
                    </a:lnTo>
                    <a:lnTo>
                      <a:pt x="71" y="109"/>
                    </a:lnTo>
                    <a:lnTo>
                      <a:pt x="78" y="124"/>
                    </a:lnTo>
                    <a:lnTo>
                      <a:pt x="89" y="136"/>
                    </a:lnTo>
                    <a:lnTo>
                      <a:pt x="101" y="148"/>
                    </a:lnTo>
                    <a:lnTo>
                      <a:pt x="101" y="148"/>
                    </a:lnTo>
                    <a:lnTo>
                      <a:pt x="112" y="159"/>
                    </a:lnTo>
                    <a:lnTo>
                      <a:pt x="122" y="168"/>
                    </a:lnTo>
                    <a:lnTo>
                      <a:pt x="130" y="178"/>
                    </a:lnTo>
                    <a:lnTo>
                      <a:pt x="137" y="187"/>
                    </a:lnTo>
                    <a:lnTo>
                      <a:pt x="137" y="187"/>
                    </a:lnTo>
                    <a:lnTo>
                      <a:pt x="134" y="190"/>
                    </a:lnTo>
                    <a:lnTo>
                      <a:pt x="130" y="192"/>
                    </a:lnTo>
                    <a:lnTo>
                      <a:pt x="130" y="192"/>
                    </a:lnTo>
                    <a:lnTo>
                      <a:pt x="125" y="182"/>
                    </a:lnTo>
                    <a:lnTo>
                      <a:pt x="116" y="172"/>
                    </a:lnTo>
                    <a:lnTo>
                      <a:pt x="107" y="163"/>
                    </a:lnTo>
                    <a:lnTo>
                      <a:pt x="94" y="154"/>
                    </a:lnTo>
                    <a:lnTo>
                      <a:pt x="94" y="154"/>
                    </a:lnTo>
                    <a:lnTo>
                      <a:pt x="84" y="145"/>
                    </a:lnTo>
                    <a:lnTo>
                      <a:pt x="75" y="134"/>
                    </a:lnTo>
                    <a:lnTo>
                      <a:pt x="75" y="134"/>
                    </a:lnTo>
                    <a:close/>
                    <a:moveTo>
                      <a:pt x="167" y="79"/>
                    </a:moveTo>
                    <a:lnTo>
                      <a:pt x="167" y="79"/>
                    </a:lnTo>
                    <a:lnTo>
                      <a:pt x="175" y="139"/>
                    </a:lnTo>
                    <a:lnTo>
                      <a:pt x="158" y="215"/>
                    </a:lnTo>
                    <a:lnTo>
                      <a:pt x="134" y="228"/>
                    </a:lnTo>
                    <a:lnTo>
                      <a:pt x="134" y="228"/>
                    </a:lnTo>
                    <a:lnTo>
                      <a:pt x="130" y="223"/>
                    </a:lnTo>
                    <a:lnTo>
                      <a:pt x="130" y="223"/>
                    </a:lnTo>
                    <a:lnTo>
                      <a:pt x="135" y="220"/>
                    </a:lnTo>
                    <a:lnTo>
                      <a:pt x="135" y="220"/>
                    </a:lnTo>
                    <a:lnTo>
                      <a:pt x="150" y="211"/>
                    </a:lnTo>
                    <a:lnTo>
                      <a:pt x="150" y="211"/>
                    </a:lnTo>
                    <a:lnTo>
                      <a:pt x="152" y="209"/>
                    </a:lnTo>
                    <a:lnTo>
                      <a:pt x="152" y="209"/>
                    </a:lnTo>
                    <a:lnTo>
                      <a:pt x="158" y="180"/>
                    </a:lnTo>
                    <a:lnTo>
                      <a:pt x="163" y="148"/>
                    </a:lnTo>
                    <a:lnTo>
                      <a:pt x="166" y="115"/>
                    </a:lnTo>
                    <a:lnTo>
                      <a:pt x="167" y="79"/>
                    </a:lnTo>
                    <a:lnTo>
                      <a:pt x="167" y="79"/>
                    </a:lnTo>
                    <a:close/>
                  </a:path>
                </a:pathLst>
              </a:custGeom>
              <a:solidFill>
                <a:srgbClr val="46A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9" name="Freeform 62"/>
              <p:cNvSpPr>
                <a:spLocks/>
              </p:cNvSpPr>
              <p:nvPr/>
            </p:nvSpPr>
            <p:spPr bwMode="auto">
              <a:xfrm>
                <a:off x="7569200" y="1571625"/>
                <a:ext cx="95250" cy="298450"/>
              </a:xfrm>
              <a:custGeom>
                <a:avLst/>
                <a:gdLst>
                  <a:gd name="T0" fmla="*/ 60 w 60"/>
                  <a:gd name="T1" fmla="*/ 7 h 188"/>
                  <a:gd name="T2" fmla="*/ 60 w 60"/>
                  <a:gd name="T3" fmla="*/ 0 h 188"/>
                  <a:gd name="T4" fmla="*/ 60 w 60"/>
                  <a:gd name="T5" fmla="*/ 0 h 188"/>
                  <a:gd name="T6" fmla="*/ 50 w 60"/>
                  <a:gd name="T7" fmla="*/ 2 h 188"/>
                  <a:gd name="T8" fmla="*/ 43 w 60"/>
                  <a:gd name="T9" fmla="*/ 7 h 188"/>
                  <a:gd name="T10" fmla="*/ 37 w 60"/>
                  <a:gd name="T11" fmla="*/ 14 h 188"/>
                  <a:gd name="T12" fmla="*/ 31 w 60"/>
                  <a:gd name="T13" fmla="*/ 22 h 188"/>
                  <a:gd name="T14" fmla="*/ 28 w 60"/>
                  <a:gd name="T15" fmla="*/ 31 h 188"/>
                  <a:gd name="T16" fmla="*/ 24 w 60"/>
                  <a:gd name="T17" fmla="*/ 41 h 188"/>
                  <a:gd name="T18" fmla="*/ 23 w 60"/>
                  <a:gd name="T19" fmla="*/ 53 h 188"/>
                  <a:gd name="T20" fmla="*/ 23 w 60"/>
                  <a:gd name="T21" fmla="*/ 67 h 188"/>
                  <a:gd name="T22" fmla="*/ 23 w 60"/>
                  <a:gd name="T23" fmla="*/ 67 h 188"/>
                  <a:gd name="T24" fmla="*/ 22 w 60"/>
                  <a:gd name="T25" fmla="*/ 95 h 188"/>
                  <a:gd name="T26" fmla="*/ 20 w 60"/>
                  <a:gd name="T27" fmla="*/ 119 h 188"/>
                  <a:gd name="T28" fmla="*/ 18 w 60"/>
                  <a:gd name="T29" fmla="*/ 142 h 188"/>
                  <a:gd name="T30" fmla="*/ 12 w 60"/>
                  <a:gd name="T31" fmla="*/ 162 h 188"/>
                  <a:gd name="T32" fmla="*/ 12 w 60"/>
                  <a:gd name="T33" fmla="*/ 162 h 188"/>
                  <a:gd name="T34" fmla="*/ 12 w 60"/>
                  <a:gd name="T35" fmla="*/ 163 h 188"/>
                  <a:gd name="T36" fmla="*/ 0 w 60"/>
                  <a:gd name="T37" fmla="*/ 188 h 188"/>
                  <a:gd name="T38" fmla="*/ 0 w 60"/>
                  <a:gd name="T39" fmla="*/ 188 h 188"/>
                  <a:gd name="T40" fmla="*/ 10 w 60"/>
                  <a:gd name="T41" fmla="*/ 185 h 188"/>
                  <a:gd name="T42" fmla="*/ 20 w 60"/>
                  <a:gd name="T43" fmla="*/ 161 h 188"/>
                  <a:gd name="T44" fmla="*/ 20 w 60"/>
                  <a:gd name="T45" fmla="*/ 161 h 188"/>
                  <a:gd name="T46" fmla="*/ 23 w 60"/>
                  <a:gd name="T47" fmla="*/ 145 h 188"/>
                  <a:gd name="T48" fmla="*/ 27 w 60"/>
                  <a:gd name="T49" fmla="*/ 130 h 188"/>
                  <a:gd name="T50" fmla="*/ 28 w 60"/>
                  <a:gd name="T51" fmla="*/ 114 h 188"/>
                  <a:gd name="T52" fmla="*/ 29 w 60"/>
                  <a:gd name="T53" fmla="*/ 98 h 188"/>
                  <a:gd name="T54" fmla="*/ 29 w 60"/>
                  <a:gd name="T55" fmla="*/ 40 h 188"/>
                  <a:gd name="T56" fmla="*/ 29 w 60"/>
                  <a:gd name="T57" fmla="*/ 40 h 188"/>
                  <a:gd name="T58" fmla="*/ 30 w 60"/>
                  <a:gd name="T59" fmla="*/ 34 h 188"/>
                  <a:gd name="T60" fmla="*/ 33 w 60"/>
                  <a:gd name="T61" fmla="*/ 28 h 188"/>
                  <a:gd name="T62" fmla="*/ 36 w 60"/>
                  <a:gd name="T63" fmla="*/ 24 h 188"/>
                  <a:gd name="T64" fmla="*/ 39 w 60"/>
                  <a:gd name="T65" fmla="*/ 19 h 188"/>
                  <a:gd name="T66" fmla="*/ 43 w 60"/>
                  <a:gd name="T67" fmla="*/ 15 h 188"/>
                  <a:gd name="T68" fmla="*/ 49 w 60"/>
                  <a:gd name="T69" fmla="*/ 11 h 188"/>
                  <a:gd name="T70" fmla="*/ 54 w 60"/>
                  <a:gd name="T71" fmla="*/ 9 h 188"/>
                  <a:gd name="T72" fmla="*/ 60 w 60"/>
                  <a:gd name="T73" fmla="*/ 7 h 188"/>
                  <a:gd name="T74" fmla="*/ 60 w 60"/>
                  <a:gd name="T75" fmla="*/ 7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" h="188">
                    <a:moveTo>
                      <a:pt x="60" y="7"/>
                    </a:moveTo>
                    <a:lnTo>
                      <a:pt x="60" y="0"/>
                    </a:lnTo>
                    <a:lnTo>
                      <a:pt x="60" y="0"/>
                    </a:lnTo>
                    <a:lnTo>
                      <a:pt x="50" y="2"/>
                    </a:lnTo>
                    <a:lnTo>
                      <a:pt x="43" y="7"/>
                    </a:lnTo>
                    <a:lnTo>
                      <a:pt x="37" y="14"/>
                    </a:lnTo>
                    <a:lnTo>
                      <a:pt x="31" y="22"/>
                    </a:lnTo>
                    <a:lnTo>
                      <a:pt x="28" y="31"/>
                    </a:lnTo>
                    <a:lnTo>
                      <a:pt x="24" y="41"/>
                    </a:lnTo>
                    <a:lnTo>
                      <a:pt x="23" y="53"/>
                    </a:lnTo>
                    <a:lnTo>
                      <a:pt x="23" y="67"/>
                    </a:lnTo>
                    <a:lnTo>
                      <a:pt x="23" y="67"/>
                    </a:lnTo>
                    <a:lnTo>
                      <a:pt x="22" y="95"/>
                    </a:lnTo>
                    <a:lnTo>
                      <a:pt x="20" y="119"/>
                    </a:lnTo>
                    <a:lnTo>
                      <a:pt x="18" y="142"/>
                    </a:lnTo>
                    <a:lnTo>
                      <a:pt x="12" y="162"/>
                    </a:lnTo>
                    <a:lnTo>
                      <a:pt x="12" y="162"/>
                    </a:lnTo>
                    <a:lnTo>
                      <a:pt x="12" y="163"/>
                    </a:lnTo>
                    <a:lnTo>
                      <a:pt x="0" y="188"/>
                    </a:lnTo>
                    <a:lnTo>
                      <a:pt x="0" y="188"/>
                    </a:lnTo>
                    <a:lnTo>
                      <a:pt x="10" y="185"/>
                    </a:lnTo>
                    <a:lnTo>
                      <a:pt x="20" y="161"/>
                    </a:lnTo>
                    <a:lnTo>
                      <a:pt x="20" y="161"/>
                    </a:lnTo>
                    <a:lnTo>
                      <a:pt x="23" y="145"/>
                    </a:lnTo>
                    <a:lnTo>
                      <a:pt x="27" y="130"/>
                    </a:lnTo>
                    <a:lnTo>
                      <a:pt x="28" y="114"/>
                    </a:lnTo>
                    <a:lnTo>
                      <a:pt x="29" y="98"/>
                    </a:lnTo>
                    <a:lnTo>
                      <a:pt x="29" y="40"/>
                    </a:lnTo>
                    <a:lnTo>
                      <a:pt x="29" y="40"/>
                    </a:lnTo>
                    <a:lnTo>
                      <a:pt x="30" y="34"/>
                    </a:lnTo>
                    <a:lnTo>
                      <a:pt x="33" y="28"/>
                    </a:lnTo>
                    <a:lnTo>
                      <a:pt x="36" y="24"/>
                    </a:lnTo>
                    <a:lnTo>
                      <a:pt x="39" y="19"/>
                    </a:lnTo>
                    <a:lnTo>
                      <a:pt x="43" y="15"/>
                    </a:lnTo>
                    <a:lnTo>
                      <a:pt x="49" y="11"/>
                    </a:lnTo>
                    <a:lnTo>
                      <a:pt x="54" y="9"/>
                    </a:lnTo>
                    <a:lnTo>
                      <a:pt x="60" y="7"/>
                    </a:lnTo>
                    <a:lnTo>
                      <a:pt x="60" y="7"/>
                    </a:lnTo>
                    <a:close/>
                  </a:path>
                </a:pathLst>
              </a:custGeom>
              <a:solidFill>
                <a:srgbClr val="9DD8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0" name="Freeform 63"/>
              <p:cNvSpPr>
                <a:spLocks/>
              </p:cNvSpPr>
              <p:nvPr/>
            </p:nvSpPr>
            <p:spPr bwMode="auto">
              <a:xfrm>
                <a:off x="7640638" y="1673225"/>
                <a:ext cx="133350" cy="171450"/>
              </a:xfrm>
              <a:custGeom>
                <a:avLst/>
                <a:gdLst>
                  <a:gd name="T0" fmla="*/ 0 w 84"/>
                  <a:gd name="T1" fmla="*/ 0 h 108"/>
                  <a:gd name="T2" fmla="*/ 0 w 84"/>
                  <a:gd name="T3" fmla="*/ 0 h 108"/>
                  <a:gd name="T4" fmla="*/ 4 w 84"/>
                  <a:gd name="T5" fmla="*/ 14 h 108"/>
                  <a:gd name="T6" fmla="*/ 10 w 84"/>
                  <a:gd name="T7" fmla="*/ 27 h 108"/>
                  <a:gd name="T8" fmla="*/ 15 w 84"/>
                  <a:gd name="T9" fmla="*/ 39 h 108"/>
                  <a:gd name="T10" fmla="*/ 22 w 84"/>
                  <a:gd name="T11" fmla="*/ 50 h 108"/>
                  <a:gd name="T12" fmla="*/ 22 w 84"/>
                  <a:gd name="T13" fmla="*/ 50 h 108"/>
                  <a:gd name="T14" fmla="*/ 31 w 84"/>
                  <a:gd name="T15" fmla="*/ 61 h 108"/>
                  <a:gd name="T16" fmla="*/ 41 w 84"/>
                  <a:gd name="T17" fmla="*/ 70 h 108"/>
                  <a:gd name="T18" fmla="*/ 41 w 84"/>
                  <a:gd name="T19" fmla="*/ 70 h 108"/>
                  <a:gd name="T20" fmla="*/ 54 w 84"/>
                  <a:gd name="T21" fmla="*/ 79 h 108"/>
                  <a:gd name="T22" fmla="*/ 63 w 84"/>
                  <a:gd name="T23" fmla="*/ 88 h 108"/>
                  <a:gd name="T24" fmla="*/ 72 w 84"/>
                  <a:gd name="T25" fmla="*/ 98 h 108"/>
                  <a:gd name="T26" fmla="*/ 77 w 84"/>
                  <a:gd name="T27" fmla="*/ 108 h 108"/>
                  <a:gd name="T28" fmla="*/ 77 w 84"/>
                  <a:gd name="T29" fmla="*/ 108 h 108"/>
                  <a:gd name="T30" fmla="*/ 81 w 84"/>
                  <a:gd name="T31" fmla="*/ 106 h 108"/>
                  <a:gd name="T32" fmla="*/ 84 w 84"/>
                  <a:gd name="T33" fmla="*/ 103 h 108"/>
                  <a:gd name="T34" fmla="*/ 84 w 84"/>
                  <a:gd name="T35" fmla="*/ 103 h 108"/>
                  <a:gd name="T36" fmla="*/ 77 w 84"/>
                  <a:gd name="T37" fmla="*/ 94 h 108"/>
                  <a:gd name="T38" fmla="*/ 69 w 84"/>
                  <a:gd name="T39" fmla="*/ 84 h 108"/>
                  <a:gd name="T40" fmla="*/ 59 w 84"/>
                  <a:gd name="T41" fmla="*/ 75 h 108"/>
                  <a:gd name="T42" fmla="*/ 48 w 84"/>
                  <a:gd name="T43" fmla="*/ 64 h 108"/>
                  <a:gd name="T44" fmla="*/ 48 w 84"/>
                  <a:gd name="T45" fmla="*/ 64 h 108"/>
                  <a:gd name="T46" fmla="*/ 36 w 84"/>
                  <a:gd name="T47" fmla="*/ 52 h 108"/>
                  <a:gd name="T48" fmla="*/ 25 w 84"/>
                  <a:gd name="T49" fmla="*/ 40 h 108"/>
                  <a:gd name="T50" fmla="*/ 18 w 84"/>
                  <a:gd name="T51" fmla="*/ 25 h 108"/>
                  <a:gd name="T52" fmla="*/ 11 w 84"/>
                  <a:gd name="T53" fmla="*/ 10 h 108"/>
                  <a:gd name="T54" fmla="*/ 0 w 84"/>
                  <a:gd name="T55" fmla="*/ 0 h 108"/>
                  <a:gd name="T56" fmla="*/ 0 w 84"/>
                  <a:gd name="T5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" h="108">
                    <a:moveTo>
                      <a:pt x="0" y="0"/>
                    </a:moveTo>
                    <a:lnTo>
                      <a:pt x="0" y="0"/>
                    </a:lnTo>
                    <a:lnTo>
                      <a:pt x="4" y="14"/>
                    </a:lnTo>
                    <a:lnTo>
                      <a:pt x="10" y="27"/>
                    </a:lnTo>
                    <a:lnTo>
                      <a:pt x="15" y="39"/>
                    </a:lnTo>
                    <a:lnTo>
                      <a:pt x="22" y="50"/>
                    </a:lnTo>
                    <a:lnTo>
                      <a:pt x="22" y="50"/>
                    </a:lnTo>
                    <a:lnTo>
                      <a:pt x="31" y="61"/>
                    </a:lnTo>
                    <a:lnTo>
                      <a:pt x="41" y="70"/>
                    </a:lnTo>
                    <a:lnTo>
                      <a:pt x="41" y="70"/>
                    </a:lnTo>
                    <a:lnTo>
                      <a:pt x="54" y="79"/>
                    </a:lnTo>
                    <a:lnTo>
                      <a:pt x="63" y="88"/>
                    </a:lnTo>
                    <a:lnTo>
                      <a:pt x="72" y="98"/>
                    </a:lnTo>
                    <a:lnTo>
                      <a:pt x="77" y="108"/>
                    </a:lnTo>
                    <a:lnTo>
                      <a:pt x="77" y="108"/>
                    </a:lnTo>
                    <a:lnTo>
                      <a:pt x="81" y="106"/>
                    </a:lnTo>
                    <a:lnTo>
                      <a:pt x="84" y="103"/>
                    </a:lnTo>
                    <a:lnTo>
                      <a:pt x="84" y="103"/>
                    </a:lnTo>
                    <a:lnTo>
                      <a:pt x="77" y="94"/>
                    </a:lnTo>
                    <a:lnTo>
                      <a:pt x="69" y="84"/>
                    </a:lnTo>
                    <a:lnTo>
                      <a:pt x="59" y="75"/>
                    </a:lnTo>
                    <a:lnTo>
                      <a:pt x="48" y="64"/>
                    </a:lnTo>
                    <a:lnTo>
                      <a:pt x="48" y="64"/>
                    </a:lnTo>
                    <a:lnTo>
                      <a:pt x="36" y="52"/>
                    </a:lnTo>
                    <a:lnTo>
                      <a:pt x="25" y="40"/>
                    </a:lnTo>
                    <a:lnTo>
                      <a:pt x="18" y="25"/>
                    </a:lnTo>
                    <a:lnTo>
                      <a:pt x="11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DD8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1" name="Freeform 64"/>
              <p:cNvSpPr>
                <a:spLocks/>
              </p:cNvSpPr>
              <p:nvPr/>
            </p:nvSpPr>
            <p:spPr bwMode="auto">
              <a:xfrm>
                <a:off x="7762875" y="1665288"/>
                <a:ext cx="71438" cy="236538"/>
              </a:xfrm>
              <a:custGeom>
                <a:avLst/>
                <a:gdLst>
                  <a:gd name="T0" fmla="*/ 37 w 45"/>
                  <a:gd name="T1" fmla="*/ 0 h 149"/>
                  <a:gd name="T2" fmla="*/ 37 w 45"/>
                  <a:gd name="T3" fmla="*/ 0 h 149"/>
                  <a:gd name="T4" fmla="*/ 37 w 45"/>
                  <a:gd name="T5" fmla="*/ 0 h 149"/>
                  <a:gd name="T6" fmla="*/ 36 w 45"/>
                  <a:gd name="T7" fmla="*/ 36 h 149"/>
                  <a:gd name="T8" fmla="*/ 33 w 45"/>
                  <a:gd name="T9" fmla="*/ 69 h 149"/>
                  <a:gd name="T10" fmla="*/ 28 w 45"/>
                  <a:gd name="T11" fmla="*/ 101 h 149"/>
                  <a:gd name="T12" fmla="*/ 22 w 45"/>
                  <a:gd name="T13" fmla="*/ 130 h 149"/>
                  <a:gd name="T14" fmla="*/ 22 w 45"/>
                  <a:gd name="T15" fmla="*/ 130 h 149"/>
                  <a:gd name="T16" fmla="*/ 20 w 45"/>
                  <a:gd name="T17" fmla="*/ 132 h 149"/>
                  <a:gd name="T18" fmla="*/ 20 w 45"/>
                  <a:gd name="T19" fmla="*/ 132 h 149"/>
                  <a:gd name="T20" fmla="*/ 5 w 45"/>
                  <a:gd name="T21" fmla="*/ 141 h 149"/>
                  <a:gd name="T22" fmla="*/ 5 w 45"/>
                  <a:gd name="T23" fmla="*/ 141 h 149"/>
                  <a:gd name="T24" fmla="*/ 0 w 45"/>
                  <a:gd name="T25" fmla="*/ 144 h 149"/>
                  <a:gd name="T26" fmla="*/ 0 w 45"/>
                  <a:gd name="T27" fmla="*/ 144 h 149"/>
                  <a:gd name="T28" fmla="*/ 4 w 45"/>
                  <a:gd name="T29" fmla="*/ 149 h 149"/>
                  <a:gd name="T30" fmla="*/ 28 w 45"/>
                  <a:gd name="T31" fmla="*/ 136 h 149"/>
                  <a:gd name="T32" fmla="*/ 45 w 45"/>
                  <a:gd name="T33" fmla="*/ 60 h 149"/>
                  <a:gd name="T34" fmla="*/ 37 w 45"/>
                  <a:gd name="T35" fmla="*/ 0 h 149"/>
                  <a:gd name="T36" fmla="*/ 37 w 45"/>
                  <a:gd name="T37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" h="149">
                    <a:moveTo>
                      <a:pt x="37" y="0"/>
                    </a:moveTo>
                    <a:lnTo>
                      <a:pt x="37" y="0"/>
                    </a:lnTo>
                    <a:lnTo>
                      <a:pt x="37" y="0"/>
                    </a:lnTo>
                    <a:lnTo>
                      <a:pt x="36" y="36"/>
                    </a:lnTo>
                    <a:lnTo>
                      <a:pt x="33" y="69"/>
                    </a:lnTo>
                    <a:lnTo>
                      <a:pt x="28" y="101"/>
                    </a:lnTo>
                    <a:lnTo>
                      <a:pt x="22" y="130"/>
                    </a:lnTo>
                    <a:lnTo>
                      <a:pt x="22" y="130"/>
                    </a:lnTo>
                    <a:lnTo>
                      <a:pt x="20" y="132"/>
                    </a:lnTo>
                    <a:lnTo>
                      <a:pt x="20" y="132"/>
                    </a:lnTo>
                    <a:lnTo>
                      <a:pt x="5" y="141"/>
                    </a:lnTo>
                    <a:lnTo>
                      <a:pt x="5" y="141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4" y="149"/>
                    </a:lnTo>
                    <a:lnTo>
                      <a:pt x="28" y="136"/>
                    </a:lnTo>
                    <a:lnTo>
                      <a:pt x="45" y="60"/>
                    </a:lnTo>
                    <a:lnTo>
                      <a:pt x="37" y="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9DD8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2" name="Freeform 65"/>
              <p:cNvSpPr>
                <a:spLocks/>
              </p:cNvSpPr>
              <p:nvPr/>
            </p:nvSpPr>
            <p:spPr bwMode="auto">
              <a:xfrm>
                <a:off x="7759700" y="1665288"/>
                <a:ext cx="57150" cy="219075"/>
              </a:xfrm>
              <a:custGeom>
                <a:avLst/>
                <a:gdLst>
                  <a:gd name="T0" fmla="*/ 36 w 36"/>
                  <a:gd name="T1" fmla="*/ 0 h 138"/>
                  <a:gd name="T2" fmla="*/ 19 w 36"/>
                  <a:gd name="T3" fmla="*/ 55 h 138"/>
                  <a:gd name="T4" fmla="*/ 19 w 36"/>
                  <a:gd name="T5" fmla="*/ 55 h 138"/>
                  <a:gd name="T6" fmla="*/ 19 w 36"/>
                  <a:gd name="T7" fmla="*/ 69 h 138"/>
                  <a:gd name="T8" fmla="*/ 19 w 36"/>
                  <a:gd name="T9" fmla="*/ 82 h 138"/>
                  <a:gd name="T10" fmla="*/ 18 w 36"/>
                  <a:gd name="T11" fmla="*/ 92 h 138"/>
                  <a:gd name="T12" fmla="*/ 16 w 36"/>
                  <a:gd name="T13" fmla="*/ 100 h 138"/>
                  <a:gd name="T14" fmla="*/ 13 w 36"/>
                  <a:gd name="T15" fmla="*/ 108 h 138"/>
                  <a:gd name="T16" fmla="*/ 10 w 36"/>
                  <a:gd name="T17" fmla="*/ 112 h 138"/>
                  <a:gd name="T18" fmla="*/ 6 w 36"/>
                  <a:gd name="T19" fmla="*/ 116 h 138"/>
                  <a:gd name="T20" fmla="*/ 0 w 36"/>
                  <a:gd name="T21" fmla="*/ 117 h 138"/>
                  <a:gd name="T22" fmla="*/ 0 w 36"/>
                  <a:gd name="T23" fmla="*/ 117 h 138"/>
                  <a:gd name="T24" fmla="*/ 3 w 36"/>
                  <a:gd name="T25" fmla="*/ 128 h 138"/>
                  <a:gd name="T26" fmla="*/ 6 w 36"/>
                  <a:gd name="T27" fmla="*/ 138 h 138"/>
                  <a:gd name="T28" fmla="*/ 6 w 36"/>
                  <a:gd name="T29" fmla="*/ 138 h 138"/>
                  <a:gd name="T30" fmla="*/ 20 w 36"/>
                  <a:gd name="T31" fmla="*/ 129 h 138"/>
                  <a:gd name="T32" fmla="*/ 20 w 36"/>
                  <a:gd name="T33" fmla="*/ 129 h 138"/>
                  <a:gd name="T34" fmla="*/ 27 w 36"/>
                  <a:gd name="T35" fmla="*/ 101 h 138"/>
                  <a:gd name="T36" fmla="*/ 31 w 36"/>
                  <a:gd name="T37" fmla="*/ 69 h 138"/>
                  <a:gd name="T38" fmla="*/ 35 w 36"/>
                  <a:gd name="T39" fmla="*/ 36 h 138"/>
                  <a:gd name="T40" fmla="*/ 36 w 36"/>
                  <a:gd name="T41" fmla="*/ 0 h 138"/>
                  <a:gd name="T42" fmla="*/ 36 w 36"/>
                  <a:gd name="T4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6" h="138">
                    <a:moveTo>
                      <a:pt x="36" y="0"/>
                    </a:moveTo>
                    <a:lnTo>
                      <a:pt x="19" y="55"/>
                    </a:lnTo>
                    <a:lnTo>
                      <a:pt x="19" y="55"/>
                    </a:lnTo>
                    <a:lnTo>
                      <a:pt x="19" y="69"/>
                    </a:lnTo>
                    <a:lnTo>
                      <a:pt x="19" y="82"/>
                    </a:lnTo>
                    <a:lnTo>
                      <a:pt x="18" y="92"/>
                    </a:lnTo>
                    <a:lnTo>
                      <a:pt x="16" y="100"/>
                    </a:lnTo>
                    <a:lnTo>
                      <a:pt x="13" y="108"/>
                    </a:lnTo>
                    <a:lnTo>
                      <a:pt x="10" y="112"/>
                    </a:lnTo>
                    <a:lnTo>
                      <a:pt x="6" y="116"/>
                    </a:lnTo>
                    <a:lnTo>
                      <a:pt x="0" y="117"/>
                    </a:lnTo>
                    <a:lnTo>
                      <a:pt x="0" y="117"/>
                    </a:lnTo>
                    <a:lnTo>
                      <a:pt x="3" y="128"/>
                    </a:lnTo>
                    <a:lnTo>
                      <a:pt x="6" y="138"/>
                    </a:lnTo>
                    <a:lnTo>
                      <a:pt x="6" y="138"/>
                    </a:lnTo>
                    <a:lnTo>
                      <a:pt x="20" y="129"/>
                    </a:lnTo>
                    <a:lnTo>
                      <a:pt x="20" y="129"/>
                    </a:lnTo>
                    <a:lnTo>
                      <a:pt x="27" y="101"/>
                    </a:lnTo>
                    <a:lnTo>
                      <a:pt x="31" y="69"/>
                    </a:lnTo>
                    <a:lnTo>
                      <a:pt x="35" y="3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326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3" name="Freeform 66"/>
              <p:cNvSpPr>
                <a:spLocks/>
              </p:cNvSpPr>
              <p:nvPr/>
            </p:nvSpPr>
            <p:spPr bwMode="auto">
              <a:xfrm>
                <a:off x="7773988" y="1539875"/>
                <a:ext cx="274638" cy="414338"/>
              </a:xfrm>
              <a:custGeom>
                <a:avLst/>
                <a:gdLst>
                  <a:gd name="T0" fmla="*/ 90 w 173"/>
                  <a:gd name="T1" fmla="*/ 58 h 261"/>
                  <a:gd name="T2" fmla="*/ 83 w 173"/>
                  <a:gd name="T3" fmla="*/ 35 h 261"/>
                  <a:gd name="T4" fmla="*/ 74 w 173"/>
                  <a:gd name="T5" fmla="*/ 17 h 261"/>
                  <a:gd name="T6" fmla="*/ 63 w 173"/>
                  <a:gd name="T7" fmla="*/ 6 h 261"/>
                  <a:gd name="T8" fmla="*/ 48 w 173"/>
                  <a:gd name="T9" fmla="*/ 0 h 261"/>
                  <a:gd name="T10" fmla="*/ 55 w 173"/>
                  <a:gd name="T11" fmla="*/ 11 h 261"/>
                  <a:gd name="T12" fmla="*/ 66 w 173"/>
                  <a:gd name="T13" fmla="*/ 36 h 261"/>
                  <a:gd name="T14" fmla="*/ 74 w 173"/>
                  <a:gd name="T15" fmla="*/ 66 h 261"/>
                  <a:gd name="T16" fmla="*/ 78 w 173"/>
                  <a:gd name="T17" fmla="*/ 99 h 261"/>
                  <a:gd name="T18" fmla="*/ 66 w 173"/>
                  <a:gd name="T19" fmla="*/ 142 h 261"/>
                  <a:gd name="T20" fmla="*/ 0 w 173"/>
                  <a:gd name="T21" fmla="*/ 242 h 261"/>
                  <a:gd name="T22" fmla="*/ 1 w 173"/>
                  <a:gd name="T23" fmla="*/ 251 h 261"/>
                  <a:gd name="T24" fmla="*/ 1 w 173"/>
                  <a:gd name="T25" fmla="*/ 259 h 261"/>
                  <a:gd name="T26" fmla="*/ 24 w 173"/>
                  <a:gd name="T27" fmla="*/ 256 h 261"/>
                  <a:gd name="T28" fmla="*/ 52 w 173"/>
                  <a:gd name="T29" fmla="*/ 261 h 261"/>
                  <a:gd name="T30" fmla="*/ 56 w 173"/>
                  <a:gd name="T31" fmla="*/ 254 h 261"/>
                  <a:gd name="T32" fmla="*/ 60 w 173"/>
                  <a:gd name="T33" fmla="*/ 246 h 261"/>
                  <a:gd name="T34" fmla="*/ 82 w 173"/>
                  <a:gd name="T35" fmla="*/ 145 h 261"/>
                  <a:gd name="T36" fmla="*/ 94 w 173"/>
                  <a:gd name="T37" fmla="*/ 124 h 261"/>
                  <a:gd name="T38" fmla="*/ 94 w 173"/>
                  <a:gd name="T39" fmla="*/ 163 h 261"/>
                  <a:gd name="T40" fmla="*/ 89 w 173"/>
                  <a:gd name="T41" fmla="*/ 202 h 261"/>
                  <a:gd name="T42" fmla="*/ 93 w 173"/>
                  <a:gd name="T43" fmla="*/ 202 h 261"/>
                  <a:gd name="T44" fmla="*/ 103 w 173"/>
                  <a:gd name="T45" fmla="*/ 199 h 261"/>
                  <a:gd name="T46" fmla="*/ 112 w 173"/>
                  <a:gd name="T47" fmla="*/ 192 h 261"/>
                  <a:gd name="T48" fmla="*/ 125 w 173"/>
                  <a:gd name="T49" fmla="*/ 177 h 261"/>
                  <a:gd name="T50" fmla="*/ 138 w 173"/>
                  <a:gd name="T51" fmla="*/ 209 h 261"/>
                  <a:gd name="T52" fmla="*/ 126 w 173"/>
                  <a:gd name="T53" fmla="*/ 226 h 261"/>
                  <a:gd name="T54" fmla="*/ 108 w 173"/>
                  <a:gd name="T55" fmla="*/ 238 h 261"/>
                  <a:gd name="T56" fmla="*/ 87 w 173"/>
                  <a:gd name="T57" fmla="*/ 245 h 261"/>
                  <a:gd name="T58" fmla="*/ 60 w 173"/>
                  <a:gd name="T59" fmla="*/ 246 h 261"/>
                  <a:gd name="T60" fmla="*/ 73 w 173"/>
                  <a:gd name="T61" fmla="*/ 250 h 261"/>
                  <a:gd name="T62" fmla="*/ 100 w 173"/>
                  <a:gd name="T63" fmla="*/ 253 h 261"/>
                  <a:gd name="T64" fmla="*/ 124 w 173"/>
                  <a:gd name="T65" fmla="*/ 253 h 261"/>
                  <a:gd name="T66" fmla="*/ 144 w 173"/>
                  <a:gd name="T67" fmla="*/ 249 h 261"/>
                  <a:gd name="T68" fmla="*/ 153 w 173"/>
                  <a:gd name="T69" fmla="*/ 245 h 261"/>
                  <a:gd name="T70" fmla="*/ 173 w 173"/>
                  <a:gd name="T71" fmla="*/ 232 h 261"/>
                  <a:gd name="T72" fmla="*/ 142 w 173"/>
                  <a:gd name="T73" fmla="*/ 178 h 261"/>
                  <a:gd name="T74" fmla="*/ 141 w 173"/>
                  <a:gd name="T75" fmla="*/ 198 h 261"/>
                  <a:gd name="T76" fmla="*/ 136 w 173"/>
                  <a:gd name="T77" fmla="*/ 187 h 261"/>
                  <a:gd name="T78" fmla="*/ 125 w 173"/>
                  <a:gd name="T79" fmla="*/ 164 h 261"/>
                  <a:gd name="T80" fmla="*/ 118 w 173"/>
                  <a:gd name="T81" fmla="*/ 153 h 261"/>
                  <a:gd name="T82" fmla="*/ 111 w 173"/>
                  <a:gd name="T83" fmla="*/ 175 h 261"/>
                  <a:gd name="T84" fmla="*/ 98 w 173"/>
                  <a:gd name="T85" fmla="*/ 192 h 261"/>
                  <a:gd name="T86" fmla="*/ 101 w 173"/>
                  <a:gd name="T87" fmla="*/ 172 h 261"/>
                  <a:gd name="T88" fmla="*/ 101 w 173"/>
                  <a:gd name="T89" fmla="*/ 134 h 261"/>
                  <a:gd name="T90" fmla="*/ 90 w 173"/>
                  <a:gd name="T91" fmla="*/ 58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3" h="261">
                    <a:moveTo>
                      <a:pt x="90" y="58"/>
                    </a:moveTo>
                    <a:lnTo>
                      <a:pt x="90" y="58"/>
                    </a:lnTo>
                    <a:lnTo>
                      <a:pt x="87" y="46"/>
                    </a:lnTo>
                    <a:lnTo>
                      <a:pt x="83" y="35"/>
                    </a:lnTo>
                    <a:lnTo>
                      <a:pt x="79" y="25"/>
                    </a:lnTo>
                    <a:lnTo>
                      <a:pt x="74" y="17"/>
                    </a:lnTo>
                    <a:lnTo>
                      <a:pt x="69" y="10"/>
                    </a:lnTo>
                    <a:lnTo>
                      <a:pt x="63" y="6"/>
                    </a:lnTo>
                    <a:lnTo>
                      <a:pt x="56" y="1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55" y="11"/>
                    </a:lnTo>
                    <a:lnTo>
                      <a:pt x="62" y="24"/>
                    </a:lnTo>
                    <a:lnTo>
                      <a:pt x="66" y="36"/>
                    </a:lnTo>
                    <a:lnTo>
                      <a:pt x="71" y="51"/>
                    </a:lnTo>
                    <a:lnTo>
                      <a:pt x="74" y="66"/>
                    </a:lnTo>
                    <a:lnTo>
                      <a:pt x="76" y="82"/>
                    </a:lnTo>
                    <a:lnTo>
                      <a:pt x="78" y="99"/>
                    </a:lnTo>
                    <a:lnTo>
                      <a:pt x="79" y="117"/>
                    </a:lnTo>
                    <a:lnTo>
                      <a:pt x="66" y="142"/>
                    </a:lnTo>
                    <a:lnTo>
                      <a:pt x="51" y="229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1" y="251"/>
                    </a:lnTo>
                    <a:lnTo>
                      <a:pt x="1" y="259"/>
                    </a:lnTo>
                    <a:lnTo>
                      <a:pt x="1" y="259"/>
                    </a:lnTo>
                    <a:lnTo>
                      <a:pt x="12" y="256"/>
                    </a:lnTo>
                    <a:lnTo>
                      <a:pt x="24" y="256"/>
                    </a:lnTo>
                    <a:lnTo>
                      <a:pt x="37" y="258"/>
                    </a:lnTo>
                    <a:lnTo>
                      <a:pt x="52" y="261"/>
                    </a:lnTo>
                    <a:lnTo>
                      <a:pt x="52" y="261"/>
                    </a:lnTo>
                    <a:lnTo>
                      <a:pt x="56" y="254"/>
                    </a:lnTo>
                    <a:lnTo>
                      <a:pt x="60" y="246"/>
                    </a:lnTo>
                    <a:lnTo>
                      <a:pt x="60" y="246"/>
                    </a:lnTo>
                    <a:lnTo>
                      <a:pt x="64" y="231"/>
                    </a:lnTo>
                    <a:lnTo>
                      <a:pt x="82" y="145"/>
                    </a:lnTo>
                    <a:lnTo>
                      <a:pt x="94" y="124"/>
                    </a:lnTo>
                    <a:lnTo>
                      <a:pt x="94" y="124"/>
                    </a:lnTo>
                    <a:lnTo>
                      <a:pt x="94" y="143"/>
                    </a:lnTo>
                    <a:lnTo>
                      <a:pt x="94" y="163"/>
                    </a:lnTo>
                    <a:lnTo>
                      <a:pt x="92" y="182"/>
                    </a:lnTo>
                    <a:lnTo>
                      <a:pt x="89" y="202"/>
                    </a:lnTo>
                    <a:lnTo>
                      <a:pt x="89" y="202"/>
                    </a:lnTo>
                    <a:lnTo>
                      <a:pt x="93" y="202"/>
                    </a:lnTo>
                    <a:lnTo>
                      <a:pt x="99" y="201"/>
                    </a:lnTo>
                    <a:lnTo>
                      <a:pt x="103" y="199"/>
                    </a:lnTo>
                    <a:lnTo>
                      <a:pt x="109" y="196"/>
                    </a:lnTo>
                    <a:lnTo>
                      <a:pt x="112" y="192"/>
                    </a:lnTo>
                    <a:lnTo>
                      <a:pt x="117" y="188"/>
                    </a:lnTo>
                    <a:lnTo>
                      <a:pt x="125" y="177"/>
                    </a:lnTo>
                    <a:lnTo>
                      <a:pt x="138" y="209"/>
                    </a:lnTo>
                    <a:lnTo>
                      <a:pt x="138" y="209"/>
                    </a:lnTo>
                    <a:lnTo>
                      <a:pt x="133" y="218"/>
                    </a:lnTo>
                    <a:lnTo>
                      <a:pt x="126" y="226"/>
                    </a:lnTo>
                    <a:lnTo>
                      <a:pt x="117" y="233"/>
                    </a:lnTo>
                    <a:lnTo>
                      <a:pt x="108" y="238"/>
                    </a:lnTo>
                    <a:lnTo>
                      <a:pt x="98" y="243"/>
                    </a:lnTo>
                    <a:lnTo>
                      <a:pt x="87" y="245"/>
                    </a:lnTo>
                    <a:lnTo>
                      <a:pt x="73" y="246"/>
                    </a:lnTo>
                    <a:lnTo>
                      <a:pt x="60" y="246"/>
                    </a:lnTo>
                    <a:lnTo>
                      <a:pt x="60" y="246"/>
                    </a:lnTo>
                    <a:lnTo>
                      <a:pt x="73" y="250"/>
                    </a:lnTo>
                    <a:lnTo>
                      <a:pt x="87" y="252"/>
                    </a:lnTo>
                    <a:lnTo>
                      <a:pt x="100" y="253"/>
                    </a:lnTo>
                    <a:lnTo>
                      <a:pt x="112" y="253"/>
                    </a:lnTo>
                    <a:lnTo>
                      <a:pt x="124" y="253"/>
                    </a:lnTo>
                    <a:lnTo>
                      <a:pt x="134" y="251"/>
                    </a:lnTo>
                    <a:lnTo>
                      <a:pt x="144" y="249"/>
                    </a:lnTo>
                    <a:lnTo>
                      <a:pt x="153" y="245"/>
                    </a:lnTo>
                    <a:lnTo>
                      <a:pt x="153" y="245"/>
                    </a:lnTo>
                    <a:lnTo>
                      <a:pt x="163" y="240"/>
                    </a:lnTo>
                    <a:lnTo>
                      <a:pt x="173" y="232"/>
                    </a:lnTo>
                    <a:lnTo>
                      <a:pt x="142" y="178"/>
                    </a:lnTo>
                    <a:lnTo>
                      <a:pt x="142" y="178"/>
                    </a:lnTo>
                    <a:lnTo>
                      <a:pt x="142" y="188"/>
                    </a:lnTo>
                    <a:lnTo>
                      <a:pt x="141" y="198"/>
                    </a:lnTo>
                    <a:lnTo>
                      <a:pt x="141" y="198"/>
                    </a:lnTo>
                    <a:lnTo>
                      <a:pt x="136" y="187"/>
                    </a:lnTo>
                    <a:lnTo>
                      <a:pt x="132" y="175"/>
                    </a:lnTo>
                    <a:lnTo>
                      <a:pt x="125" y="164"/>
                    </a:lnTo>
                    <a:lnTo>
                      <a:pt x="118" y="153"/>
                    </a:lnTo>
                    <a:lnTo>
                      <a:pt x="118" y="153"/>
                    </a:lnTo>
                    <a:lnTo>
                      <a:pt x="116" y="165"/>
                    </a:lnTo>
                    <a:lnTo>
                      <a:pt x="111" y="175"/>
                    </a:lnTo>
                    <a:lnTo>
                      <a:pt x="105" y="184"/>
                    </a:lnTo>
                    <a:lnTo>
                      <a:pt x="98" y="192"/>
                    </a:lnTo>
                    <a:lnTo>
                      <a:pt x="98" y="192"/>
                    </a:lnTo>
                    <a:lnTo>
                      <a:pt x="101" y="172"/>
                    </a:lnTo>
                    <a:lnTo>
                      <a:pt x="102" y="152"/>
                    </a:lnTo>
                    <a:lnTo>
                      <a:pt x="101" y="134"/>
                    </a:lnTo>
                    <a:lnTo>
                      <a:pt x="98" y="117"/>
                    </a:lnTo>
                    <a:lnTo>
                      <a:pt x="90" y="58"/>
                    </a:lnTo>
                    <a:lnTo>
                      <a:pt x="90" y="58"/>
                    </a:lnTo>
                    <a:close/>
                  </a:path>
                </a:pathLst>
              </a:custGeom>
              <a:solidFill>
                <a:srgbClr val="326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4" name="Freeform 67"/>
              <p:cNvSpPr>
                <a:spLocks/>
              </p:cNvSpPr>
              <p:nvPr/>
            </p:nvSpPr>
            <p:spPr bwMode="auto">
              <a:xfrm>
                <a:off x="7869238" y="1736725"/>
                <a:ext cx="123825" cy="193675"/>
              </a:xfrm>
              <a:custGeom>
                <a:avLst/>
                <a:gdLst>
                  <a:gd name="T0" fmla="*/ 34 w 78"/>
                  <a:gd name="T1" fmla="*/ 0 h 122"/>
                  <a:gd name="T2" fmla="*/ 22 w 78"/>
                  <a:gd name="T3" fmla="*/ 21 h 122"/>
                  <a:gd name="T4" fmla="*/ 4 w 78"/>
                  <a:gd name="T5" fmla="*/ 107 h 122"/>
                  <a:gd name="T6" fmla="*/ 4 w 78"/>
                  <a:gd name="T7" fmla="*/ 107 h 122"/>
                  <a:gd name="T8" fmla="*/ 0 w 78"/>
                  <a:gd name="T9" fmla="*/ 122 h 122"/>
                  <a:gd name="T10" fmla="*/ 0 w 78"/>
                  <a:gd name="T11" fmla="*/ 122 h 122"/>
                  <a:gd name="T12" fmla="*/ 13 w 78"/>
                  <a:gd name="T13" fmla="*/ 122 h 122"/>
                  <a:gd name="T14" fmla="*/ 27 w 78"/>
                  <a:gd name="T15" fmla="*/ 121 h 122"/>
                  <a:gd name="T16" fmla="*/ 38 w 78"/>
                  <a:gd name="T17" fmla="*/ 119 h 122"/>
                  <a:gd name="T18" fmla="*/ 48 w 78"/>
                  <a:gd name="T19" fmla="*/ 114 h 122"/>
                  <a:gd name="T20" fmla="*/ 57 w 78"/>
                  <a:gd name="T21" fmla="*/ 109 h 122"/>
                  <a:gd name="T22" fmla="*/ 66 w 78"/>
                  <a:gd name="T23" fmla="*/ 102 h 122"/>
                  <a:gd name="T24" fmla="*/ 73 w 78"/>
                  <a:gd name="T25" fmla="*/ 94 h 122"/>
                  <a:gd name="T26" fmla="*/ 78 w 78"/>
                  <a:gd name="T27" fmla="*/ 85 h 122"/>
                  <a:gd name="T28" fmla="*/ 65 w 78"/>
                  <a:gd name="T29" fmla="*/ 53 h 122"/>
                  <a:gd name="T30" fmla="*/ 65 w 78"/>
                  <a:gd name="T31" fmla="*/ 53 h 122"/>
                  <a:gd name="T32" fmla="*/ 57 w 78"/>
                  <a:gd name="T33" fmla="*/ 64 h 122"/>
                  <a:gd name="T34" fmla="*/ 52 w 78"/>
                  <a:gd name="T35" fmla="*/ 68 h 122"/>
                  <a:gd name="T36" fmla="*/ 49 w 78"/>
                  <a:gd name="T37" fmla="*/ 72 h 122"/>
                  <a:gd name="T38" fmla="*/ 43 w 78"/>
                  <a:gd name="T39" fmla="*/ 75 h 122"/>
                  <a:gd name="T40" fmla="*/ 39 w 78"/>
                  <a:gd name="T41" fmla="*/ 77 h 122"/>
                  <a:gd name="T42" fmla="*/ 33 w 78"/>
                  <a:gd name="T43" fmla="*/ 78 h 122"/>
                  <a:gd name="T44" fmla="*/ 29 w 78"/>
                  <a:gd name="T45" fmla="*/ 78 h 122"/>
                  <a:gd name="T46" fmla="*/ 29 w 78"/>
                  <a:gd name="T47" fmla="*/ 78 h 122"/>
                  <a:gd name="T48" fmla="*/ 32 w 78"/>
                  <a:gd name="T49" fmla="*/ 58 h 122"/>
                  <a:gd name="T50" fmla="*/ 34 w 78"/>
                  <a:gd name="T51" fmla="*/ 39 h 122"/>
                  <a:gd name="T52" fmla="*/ 34 w 78"/>
                  <a:gd name="T53" fmla="*/ 19 h 122"/>
                  <a:gd name="T54" fmla="*/ 34 w 78"/>
                  <a:gd name="T55" fmla="*/ 0 h 122"/>
                  <a:gd name="T56" fmla="*/ 34 w 78"/>
                  <a:gd name="T57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8" h="122">
                    <a:moveTo>
                      <a:pt x="34" y="0"/>
                    </a:moveTo>
                    <a:lnTo>
                      <a:pt x="22" y="21"/>
                    </a:lnTo>
                    <a:lnTo>
                      <a:pt x="4" y="107"/>
                    </a:lnTo>
                    <a:lnTo>
                      <a:pt x="4" y="107"/>
                    </a:lnTo>
                    <a:lnTo>
                      <a:pt x="0" y="122"/>
                    </a:lnTo>
                    <a:lnTo>
                      <a:pt x="0" y="122"/>
                    </a:lnTo>
                    <a:lnTo>
                      <a:pt x="13" y="122"/>
                    </a:lnTo>
                    <a:lnTo>
                      <a:pt x="27" y="121"/>
                    </a:lnTo>
                    <a:lnTo>
                      <a:pt x="38" y="119"/>
                    </a:lnTo>
                    <a:lnTo>
                      <a:pt x="48" y="114"/>
                    </a:lnTo>
                    <a:lnTo>
                      <a:pt x="57" y="109"/>
                    </a:lnTo>
                    <a:lnTo>
                      <a:pt x="66" y="102"/>
                    </a:lnTo>
                    <a:lnTo>
                      <a:pt x="73" y="94"/>
                    </a:lnTo>
                    <a:lnTo>
                      <a:pt x="78" y="85"/>
                    </a:lnTo>
                    <a:lnTo>
                      <a:pt x="65" y="53"/>
                    </a:lnTo>
                    <a:lnTo>
                      <a:pt x="65" y="53"/>
                    </a:lnTo>
                    <a:lnTo>
                      <a:pt x="57" y="64"/>
                    </a:lnTo>
                    <a:lnTo>
                      <a:pt x="52" y="68"/>
                    </a:lnTo>
                    <a:lnTo>
                      <a:pt x="49" y="72"/>
                    </a:lnTo>
                    <a:lnTo>
                      <a:pt x="43" y="75"/>
                    </a:lnTo>
                    <a:lnTo>
                      <a:pt x="39" y="77"/>
                    </a:lnTo>
                    <a:lnTo>
                      <a:pt x="33" y="78"/>
                    </a:lnTo>
                    <a:lnTo>
                      <a:pt x="29" y="78"/>
                    </a:lnTo>
                    <a:lnTo>
                      <a:pt x="29" y="78"/>
                    </a:lnTo>
                    <a:lnTo>
                      <a:pt x="32" y="58"/>
                    </a:lnTo>
                    <a:lnTo>
                      <a:pt x="34" y="39"/>
                    </a:lnTo>
                    <a:lnTo>
                      <a:pt x="34" y="19"/>
                    </a:lnTo>
                    <a:lnTo>
                      <a:pt x="34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46A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5" name="Freeform 68"/>
              <p:cNvSpPr>
                <a:spLocks noEditPoints="1"/>
              </p:cNvSpPr>
              <p:nvPr/>
            </p:nvSpPr>
            <p:spPr bwMode="auto">
              <a:xfrm>
                <a:off x="7989888" y="1744663"/>
                <a:ext cx="238125" cy="311150"/>
              </a:xfrm>
              <a:custGeom>
                <a:avLst/>
                <a:gdLst>
                  <a:gd name="T0" fmla="*/ 6 w 150"/>
                  <a:gd name="T1" fmla="*/ 49 h 196"/>
                  <a:gd name="T2" fmla="*/ 37 w 150"/>
                  <a:gd name="T3" fmla="*/ 103 h 196"/>
                  <a:gd name="T4" fmla="*/ 37 w 150"/>
                  <a:gd name="T5" fmla="*/ 103 h 196"/>
                  <a:gd name="T6" fmla="*/ 45 w 150"/>
                  <a:gd name="T7" fmla="*/ 116 h 196"/>
                  <a:gd name="T8" fmla="*/ 52 w 150"/>
                  <a:gd name="T9" fmla="*/ 130 h 196"/>
                  <a:gd name="T10" fmla="*/ 56 w 150"/>
                  <a:gd name="T11" fmla="*/ 142 h 196"/>
                  <a:gd name="T12" fmla="*/ 59 w 150"/>
                  <a:gd name="T13" fmla="*/ 153 h 196"/>
                  <a:gd name="T14" fmla="*/ 59 w 150"/>
                  <a:gd name="T15" fmla="*/ 153 h 196"/>
                  <a:gd name="T16" fmla="*/ 59 w 150"/>
                  <a:gd name="T17" fmla="*/ 156 h 196"/>
                  <a:gd name="T18" fmla="*/ 59 w 150"/>
                  <a:gd name="T19" fmla="*/ 156 h 196"/>
                  <a:gd name="T20" fmla="*/ 57 w 150"/>
                  <a:gd name="T21" fmla="*/ 167 h 196"/>
                  <a:gd name="T22" fmla="*/ 55 w 150"/>
                  <a:gd name="T23" fmla="*/ 177 h 196"/>
                  <a:gd name="T24" fmla="*/ 50 w 150"/>
                  <a:gd name="T25" fmla="*/ 187 h 196"/>
                  <a:gd name="T26" fmla="*/ 43 w 150"/>
                  <a:gd name="T27" fmla="*/ 196 h 196"/>
                  <a:gd name="T28" fmla="*/ 150 w 150"/>
                  <a:gd name="T29" fmla="*/ 151 h 196"/>
                  <a:gd name="T30" fmla="*/ 127 w 150"/>
                  <a:gd name="T31" fmla="*/ 152 h 196"/>
                  <a:gd name="T32" fmla="*/ 61 w 150"/>
                  <a:gd name="T33" fmla="*/ 153 h 196"/>
                  <a:gd name="T34" fmla="*/ 61 w 150"/>
                  <a:gd name="T35" fmla="*/ 153 h 196"/>
                  <a:gd name="T36" fmla="*/ 68 w 150"/>
                  <a:gd name="T37" fmla="*/ 153 h 196"/>
                  <a:gd name="T38" fmla="*/ 74 w 150"/>
                  <a:gd name="T39" fmla="*/ 151 h 196"/>
                  <a:gd name="T40" fmla="*/ 81 w 150"/>
                  <a:gd name="T41" fmla="*/ 149 h 196"/>
                  <a:gd name="T42" fmla="*/ 87 w 150"/>
                  <a:gd name="T43" fmla="*/ 147 h 196"/>
                  <a:gd name="T44" fmla="*/ 92 w 150"/>
                  <a:gd name="T45" fmla="*/ 142 h 196"/>
                  <a:gd name="T46" fmla="*/ 97 w 150"/>
                  <a:gd name="T47" fmla="*/ 138 h 196"/>
                  <a:gd name="T48" fmla="*/ 101 w 150"/>
                  <a:gd name="T49" fmla="*/ 132 h 196"/>
                  <a:gd name="T50" fmla="*/ 105 w 150"/>
                  <a:gd name="T51" fmla="*/ 126 h 196"/>
                  <a:gd name="T52" fmla="*/ 105 w 150"/>
                  <a:gd name="T53" fmla="*/ 126 h 196"/>
                  <a:gd name="T54" fmla="*/ 106 w 150"/>
                  <a:gd name="T55" fmla="*/ 108 h 196"/>
                  <a:gd name="T56" fmla="*/ 109 w 150"/>
                  <a:gd name="T57" fmla="*/ 91 h 196"/>
                  <a:gd name="T58" fmla="*/ 113 w 150"/>
                  <a:gd name="T59" fmla="*/ 75 h 196"/>
                  <a:gd name="T60" fmla="*/ 117 w 150"/>
                  <a:gd name="T61" fmla="*/ 59 h 196"/>
                  <a:gd name="T62" fmla="*/ 124 w 150"/>
                  <a:gd name="T63" fmla="*/ 44 h 196"/>
                  <a:gd name="T64" fmla="*/ 131 w 150"/>
                  <a:gd name="T65" fmla="*/ 28 h 196"/>
                  <a:gd name="T66" fmla="*/ 138 w 150"/>
                  <a:gd name="T67" fmla="*/ 15 h 196"/>
                  <a:gd name="T68" fmla="*/ 147 w 150"/>
                  <a:gd name="T69" fmla="*/ 0 h 196"/>
                  <a:gd name="T70" fmla="*/ 147 w 150"/>
                  <a:gd name="T71" fmla="*/ 0 h 196"/>
                  <a:gd name="T72" fmla="*/ 128 w 150"/>
                  <a:gd name="T73" fmla="*/ 5 h 196"/>
                  <a:gd name="T74" fmla="*/ 109 w 150"/>
                  <a:gd name="T75" fmla="*/ 8 h 196"/>
                  <a:gd name="T76" fmla="*/ 90 w 150"/>
                  <a:gd name="T77" fmla="*/ 10 h 196"/>
                  <a:gd name="T78" fmla="*/ 72 w 150"/>
                  <a:gd name="T79" fmla="*/ 12 h 196"/>
                  <a:gd name="T80" fmla="*/ 53 w 150"/>
                  <a:gd name="T81" fmla="*/ 12 h 196"/>
                  <a:gd name="T82" fmla="*/ 35 w 150"/>
                  <a:gd name="T83" fmla="*/ 12 h 196"/>
                  <a:gd name="T84" fmla="*/ 18 w 150"/>
                  <a:gd name="T85" fmla="*/ 9 h 196"/>
                  <a:gd name="T86" fmla="*/ 0 w 150"/>
                  <a:gd name="T87" fmla="*/ 7 h 196"/>
                  <a:gd name="T88" fmla="*/ 0 w 150"/>
                  <a:gd name="T89" fmla="*/ 7 h 196"/>
                  <a:gd name="T90" fmla="*/ 3 w 150"/>
                  <a:gd name="T91" fmla="*/ 28 h 196"/>
                  <a:gd name="T92" fmla="*/ 6 w 150"/>
                  <a:gd name="T93" fmla="*/ 49 h 196"/>
                  <a:gd name="T94" fmla="*/ 6 w 150"/>
                  <a:gd name="T95" fmla="*/ 49 h 196"/>
                  <a:gd name="T96" fmla="*/ 11 w 150"/>
                  <a:gd name="T97" fmla="*/ 35 h 196"/>
                  <a:gd name="T98" fmla="*/ 16 w 150"/>
                  <a:gd name="T99" fmla="*/ 22 h 196"/>
                  <a:gd name="T100" fmla="*/ 125 w 150"/>
                  <a:gd name="T101" fmla="*/ 22 h 196"/>
                  <a:gd name="T102" fmla="*/ 110 w 150"/>
                  <a:gd name="T103" fmla="*/ 35 h 196"/>
                  <a:gd name="T104" fmla="*/ 11 w 150"/>
                  <a:gd name="T105" fmla="*/ 35 h 196"/>
                  <a:gd name="T106" fmla="*/ 11 w 150"/>
                  <a:gd name="T107" fmla="*/ 35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0" h="196">
                    <a:moveTo>
                      <a:pt x="6" y="49"/>
                    </a:moveTo>
                    <a:lnTo>
                      <a:pt x="37" y="103"/>
                    </a:lnTo>
                    <a:lnTo>
                      <a:pt x="37" y="103"/>
                    </a:lnTo>
                    <a:lnTo>
                      <a:pt x="45" y="116"/>
                    </a:lnTo>
                    <a:lnTo>
                      <a:pt x="52" y="130"/>
                    </a:lnTo>
                    <a:lnTo>
                      <a:pt x="56" y="142"/>
                    </a:lnTo>
                    <a:lnTo>
                      <a:pt x="59" y="153"/>
                    </a:lnTo>
                    <a:lnTo>
                      <a:pt x="59" y="153"/>
                    </a:lnTo>
                    <a:lnTo>
                      <a:pt x="59" y="156"/>
                    </a:lnTo>
                    <a:lnTo>
                      <a:pt x="59" y="156"/>
                    </a:lnTo>
                    <a:lnTo>
                      <a:pt x="57" y="167"/>
                    </a:lnTo>
                    <a:lnTo>
                      <a:pt x="55" y="177"/>
                    </a:lnTo>
                    <a:lnTo>
                      <a:pt x="50" y="187"/>
                    </a:lnTo>
                    <a:lnTo>
                      <a:pt x="43" y="196"/>
                    </a:lnTo>
                    <a:lnTo>
                      <a:pt x="150" y="151"/>
                    </a:lnTo>
                    <a:lnTo>
                      <a:pt x="127" y="152"/>
                    </a:lnTo>
                    <a:lnTo>
                      <a:pt x="61" y="153"/>
                    </a:lnTo>
                    <a:lnTo>
                      <a:pt x="61" y="153"/>
                    </a:lnTo>
                    <a:lnTo>
                      <a:pt x="68" y="153"/>
                    </a:lnTo>
                    <a:lnTo>
                      <a:pt x="74" y="151"/>
                    </a:lnTo>
                    <a:lnTo>
                      <a:pt x="81" y="149"/>
                    </a:lnTo>
                    <a:lnTo>
                      <a:pt x="87" y="147"/>
                    </a:lnTo>
                    <a:lnTo>
                      <a:pt x="92" y="142"/>
                    </a:lnTo>
                    <a:lnTo>
                      <a:pt x="97" y="138"/>
                    </a:lnTo>
                    <a:lnTo>
                      <a:pt x="101" y="132"/>
                    </a:lnTo>
                    <a:lnTo>
                      <a:pt x="105" y="126"/>
                    </a:lnTo>
                    <a:lnTo>
                      <a:pt x="105" y="126"/>
                    </a:lnTo>
                    <a:lnTo>
                      <a:pt x="106" y="108"/>
                    </a:lnTo>
                    <a:lnTo>
                      <a:pt x="109" y="91"/>
                    </a:lnTo>
                    <a:lnTo>
                      <a:pt x="113" y="75"/>
                    </a:lnTo>
                    <a:lnTo>
                      <a:pt x="117" y="59"/>
                    </a:lnTo>
                    <a:lnTo>
                      <a:pt x="124" y="44"/>
                    </a:lnTo>
                    <a:lnTo>
                      <a:pt x="131" y="28"/>
                    </a:lnTo>
                    <a:lnTo>
                      <a:pt x="138" y="15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28" y="5"/>
                    </a:lnTo>
                    <a:lnTo>
                      <a:pt x="109" y="8"/>
                    </a:lnTo>
                    <a:lnTo>
                      <a:pt x="90" y="10"/>
                    </a:lnTo>
                    <a:lnTo>
                      <a:pt x="72" y="12"/>
                    </a:lnTo>
                    <a:lnTo>
                      <a:pt x="53" y="12"/>
                    </a:lnTo>
                    <a:lnTo>
                      <a:pt x="35" y="12"/>
                    </a:lnTo>
                    <a:lnTo>
                      <a:pt x="18" y="9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28"/>
                    </a:lnTo>
                    <a:lnTo>
                      <a:pt x="6" y="49"/>
                    </a:lnTo>
                    <a:lnTo>
                      <a:pt x="6" y="49"/>
                    </a:lnTo>
                    <a:close/>
                    <a:moveTo>
                      <a:pt x="11" y="35"/>
                    </a:moveTo>
                    <a:lnTo>
                      <a:pt x="16" y="22"/>
                    </a:lnTo>
                    <a:lnTo>
                      <a:pt x="125" y="22"/>
                    </a:lnTo>
                    <a:lnTo>
                      <a:pt x="110" y="35"/>
                    </a:lnTo>
                    <a:lnTo>
                      <a:pt x="11" y="35"/>
                    </a:lnTo>
                    <a:lnTo>
                      <a:pt x="11" y="3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6" name="Freeform 69"/>
              <p:cNvSpPr>
                <a:spLocks/>
              </p:cNvSpPr>
              <p:nvPr/>
            </p:nvSpPr>
            <p:spPr bwMode="auto">
              <a:xfrm>
                <a:off x="8007350" y="1779588"/>
                <a:ext cx="180975" cy="20638"/>
              </a:xfrm>
              <a:custGeom>
                <a:avLst/>
                <a:gdLst>
                  <a:gd name="T0" fmla="*/ 5 w 114"/>
                  <a:gd name="T1" fmla="*/ 0 h 13"/>
                  <a:gd name="T2" fmla="*/ 0 w 114"/>
                  <a:gd name="T3" fmla="*/ 13 h 13"/>
                  <a:gd name="T4" fmla="*/ 99 w 114"/>
                  <a:gd name="T5" fmla="*/ 13 h 13"/>
                  <a:gd name="T6" fmla="*/ 114 w 114"/>
                  <a:gd name="T7" fmla="*/ 0 h 13"/>
                  <a:gd name="T8" fmla="*/ 5 w 114"/>
                  <a:gd name="T9" fmla="*/ 0 h 13"/>
                  <a:gd name="T10" fmla="*/ 5 w 114"/>
                  <a:gd name="T1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4" h="13">
                    <a:moveTo>
                      <a:pt x="5" y="0"/>
                    </a:moveTo>
                    <a:lnTo>
                      <a:pt x="0" y="13"/>
                    </a:lnTo>
                    <a:lnTo>
                      <a:pt x="99" y="13"/>
                    </a:lnTo>
                    <a:lnTo>
                      <a:pt x="114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7" name="Freeform 70"/>
              <p:cNvSpPr>
                <a:spLocks/>
              </p:cNvSpPr>
              <p:nvPr/>
            </p:nvSpPr>
            <p:spPr bwMode="auto">
              <a:xfrm>
                <a:off x="7735888" y="1908175"/>
                <a:ext cx="347663" cy="531813"/>
              </a:xfrm>
              <a:custGeom>
                <a:avLst/>
                <a:gdLst>
                  <a:gd name="T0" fmla="*/ 197 w 219"/>
                  <a:gd name="T1" fmla="*/ 0 h 335"/>
                  <a:gd name="T2" fmla="*/ 197 w 219"/>
                  <a:gd name="T3" fmla="*/ 0 h 335"/>
                  <a:gd name="T4" fmla="*/ 187 w 219"/>
                  <a:gd name="T5" fmla="*/ 8 h 335"/>
                  <a:gd name="T6" fmla="*/ 177 w 219"/>
                  <a:gd name="T7" fmla="*/ 13 h 335"/>
                  <a:gd name="T8" fmla="*/ 177 w 219"/>
                  <a:gd name="T9" fmla="*/ 13 h 335"/>
                  <a:gd name="T10" fmla="*/ 178 w 219"/>
                  <a:gd name="T11" fmla="*/ 21 h 335"/>
                  <a:gd name="T12" fmla="*/ 179 w 219"/>
                  <a:gd name="T13" fmla="*/ 29 h 335"/>
                  <a:gd name="T14" fmla="*/ 178 w 219"/>
                  <a:gd name="T15" fmla="*/ 37 h 335"/>
                  <a:gd name="T16" fmla="*/ 177 w 219"/>
                  <a:gd name="T17" fmla="*/ 44 h 335"/>
                  <a:gd name="T18" fmla="*/ 174 w 219"/>
                  <a:gd name="T19" fmla="*/ 50 h 335"/>
                  <a:gd name="T20" fmla="*/ 170 w 219"/>
                  <a:gd name="T21" fmla="*/ 57 h 335"/>
                  <a:gd name="T22" fmla="*/ 166 w 219"/>
                  <a:gd name="T23" fmla="*/ 63 h 335"/>
                  <a:gd name="T24" fmla="*/ 159 w 219"/>
                  <a:gd name="T25" fmla="*/ 69 h 335"/>
                  <a:gd name="T26" fmla="*/ 152 w 219"/>
                  <a:gd name="T27" fmla="*/ 74 h 335"/>
                  <a:gd name="T28" fmla="*/ 144 w 219"/>
                  <a:gd name="T29" fmla="*/ 80 h 335"/>
                  <a:gd name="T30" fmla="*/ 135 w 219"/>
                  <a:gd name="T31" fmla="*/ 84 h 335"/>
                  <a:gd name="T32" fmla="*/ 125 w 219"/>
                  <a:gd name="T33" fmla="*/ 89 h 335"/>
                  <a:gd name="T34" fmla="*/ 102 w 219"/>
                  <a:gd name="T35" fmla="*/ 96 h 335"/>
                  <a:gd name="T36" fmla="*/ 73 w 219"/>
                  <a:gd name="T37" fmla="*/ 103 h 335"/>
                  <a:gd name="T38" fmla="*/ 0 w 219"/>
                  <a:gd name="T39" fmla="*/ 312 h 335"/>
                  <a:gd name="T40" fmla="*/ 0 w 219"/>
                  <a:gd name="T41" fmla="*/ 312 h 335"/>
                  <a:gd name="T42" fmla="*/ 14 w 219"/>
                  <a:gd name="T43" fmla="*/ 318 h 335"/>
                  <a:gd name="T44" fmla="*/ 14 w 219"/>
                  <a:gd name="T45" fmla="*/ 318 h 335"/>
                  <a:gd name="T46" fmla="*/ 31 w 219"/>
                  <a:gd name="T47" fmla="*/ 325 h 335"/>
                  <a:gd name="T48" fmla="*/ 31 w 219"/>
                  <a:gd name="T49" fmla="*/ 325 h 335"/>
                  <a:gd name="T50" fmla="*/ 40 w 219"/>
                  <a:gd name="T51" fmla="*/ 327 h 335"/>
                  <a:gd name="T52" fmla="*/ 40 w 219"/>
                  <a:gd name="T53" fmla="*/ 327 h 335"/>
                  <a:gd name="T54" fmla="*/ 57 w 219"/>
                  <a:gd name="T55" fmla="*/ 333 h 335"/>
                  <a:gd name="T56" fmla="*/ 57 w 219"/>
                  <a:gd name="T57" fmla="*/ 333 h 335"/>
                  <a:gd name="T58" fmla="*/ 60 w 219"/>
                  <a:gd name="T59" fmla="*/ 333 h 335"/>
                  <a:gd name="T60" fmla="*/ 60 w 219"/>
                  <a:gd name="T61" fmla="*/ 333 h 335"/>
                  <a:gd name="T62" fmla="*/ 68 w 219"/>
                  <a:gd name="T63" fmla="*/ 335 h 335"/>
                  <a:gd name="T64" fmla="*/ 68 w 219"/>
                  <a:gd name="T65" fmla="*/ 313 h 335"/>
                  <a:gd name="T66" fmla="*/ 68 w 219"/>
                  <a:gd name="T67" fmla="*/ 295 h 335"/>
                  <a:gd name="T68" fmla="*/ 68 w 219"/>
                  <a:gd name="T69" fmla="*/ 285 h 335"/>
                  <a:gd name="T70" fmla="*/ 68 w 219"/>
                  <a:gd name="T71" fmla="*/ 236 h 335"/>
                  <a:gd name="T72" fmla="*/ 79 w 219"/>
                  <a:gd name="T73" fmla="*/ 168 h 335"/>
                  <a:gd name="T74" fmla="*/ 91 w 219"/>
                  <a:gd name="T75" fmla="*/ 138 h 335"/>
                  <a:gd name="T76" fmla="*/ 95 w 219"/>
                  <a:gd name="T77" fmla="*/ 128 h 335"/>
                  <a:gd name="T78" fmla="*/ 95 w 219"/>
                  <a:gd name="T79" fmla="*/ 128 h 335"/>
                  <a:gd name="T80" fmla="*/ 120 w 219"/>
                  <a:gd name="T81" fmla="*/ 125 h 335"/>
                  <a:gd name="T82" fmla="*/ 143 w 219"/>
                  <a:gd name="T83" fmla="*/ 119 h 335"/>
                  <a:gd name="T84" fmla="*/ 168 w 219"/>
                  <a:gd name="T85" fmla="*/ 111 h 335"/>
                  <a:gd name="T86" fmla="*/ 193 w 219"/>
                  <a:gd name="T87" fmla="*/ 102 h 335"/>
                  <a:gd name="T88" fmla="*/ 193 w 219"/>
                  <a:gd name="T89" fmla="*/ 102 h 335"/>
                  <a:gd name="T90" fmla="*/ 203 w 219"/>
                  <a:gd name="T91" fmla="*/ 93 h 335"/>
                  <a:gd name="T92" fmla="*/ 203 w 219"/>
                  <a:gd name="T93" fmla="*/ 93 h 335"/>
                  <a:gd name="T94" fmla="*/ 210 w 219"/>
                  <a:gd name="T95" fmla="*/ 84 h 335"/>
                  <a:gd name="T96" fmla="*/ 215 w 219"/>
                  <a:gd name="T97" fmla="*/ 74 h 335"/>
                  <a:gd name="T98" fmla="*/ 217 w 219"/>
                  <a:gd name="T99" fmla="*/ 64 h 335"/>
                  <a:gd name="T100" fmla="*/ 219 w 219"/>
                  <a:gd name="T101" fmla="*/ 53 h 335"/>
                  <a:gd name="T102" fmla="*/ 219 w 219"/>
                  <a:gd name="T103" fmla="*/ 53 h 335"/>
                  <a:gd name="T104" fmla="*/ 219 w 219"/>
                  <a:gd name="T105" fmla="*/ 50 h 335"/>
                  <a:gd name="T106" fmla="*/ 219 w 219"/>
                  <a:gd name="T107" fmla="*/ 50 h 335"/>
                  <a:gd name="T108" fmla="*/ 216 w 219"/>
                  <a:gd name="T109" fmla="*/ 39 h 335"/>
                  <a:gd name="T110" fmla="*/ 212 w 219"/>
                  <a:gd name="T111" fmla="*/ 27 h 335"/>
                  <a:gd name="T112" fmla="*/ 205 w 219"/>
                  <a:gd name="T113" fmla="*/ 13 h 335"/>
                  <a:gd name="T114" fmla="*/ 197 w 219"/>
                  <a:gd name="T115" fmla="*/ 0 h 335"/>
                  <a:gd name="T116" fmla="*/ 197 w 219"/>
                  <a:gd name="T1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9" h="335">
                    <a:moveTo>
                      <a:pt x="197" y="0"/>
                    </a:moveTo>
                    <a:lnTo>
                      <a:pt x="197" y="0"/>
                    </a:lnTo>
                    <a:lnTo>
                      <a:pt x="187" y="8"/>
                    </a:lnTo>
                    <a:lnTo>
                      <a:pt x="177" y="13"/>
                    </a:lnTo>
                    <a:lnTo>
                      <a:pt x="177" y="13"/>
                    </a:lnTo>
                    <a:lnTo>
                      <a:pt x="178" y="21"/>
                    </a:lnTo>
                    <a:lnTo>
                      <a:pt x="179" y="29"/>
                    </a:lnTo>
                    <a:lnTo>
                      <a:pt x="178" y="37"/>
                    </a:lnTo>
                    <a:lnTo>
                      <a:pt x="177" y="44"/>
                    </a:lnTo>
                    <a:lnTo>
                      <a:pt x="174" y="50"/>
                    </a:lnTo>
                    <a:lnTo>
                      <a:pt x="170" y="57"/>
                    </a:lnTo>
                    <a:lnTo>
                      <a:pt x="166" y="63"/>
                    </a:lnTo>
                    <a:lnTo>
                      <a:pt x="159" y="69"/>
                    </a:lnTo>
                    <a:lnTo>
                      <a:pt x="152" y="74"/>
                    </a:lnTo>
                    <a:lnTo>
                      <a:pt x="144" y="80"/>
                    </a:lnTo>
                    <a:lnTo>
                      <a:pt x="135" y="84"/>
                    </a:lnTo>
                    <a:lnTo>
                      <a:pt x="125" y="89"/>
                    </a:lnTo>
                    <a:lnTo>
                      <a:pt x="102" y="96"/>
                    </a:lnTo>
                    <a:lnTo>
                      <a:pt x="73" y="103"/>
                    </a:lnTo>
                    <a:lnTo>
                      <a:pt x="0" y="312"/>
                    </a:lnTo>
                    <a:lnTo>
                      <a:pt x="0" y="312"/>
                    </a:lnTo>
                    <a:lnTo>
                      <a:pt x="14" y="318"/>
                    </a:lnTo>
                    <a:lnTo>
                      <a:pt x="14" y="318"/>
                    </a:lnTo>
                    <a:lnTo>
                      <a:pt x="31" y="325"/>
                    </a:lnTo>
                    <a:lnTo>
                      <a:pt x="31" y="325"/>
                    </a:lnTo>
                    <a:lnTo>
                      <a:pt x="40" y="327"/>
                    </a:lnTo>
                    <a:lnTo>
                      <a:pt x="40" y="327"/>
                    </a:lnTo>
                    <a:lnTo>
                      <a:pt x="57" y="333"/>
                    </a:lnTo>
                    <a:lnTo>
                      <a:pt x="57" y="333"/>
                    </a:lnTo>
                    <a:lnTo>
                      <a:pt x="60" y="333"/>
                    </a:lnTo>
                    <a:lnTo>
                      <a:pt x="60" y="333"/>
                    </a:lnTo>
                    <a:lnTo>
                      <a:pt x="68" y="335"/>
                    </a:lnTo>
                    <a:lnTo>
                      <a:pt x="68" y="313"/>
                    </a:lnTo>
                    <a:lnTo>
                      <a:pt x="68" y="295"/>
                    </a:lnTo>
                    <a:lnTo>
                      <a:pt x="68" y="285"/>
                    </a:lnTo>
                    <a:lnTo>
                      <a:pt x="68" y="236"/>
                    </a:lnTo>
                    <a:lnTo>
                      <a:pt x="79" y="168"/>
                    </a:lnTo>
                    <a:lnTo>
                      <a:pt x="91" y="138"/>
                    </a:lnTo>
                    <a:lnTo>
                      <a:pt x="95" y="128"/>
                    </a:lnTo>
                    <a:lnTo>
                      <a:pt x="95" y="128"/>
                    </a:lnTo>
                    <a:lnTo>
                      <a:pt x="120" y="125"/>
                    </a:lnTo>
                    <a:lnTo>
                      <a:pt x="143" y="119"/>
                    </a:lnTo>
                    <a:lnTo>
                      <a:pt x="168" y="111"/>
                    </a:lnTo>
                    <a:lnTo>
                      <a:pt x="193" y="102"/>
                    </a:lnTo>
                    <a:lnTo>
                      <a:pt x="193" y="102"/>
                    </a:lnTo>
                    <a:lnTo>
                      <a:pt x="203" y="93"/>
                    </a:lnTo>
                    <a:lnTo>
                      <a:pt x="203" y="93"/>
                    </a:lnTo>
                    <a:lnTo>
                      <a:pt x="210" y="84"/>
                    </a:lnTo>
                    <a:lnTo>
                      <a:pt x="215" y="74"/>
                    </a:lnTo>
                    <a:lnTo>
                      <a:pt x="217" y="64"/>
                    </a:lnTo>
                    <a:lnTo>
                      <a:pt x="219" y="53"/>
                    </a:lnTo>
                    <a:lnTo>
                      <a:pt x="219" y="53"/>
                    </a:lnTo>
                    <a:lnTo>
                      <a:pt x="219" y="50"/>
                    </a:lnTo>
                    <a:lnTo>
                      <a:pt x="219" y="50"/>
                    </a:lnTo>
                    <a:lnTo>
                      <a:pt x="216" y="39"/>
                    </a:lnTo>
                    <a:lnTo>
                      <a:pt x="212" y="27"/>
                    </a:lnTo>
                    <a:lnTo>
                      <a:pt x="205" y="13"/>
                    </a:lnTo>
                    <a:lnTo>
                      <a:pt x="197" y="0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1631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8" name="Freeform 71"/>
              <p:cNvSpPr>
                <a:spLocks/>
              </p:cNvSpPr>
              <p:nvPr/>
            </p:nvSpPr>
            <p:spPr bwMode="auto">
              <a:xfrm>
                <a:off x="8031163" y="2111375"/>
                <a:ext cx="26988" cy="160338"/>
              </a:xfrm>
              <a:custGeom>
                <a:avLst/>
                <a:gdLst>
                  <a:gd name="T0" fmla="*/ 17 w 17"/>
                  <a:gd name="T1" fmla="*/ 0 h 101"/>
                  <a:gd name="T2" fmla="*/ 3 w 17"/>
                  <a:gd name="T3" fmla="*/ 6 h 101"/>
                  <a:gd name="T4" fmla="*/ 3 w 17"/>
                  <a:gd name="T5" fmla="*/ 6 h 101"/>
                  <a:gd name="T6" fmla="*/ 0 w 17"/>
                  <a:gd name="T7" fmla="*/ 7 h 101"/>
                  <a:gd name="T8" fmla="*/ 0 w 17"/>
                  <a:gd name="T9" fmla="*/ 101 h 101"/>
                  <a:gd name="T10" fmla="*/ 0 w 17"/>
                  <a:gd name="T11" fmla="*/ 101 h 101"/>
                  <a:gd name="T12" fmla="*/ 17 w 17"/>
                  <a:gd name="T13" fmla="*/ 101 h 101"/>
                  <a:gd name="T14" fmla="*/ 17 w 17"/>
                  <a:gd name="T15" fmla="*/ 0 h 101"/>
                  <a:gd name="T16" fmla="*/ 17 w 17"/>
                  <a:gd name="T17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01">
                    <a:moveTo>
                      <a:pt x="17" y="0"/>
                    </a:moveTo>
                    <a:lnTo>
                      <a:pt x="3" y="6"/>
                    </a:lnTo>
                    <a:lnTo>
                      <a:pt x="3" y="6"/>
                    </a:lnTo>
                    <a:lnTo>
                      <a:pt x="0" y="7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17" y="101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9" name="Freeform 72"/>
              <p:cNvSpPr>
                <a:spLocks/>
              </p:cNvSpPr>
              <p:nvPr/>
            </p:nvSpPr>
            <p:spPr bwMode="auto">
              <a:xfrm>
                <a:off x="7880350" y="1984375"/>
                <a:ext cx="347663" cy="146050"/>
              </a:xfrm>
              <a:custGeom>
                <a:avLst/>
                <a:gdLst>
                  <a:gd name="T0" fmla="*/ 98 w 219"/>
                  <a:gd name="T1" fmla="*/ 86 h 92"/>
                  <a:gd name="T2" fmla="*/ 112 w 219"/>
                  <a:gd name="T3" fmla="*/ 80 h 92"/>
                  <a:gd name="T4" fmla="*/ 219 w 219"/>
                  <a:gd name="T5" fmla="*/ 33 h 92"/>
                  <a:gd name="T6" fmla="*/ 219 w 219"/>
                  <a:gd name="T7" fmla="*/ 0 h 92"/>
                  <a:gd name="T8" fmla="*/ 112 w 219"/>
                  <a:gd name="T9" fmla="*/ 45 h 92"/>
                  <a:gd name="T10" fmla="*/ 112 w 219"/>
                  <a:gd name="T11" fmla="*/ 45 h 92"/>
                  <a:gd name="T12" fmla="*/ 102 w 219"/>
                  <a:gd name="T13" fmla="*/ 54 h 92"/>
                  <a:gd name="T14" fmla="*/ 102 w 219"/>
                  <a:gd name="T15" fmla="*/ 54 h 92"/>
                  <a:gd name="T16" fmla="*/ 77 w 219"/>
                  <a:gd name="T17" fmla="*/ 63 h 92"/>
                  <a:gd name="T18" fmla="*/ 52 w 219"/>
                  <a:gd name="T19" fmla="*/ 71 h 92"/>
                  <a:gd name="T20" fmla="*/ 29 w 219"/>
                  <a:gd name="T21" fmla="*/ 77 h 92"/>
                  <a:gd name="T22" fmla="*/ 4 w 219"/>
                  <a:gd name="T23" fmla="*/ 80 h 92"/>
                  <a:gd name="T24" fmla="*/ 0 w 219"/>
                  <a:gd name="T25" fmla="*/ 90 h 92"/>
                  <a:gd name="T26" fmla="*/ 0 w 219"/>
                  <a:gd name="T27" fmla="*/ 90 h 92"/>
                  <a:gd name="T28" fmla="*/ 20 w 219"/>
                  <a:gd name="T29" fmla="*/ 91 h 92"/>
                  <a:gd name="T30" fmla="*/ 39 w 219"/>
                  <a:gd name="T31" fmla="*/ 92 h 92"/>
                  <a:gd name="T32" fmla="*/ 57 w 219"/>
                  <a:gd name="T33" fmla="*/ 91 h 92"/>
                  <a:gd name="T34" fmla="*/ 76 w 219"/>
                  <a:gd name="T35" fmla="*/ 90 h 92"/>
                  <a:gd name="T36" fmla="*/ 76 w 219"/>
                  <a:gd name="T37" fmla="*/ 90 h 92"/>
                  <a:gd name="T38" fmla="*/ 95 w 219"/>
                  <a:gd name="T39" fmla="*/ 87 h 92"/>
                  <a:gd name="T40" fmla="*/ 95 w 219"/>
                  <a:gd name="T41" fmla="*/ 87 h 92"/>
                  <a:gd name="T42" fmla="*/ 98 w 219"/>
                  <a:gd name="T43" fmla="*/ 86 h 92"/>
                  <a:gd name="T44" fmla="*/ 98 w 219"/>
                  <a:gd name="T45" fmla="*/ 8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19" h="92">
                    <a:moveTo>
                      <a:pt x="98" y="86"/>
                    </a:moveTo>
                    <a:lnTo>
                      <a:pt x="112" y="80"/>
                    </a:lnTo>
                    <a:lnTo>
                      <a:pt x="219" y="33"/>
                    </a:lnTo>
                    <a:lnTo>
                      <a:pt x="219" y="0"/>
                    </a:lnTo>
                    <a:lnTo>
                      <a:pt x="112" y="45"/>
                    </a:lnTo>
                    <a:lnTo>
                      <a:pt x="112" y="45"/>
                    </a:lnTo>
                    <a:lnTo>
                      <a:pt x="102" y="54"/>
                    </a:lnTo>
                    <a:lnTo>
                      <a:pt x="102" y="54"/>
                    </a:lnTo>
                    <a:lnTo>
                      <a:pt x="77" y="63"/>
                    </a:lnTo>
                    <a:lnTo>
                      <a:pt x="52" y="71"/>
                    </a:lnTo>
                    <a:lnTo>
                      <a:pt x="29" y="77"/>
                    </a:lnTo>
                    <a:lnTo>
                      <a:pt x="4" y="80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20" y="91"/>
                    </a:lnTo>
                    <a:lnTo>
                      <a:pt x="39" y="92"/>
                    </a:lnTo>
                    <a:lnTo>
                      <a:pt x="57" y="91"/>
                    </a:lnTo>
                    <a:lnTo>
                      <a:pt x="76" y="90"/>
                    </a:lnTo>
                    <a:lnTo>
                      <a:pt x="76" y="90"/>
                    </a:lnTo>
                    <a:lnTo>
                      <a:pt x="95" y="87"/>
                    </a:lnTo>
                    <a:lnTo>
                      <a:pt x="95" y="87"/>
                    </a:lnTo>
                    <a:lnTo>
                      <a:pt x="98" y="86"/>
                    </a:lnTo>
                    <a:lnTo>
                      <a:pt x="98" y="86"/>
                    </a:lnTo>
                    <a:close/>
                  </a:path>
                </a:pathLst>
              </a:custGeom>
              <a:solidFill>
                <a:srgbClr val="0909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0" name="Freeform 73"/>
              <p:cNvSpPr>
                <a:spLocks noEditPoints="1"/>
              </p:cNvSpPr>
              <p:nvPr/>
            </p:nvSpPr>
            <p:spPr bwMode="auto">
              <a:xfrm>
                <a:off x="7632700" y="1928813"/>
                <a:ext cx="387350" cy="474663"/>
              </a:xfrm>
              <a:custGeom>
                <a:avLst/>
                <a:gdLst>
                  <a:gd name="T0" fmla="*/ 138 w 244"/>
                  <a:gd name="T1" fmla="*/ 90 h 299"/>
                  <a:gd name="T2" fmla="*/ 190 w 244"/>
                  <a:gd name="T3" fmla="*/ 76 h 299"/>
                  <a:gd name="T4" fmla="*/ 209 w 244"/>
                  <a:gd name="T5" fmla="*/ 67 h 299"/>
                  <a:gd name="T6" fmla="*/ 224 w 244"/>
                  <a:gd name="T7" fmla="*/ 56 h 299"/>
                  <a:gd name="T8" fmla="*/ 235 w 244"/>
                  <a:gd name="T9" fmla="*/ 44 h 299"/>
                  <a:gd name="T10" fmla="*/ 242 w 244"/>
                  <a:gd name="T11" fmla="*/ 31 h 299"/>
                  <a:gd name="T12" fmla="*/ 244 w 244"/>
                  <a:gd name="T13" fmla="*/ 16 h 299"/>
                  <a:gd name="T14" fmla="*/ 242 w 244"/>
                  <a:gd name="T15" fmla="*/ 0 h 299"/>
                  <a:gd name="T16" fmla="*/ 233 w 244"/>
                  <a:gd name="T17" fmla="*/ 4 h 299"/>
                  <a:gd name="T18" fmla="*/ 213 w 244"/>
                  <a:gd name="T19" fmla="*/ 8 h 299"/>
                  <a:gd name="T20" fmla="*/ 189 w 244"/>
                  <a:gd name="T21" fmla="*/ 8 h 299"/>
                  <a:gd name="T22" fmla="*/ 162 w 244"/>
                  <a:gd name="T23" fmla="*/ 5 h 299"/>
                  <a:gd name="T24" fmla="*/ 149 w 244"/>
                  <a:gd name="T25" fmla="*/ 1 h 299"/>
                  <a:gd name="T26" fmla="*/ 141 w 244"/>
                  <a:gd name="T27" fmla="*/ 16 h 299"/>
                  <a:gd name="T28" fmla="*/ 126 w 244"/>
                  <a:gd name="T29" fmla="*/ 13 h 299"/>
                  <a:gd name="T30" fmla="*/ 101 w 244"/>
                  <a:gd name="T31" fmla="*/ 11 h 299"/>
                  <a:gd name="T32" fmla="*/ 90 w 244"/>
                  <a:gd name="T33" fmla="*/ 14 h 299"/>
                  <a:gd name="T34" fmla="*/ 79 w 244"/>
                  <a:gd name="T35" fmla="*/ 20 h 299"/>
                  <a:gd name="T36" fmla="*/ 72 w 244"/>
                  <a:gd name="T37" fmla="*/ 26 h 299"/>
                  <a:gd name="T38" fmla="*/ 63 w 244"/>
                  <a:gd name="T39" fmla="*/ 40 h 299"/>
                  <a:gd name="T40" fmla="*/ 50 w 244"/>
                  <a:gd name="T41" fmla="*/ 103 h 299"/>
                  <a:gd name="T42" fmla="*/ 0 w 244"/>
                  <a:gd name="T43" fmla="*/ 264 h 299"/>
                  <a:gd name="T44" fmla="*/ 33 w 244"/>
                  <a:gd name="T45" fmla="*/ 284 h 299"/>
                  <a:gd name="T46" fmla="*/ 138 w 244"/>
                  <a:gd name="T47" fmla="*/ 90 h 299"/>
                  <a:gd name="T48" fmla="*/ 142 w 244"/>
                  <a:gd name="T49" fmla="*/ 18 h 299"/>
                  <a:gd name="T50" fmla="*/ 141 w 244"/>
                  <a:gd name="T51" fmla="*/ 19 h 299"/>
                  <a:gd name="T52" fmla="*/ 140 w 244"/>
                  <a:gd name="T53" fmla="*/ 18 h 299"/>
                  <a:gd name="T54" fmla="*/ 127 w 244"/>
                  <a:gd name="T55" fmla="*/ 18 h 299"/>
                  <a:gd name="T56" fmla="*/ 107 w 244"/>
                  <a:gd name="T57" fmla="*/ 20 h 299"/>
                  <a:gd name="T58" fmla="*/ 91 w 244"/>
                  <a:gd name="T59" fmla="*/ 27 h 299"/>
                  <a:gd name="T60" fmla="*/ 81 w 244"/>
                  <a:gd name="T61" fmla="*/ 36 h 299"/>
                  <a:gd name="T62" fmla="*/ 50 w 244"/>
                  <a:gd name="T63" fmla="*/ 186 h 299"/>
                  <a:gd name="T64" fmla="*/ 11 w 244"/>
                  <a:gd name="T65" fmla="*/ 268 h 299"/>
                  <a:gd name="T66" fmla="*/ 38 w 244"/>
                  <a:gd name="T67" fmla="*/ 185 h 299"/>
                  <a:gd name="T68" fmla="*/ 38 w 244"/>
                  <a:gd name="T69" fmla="*/ 184 h 299"/>
                  <a:gd name="T70" fmla="*/ 63 w 244"/>
                  <a:gd name="T71" fmla="*/ 50 h 299"/>
                  <a:gd name="T72" fmla="*/ 70 w 244"/>
                  <a:gd name="T73" fmla="*/ 34 h 299"/>
                  <a:gd name="T74" fmla="*/ 80 w 244"/>
                  <a:gd name="T75" fmla="*/ 23 h 299"/>
                  <a:gd name="T76" fmla="*/ 86 w 244"/>
                  <a:gd name="T77" fmla="*/ 19 h 299"/>
                  <a:gd name="T78" fmla="*/ 91 w 244"/>
                  <a:gd name="T79" fmla="*/ 17 h 299"/>
                  <a:gd name="T80" fmla="*/ 113 w 244"/>
                  <a:gd name="T81" fmla="*/ 15 h 299"/>
                  <a:gd name="T82" fmla="*/ 140 w 244"/>
                  <a:gd name="T83" fmla="*/ 18 h 299"/>
                  <a:gd name="T84" fmla="*/ 142 w 244"/>
                  <a:gd name="T85" fmla="*/ 18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44" h="299">
                    <a:moveTo>
                      <a:pt x="138" y="90"/>
                    </a:moveTo>
                    <a:lnTo>
                      <a:pt x="138" y="90"/>
                    </a:lnTo>
                    <a:lnTo>
                      <a:pt x="167" y="83"/>
                    </a:lnTo>
                    <a:lnTo>
                      <a:pt x="190" y="76"/>
                    </a:lnTo>
                    <a:lnTo>
                      <a:pt x="200" y="71"/>
                    </a:lnTo>
                    <a:lnTo>
                      <a:pt x="209" y="67"/>
                    </a:lnTo>
                    <a:lnTo>
                      <a:pt x="217" y="61"/>
                    </a:lnTo>
                    <a:lnTo>
                      <a:pt x="224" y="56"/>
                    </a:lnTo>
                    <a:lnTo>
                      <a:pt x="231" y="50"/>
                    </a:lnTo>
                    <a:lnTo>
                      <a:pt x="235" y="44"/>
                    </a:lnTo>
                    <a:lnTo>
                      <a:pt x="239" y="37"/>
                    </a:lnTo>
                    <a:lnTo>
                      <a:pt x="242" y="31"/>
                    </a:lnTo>
                    <a:lnTo>
                      <a:pt x="243" y="24"/>
                    </a:lnTo>
                    <a:lnTo>
                      <a:pt x="244" y="16"/>
                    </a:lnTo>
                    <a:lnTo>
                      <a:pt x="243" y="8"/>
                    </a:lnTo>
                    <a:lnTo>
                      <a:pt x="242" y="0"/>
                    </a:lnTo>
                    <a:lnTo>
                      <a:pt x="242" y="0"/>
                    </a:lnTo>
                    <a:lnTo>
                      <a:pt x="233" y="4"/>
                    </a:lnTo>
                    <a:lnTo>
                      <a:pt x="223" y="6"/>
                    </a:lnTo>
                    <a:lnTo>
                      <a:pt x="213" y="8"/>
                    </a:lnTo>
                    <a:lnTo>
                      <a:pt x="201" y="8"/>
                    </a:lnTo>
                    <a:lnTo>
                      <a:pt x="189" y="8"/>
                    </a:lnTo>
                    <a:lnTo>
                      <a:pt x="176" y="7"/>
                    </a:lnTo>
                    <a:lnTo>
                      <a:pt x="162" y="5"/>
                    </a:lnTo>
                    <a:lnTo>
                      <a:pt x="149" y="1"/>
                    </a:lnTo>
                    <a:lnTo>
                      <a:pt x="149" y="1"/>
                    </a:lnTo>
                    <a:lnTo>
                      <a:pt x="145" y="9"/>
                    </a:lnTo>
                    <a:lnTo>
                      <a:pt x="141" y="16"/>
                    </a:lnTo>
                    <a:lnTo>
                      <a:pt x="141" y="16"/>
                    </a:lnTo>
                    <a:lnTo>
                      <a:pt x="126" y="13"/>
                    </a:lnTo>
                    <a:lnTo>
                      <a:pt x="113" y="11"/>
                    </a:lnTo>
                    <a:lnTo>
                      <a:pt x="101" y="11"/>
                    </a:lnTo>
                    <a:lnTo>
                      <a:pt x="90" y="14"/>
                    </a:lnTo>
                    <a:lnTo>
                      <a:pt x="90" y="14"/>
                    </a:lnTo>
                    <a:lnTo>
                      <a:pt x="84" y="17"/>
                    </a:lnTo>
                    <a:lnTo>
                      <a:pt x="79" y="20"/>
                    </a:lnTo>
                    <a:lnTo>
                      <a:pt x="79" y="20"/>
                    </a:lnTo>
                    <a:lnTo>
                      <a:pt x="72" y="26"/>
                    </a:lnTo>
                    <a:lnTo>
                      <a:pt x="68" y="32"/>
                    </a:lnTo>
                    <a:lnTo>
                      <a:pt x="63" y="40"/>
                    </a:lnTo>
                    <a:lnTo>
                      <a:pt x="60" y="49"/>
                    </a:lnTo>
                    <a:lnTo>
                      <a:pt x="50" y="103"/>
                    </a:lnTo>
                    <a:lnTo>
                      <a:pt x="35" y="184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33" y="284"/>
                    </a:lnTo>
                    <a:lnTo>
                      <a:pt x="65" y="299"/>
                    </a:lnTo>
                    <a:lnTo>
                      <a:pt x="138" y="90"/>
                    </a:lnTo>
                    <a:lnTo>
                      <a:pt x="138" y="90"/>
                    </a:lnTo>
                    <a:close/>
                    <a:moveTo>
                      <a:pt x="142" y="18"/>
                    </a:moveTo>
                    <a:lnTo>
                      <a:pt x="142" y="18"/>
                    </a:lnTo>
                    <a:lnTo>
                      <a:pt x="141" y="19"/>
                    </a:lnTo>
                    <a:lnTo>
                      <a:pt x="141" y="19"/>
                    </a:lnTo>
                    <a:lnTo>
                      <a:pt x="140" y="18"/>
                    </a:lnTo>
                    <a:lnTo>
                      <a:pt x="140" y="18"/>
                    </a:lnTo>
                    <a:lnTo>
                      <a:pt x="127" y="18"/>
                    </a:lnTo>
                    <a:lnTo>
                      <a:pt x="116" y="19"/>
                    </a:lnTo>
                    <a:lnTo>
                      <a:pt x="107" y="20"/>
                    </a:lnTo>
                    <a:lnTo>
                      <a:pt x="98" y="24"/>
                    </a:lnTo>
                    <a:lnTo>
                      <a:pt x="91" y="27"/>
                    </a:lnTo>
                    <a:lnTo>
                      <a:pt x="86" y="32"/>
                    </a:lnTo>
                    <a:lnTo>
                      <a:pt x="81" y="36"/>
                    </a:lnTo>
                    <a:lnTo>
                      <a:pt x="79" y="43"/>
                    </a:lnTo>
                    <a:lnTo>
                      <a:pt x="50" y="186"/>
                    </a:lnTo>
                    <a:lnTo>
                      <a:pt x="11" y="268"/>
                    </a:lnTo>
                    <a:lnTo>
                      <a:pt x="11" y="268"/>
                    </a:lnTo>
                    <a:lnTo>
                      <a:pt x="5" y="263"/>
                    </a:lnTo>
                    <a:lnTo>
                      <a:pt x="38" y="185"/>
                    </a:lnTo>
                    <a:lnTo>
                      <a:pt x="38" y="185"/>
                    </a:lnTo>
                    <a:lnTo>
                      <a:pt x="38" y="184"/>
                    </a:lnTo>
                    <a:lnTo>
                      <a:pt x="63" y="50"/>
                    </a:lnTo>
                    <a:lnTo>
                      <a:pt x="63" y="50"/>
                    </a:lnTo>
                    <a:lnTo>
                      <a:pt x="66" y="42"/>
                    </a:lnTo>
                    <a:lnTo>
                      <a:pt x="70" y="34"/>
                    </a:lnTo>
                    <a:lnTo>
                      <a:pt x="74" y="28"/>
                    </a:lnTo>
                    <a:lnTo>
                      <a:pt x="80" y="23"/>
                    </a:lnTo>
                    <a:lnTo>
                      <a:pt x="80" y="23"/>
                    </a:lnTo>
                    <a:lnTo>
                      <a:pt x="86" y="19"/>
                    </a:lnTo>
                    <a:lnTo>
                      <a:pt x="91" y="17"/>
                    </a:lnTo>
                    <a:lnTo>
                      <a:pt x="91" y="17"/>
                    </a:lnTo>
                    <a:lnTo>
                      <a:pt x="101" y="15"/>
                    </a:lnTo>
                    <a:lnTo>
                      <a:pt x="113" y="15"/>
                    </a:lnTo>
                    <a:lnTo>
                      <a:pt x="125" y="16"/>
                    </a:lnTo>
                    <a:lnTo>
                      <a:pt x="140" y="18"/>
                    </a:lnTo>
                    <a:lnTo>
                      <a:pt x="140" y="18"/>
                    </a:lnTo>
                    <a:lnTo>
                      <a:pt x="142" y="18"/>
                    </a:lnTo>
                    <a:lnTo>
                      <a:pt x="142" y="18"/>
                    </a:lnTo>
                    <a:close/>
                  </a:path>
                </a:pathLst>
              </a:custGeom>
              <a:solidFill>
                <a:srgbClr val="1E44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1" name="Freeform 74"/>
              <p:cNvSpPr>
                <a:spLocks/>
              </p:cNvSpPr>
              <p:nvPr/>
            </p:nvSpPr>
            <p:spPr bwMode="auto">
              <a:xfrm>
                <a:off x="7640638" y="1952625"/>
                <a:ext cx="214313" cy="401638"/>
              </a:xfrm>
              <a:custGeom>
                <a:avLst/>
                <a:gdLst>
                  <a:gd name="T0" fmla="*/ 86 w 135"/>
                  <a:gd name="T1" fmla="*/ 2 h 253"/>
                  <a:gd name="T2" fmla="*/ 86 w 135"/>
                  <a:gd name="T3" fmla="*/ 2 h 253"/>
                  <a:gd name="T4" fmla="*/ 81 w 135"/>
                  <a:gd name="T5" fmla="*/ 4 h 253"/>
                  <a:gd name="T6" fmla="*/ 75 w 135"/>
                  <a:gd name="T7" fmla="*/ 8 h 253"/>
                  <a:gd name="T8" fmla="*/ 75 w 135"/>
                  <a:gd name="T9" fmla="*/ 8 h 253"/>
                  <a:gd name="T10" fmla="*/ 69 w 135"/>
                  <a:gd name="T11" fmla="*/ 13 h 253"/>
                  <a:gd name="T12" fmla="*/ 65 w 135"/>
                  <a:gd name="T13" fmla="*/ 19 h 253"/>
                  <a:gd name="T14" fmla="*/ 61 w 135"/>
                  <a:gd name="T15" fmla="*/ 27 h 253"/>
                  <a:gd name="T16" fmla="*/ 58 w 135"/>
                  <a:gd name="T17" fmla="*/ 35 h 253"/>
                  <a:gd name="T18" fmla="*/ 33 w 135"/>
                  <a:gd name="T19" fmla="*/ 169 h 253"/>
                  <a:gd name="T20" fmla="*/ 33 w 135"/>
                  <a:gd name="T21" fmla="*/ 169 h 253"/>
                  <a:gd name="T22" fmla="*/ 33 w 135"/>
                  <a:gd name="T23" fmla="*/ 170 h 253"/>
                  <a:gd name="T24" fmla="*/ 0 w 135"/>
                  <a:gd name="T25" fmla="*/ 248 h 253"/>
                  <a:gd name="T26" fmla="*/ 0 w 135"/>
                  <a:gd name="T27" fmla="*/ 248 h 253"/>
                  <a:gd name="T28" fmla="*/ 6 w 135"/>
                  <a:gd name="T29" fmla="*/ 253 h 253"/>
                  <a:gd name="T30" fmla="*/ 45 w 135"/>
                  <a:gd name="T31" fmla="*/ 171 h 253"/>
                  <a:gd name="T32" fmla="*/ 74 w 135"/>
                  <a:gd name="T33" fmla="*/ 28 h 253"/>
                  <a:gd name="T34" fmla="*/ 74 w 135"/>
                  <a:gd name="T35" fmla="*/ 28 h 253"/>
                  <a:gd name="T36" fmla="*/ 76 w 135"/>
                  <a:gd name="T37" fmla="*/ 21 h 253"/>
                  <a:gd name="T38" fmla="*/ 81 w 135"/>
                  <a:gd name="T39" fmla="*/ 17 h 253"/>
                  <a:gd name="T40" fmla="*/ 86 w 135"/>
                  <a:gd name="T41" fmla="*/ 12 h 253"/>
                  <a:gd name="T42" fmla="*/ 93 w 135"/>
                  <a:gd name="T43" fmla="*/ 9 h 253"/>
                  <a:gd name="T44" fmla="*/ 102 w 135"/>
                  <a:gd name="T45" fmla="*/ 5 h 253"/>
                  <a:gd name="T46" fmla="*/ 111 w 135"/>
                  <a:gd name="T47" fmla="*/ 4 h 253"/>
                  <a:gd name="T48" fmla="*/ 122 w 135"/>
                  <a:gd name="T49" fmla="*/ 3 h 253"/>
                  <a:gd name="T50" fmla="*/ 135 w 135"/>
                  <a:gd name="T51" fmla="*/ 3 h 253"/>
                  <a:gd name="T52" fmla="*/ 135 w 135"/>
                  <a:gd name="T53" fmla="*/ 3 h 253"/>
                  <a:gd name="T54" fmla="*/ 120 w 135"/>
                  <a:gd name="T55" fmla="*/ 1 h 253"/>
                  <a:gd name="T56" fmla="*/ 108 w 135"/>
                  <a:gd name="T57" fmla="*/ 0 h 253"/>
                  <a:gd name="T58" fmla="*/ 96 w 135"/>
                  <a:gd name="T59" fmla="*/ 0 h 253"/>
                  <a:gd name="T60" fmla="*/ 86 w 135"/>
                  <a:gd name="T61" fmla="*/ 2 h 253"/>
                  <a:gd name="T62" fmla="*/ 86 w 135"/>
                  <a:gd name="T63" fmla="*/ 2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5" h="253">
                    <a:moveTo>
                      <a:pt x="86" y="2"/>
                    </a:moveTo>
                    <a:lnTo>
                      <a:pt x="86" y="2"/>
                    </a:lnTo>
                    <a:lnTo>
                      <a:pt x="81" y="4"/>
                    </a:lnTo>
                    <a:lnTo>
                      <a:pt x="75" y="8"/>
                    </a:lnTo>
                    <a:lnTo>
                      <a:pt x="75" y="8"/>
                    </a:lnTo>
                    <a:lnTo>
                      <a:pt x="69" y="13"/>
                    </a:lnTo>
                    <a:lnTo>
                      <a:pt x="65" y="19"/>
                    </a:lnTo>
                    <a:lnTo>
                      <a:pt x="61" y="27"/>
                    </a:lnTo>
                    <a:lnTo>
                      <a:pt x="58" y="35"/>
                    </a:lnTo>
                    <a:lnTo>
                      <a:pt x="33" y="169"/>
                    </a:lnTo>
                    <a:lnTo>
                      <a:pt x="33" y="169"/>
                    </a:lnTo>
                    <a:lnTo>
                      <a:pt x="33" y="170"/>
                    </a:lnTo>
                    <a:lnTo>
                      <a:pt x="0" y="248"/>
                    </a:lnTo>
                    <a:lnTo>
                      <a:pt x="0" y="248"/>
                    </a:lnTo>
                    <a:lnTo>
                      <a:pt x="6" y="253"/>
                    </a:lnTo>
                    <a:lnTo>
                      <a:pt x="45" y="171"/>
                    </a:lnTo>
                    <a:lnTo>
                      <a:pt x="74" y="28"/>
                    </a:lnTo>
                    <a:lnTo>
                      <a:pt x="74" y="28"/>
                    </a:lnTo>
                    <a:lnTo>
                      <a:pt x="76" y="21"/>
                    </a:lnTo>
                    <a:lnTo>
                      <a:pt x="81" y="17"/>
                    </a:lnTo>
                    <a:lnTo>
                      <a:pt x="86" y="12"/>
                    </a:lnTo>
                    <a:lnTo>
                      <a:pt x="93" y="9"/>
                    </a:lnTo>
                    <a:lnTo>
                      <a:pt x="102" y="5"/>
                    </a:lnTo>
                    <a:lnTo>
                      <a:pt x="111" y="4"/>
                    </a:lnTo>
                    <a:lnTo>
                      <a:pt x="122" y="3"/>
                    </a:lnTo>
                    <a:lnTo>
                      <a:pt x="135" y="3"/>
                    </a:lnTo>
                    <a:lnTo>
                      <a:pt x="135" y="3"/>
                    </a:lnTo>
                    <a:lnTo>
                      <a:pt x="120" y="1"/>
                    </a:lnTo>
                    <a:lnTo>
                      <a:pt x="108" y="0"/>
                    </a:lnTo>
                    <a:lnTo>
                      <a:pt x="96" y="0"/>
                    </a:lnTo>
                    <a:lnTo>
                      <a:pt x="86" y="2"/>
                    </a:lnTo>
                    <a:lnTo>
                      <a:pt x="86" y="2"/>
                    </a:lnTo>
                    <a:close/>
                  </a:path>
                </a:pathLst>
              </a:custGeom>
              <a:solidFill>
                <a:srgbClr val="46A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2" name="Freeform 75"/>
              <p:cNvSpPr>
                <a:spLocks noEditPoints="1"/>
              </p:cNvSpPr>
              <p:nvPr/>
            </p:nvSpPr>
            <p:spPr bwMode="auto">
              <a:xfrm>
                <a:off x="7418388" y="1892300"/>
                <a:ext cx="355600" cy="185738"/>
              </a:xfrm>
              <a:custGeom>
                <a:avLst/>
                <a:gdLst>
                  <a:gd name="T0" fmla="*/ 224 w 224"/>
                  <a:gd name="T1" fmla="*/ 20 h 117"/>
                  <a:gd name="T2" fmla="*/ 219 w 224"/>
                  <a:gd name="T3" fmla="*/ 10 h 117"/>
                  <a:gd name="T4" fmla="*/ 212 w 224"/>
                  <a:gd name="T5" fmla="*/ 0 h 117"/>
                  <a:gd name="T6" fmla="*/ 197 w 224"/>
                  <a:gd name="T7" fmla="*/ 6 h 117"/>
                  <a:gd name="T8" fmla="*/ 165 w 224"/>
                  <a:gd name="T9" fmla="*/ 18 h 117"/>
                  <a:gd name="T10" fmla="*/ 150 w 224"/>
                  <a:gd name="T11" fmla="*/ 22 h 117"/>
                  <a:gd name="T12" fmla="*/ 125 w 224"/>
                  <a:gd name="T13" fmla="*/ 27 h 117"/>
                  <a:gd name="T14" fmla="*/ 109 w 224"/>
                  <a:gd name="T15" fmla="*/ 29 h 117"/>
                  <a:gd name="T16" fmla="*/ 65 w 224"/>
                  <a:gd name="T17" fmla="*/ 34 h 117"/>
                  <a:gd name="T18" fmla="*/ 62 w 224"/>
                  <a:gd name="T19" fmla="*/ 41 h 117"/>
                  <a:gd name="T20" fmla="*/ 59 w 224"/>
                  <a:gd name="T21" fmla="*/ 45 h 117"/>
                  <a:gd name="T22" fmla="*/ 55 w 224"/>
                  <a:gd name="T23" fmla="*/ 55 h 117"/>
                  <a:gd name="T24" fmla="*/ 46 w 224"/>
                  <a:gd name="T25" fmla="*/ 60 h 117"/>
                  <a:gd name="T26" fmla="*/ 42 w 224"/>
                  <a:gd name="T27" fmla="*/ 64 h 117"/>
                  <a:gd name="T28" fmla="*/ 44 w 224"/>
                  <a:gd name="T29" fmla="*/ 69 h 117"/>
                  <a:gd name="T30" fmla="*/ 44 w 224"/>
                  <a:gd name="T31" fmla="*/ 79 h 117"/>
                  <a:gd name="T32" fmla="*/ 36 w 224"/>
                  <a:gd name="T33" fmla="*/ 66 h 117"/>
                  <a:gd name="T34" fmla="*/ 32 w 224"/>
                  <a:gd name="T35" fmla="*/ 68 h 117"/>
                  <a:gd name="T36" fmla="*/ 26 w 224"/>
                  <a:gd name="T37" fmla="*/ 68 h 117"/>
                  <a:gd name="T38" fmla="*/ 16 w 224"/>
                  <a:gd name="T39" fmla="*/ 88 h 117"/>
                  <a:gd name="T40" fmla="*/ 9 w 224"/>
                  <a:gd name="T41" fmla="*/ 92 h 117"/>
                  <a:gd name="T42" fmla="*/ 1 w 224"/>
                  <a:gd name="T43" fmla="*/ 97 h 117"/>
                  <a:gd name="T44" fmla="*/ 56 w 224"/>
                  <a:gd name="T45" fmla="*/ 81 h 117"/>
                  <a:gd name="T46" fmla="*/ 15 w 224"/>
                  <a:gd name="T47" fmla="*/ 102 h 117"/>
                  <a:gd name="T48" fmla="*/ 8 w 224"/>
                  <a:gd name="T49" fmla="*/ 106 h 117"/>
                  <a:gd name="T50" fmla="*/ 2 w 224"/>
                  <a:gd name="T51" fmla="*/ 114 h 117"/>
                  <a:gd name="T52" fmla="*/ 59 w 224"/>
                  <a:gd name="T53" fmla="*/ 85 h 117"/>
                  <a:gd name="T54" fmla="*/ 30 w 224"/>
                  <a:gd name="T55" fmla="*/ 108 h 117"/>
                  <a:gd name="T56" fmla="*/ 70 w 224"/>
                  <a:gd name="T57" fmla="*/ 90 h 117"/>
                  <a:gd name="T58" fmla="*/ 224 w 224"/>
                  <a:gd name="T59" fmla="*/ 20 h 117"/>
                  <a:gd name="T60" fmla="*/ 210 w 224"/>
                  <a:gd name="T61" fmla="*/ 4 h 117"/>
                  <a:gd name="T62" fmla="*/ 216 w 224"/>
                  <a:gd name="T63" fmla="*/ 10 h 117"/>
                  <a:gd name="T64" fmla="*/ 198 w 224"/>
                  <a:gd name="T65" fmla="*/ 16 h 117"/>
                  <a:gd name="T66" fmla="*/ 161 w 224"/>
                  <a:gd name="T67" fmla="*/ 28 h 117"/>
                  <a:gd name="T68" fmla="*/ 64 w 224"/>
                  <a:gd name="T69" fmla="*/ 43 h 117"/>
                  <a:gd name="T70" fmla="*/ 68 w 224"/>
                  <a:gd name="T71" fmla="*/ 38 h 117"/>
                  <a:gd name="T72" fmla="*/ 95 w 224"/>
                  <a:gd name="T73" fmla="*/ 33 h 117"/>
                  <a:gd name="T74" fmla="*/ 126 w 224"/>
                  <a:gd name="T75" fmla="*/ 30 h 117"/>
                  <a:gd name="T76" fmla="*/ 151 w 224"/>
                  <a:gd name="T77" fmla="*/ 25 h 117"/>
                  <a:gd name="T78" fmla="*/ 167 w 224"/>
                  <a:gd name="T79" fmla="*/ 21 h 117"/>
                  <a:gd name="T80" fmla="*/ 196 w 224"/>
                  <a:gd name="T81" fmla="*/ 11 h 117"/>
                  <a:gd name="T82" fmla="*/ 210 w 224"/>
                  <a:gd name="T83" fmla="*/ 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117">
                    <a:moveTo>
                      <a:pt x="224" y="20"/>
                    </a:moveTo>
                    <a:lnTo>
                      <a:pt x="224" y="20"/>
                    </a:lnTo>
                    <a:lnTo>
                      <a:pt x="222" y="15"/>
                    </a:lnTo>
                    <a:lnTo>
                      <a:pt x="219" y="10"/>
                    </a:lnTo>
                    <a:lnTo>
                      <a:pt x="216" y="5"/>
                    </a:lnTo>
                    <a:lnTo>
                      <a:pt x="212" y="0"/>
                    </a:lnTo>
                    <a:lnTo>
                      <a:pt x="212" y="0"/>
                    </a:lnTo>
                    <a:lnTo>
                      <a:pt x="197" y="6"/>
                    </a:lnTo>
                    <a:lnTo>
                      <a:pt x="181" y="13"/>
                    </a:lnTo>
                    <a:lnTo>
                      <a:pt x="165" y="18"/>
                    </a:lnTo>
                    <a:lnTo>
                      <a:pt x="150" y="22"/>
                    </a:lnTo>
                    <a:lnTo>
                      <a:pt x="150" y="22"/>
                    </a:lnTo>
                    <a:lnTo>
                      <a:pt x="137" y="24"/>
                    </a:lnTo>
                    <a:lnTo>
                      <a:pt x="125" y="27"/>
                    </a:lnTo>
                    <a:lnTo>
                      <a:pt x="125" y="27"/>
                    </a:lnTo>
                    <a:lnTo>
                      <a:pt x="109" y="29"/>
                    </a:lnTo>
                    <a:lnTo>
                      <a:pt x="93" y="30"/>
                    </a:lnTo>
                    <a:lnTo>
                      <a:pt x="65" y="34"/>
                    </a:lnTo>
                    <a:lnTo>
                      <a:pt x="65" y="34"/>
                    </a:lnTo>
                    <a:lnTo>
                      <a:pt x="62" y="41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7" y="50"/>
                    </a:lnTo>
                    <a:lnTo>
                      <a:pt x="55" y="55"/>
                    </a:lnTo>
                    <a:lnTo>
                      <a:pt x="52" y="58"/>
                    </a:lnTo>
                    <a:lnTo>
                      <a:pt x="46" y="60"/>
                    </a:lnTo>
                    <a:lnTo>
                      <a:pt x="46" y="60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44" y="69"/>
                    </a:lnTo>
                    <a:lnTo>
                      <a:pt x="44" y="75"/>
                    </a:lnTo>
                    <a:lnTo>
                      <a:pt x="44" y="79"/>
                    </a:lnTo>
                    <a:lnTo>
                      <a:pt x="42" y="84"/>
                    </a:lnTo>
                    <a:lnTo>
                      <a:pt x="36" y="66"/>
                    </a:lnTo>
                    <a:lnTo>
                      <a:pt x="36" y="66"/>
                    </a:lnTo>
                    <a:lnTo>
                      <a:pt x="32" y="68"/>
                    </a:lnTo>
                    <a:lnTo>
                      <a:pt x="26" y="68"/>
                    </a:lnTo>
                    <a:lnTo>
                      <a:pt x="26" y="68"/>
                    </a:lnTo>
                    <a:lnTo>
                      <a:pt x="33" y="77"/>
                    </a:lnTo>
                    <a:lnTo>
                      <a:pt x="16" y="88"/>
                    </a:lnTo>
                    <a:lnTo>
                      <a:pt x="16" y="88"/>
                    </a:lnTo>
                    <a:lnTo>
                      <a:pt x="9" y="92"/>
                    </a:lnTo>
                    <a:lnTo>
                      <a:pt x="3" y="94"/>
                    </a:lnTo>
                    <a:lnTo>
                      <a:pt x="1" y="97"/>
                    </a:lnTo>
                    <a:lnTo>
                      <a:pt x="0" y="101"/>
                    </a:lnTo>
                    <a:lnTo>
                      <a:pt x="56" y="81"/>
                    </a:lnTo>
                    <a:lnTo>
                      <a:pt x="28" y="100"/>
                    </a:lnTo>
                    <a:lnTo>
                      <a:pt x="15" y="102"/>
                    </a:lnTo>
                    <a:lnTo>
                      <a:pt x="15" y="102"/>
                    </a:lnTo>
                    <a:lnTo>
                      <a:pt x="8" y="106"/>
                    </a:lnTo>
                    <a:lnTo>
                      <a:pt x="3" y="110"/>
                    </a:lnTo>
                    <a:lnTo>
                      <a:pt x="2" y="114"/>
                    </a:lnTo>
                    <a:lnTo>
                      <a:pt x="2" y="117"/>
                    </a:lnTo>
                    <a:lnTo>
                      <a:pt x="59" y="85"/>
                    </a:lnTo>
                    <a:lnTo>
                      <a:pt x="69" y="85"/>
                    </a:lnTo>
                    <a:lnTo>
                      <a:pt x="30" y="108"/>
                    </a:lnTo>
                    <a:lnTo>
                      <a:pt x="44" y="108"/>
                    </a:lnTo>
                    <a:lnTo>
                      <a:pt x="70" y="90"/>
                    </a:lnTo>
                    <a:lnTo>
                      <a:pt x="90" y="52"/>
                    </a:lnTo>
                    <a:lnTo>
                      <a:pt x="224" y="20"/>
                    </a:lnTo>
                    <a:lnTo>
                      <a:pt x="224" y="20"/>
                    </a:lnTo>
                    <a:close/>
                    <a:moveTo>
                      <a:pt x="210" y="4"/>
                    </a:moveTo>
                    <a:lnTo>
                      <a:pt x="210" y="4"/>
                    </a:lnTo>
                    <a:lnTo>
                      <a:pt x="216" y="10"/>
                    </a:lnTo>
                    <a:lnTo>
                      <a:pt x="216" y="10"/>
                    </a:lnTo>
                    <a:lnTo>
                      <a:pt x="198" y="16"/>
                    </a:lnTo>
                    <a:lnTo>
                      <a:pt x="179" y="22"/>
                    </a:lnTo>
                    <a:lnTo>
                      <a:pt x="161" y="28"/>
                    </a:lnTo>
                    <a:lnTo>
                      <a:pt x="142" y="32"/>
                    </a:lnTo>
                    <a:lnTo>
                      <a:pt x="64" y="43"/>
                    </a:lnTo>
                    <a:lnTo>
                      <a:pt x="64" y="43"/>
                    </a:lnTo>
                    <a:lnTo>
                      <a:pt x="68" y="38"/>
                    </a:lnTo>
                    <a:lnTo>
                      <a:pt x="95" y="33"/>
                    </a:lnTo>
                    <a:lnTo>
                      <a:pt x="95" y="33"/>
                    </a:lnTo>
                    <a:lnTo>
                      <a:pt x="110" y="32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51" y="25"/>
                    </a:lnTo>
                    <a:lnTo>
                      <a:pt x="151" y="25"/>
                    </a:lnTo>
                    <a:lnTo>
                      <a:pt x="167" y="21"/>
                    </a:lnTo>
                    <a:lnTo>
                      <a:pt x="181" y="16"/>
                    </a:lnTo>
                    <a:lnTo>
                      <a:pt x="196" y="11"/>
                    </a:lnTo>
                    <a:lnTo>
                      <a:pt x="210" y="4"/>
                    </a:lnTo>
                    <a:lnTo>
                      <a:pt x="210" y="4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3" name="Freeform 76"/>
              <p:cNvSpPr>
                <a:spLocks/>
              </p:cNvSpPr>
              <p:nvPr/>
            </p:nvSpPr>
            <p:spPr bwMode="auto">
              <a:xfrm>
                <a:off x="7519988" y="1898650"/>
                <a:ext cx="241300" cy="61913"/>
              </a:xfrm>
              <a:custGeom>
                <a:avLst/>
                <a:gdLst>
                  <a:gd name="T0" fmla="*/ 152 w 152"/>
                  <a:gd name="T1" fmla="*/ 6 h 39"/>
                  <a:gd name="T2" fmla="*/ 152 w 152"/>
                  <a:gd name="T3" fmla="*/ 6 h 39"/>
                  <a:gd name="T4" fmla="*/ 146 w 152"/>
                  <a:gd name="T5" fmla="*/ 0 h 39"/>
                  <a:gd name="T6" fmla="*/ 146 w 152"/>
                  <a:gd name="T7" fmla="*/ 0 h 39"/>
                  <a:gd name="T8" fmla="*/ 132 w 152"/>
                  <a:gd name="T9" fmla="*/ 7 h 39"/>
                  <a:gd name="T10" fmla="*/ 117 w 152"/>
                  <a:gd name="T11" fmla="*/ 12 h 39"/>
                  <a:gd name="T12" fmla="*/ 103 w 152"/>
                  <a:gd name="T13" fmla="*/ 17 h 39"/>
                  <a:gd name="T14" fmla="*/ 87 w 152"/>
                  <a:gd name="T15" fmla="*/ 21 h 39"/>
                  <a:gd name="T16" fmla="*/ 87 w 152"/>
                  <a:gd name="T17" fmla="*/ 21 h 39"/>
                  <a:gd name="T18" fmla="*/ 62 w 152"/>
                  <a:gd name="T19" fmla="*/ 26 h 39"/>
                  <a:gd name="T20" fmla="*/ 62 w 152"/>
                  <a:gd name="T21" fmla="*/ 26 h 39"/>
                  <a:gd name="T22" fmla="*/ 46 w 152"/>
                  <a:gd name="T23" fmla="*/ 28 h 39"/>
                  <a:gd name="T24" fmla="*/ 31 w 152"/>
                  <a:gd name="T25" fmla="*/ 29 h 39"/>
                  <a:gd name="T26" fmla="*/ 4 w 152"/>
                  <a:gd name="T27" fmla="*/ 34 h 39"/>
                  <a:gd name="T28" fmla="*/ 4 w 152"/>
                  <a:gd name="T29" fmla="*/ 34 h 39"/>
                  <a:gd name="T30" fmla="*/ 0 w 152"/>
                  <a:gd name="T31" fmla="*/ 39 h 39"/>
                  <a:gd name="T32" fmla="*/ 78 w 152"/>
                  <a:gd name="T33" fmla="*/ 28 h 39"/>
                  <a:gd name="T34" fmla="*/ 78 w 152"/>
                  <a:gd name="T35" fmla="*/ 28 h 39"/>
                  <a:gd name="T36" fmla="*/ 97 w 152"/>
                  <a:gd name="T37" fmla="*/ 24 h 39"/>
                  <a:gd name="T38" fmla="*/ 115 w 152"/>
                  <a:gd name="T39" fmla="*/ 18 h 39"/>
                  <a:gd name="T40" fmla="*/ 134 w 152"/>
                  <a:gd name="T41" fmla="*/ 12 h 39"/>
                  <a:gd name="T42" fmla="*/ 152 w 152"/>
                  <a:gd name="T43" fmla="*/ 6 h 39"/>
                  <a:gd name="T44" fmla="*/ 152 w 152"/>
                  <a:gd name="T45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2" h="39">
                    <a:moveTo>
                      <a:pt x="152" y="6"/>
                    </a:moveTo>
                    <a:lnTo>
                      <a:pt x="152" y="6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32" y="7"/>
                    </a:lnTo>
                    <a:lnTo>
                      <a:pt x="117" y="12"/>
                    </a:lnTo>
                    <a:lnTo>
                      <a:pt x="103" y="17"/>
                    </a:lnTo>
                    <a:lnTo>
                      <a:pt x="87" y="21"/>
                    </a:lnTo>
                    <a:lnTo>
                      <a:pt x="87" y="21"/>
                    </a:lnTo>
                    <a:lnTo>
                      <a:pt x="62" y="26"/>
                    </a:lnTo>
                    <a:lnTo>
                      <a:pt x="62" y="26"/>
                    </a:lnTo>
                    <a:lnTo>
                      <a:pt x="46" y="28"/>
                    </a:lnTo>
                    <a:lnTo>
                      <a:pt x="31" y="29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0" y="39"/>
                    </a:lnTo>
                    <a:lnTo>
                      <a:pt x="78" y="28"/>
                    </a:lnTo>
                    <a:lnTo>
                      <a:pt x="78" y="28"/>
                    </a:lnTo>
                    <a:lnTo>
                      <a:pt x="97" y="24"/>
                    </a:lnTo>
                    <a:lnTo>
                      <a:pt x="115" y="18"/>
                    </a:lnTo>
                    <a:lnTo>
                      <a:pt x="134" y="12"/>
                    </a:lnTo>
                    <a:lnTo>
                      <a:pt x="152" y="6"/>
                    </a:lnTo>
                    <a:lnTo>
                      <a:pt x="152" y="6"/>
                    </a:lnTo>
                    <a:close/>
                  </a:path>
                </a:pathLst>
              </a:custGeom>
              <a:solidFill>
                <a:srgbClr val="EED3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4" name="Freeform 77"/>
              <p:cNvSpPr>
                <a:spLocks/>
              </p:cNvSpPr>
              <p:nvPr/>
            </p:nvSpPr>
            <p:spPr bwMode="auto">
              <a:xfrm>
                <a:off x="7448550" y="1870075"/>
                <a:ext cx="185738" cy="155575"/>
              </a:xfrm>
              <a:custGeom>
                <a:avLst/>
                <a:gdLst>
                  <a:gd name="T0" fmla="*/ 106 w 117"/>
                  <a:gd name="T1" fmla="*/ 41 h 98"/>
                  <a:gd name="T2" fmla="*/ 112 w 117"/>
                  <a:gd name="T3" fmla="*/ 33 h 98"/>
                  <a:gd name="T4" fmla="*/ 117 w 117"/>
                  <a:gd name="T5" fmla="*/ 25 h 98"/>
                  <a:gd name="T6" fmla="*/ 117 w 117"/>
                  <a:gd name="T7" fmla="*/ 25 h 98"/>
                  <a:gd name="T8" fmla="*/ 113 w 117"/>
                  <a:gd name="T9" fmla="*/ 16 h 98"/>
                  <a:gd name="T10" fmla="*/ 108 w 117"/>
                  <a:gd name="T11" fmla="*/ 9 h 98"/>
                  <a:gd name="T12" fmla="*/ 104 w 117"/>
                  <a:gd name="T13" fmla="*/ 3 h 98"/>
                  <a:gd name="T14" fmla="*/ 98 w 117"/>
                  <a:gd name="T15" fmla="*/ 0 h 98"/>
                  <a:gd name="T16" fmla="*/ 79 w 117"/>
                  <a:gd name="T17" fmla="*/ 36 h 98"/>
                  <a:gd name="T18" fmla="*/ 46 w 117"/>
                  <a:gd name="T19" fmla="*/ 43 h 98"/>
                  <a:gd name="T20" fmla="*/ 31 w 117"/>
                  <a:gd name="T21" fmla="*/ 57 h 98"/>
                  <a:gd name="T22" fmla="*/ 31 w 117"/>
                  <a:gd name="T23" fmla="*/ 57 h 98"/>
                  <a:gd name="T24" fmla="*/ 34 w 117"/>
                  <a:gd name="T25" fmla="*/ 60 h 98"/>
                  <a:gd name="T26" fmla="*/ 0 w 117"/>
                  <a:gd name="T27" fmla="*/ 82 h 98"/>
                  <a:gd name="T28" fmla="*/ 0 w 117"/>
                  <a:gd name="T29" fmla="*/ 82 h 98"/>
                  <a:gd name="T30" fmla="*/ 7 w 117"/>
                  <a:gd name="T31" fmla="*/ 82 h 98"/>
                  <a:gd name="T32" fmla="*/ 7 w 117"/>
                  <a:gd name="T33" fmla="*/ 82 h 98"/>
                  <a:gd name="T34" fmla="*/ 13 w 117"/>
                  <a:gd name="T35" fmla="*/ 82 h 98"/>
                  <a:gd name="T36" fmla="*/ 17 w 117"/>
                  <a:gd name="T37" fmla="*/ 80 h 98"/>
                  <a:gd name="T38" fmla="*/ 23 w 117"/>
                  <a:gd name="T39" fmla="*/ 98 h 98"/>
                  <a:gd name="T40" fmla="*/ 23 w 117"/>
                  <a:gd name="T41" fmla="*/ 98 h 98"/>
                  <a:gd name="T42" fmla="*/ 25 w 117"/>
                  <a:gd name="T43" fmla="*/ 93 h 98"/>
                  <a:gd name="T44" fmla="*/ 25 w 117"/>
                  <a:gd name="T45" fmla="*/ 89 h 98"/>
                  <a:gd name="T46" fmla="*/ 25 w 117"/>
                  <a:gd name="T47" fmla="*/ 83 h 98"/>
                  <a:gd name="T48" fmla="*/ 23 w 117"/>
                  <a:gd name="T49" fmla="*/ 78 h 98"/>
                  <a:gd name="T50" fmla="*/ 23 w 117"/>
                  <a:gd name="T51" fmla="*/ 78 h 98"/>
                  <a:gd name="T52" fmla="*/ 27 w 117"/>
                  <a:gd name="T53" fmla="*/ 74 h 98"/>
                  <a:gd name="T54" fmla="*/ 27 w 117"/>
                  <a:gd name="T55" fmla="*/ 74 h 98"/>
                  <a:gd name="T56" fmla="*/ 33 w 117"/>
                  <a:gd name="T57" fmla="*/ 72 h 98"/>
                  <a:gd name="T58" fmla="*/ 36 w 117"/>
                  <a:gd name="T59" fmla="*/ 69 h 98"/>
                  <a:gd name="T60" fmla="*/ 38 w 117"/>
                  <a:gd name="T61" fmla="*/ 64 h 98"/>
                  <a:gd name="T62" fmla="*/ 40 w 117"/>
                  <a:gd name="T63" fmla="*/ 59 h 98"/>
                  <a:gd name="T64" fmla="*/ 40 w 117"/>
                  <a:gd name="T65" fmla="*/ 59 h 98"/>
                  <a:gd name="T66" fmla="*/ 43 w 117"/>
                  <a:gd name="T67" fmla="*/ 55 h 98"/>
                  <a:gd name="T68" fmla="*/ 46 w 117"/>
                  <a:gd name="T69" fmla="*/ 48 h 98"/>
                  <a:gd name="T70" fmla="*/ 74 w 117"/>
                  <a:gd name="T71" fmla="*/ 44 h 98"/>
                  <a:gd name="T72" fmla="*/ 74 w 117"/>
                  <a:gd name="T73" fmla="*/ 44 h 98"/>
                  <a:gd name="T74" fmla="*/ 90 w 117"/>
                  <a:gd name="T75" fmla="*/ 43 h 98"/>
                  <a:gd name="T76" fmla="*/ 106 w 117"/>
                  <a:gd name="T77" fmla="*/ 41 h 98"/>
                  <a:gd name="T78" fmla="*/ 106 w 117"/>
                  <a:gd name="T79" fmla="*/ 4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7" h="98">
                    <a:moveTo>
                      <a:pt x="106" y="41"/>
                    </a:moveTo>
                    <a:lnTo>
                      <a:pt x="112" y="33"/>
                    </a:lnTo>
                    <a:lnTo>
                      <a:pt x="117" y="25"/>
                    </a:lnTo>
                    <a:lnTo>
                      <a:pt x="117" y="25"/>
                    </a:lnTo>
                    <a:lnTo>
                      <a:pt x="113" y="16"/>
                    </a:lnTo>
                    <a:lnTo>
                      <a:pt x="108" y="9"/>
                    </a:lnTo>
                    <a:lnTo>
                      <a:pt x="104" y="3"/>
                    </a:lnTo>
                    <a:lnTo>
                      <a:pt x="98" y="0"/>
                    </a:lnTo>
                    <a:lnTo>
                      <a:pt x="79" y="36"/>
                    </a:lnTo>
                    <a:lnTo>
                      <a:pt x="46" y="43"/>
                    </a:lnTo>
                    <a:lnTo>
                      <a:pt x="31" y="57"/>
                    </a:lnTo>
                    <a:lnTo>
                      <a:pt x="31" y="57"/>
                    </a:lnTo>
                    <a:lnTo>
                      <a:pt x="34" y="60"/>
                    </a:lnTo>
                    <a:lnTo>
                      <a:pt x="0" y="82"/>
                    </a:lnTo>
                    <a:lnTo>
                      <a:pt x="0" y="82"/>
                    </a:lnTo>
                    <a:lnTo>
                      <a:pt x="7" y="82"/>
                    </a:lnTo>
                    <a:lnTo>
                      <a:pt x="7" y="82"/>
                    </a:lnTo>
                    <a:lnTo>
                      <a:pt x="13" y="82"/>
                    </a:lnTo>
                    <a:lnTo>
                      <a:pt x="17" y="80"/>
                    </a:lnTo>
                    <a:lnTo>
                      <a:pt x="23" y="98"/>
                    </a:lnTo>
                    <a:lnTo>
                      <a:pt x="23" y="98"/>
                    </a:lnTo>
                    <a:lnTo>
                      <a:pt x="25" y="93"/>
                    </a:lnTo>
                    <a:lnTo>
                      <a:pt x="25" y="89"/>
                    </a:lnTo>
                    <a:lnTo>
                      <a:pt x="25" y="83"/>
                    </a:lnTo>
                    <a:lnTo>
                      <a:pt x="23" y="78"/>
                    </a:lnTo>
                    <a:lnTo>
                      <a:pt x="23" y="78"/>
                    </a:lnTo>
                    <a:lnTo>
                      <a:pt x="27" y="74"/>
                    </a:lnTo>
                    <a:lnTo>
                      <a:pt x="27" y="74"/>
                    </a:lnTo>
                    <a:lnTo>
                      <a:pt x="33" y="72"/>
                    </a:lnTo>
                    <a:lnTo>
                      <a:pt x="36" y="69"/>
                    </a:lnTo>
                    <a:lnTo>
                      <a:pt x="38" y="64"/>
                    </a:lnTo>
                    <a:lnTo>
                      <a:pt x="40" y="59"/>
                    </a:lnTo>
                    <a:lnTo>
                      <a:pt x="40" y="59"/>
                    </a:lnTo>
                    <a:lnTo>
                      <a:pt x="43" y="55"/>
                    </a:lnTo>
                    <a:lnTo>
                      <a:pt x="46" y="48"/>
                    </a:lnTo>
                    <a:lnTo>
                      <a:pt x="74" y="44"/>
                    </a:lnTo>
                    <a:lnTo>
                      <a:pt x="74" y="44"/>
                    </a:lnTo>
                    <a:lnTo>
                      <a:pt x="90" y="43"/>
                    </a:lnTo>
                    <a:lnTo>
                      <a:pt x="106" y="41"/>
                    </a:lnTo>
                    <a:lnTo>
                      <a:pt x="106" y="41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5" name="Freeform 78"/>
              <p:cNvSpPr>
                <a:spLocks/>
              </p:cNvSpPr>
              <p:nvPr/>
            </p:nvSpPr>
            <p:spPr bwMode="auto">
              <a:xfrm>
                <a:off x="7616825" y="1922463"/>
                <a:ext cx="39688" cy="12700"/>
              </a:xfrm>
              <a:custGeom>
                <a:avLst/>
                <a:gdLst>
                  <a:gd name="T0" fmla="*/ 6 w 25"/>
                  <a:gd name="T1" fmla="*/ 0 h 8"/>
                  <a:gd name="T2" fmla="*/ 0 w 25"/>
                  <a:gd name="T3" fmla="*/ 8 h 8"/>
                  <a:gd name="T4" fmla="*/ 0 w 25"/>
                  <a:gd name="T5" fmla="*/ 8 h 8"/>
                  <a:gd name="T6" fmla="*/ 12 w 25"/>
                  <a:gd name="T7" fmla="*/ 5 h 8"/>
                  <a:gd name="T8" fmla="*/ 25 w 25"/>
                  <a:gd name="T9" fmla="*/ 3 h 8"/>
                  <a:gd name="T10" fmla="*/ 6 w 25"/>
                  <a:gd name="T11" fmla="*/ 0 h 8"/>
                  <a:gd name="T12" fmla="*/ 6 w 25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8">
                    <a:moveTo>
                      <a:pt x="6" y="0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12" y="5"/>
                    </a:lnTo>
                    <a:lnTo>
                      <a:pt x="25" y="3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1E44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6" name="Freeform 79"/>
              <p:cNvSpPr>
                <a:spLocks noEditPoints="1"/>
              </p:cNvSpPr>
              <p:nvPr/>
            </p:nvSpPr>
            <p:spPr bwMode="auto">
              <a:xfrm>
                <a:off x="7497763" y="1868488"/>
                <a:ext cx="106363" cy="92075"/>
              </a:xfrm>
              <a:custGeom>
                <a:avLst/>
                <a:gdLst>
                  <a:gd name="T0" fmla="*/ 48 w 67"/>
                  <a:gd name="T1" fmla="*/ 37 h 58"/>
                  <a:gd name="T2" fmla="*/ 67 w 67"/>
                  <a:gd name="T3" fmla="*/ 1 h 58"/>
                  <a:gd name="T4" fmla="*/ 67 w 67"/>
                  <a:gd name="T5" fmla="*/ 1 h 58"/>
                  <a:gd name="T6" fmla="*/ 60 w 67"/>
                  <a:gd name="T7" fmla="*/ 0 h 58"/>
                  <a:gd name="T8" fmla="*/ 54 w 67"/>
                  <a:gd name="T9" fmla="*/ 1 h 58"/>
                  <a:gd name="T10" fmla="*/ 46 w 67"/>
                  <a:gd name="T11" fmla="*/ 4 h 58"/>
                  <a:gd name="T12" fmla="*/ 37 w 67"/>
                  <a:gd name="T13" fmla="*/ 9 h 58"/>
                  <a:gd name="T14" fmla="*/ 30 w 67"/>
                  <a:gd name="T15" fmla="*/ 36 h 58"/>
                  <a:gd name="T16" fmla="*/ 11 w 67"/>
                  <a:gd name="T17" fmla="*/ 36 h 58"/>
                  <a:gd name="T18" fmla="*/ 11 w 67"/>
                  <a:gd name="T19" fmla="*/ 36 h 58"/>
                  <a:gd name="T20" fmla="*/ 5 w 67"/>
                  <a:gd name="T21" fmla="*/ 39 h 58"/>
                  <a:gd name="T22" fmla="*/ 1 w 67"/>
                  <a:gd name="T23" fmla="*/ 45 h 58"/>
                  <a:gd name="T24" fmla="*/ 0 w 67"/>
                  <a:gd name="T25" fmla="*/ 52 h 58"/>
                  <a:gd name="T26" fmla="*/ 0 w 67"/>
                  <a:gd name="T27" fmla="*/ 58 h 58"/>
                  <a:gd name="T28" fmla="*/ 15 w 67"/>
                  <a:gd name="T29" fmla="*/ 44 h 58"/>
                  <a:gd name="T30" fmla="*/ 48 w 67"/>
                  <a:gd name="T31" fmla="*/ 37 h 58"/>
                  <a:gd name="T32" fmla="*/ 48 w 67"/>
                  <a:gd name="T33" fmla="*/ 37 h 58"/>
                  <a:gd name="T34" fmla="*/ 39 w 67"/>
                  <a:gd name="T35" fmla="*/ 11 h 58"/>
                  <a:gd name="T36" fmla="*/ 39 w 67"/>
                  <a:gd name="T37" fmla="*/ 11 h 58"/>
                  <a:gd name="T38" fmla="*/ 46 w 67"/>
                  <a:gd name="T39" fmla="*/ 7 h 58"/>
                  <a:gd name="T40" fmla="*/ 40 w 67"/>
                  <a:gd name="T41" fmla="*/ 36 h 58"/>
                  <a:gd name="T42" fmla="*/ 33 w 67"/>
                  <a:gd name="T43" fmla="*/ 37 h 58"/>
                  <a:gd name="T44" fmla="*/ 33 w 67"/>
                  <a:gd name="T45" fmla="*/ 37 h 58"/>
                  <a:gd name="T46" fmla="*/ 33 w 67"/>
                  <a:gd name="T47" fmla="*/ 36 h 58"/>
                  <a:gd name="T48" fmla="*/ 39 w 67"/>
                  <a:gd name="T49" fmla="*/ 11 h 58"/>
                  <a:gd name="T50" fmla="*/ 39 w 67"/>
                  <a:gd name="T51" fmla="*/ 1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7" h="58">
                    <a:moveTo>
                      <a:pt x="48" y="37"/>
                    </a:moveTo>
                    <a:lnTo>
                      <a:pt x="67" y="1"/>
                    </a:lnTo>
                    <a:lnTo>
                      <a:pt x="67" y="1"/>
                    </a:lnTo>
                    <a:lnTo>
                      <a:pt x="60" y="0"/>
                    </a:lnTo>
                    <a:lnTo>
                      <a:pt x="54" y="1"/>
                    </a:lnTo>
                    <a:lnTo>
                      <a:pt x="46" y="4"/>
                    </a:lnTo>
                    <a:lnTo>
                      <a:pt x="37" y="9"/>
                    </a:lnTo>
                    <a:lnTo>
                      <a:pt x="30" y="36"/>
                    </a:lnTo>
                    <a:lnTo>
                      <a:pt x="11" y="36"/>
                    </a:lnTo>
                    <a:lnTo>
                      <a:pt x="11" y="36"/>
                    </a:lnTo>
                    <a:lnTo>
                      <a:pt x="5" y="39"/>
                    </a:lnTo>
                    <a:lnTo>
                      <a:pt x="1" y="45"/>
                    </a:lnTo>
                    <a:lnTo>
                      <a:pt x="0" y="52"/>
                    </a:lnTo>
                    <a:lnTo>
                      <a:pt x="0" y="58"/>
                    </a:lnTo>
                    <a:lnTo>
                      <a:pt x="15" y="44"/>
                    </a:lnTo>
                    <a:lnTo>
                      <a:pt x="48" y="37"/>
                    </a:lnTo>
                    <a:lnTo>
                      <a:pt x="48" y="37"/>
                    </a:lnTo>
                    <a:close/>
                    <a:moveTo>
                      <a:pt x="39" y="11"/>
                    </a:moveTo>
                    <a:lnTo>
                      <a:pt x="39" y="11"/>
                    </a:lnTo>
                    <a:lnTo>
                      <a:pt x="46" y="7"/>
                    </a:lnTo>
                    <a:lnTo>
                      <a:pt x="40" y="36"/>
                    </a:lnTo>
                    <a:lnTo>
                      <a:pt x="33" y="37"/>
                    </a:lnTo>
                    <a:lnTo>
                      <a:pt x="33" y="37"/>
                    </a:lnTo>
                    <a:lnTo>
                      <a:pt x="33" y="36"/>
                    </a:lnTo>
                    <a:lnTo>
                      <a:pt x="39" y="11"/>
                    </a:lnTo>
                    <a:lnTo>
                      <a:pt x="39" y="11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7" name="Freeform 80"/>
              <p:cNvSpPr>
                <a:spLocks/>
              </p:cNvSpPr>
              <p:nvPr/>
            </p:nvSpPr>
            <p:spPr bwMode="auto">
              <a:xfrm>
                <a:off x="7550150" y="1879600"/>
                <a:ext cx="20638" cy="47625"/>
              </a:xfrm>
              <a:custGeom>
                <a:avLst/>
                <a:gdLst>
                  <a:gd name="T0" fmla="*/ 13 w 13"/>
                  <a:gd name="T1" fmla="*/ 0 h 30"/>
                  <a:gd name="T2" fmla="*/ 13 w 13"/>
                  <a:gd name="T3" fmla="*/ 0 h 30"/>
                  <a:gd name="T4" fmla="*/ 6 w 13"/>
                  <a:gd name="T5" fmla="*/ 4 h 30"/>
                  <a:gd name="T6" fmla="*/ 0 w 13"/>
                  <a:gd name="T7" fmla="*/ 29 h 30"/>
                  <a:gd name="T8" fmla="*/ 0 w 13"/>
                  <a:gd name="T9" fmla="*/ 29 h 30"/>
                  <a:gd name="T10" fmla="*/ 0 w 13"/>
                  <a:gd name="T11" fmla="*/ 30 h 30"/>
                  <a:gd name="T12" fmla="*/ 7 w 13"/>
                  <a:gd name="T13" fmla="*/ 29 h 30"/>
                  <a:gd name="T14" fmla="*/ 13 w 13"/>
                  <a:gd name="T15" fmla="*/ 0 h 30"/>
                  <a:gd name="T16" fmla="*/ 13 w 13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30">
                    <a:moveTo>
                      <a:pt x="13" y="0"/>
                    </a:moveTo>
                    <a:lnTo>
                      <a:pt x="13" y="0"/>
                    </a:lnTo>
                    <a:lnTo>
                      <a:pt x="6" y="4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30"/>
                    </a:lnTo>
                    <a:lnTo>
                      <a:pt x="7" y="29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EED3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8" name="Freeform 81"/>
              <p:cNvSpPr>
                <a:spLocks/>
              </p:cNvSpPr>
              <p:nvPr/>
            </p:nvSpPr>
            <p:spPr bwMode="auto">
              <a:xfrm>
                <a:off x="7518400" y="1960563"/>
                <a:ext cx="239713" cy="400050"/>
              </a:xfrm>
              <a:custGeom>
                <a:avLst/>
                <a:gdLst>
                  <a:gd name="T0" fmla="*/ 97 w 151"/>
                  <a:gd name="T1" fmla="*/ 62 h 252"/>
                  <a:gd name="T2" fmla="*/ 30 w 151"/>
                  <a:gd name="T3" fmla="*/ 75 h 252"/>
                  <a:gd name="T4" fmla="*/ 0 w 151"/>
                  <a:gd name="T5" fmla="*/ 240 h 252"/>
                  <a:gd name="T6" fmla="*/ 21 w 151"/>
                  <a:gd name="T7" fmla="*/ 250 h 252"/>
                  <a:gd name="T8" fmla="*/ 27 w 151"/>
                  <a:gd name="T9" fmla="*/ 252 h 252"/>
                  <a:gd name="T10" fmla="*/ 66 w 151"/>
                  <a:gd name="T11" fmla="*/ 116 h 252"/>
                  <a:gd name="T12" fmla="*/ 66 w 151"/>
                  <a:gd name="T13" fmla="*/ 95 h 252"/>
                  <a:gd name="T14" fmla="*/ 122 w 151"/>
                  <a:gd name="T15" fmla="*/ 83 h 252"/>
                  <a:gd name="T16" fmla="*/ 132 w 151"/>
                  <a:gd name="T17" fmla="*/ 29 h 252"/>
                  <a:gd name="T18" fmla="*/ 132 w 151"/>
                  <a:gd name="T19" fmla="*/ 29 h 252"/>
                  <a:gd name="T20" fmla="*/ 135 w 151"/>
                  <a:gd name="T21" fmla="*/ 20 h 252"/>
                  <a:gd name="T22" fmla="*/ 140 w 151"/>
                  <a:gd name="T23" fmla="*/ 12 h 252"/>
                  <a:gd name="T24" fmla="*/ 144 w 151"/>
                  <a:gd name="T25" fmla="*/ 6 h 252"/>
                  <a:gd name="T26" fmla="*/ 151 w 151"/>
                  <a:gd name="T27" fmla="*/ 0 h 252"/>
                  <a:gd name="T28" fmla="*/ 151 w 151"/>
                  <a:gd name="T29" fmla="*/ 0 h 252"/>
                  <a:gd name="T30" fmla="*/ 126 w 151"/>
                  <a:gd name="T31" fmla="*/ 6 h 252"/>
                  <a:gd name="T32" fmla="*/ 97 w 151"/>
                  <a:gd name="T33" fmla="*/ 62 h 252"/>
                  <a:gd name="T34" fmla="*/ 97 w 151"/>
                  <a:gd name="T35" fmla="*/ 6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1" h="252">
                    <a:moveTo>
                      <a:pt x="97" y="62"/>
                    </a:moveTo>
                    <a:lnTo>
                      <a:pt x="30" y="75"/>
                    </a:lnTo>
                    <a:lnTo>
                      <a:pt x="0" y="240"/>
                    </a:lnTo>
                    <a:lnTo>
                      <a:pt x="21" y="250"/>
                    </a:lnTo>
                    <a:lnTo>
                      <a:pt x="27" y="252"/>
                    </a:lnTo>
                    <a:lnTo>
                      <a:pt x="66" y="116"/>
                    </a:lnTo>
                    <a:lnTo>
                      <a:pt x="66" y="95"/>
                    </a:lnTo>
                    <a:lnTo>
                      <a:pt x="122" y="83"/>
                    </a:lnTo>
                    <a:lnTo>
                      <a:pt x="132" y="29"/>
                    </a:lnTo>
                    <a:lnTo>
                      <a:pt x="132" y="29"/>
                    </a:lnTo>
                    <a:lnTo>
                      <a:pt x="135" y="20"/>
                    </a:lnTo>
                    <a:lnTo>
                      <a:pt x="140" y="12"/>
                    </a:lnTo>
                    <a:lnTo>
                      <a:pt x="144" y="6"/>
                    </a:lnTo>
                    <a:lnTo>
                      <a:pt x="151" y="0"/>
                    </a:lnTo>
                    <a:lnTo>
                      <a:pt x="151" y="0"/>
                    </a:lnTo>
                    <a:lnTo>
                      <a:pt x="126" y="6"/>
                    </a:lnTo>
                    <a:lnTo>
                      <a:pt x="97" y="62"/>
                    </a:lnTo>
                    <a:lnTo>
                      <a:pt x="97" y="62"/>
                    </a:lnTo>
                    <a:close/>
                  </a:path>
                </a:pathLst>
              </a:custGeom>
              <a:solidFill>
                <a:srgbClr val="16311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9" name="Freeform 82"/>
              <p:cNvSpPr>
                <a:spLocks noEditPoints="1"/>
              </p:cNvSpPr>
              <p:nvPr/>
            </p:nvSpPr>
            <p:spPr bwMode="auto">
              <a:xfrm>
                <a:off x="7416800" y="1970088"/>
                <a:ext cx="301625" cy="371475"/>
              </a:xfrm>
              <a:custGeom>
                <a:avLst/>
                <a:gdLst>
                  <a:gd name="T0" fmla="*/ 94 w 190"/>
                  <a:gd name="T1" fmla="*/ 69 h 234"/>
                  <a:gd name="T2" fmla="*/ 161 w 190"/>
                  <a:gd name="T3" fmla="*/ 56 h 234"/>
                  <a:gd name="T4" fmla="*/ 190 w 190"/>
                  <a:gd name="T5" fmla="*/ 0 h 234"/>
                  <a:gd name="T6" fmla="*/ 190 w 190"/>
                  <a:gd name="T7" fmla="*/ 0 h 234"/>
                  <a:gd name="T8" fmla="*/ 168 w 190"/>
                  <a:gd name="T9" fmla="*/ 3 h 234"/>
                  <a:gd name="T10" fmla="*/ 145 w 190"/>
                  <a:gd name="T11" fmla="*/ 7 h 234"/>
                  <a:gd name="T12" fmla="*/ 123 w 190"/>
                  <a:gd name="T13" fmla="*/ 9 h 234"/>
                  <a:gd name="T14" fmla="*/ 100 w 190"/>
                  <a:gd name="T15" fmla="*/ 11 h 234"/>
                  <a:gd name="T16" fmla="*/ 81 w 190"/>
                  <a:gd name="T17" fmla="*/ 35 h 234"/>
                  <a:gd name="T18" fmla="*/ 57 w 190"/>
                  <a:gd name="T19" fmla="*/ 59 h 234"/>
                  <a:gd name="T20" fmla="*/ 45 w 190"/>
                  <a:gd name="T21" fmla="*/ 59 h 234"/>
                  <a:gd name="T22" fmla="*/ 28 w 190"/>
                  <a:gd name="T23" fmla="*/ 135 h 234"/>
                  <a:gd name="T24" fmla="*/ 0 w 190"/>
                  <a:gd name="T25" fmla="*/ 206 h 234"/>
                  <a:gd name="T26" fmla="*/ 42 w 190"/>
                  <a:gd name="T27" fmla="*/ 224 h 234"/>
                  <a:gd name="T28" fmla="*/ 64 w 190"/>
                  <a:gd name="T29" fmla="*/ 234 h 234"/>
                  <a:gd name="T30" fmla="*/ 94 w 190"/>
                  <a:gd name="T31" fmla="*/ 69 h 234"/>
                  <a:gd name="T32" fmla="*/ 94 w 190"/>
                  <a:gd name="T33" fmla="*/ 69 h 234"/>
                  <a:gd name="T34" fmla="*/ 47 w 190"/>
                  <a:gd name="T35" fmla="*/ 62 h 234"/>
                  <a:gd name="T36" fmla="*/ 57 w 190"/>
                  <a:gd name="T37" fmla="*/ 62 h 234"/>
                  <a:gd name="T38" fmla="*/ 37 w 190"/>
                  <a:gd name="T39" fmla="*/ 149 h 234"/>
                  <a:gd name="T40" fmla="*/ 11 w 190"/>
                  <a:gd name="T41" fmla="*/ 207 h 234"/>
                  <a:gd name="T42" fmla="*/ 4 w 190"/>
                  <a:gd name="T43" fmla="*/ 204 h 234"/>
                  <a:gd name="T44" fmla="*/ 31 w 190"/>
                  <a:gd name="T45" fmla="*/ 137 h 234"/>
                  <a:gd name="T46" fmla="*/ 31 w 190"/>
                  <a:gd name="T47" fmla="*/ 137 h 234"/>
                  <a:gd name="T48" fmla="*/ 31 w 190"/>
                  <a:gd name="T49" fmla="*/ 136 h 234"/>
                  <a:gd name="T50" fmla="*/ 47 w 190"/>
                  <a:gd name="T51" fmla="*/ 62 h 234"/>
                  <a:gd name="T52" fmla="*/ 47 w 190"/>
                  <a:gd name="T53" fmla="*/ 6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90" h="234">
                    <a:moveTo>
                      <a:pt x="94" y="69"/>
                    </a:moveTo>
                    <a:lnTo>
                      <a:pt x="161" y="56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168" y="3"/>
                    </a:lnTo>
                    <a:lnTo>
                      <a:pt x="145" y="7"/>
                    </a:lnTo>
                    <a:lnTo>
                      <a:pt x="123" y="9"/>
                    </a:lnTo>
                    <a:lnTo>
                      <a:pt x="100" y="11"/>
                    </a:lnTo>
                    <a:lnTo>
                      <a:pt x="81" y="35"/>
                    </a:lnTo>
                    <a:lnTo>
                      <a:pt x="57" y="59"/>
                    </a:lnTo>
                    <a:lnTo>
                      <a:pt x="45" y="59"/>
                    </a:lnTo>
                    <a:lnTo>
                      <a:pt x="28" y="135"/>
                    </a:lnTo>
                    <a:lnTo>
                      <a:pt x="0" y="206"/>
                    </a:lnTo>
                    <a:lnTo>
                      <a:pt x="42" y="224"/>
                    </a:lnTo>
                    <a:lnTo>
                      <a:pt x="64" y="234"/>
                    </a:lnTo>
                    <a:lnTo>
                      <a:pt x="94" y="69"/>
                    </a:lnTo>
                    <a:lnTo>
                      <a:pt x="94" y="69"/>
                    </a:lnTo>
                    <a:close/>
                    <a:moveTo>
                      <a:pt x="47" y="62"/>
                    </a:moveTo>
                    <a:lnTo>
                      <a:pt x="57" y="62"/>
                    </a:lnTo>
                    <a:lnTo>
                      <a:pt x="37" y="149"/>
                    </a:lnTo>
                    <a:lnTo>
                      <a:pt x="11" y="207"/>
                    </a:lnTo>
                    <a:lnTo>
                      <a:pt x="4" y="204"/>
                    </a:lnTo>
                    <a:lnTo>
                      <a:pt x="31" y="137"/>
                    </a:lnTo>
                    <a:lnTo>
                      <a:pt x="31" y="137"/>
                    </a:lnTo>
                    <a:lnTo>
                      <a:pt x="31" y="136"/>
                    </a:lnTo>
                    <a:lnTo>
                      <a:pt x="47" y="62"/>
                    </a:lnTo>
                    <a:lnTo>
                      <a:pt x="47" y="62"/>
                    </a:lnTo>
                    <a:close/>
                  </a:path>
                </a:pathLst>
              </a:custGeom>
              <a:solidFill>
                <a:srgbClr val="1E44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0" name="Freeform 83"/>
              <p:cNvSpPr>
                <a:spLocks/>
              </p:cNvSpPr>
              <p:nvPr/>
            </p:nvSpPr>
            <p:spPr bwMode="auto">
              <a:xfrm>
                <a:off x="7423150" y="2068513"/>
                <a:ext cx="84138" cy="230188"/>
              </a:xfrm>
              <a:custGeom>
                <a:avLst/>
                <a:gdLst>
                  <a:gd name="T0" fmla="*/ 53 w 53"/>
                  <a:gd name="T1" fmla="*/ 0 h 145"/>
                  <a:gd name="T2" fmla="*/ 43 w 53"/>
                  <a:gd name="T3" fmla="*/ 0 h 145"/>
                  <a:gd name="T4" fmla="*/ 27 w 53"/>
                  <a:gd name="T5" fmla="*/ 74 h 145"/>
                  <a:gd name="T6" fmla="*/ 27 w 53"/>
                  <a:gd name="T7" fmla="*/ 74 h 145"/>
                  <a:gd name="T8" fmla="*/ 27 w 53"/>
                  <a:gd name="T9" fmla="*/ 75 h 145"/>
                  <a:gd name="T10" fmla="*/ 0 w 53"/>
                  <a:gd name="T11" fmla="*/ 142 h 145"/>
                  <a:gd name="T12" fmla="*/ 7 w 53"/>
                  <a:gd name="T13" fmla="*/ 145 h 145"/>
                  <a:gd name="T14" fmla="*/ 33 w 53"/>
                  <a:gd name="T15" fmla="*/ 87 h 145"/>
                  <a:gd name="T16" fmla="*/ 53 w 53"/>
                  <a:gd name="T17" fmla="*/ 0 h 145"/>
                  <a:gd name="T18" fmla="*/ 53 w 53"/>
                  <a:gd name="T19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145">
                    <a:moveTo>
                      <a:pt x="53" y="0"/>
                    </a:moveTo>
                    <a:lnTo>
                      <a:pt x="43" y="0"/>
                    </a:lnTo>
                    <a:lnTo>
                      <a:pt x="27" y="74"/>
                    </a:lnTo>
                    <a:lnTo>
                      <a:pt x="27" y="74"/>
                    </a:lnTo>
                    <a:lnTo>
                      <a:pt x="27" y="75"/>
                    </a:lnTo>
                    <a:lnTo>
                      <a:pt x="0" y="142"/>
                    </a:lnTo>
                    <a:lnTo>
                      <a:pt x="7" y="145"/>
                    </a:lnTo>
                    <a:lnTo>
                      <a:pt x="33" y="87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46A2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1" name="Freeform 84"/>
              <p:cNvSpPr>
                <a:spLocks/>
              </p:cNvSpPr>
              <p:nvPr/>
            </p:nvSpPr>
            <p:spPr bwMode="auto">
              <a:xfrm>
                <a:off x="7488238" y="1924050"/>
                <a:ext cx="287338" cy="139700"/>
              </a:xfrm>
              <a:custGeom>
                <a:avLst/>
                <a:gdLst>
                  <a:gd name="T0" fmla="*/ 145 w 181"/>
                  <a:gd name="T1" fmla="*/ 29 h 88"/>
                  <a:gd name="T2" fmla="*/ 145 w 181"/>
                  <a:gd name="T3" fmla="*/ 29 h 88"/>
                  <a:gd name="T4" fmla="*/ 170 w 181"/>
                  <a:gd name="T5" fmla="*/ 23 h 88"/>
                  <a:gd name="T6" fmla="*/ 170 w 181"/>
                  <a:gd name="T7" fmla="*/ 23 h 88"/>
                  <a:gd name="T8" fmla="*/ 175 w 181"/>
                  <a:gd name="T9" fmla="*/ 20 h 88"/>
                  <a:gd name="T10" fmla="*/ 181 w 181"/>
                  <a:gd name="T11" fmla="*/ 17 h 88"/>
                  <a:gd name="T12" fmla="*/ 181 w 181"/>
                  <a:gd name="T13" fmla="*/ 17 h 88"/>
                  <a:gd name="T14" fmla="*/ 181 w 181"/>
                  <a:gd name="T15" fmla="*/ 9 h 88"/>
                  <a:gd name="T16" fmla="*/ 180 w 181"/>
                  <a:gd name="T17" fmla="*/ 0 h 88"/>
                  <a:gd name="T18" fmla="*/ 46 w 181"/>
                  <a:gd name="T19" fmla="*/ 32 h 88"/>
                  <a:gd name="T20" fmla="*/ 26 w 181"/>
                  <a:gd name="T21" fmla="*/ 70 h 88"/>
                  <a:gd name="T22" fmla="*/ 0 w 181"/>
                  <a:gd name="T23" fmla="*/ 88 h 88"/>
                  <a:gd name="T24" fmla="*/ 12 w 181"/>
                  <a:gd name="T25" fmla="*/ 88 h 88"/>
                  <a:gd name="T26" fmla="*/ 36 w 181"/>
                  <a:gd name="T27" fmla="*/ 64 h 88"/>
                  <a:gd name="T28" fmla="*/ 55 w 181"/>
                  <a:gd name="T29" fmla="*/ 40 h 88"/>
                  <a:gd name="T30" fmla="*/ 55 w 181"/>
                  <a:gd name="T31" fmla="*/ 40 h 88"/>
                  <a:gd name="T32" fmla="*/ 78 w 181"/>
                  <a:gd name="T33" fmla="*/ 38 h 88"/>
                  <a:gd name="T34" fmla="*/ 100 w 181"/>
                  <a:gd name="T35" fmla="*/ 36 h 88"/>
                  <a:gd name="T36" fmla="*/ 123 w 181"/>
                  <a:gd name="T37" fmla="*/ 32 h 88"/>
                  <a:gd name="T38" fmla="*/ 145 w 181"/>
                  <a:gd name="T39" fmla="*/ 29 h 88"/>
                  <a:gd name="T40" fmla="*/ 145 w 181"/>
                  <a:gd name="T41" fmla="*/ 29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1" h="88">
                    <a:moveTo>
                      <a:pt x="145" y="29"/>
                    </a:moveTo>
                    <a:lnTo>
                      <a:pt x="145" y="29"/>
                    </a:lnTo>
                    <a:lnTo>
                      <a:pt x="170" y="23"/>
                    </a:lnTo>
                    <a:lnTo>
                      <a:pt x="170" y="23"/>
                    </a:lnTo>
                    <a:lnTo>
                      <a:pt x="175" y="20"/>
                    </a:lnTo>
                    <a:lnTo>
                      <a:pt x="181" y="17"/>
                    </a:lnTo>
                    <a:lnTo>
                      <a:pt x="181" y="17"/>
                    </a:lnTo>
                    <a:lnTo>
                      <a:pt x="181" y="9"/>
                    </a:lnTo>
                    <a:lnTo>
                      <a:pt x="180" y="0"/>
                    </a:lnTo>
                    <a:lnTo>
                      <a:pt x="46" y="32"/>
                    </a:lnTo>
                    <a:lnTo>
                      <a:pt x="26" y="70"/>
                    </a:lnTo>
                    <a:lnTo>
                      <a:pt x="0" y="88"/>
                    </a:lnTo>
                    <a:lnTo>
                      <a:pt x="12" y="88"/>
                    </a:lnTo>
                    <a:lnTo>
                      <a:pt x="36" y="64"/>
                    </a:lnTo>
                    <a:lnTo>
                      <a:pt x="55" y="40"/>
                    </a:lnTo>
                    <a:lnTo>
                      <a:pt x="55" y="40"/>
                    </a:lnTo>
                    <a:lnTo>
                      <a:pt x="78" y="38"/>
                    </a:lnTo>
                    <a:lnTo>
                      <a:pt x="100" y="36"/>
                    </a:lnTo>
                    <a:lnTo>
                      <a:pt x="123" y="32"/>
                    </a:lnTo>
                    <a:lnTo>
                      <a:pt x="145" y="29"/>
                    </a:lnTo>
                    <a:lnTo>
                      <a:pt x="145" y="29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2" name="Freeform 85"/>
              <p:cNvSpPr>
                <a:spLocks/>
              </p:cNvSpPr>
              <p:nvPr/>
            </p:nvSpPr>
            <p:spPr bwMode="auto">
              <a:xfrm>
                <a:off x="7705725" y="2413000"/>
                <a:ext cx="93663" cy="146050"/>
              </a:xfrm>
              <a:custGeom>
                <a:avLst/>
                <a:gdLst>
                  <a:gd name="T0" fmla="*/ 50 w 59"/>
                  <a:gd name="T1" fmla="*/ 7 h 92"/>
                  <a:gd name="T2" fmla="*/ 50 w 59"/>
                  <a:gd name="T3" fmla="*/ 7 h 92"/>
                  <a:gd name="T4" fmla="*/ 33 w 59"/>
                  <a:gd name="T5" fmla="*/ 0 h 92"/>
                  <a:gd name="T6" fmla="*/ 33 w 59"/>
                  <a:gd name="T7" fmla="*/ 0 h 92"/>
                  <a:gd name="T8" fmla="*/ 25 w 59"/>
                  <a:gd name="T9" fmla="*/ 25 h 92"/>
                  <a:gd name="T10" fmla="*/ 18 w 59"/>
                  <a:gd name="T11" fmla="*/ 48 h 92"/>
                  <a:gd name="T12" fmla="*/ 9 w 59"/>
                  <a:gd name="T13" fmla="*/ 71 h 92"/>
                  <a:gd name="T14" fmla="*/ 0 w 59"/>
                  <a:gd name="T15" fmla="*/ 92 h 92"/>
                  <a:gd name="T16" fmla="*/ 0 w 59"/>
                  <a:gd name="T17" fmla="*/ 92 h 92"/>
                  <a:gd name="T18" fmla="*/ 9 w 59"/>
                  <a:gd name="T19" fmla="*/ 90 h 92"/>
                  <a:gd name="T20" fmla="*/ 17 w 59"/>
                  <a:gd name="T21" fmla="*/ 87 h 92"/>
                  <a:gd name="T22" fmla="*/ 25 w 59"/>
                  <a:gd name="T23" fmla="*/ 82 h 92"/>
                  <a:gd name="T24" fmla="*/ 33 w 59"/>
                  <a:gd name="T25" fmla="*/ 75 h 92"/>
                  <a:gd name="T26" fmla="*/ 40 w 59"/>
                  <a:gd name="T27" fmla="*/ 69 h 92"/>
                  <a:gd name="T28" fmla="*/ 46 w 59"/>
                  <a:gd name="T29" fmla="*/ 58 h 92"/>
                  <a:gd name="T30" fmla="*/ 53 w 59"/>
                  <a:gd name="T31" fmla="*/ 48 h 92"/>
                  <a:gd name="T32" fmla="*/ 59 w 59"/>
                  <a:gd name="T33" fmla="*/ 36 h 92"/>
                  <a:gd name="T34" fmla="*/ 59 w 59"/>
                  <a:gd name="T35" fmla="*/ 9 h 92"/>
                  <a:gd name="T36" fmla="*/ 59 w 59"/>
                  <a:gd name="T37" fmla="*/ 9 h 92"/>
                  <a:gd name="T38" fmla="*/ 50 w 59"/>
                  <a:gd name="T39" fmla="*/ 7 h 92"/>
                  <a:gd name="T40" fmla="*/ 50 w 59"/>
                  <a:gd name="T41" fmla="*/ 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92">
                    <a:moveTo>
                      <a:pt x="50" y="7"/>
                    </a:moveTo>
                    <a:lnTo>
                      <a:pt x="50" y="7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25" y="25"/>
                    </a:lnTo>
                    <a:lnTo>
                      <a:pt x="18" y="48"/>
                    </a:lnTo>
                    <a:lnTo>
                      <a:pt x="9" y="71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9" y="90"/>
                    </a:lnTo>
                    <a:lnTo>
                      <a:pt x="17" y="87"/>
                    </a:lnTo>
                    <a:lnTo>
                      <a:pt x="25" y="82"/>
                    </a:lnTo>
                    <a:lnTo>
                      <a:pt x="33" y="75"/>
                    </a:lnTo>
                    <a:lnTo>
                      <a:pt x="40" y="69"/>
                    </a:lnTo>
                    <a:lnTo>
                      <a:pt x="46" y="58"/>
                    </a:lnTo>
                    <a:lnTo>
                      <a:pt x="53" y="48"/>
                    </a:lnTo>
                    <a:lnTo>
                      <a:pt x="59" y="36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0" y="7"/>
                    </a:lnTo>
                    <a:lnTo>
                      <a:pt x="50" y="7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4" name="Freeform 87"/>
              <p:cNvSpPr>
                <a:spLocks/>
              </p:cNvSpPr>
              <p:nvPr/>
            </p:nvSpPr>
            <p:spPr bwMode="auto">
              <a:xfrm>
                <a:off x="7705725" y="2427288"/>
                <a:ext cx="123825" cy="147638"/>
              </a:xfrm>
              <a:custGeom>
                <a:avLst/>
                <a:gdLst>
                  <a:gd name="T0" fmla="*/ 76 w 78"/>
                  <a:gd name="T1" fmla="*/ 6 h 93"/>
                  <a:gd name="T2" fmla="*/ 76 w 78"/>
                  <a:gd name="T3" fmla="*/ 6 h 93"/>
                  <a:gd name="T4" fmla="*/ 59 w 78"/>
                  <a:gd name="T5" fmla="*/ 0 h 93"/>
                  <a:gd name="T6" fmla="*/ 59 w 78"/>
                  <a:gd name="T7" fmla="*/ 27 h 93"/>
                  <a:gd name="T8" fmla="*/ 59 w 78"/>
                  <a:gd name="T9" fmla="*/ 27 h 93"/>
                  <a:gd name="T10" fmla="*/ 53 w 78"/>
                  <a:gd name="T11" fmla="*/ 39 h 93"/>
                  <a:gd name="T12" fmla="*/ 46 w 78"/>
                  <a:gd name="T13" fmla="*/ 49 h 93"/>
                  <a:gd name="T14" fmla="*/ 40 w 78"/>
                  <a:gd name="T15" fmla="*/ 60 h 93"/>
                  <a:gd name="T16" fmla="*/ 33 w 78"/>
                  <a:gd name="T17" fmla="*/ 66 h 93"/>
                  <a:gd name="T18" fmla="*/ 25 w 78"/>
                  <a:gd name="T19" fmla="*/ 73 h 93"/>
                  <a:gd name="T20" fmla="*/ 17 w 78"/>
                  <a:gd name="T21" fmla="*/ 78 h 93"/>
                  <a:gd name="T22" fmla="*/ 9 w 78"/>
                  <a:gd name="T23" fmla="*/ 81 h 93"/>
                  <a:gd name="T24" fmla="*/ 0 w 78"/>
                  <a:gd name="T25" fmla="*/ 83 h 93"/>
                  <a:gd name="T26" fmla="*/ 0 w 78"/>
                  <a:gd name="T27" fmla="*/ 83 h 93"/>
                  <a:gd name="T28" fmla="*/ 6 w 78"/>
                  <a:gd name="T29" fmla="*/ 89 h 93"/>
                  <a:gd name="T30" fmla="*/ 13 w 78"/>
                  <a:gd name="T31" fmla="*/ 92 h 93"/>
                  <a:gd name="T32" fmla="*/ 19 w 78"/>
                  <a:gd name="T33" fmla="*/ 93 h 93"/>
                  <a:gd name="T34" fmla="*/ 26 w 78"/>
                  <a:gd name="T35" fmla="*/ 92 h 93"/>
                  <a:gd name="T36" fmla="*/ 33 w 78"/>
                  <a:gd name="T37" fmla="*/ 89 h 93"/>
                  <a:gd name="T38" fmla="*/ 40 w 78"/>
                  <a:gd name="T39" fmla="*/ 83 h 93"/>
                  <a:gd name="T40" fmla="*/ 47 w 78"/>
                  <a:gd name="T41" fmla="*/ 76 h 93"/>
                  <a:gd name="T42" fmla="*/ 55 w 78"/>
                  <a:gd name="T43" fmla="*/ 67 h 93"/>
                  <a:gd name="T44" fmla="*/ 78 w 78"/>
                  <a:gd name="T45" fmla="*/ 27 h 93"/>
                  <a:gd name="T46" fmla="*/ 76 w 78"/>
                  <a:gd name="T47" fmla="*/ 6 h 93"/>
                  <a:gd name="T48" fmla="*/ 76 w 78"/>
                  <a:gd name="T49" fmla="*/ 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8" h="93">
                    <a:moveTo>
                      <a:pt x="76" y="6"/>
                    </a:moveTo>
                    <a:lnTo>
                      <a:pt x="76" y="6"/>
                    </a:lnTo>
                    <a:lnTo>
                      <a:pt x="59" y="0"/>
                    </a:lnTo>
                    <a:lnTo>
                      <a:pt x="59" y="27"/>
                    </a:lnTo>
                    <a:lnTo>
                      <a:pt x="59" y="27"/>
                    </a:lnTo>
                    <a:lnTo>
                      <a:pt x="53" y="39"/>
                    </a:lnTo>
                    <a:lnTo>
                      <a:pt x="46" y="49"/>
                    </a:lnTo>
                    <a:lnTo>
                      <a:pt x="40" y="60"/>
                    </a:lnTo>
                    <a:lnTo>
                      <a:pt x="33" y="66"/>
                    </a:lnTo>
                    <a:lnTo>
                      <a:pt x="25" y="73"/>
                    </a:lnTo>
                    <a:lnTo>
                      <a:pt x="17" y="78"/>
                    </a:lnTo>
                    <a:lnTo>
                      <a:pt x="9" y="81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6" y="89"/>
                    </a:lnTo>
                    <a:lnTo>
                      <a:pt x="13" y="92"/>
                    </a:lnTo>
                    <a:lnTo>
                      <a:pt x="19" y="93"/>
                    </a:lnTo>
                    <a:lnTo>
                      <a:pt x="26" y="92"/>
                    </a:lnTo>
                    <a:lnTo>
                      <a:pt x="33" y="89"/>
                    </a:lnTo>
                    <a:lnTo>
                      <a:pt x="40" y="83"/>
                    </a:lnTo>
                    <a:lnTo>
                      <a:pt x="47" y="76"/>
                    </a:lnTo>
                    <a:lnTo>
                      <a:pt x="55" y="67"/>
                    </a:lnTo>
                    <a:lnTo>
                      <a:pt x="78" y="27"/>
                    </a:lnTo>
                    <a:lnTo>
                      <a:pt x="76" y="6"/>
                    </a:lnTo>
                    <a:lnTo>
                      <a:pt x="76" y="6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5" name="Freeform 88"/>
              <p:cNvSpPr>
                <a:spLocks/>
              </p:cNvSpPr>
              <p:nvPr/>
            </p:nvSpPr>
            <p:spPr bwMode="auto">
              <a:xfrm>
                <a:off x="7843838" y="2271713"/>
                <a:ext cx="187325" cy="104775"/>
              </a:xfrm>
              <a:custGeom>
                <a:avLst/>
                <a:gdLst>
                  <a:gd name="T0" fmla="*/ 118 w 118"/>
                  <a:gd name="T1" fmla="*/ 0 h 66"/>
                  <a:gd name="T2" fmla="*/ 111 w 118"/>
                  <a:gd name="T3" fmla="*/ 0 h 66"/>
                  <a:gd name="T4" fmla="*/ 111 w 118"/>
                  <a:gd name="T5" fmla="*/ 51 h 66"/>
                  <a:gd name="T6" fmla="*/ 0 w 118"/>
                  <a:gd name="T7" fmla="*/ 56 h 66"/>
                  <a:gd name="T8" fmla="*/ 0 w 118"/>
                  <a:gd name="T9" fmla="*/ 66 h 66"/>
                  <a:gd name="T10" fmla="*/ 118 w 118"/>
                  <a:gd name="T11" fmla="*/ 60 h 66"/>
                  <a:gd name="T12" fmla="*/ 118 w 118"/>
                  <a:gd name="T13" fmla="*/ 0 h 66"/>
                  <a:gd name="T14" fmla="*/ 118 w 118"/>
                  <a:gd name="T15" fmla="*/ 0 h 66"/>
                  <a:gd name="T16" fmla="*/ 118 w 118"/>
                  <a:gd name="T1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" h="66">
                    <a:moveTo>
                      <a:pt x="118" y="0"/>
                    </a:moveTo>
                    <a:lnTo>
                      <a:pt x="111" y="0"/>
                    </a:lnTo>
                    <a:lnTo>
                      <a:pt x="111" y="51"/>
                    </a:lnTo>
                    <a:lnTo>
                      <a:pt x="0" y="56"/>
                    </a:lnTo>
                    <a:lnTo>
                      <a:pt x="0" y="66"/>
                    </a:lnTo>
                    <a:lnTo>
                      <a:pt x="118" y="60"/>
                    </a:lnTo>
                    <a:lnTo>
                      <a:pt x="118" y="0"/>
                    </a:lnTo>
                    <a:lnTo>
                      <a:pt x="118" y="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6" name="Freeform 89"/>
              <p:cNvSpPr>
                <a:spLocks/>
              </p:cNvSpPr>
              <p:nvPr/>
            </p:nvSpPr>
            <p:spPr bwMode="auto">
              <a:xfrm>
                <a:off x="7834313" y="2271713"/>
                <a:ext cx="512763" cy="273050"/>
              </a:xfrm>
              <a:custGeom>
                <a:avLst/>
                <a:gdLst>
                  <a:gd name="T0" fmla="*/ 124 w 323"/>
                  <a:gd name="T1" fmla="*/ 0 h 172"/>
                  <a:gd name="T2" fmla="*/ 6 w 323"/>
                  <a:gd name="T3" fmla="*/ 66 h 172"/>
                  <a:gd name="T4" fmla="*/ 58 w 323"/>
                  <a:gd name="T5" fmla="*/ 84 h 172"/>
                  <a:gd name="T6" fmla="*/ 6 w 323"/>
                  <a:gd name="T7" fmla="*/ 107 h 172"/>
                  <a:gd name="T8" fmla="*/ 0 w 323"/>
                  <a:gd name="T9" fmla="*/ 116 h 172"/>
                  <a:gd name="T10" fmla="*/ 7 w 323"/>
                  <a:gd name="T11" fmla="*/ 132 h 172"/>
                  <a:gd name="T12" fmla="*/ 5 w 323"/>
                  <a:gd name="T13" fmla="*/ 150 h 172"/>
                  <a:gd name="T14" fmla="*/ 5 w 323"/>
                  <a:gd name="T15" fmla="*/ 150 h 172"/>
                  <a:gd name="T16" fmla="*/ 5 w 323"/>
                  <a:gd name="T17" fmla="*/ 154 h 172"/>
                  <a:gd name="T18" fmla="*/ 5 w 323"/>
                  <a:gd name="T19" fmla="*/ 158 h 172"/>
                  <a:gd name="T20" fmla="*/ 7 w 323"/>
                  <a:gd name="T21" fmla="*/ 163 h 172"/>
                  <a:gd name="T22" fmla="*/ 9 w 323"/>
                  <a:gd name="T23" fmla="*/ 167 h 172"/>
                  <a:gd name="T24" fmla="*/ 16 w 323"/>
                  <a:gd name="T25" fmla="*/ 170 h 172"/>
                  <a:gd name="T26" fmla="*/ 23 w 323"/>
                  <a:gd name="T27" fmla="*/ 172 h 172"/>
                  <a:gd name="T28" fmla="*/ 26 w 323"/>
                  <a:gd name="T29" fmla="*/ 171 h 172"/>
                  <a:gd name="T30" fmla="*/ 33 w 323"/>
                  <a:gd name="T31" fmla="*/ 169 h 172"/>
                  <a:gd name="T32" fmla="*/ 35 w 323"/>
                  <a:gd name="T33" fmla="*/ 167 h 172"/>
                  <a:gd name="T34" fmla="*/ 40 w 323"/>
                  <a:gd name="T35" fmla="*/ 158 h 172"/>
                  <a:gd name="T36" fmla="*/ 41 w 323"/>
                  <a:gd name="T37" fmla="*/ 154 h 172"/>
                  <a:gd name="T38" fmla="*/ 38 w 323"/>
                  <a:gd name="T39" fmla="*/ 146 h 172"/>
                  <a:gd name="T40" fmla="*/ 35 w 323"/>
                  <a:gd name="T41" fmla="*/ 141 h 172"/>
                  <a:gd name="T42" fmla="*/ 31 w 323"/>
                  <a:gd name="T43" fmla="*/ 137 h 172"/>
                  <a:gd name="T44" fmla="*/ 118 w 323"/>
                  <a:gd name="T45" fmla="*/ 97 h 172"/>
                  <a:gd name="T46" fmla="*/ 230 w 323"/>
                  <a:gd name="T47" fmla="*/ 133 h 172"/>
                  <a:gd name="T48" fmla="*/ 230 w 323"/>
                  <a:gd name="T49" fmla="*/ 146 h 172"/>
                  <a:gd name="T50" fmla="*/ 229 w 323"/>
                  <a:gd name="T51" fmla="*/ 154 h 172"/>
                  <a:gd name="T52" fmla="*/ 229 w 323"/>
                  <a:gd name="T53" fmla="*/ 158 h 172"/>
                  <a:gd name="T54" fmla="*/ 232 w 323"/>
                  <a:gd name="T55" fmla="*/ 163 h 172"/>
                  <a:gd name="T56" fmla="*/ 234 w 323"/>
                  <a:gd name="T57" fmla="*/ 167 h 172"/>
                  <a:gd name="T58" fmla="*/ 240 w 323"/>
                  <a:gd name="T59" fmla="*/ 170 h 172"/>
                  <a:gd name="T60" fmla="*/ 247 w 323"/>
                  <a:gd name="T61" fmla="*/ 172 h 172"/>
                  <a:gd name="T62" fmla="*/ 250 w 323"/>
                  <a:gd name="T63" fmla="*/ 171 h 172"/>
                  <a:gd name="T64" fmla="*/ 257 w 323"/>
                  <a:gd name="T65" fmla="*/ 169 h 172"/>
                  <a:gd name="T66" fmla="*/ 259 w 323"/>
                  <a:gd name="T67" fmla="*/ 167 h 172"/>
                  <a:gd name="T68" fmla="*/ 263 w 323"/>
                  <a:gd name="T69" fmla="*/ 160 h 172"/>
                  <a:gd name="T70" fmla="*/ 265 w 323"/>
                  <a:gd name="T71" fmla="*/ 154 h 172"/>
                  <a:gd name="T72" fmla="*/ 265 w 323"/>
                  <a:gd name="T73" fmla="*/ 150 h 172"/>
                  <a:gd name="T74" fmla="*/ 261 w 323"/>
                  <a:gd name="T75" fmla="*/ 144 h 172"/>
                  <a:gd name="T76" fmla="*/ 259 w 323"/>
                  <a:gd name="T77" fmla="*/ 141 h 172"/>
                  <a:gd name="T78" fmla="*/ 258 w 323"/>
                  <a:gd name="T79" fmla="*/ 140 h 172"/>
                  <a:gd name="T80" fmla="*/ 248 w 323"/>
                  <a:gd name="T81" fmla="*/ 136 h 172"/>
                  <a:gd name="T82" fmla="*/ 253 w 323"/>
                  <a:gd name="T83" fmla="*/ 136 h 172"/>
                  <a:gd name="T84" fmla="*/ 254 w 323"/>
                  <a:gd name="T85" fmla="*/ 122 h 172"/>
                  <a:gd name="T86" fmla="*/ 251 w 323"/>
                  <a:gd name="T87" fmla="*/ 110 h 172"/>
                  <a:gd name="T88" fmla="*/ 244 w 323"/>
                  <a:gd name="T89" fmla="*/ 101 h 172"/>
                  <a:gd name="T90" fmla="*/ 232 w 323"/>
                  <a:gd name="T91" fmla="*/ 96 h 172"/>
                  <a:gd name="T92" fmla="*/ 286 w 323"/>
                  <a:gd name="T93" fmla="*/ 77 h 172"/>
                  <a:gd name="T94" fmla="*/ 290 w 323"/>
                  <a:gd name="T95" fmla="*/ 93 h 172"/>
                  <a:gd name="T96" fmla="*/ 290 w 323"/>
                  <a:gd name="T97" fmla="*/ 93 h 172"/>
                  <a:gd name="T98" fmla="*/ 294 w 323"/>
                  <a:gd name="T99" fmla="*/ 102 h 172"/>
                  <a:gd name="T100" fmla="*/ 295 w 323"/>
                  <a:gd name="T101" fmla="*/ 106 h 172"/>
                  <a:gd name="T102" fmla="*/ 306 w 323"/>
                  <a:gd name="T103" fmla="*/ 110 h 172"/>
                  <a:gd name="T104" fmla="*/ 313 w 323"/>
                  <a:gd name="T105" fmla="*/ 109 h 172"/>
                  <a:gd name="T106" fmla="*/ 319 w 323"/>
                  <a:gd name="T107" fmla="*/ 106 h 172"/>
                  <a:gd name="T108" fmla="*/ 323 w 323"/>
                  <a:gd name="T109" fmla="*/ 93 h 172"/>
                  <a:gd name="T110" fmla="*/ 322 w 323"/>
                  <a:gd name="T111" fmla="*/ 88 h 172"/>
                  <a:gd name="T112" fmla="*/ 319 w 323"/>
                  <a:gd name="T113" fmla="*/ 82 h 172"/>
                  <a:gd name="T114" fmla="*/ 313 w 323"/>
                  <a:gd name="T115" fmla="*/ 74 h 172"/>
                  <a:gd name="T116" fmla="*/ 314 w 323"/>
                  <a:gd name="T117" fmla="*/ 65 h 172"/>
                  <a:gd name="T118" fmla="*/ 311 w 323"/>
                  <a:gd name="T119" fmla="*/ 56 h 172"/>
                  <a:gd name="T120" fmla="*/ 303 w 323"/>
                  <a:gd name="T121" fmla="*/ 50 h 172"/>
                  <a:gd name="T122" fmla="*/ 148 w 323"/>
                  <a:gd name="T123" fmla="*/ 0 h 172"/>
                  <a:gd name="T124" fmla="*/ 141 w 323"/>
                  <a:gd name="T125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23" h="172">
                    <a:moveTo>
                      <a:pt x="141" y="0"/>
                    </a:moveTo>
                    <a:lnTo>
                      <a:pt x="124" y="0"/>
                    </a:lnTo>
                    <a:lnTo>
                      <a:pt x="124" y="60"/>
                    </a:lnTo>
                    <a:lnTo>
                      <a:pt x="6" y="66"/>
                    </a:lnTo>
                    <a:lnTo>
                      <a:pt x="6" y="84"/>
                    </a:lnTo>
                    <a:lnTo>
                      <a:pt x="58" y="84"/>
                    </a:lnTo>
                    <a:lnTo>
                      <a:pt x="6" y="107"/>
                    </a:lnTo>
                    <a:lnTo>
                      <a:pt x="6" y="107"/>
                    </a:lnTo>
                    <a:lnTo>
                      <a:pt x="2" y="111"/>
                    </a:lnTo>
                    <a:lnTo>
                      <a:pt x="0" y="116"/>
                    </a:lnTo>
                    <a:lnTo>
                      <a:pt x="7" y="132"/>
                    </a:lnTo>
                    <a:lnTo>
                      <a:pt x="7" y="132"/>
                    </a:lnTo>
                    <a:lnTo>
                      <a:pt x="7" y="141"/>
                    </a:lnTo>
                    <a:lnTo>
                      <a:pt x="5" y="150"/>
                    </a:lnTo>
                    <a:lnTo>
                      <a:pt x="5" y="150"/>
                    </a:lnTo>
                    <a:lnTo>
                      <a:pt x="5" y="150"/>
                    </a:lnTo>
                    <a:lnTo>
                      <a:pt x="5" y="150"/>
                    </a:lnTo>
                    <a:lnTo>
                      <a:pt x="5" y="154"/>
                    </a:lnTo>
                    <a:lnTo>
                      <a:pt x="5" y="154"/>
                    </a:lnTo>
                    <a:lnTo>
                      <a:pt x="5" y="158"/>
                    </a:lnTo>
                    <a:lnTo>
                      <a:pt x="6" y="160"/>
                    </a:lnTo>
                    <a:lnTo>
                      <a:pt x="7" y="163"/>
                    </a:lnTo>
                    <a:lnTo>
                      <a:pt x="9" y="167"/>
                    </a:lnTo>
                    <a:lnTo>
                      <a:pt x="9" y="167"/>
                    </a:lnTo>
                    <a:lnTo>
                      <a:pt x="13" y="169"/>
                    </a:lnTo>
                    <a:lnTo>
                      <a:pt x="16" y="170"/>
                    </a:lnTo>
                    <a:lnTo>
                      <a:pt x="19" y="171"/>
                    </a:lnTo>
                    <a:lnTo>
                      <a:pt x="23" y="172"/>
                    </a:lnTo>
                    <a:lnTo>
                      <a:pt x="23" y="172"/>
                    </a:lnTo>
                    <a:lnTo>
                      <a:pt x="26" y="171"/>
                    </a:lnTo>
                    <a:lnTo>
                      <a:pt x="29" y="170"/>
                    </a:lnTo>
                    <a:lnTo>
                      <a:pt x="33" y="169"/>
                    </a:lnTo>
                    <a:lnTo>
                      <a:pt x="35" y="167"/>
                    </a:lnTo>
                    <a:lnTo>
                      <a:pt x="35" y="167"/>
                    </a:lnTo>
                    <a:lnTo>
                      <a:pt x="38" y="160"/>
                    </a:lnTo>
                    <a:lnTo>
                      <a:pt x="40" y="158"/>
                    </a:lnTo>
                    <a:lnTo>
                      <a:pt x="41" y="154"/>
                    </a:lnTo>
                    <a:lnTo>
                      <a:pt x="41" y="154"/>
                    </a:lnTo>
                    <a:lnTo>
                      <a:pt x="40" y="150"/>
                    </a:lnTo>
                    <a:lnTo>
                      <a:pt x="38" y="146"/>
                    </a:lnTo>
                    <a:lnTo>
                      <a:pt x="37" y="144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1" y="137"/>
                    </a:lnTo>
                    <a:lnTo>
                      <a:pt x="29" y="128"/>
                    </a:lnTo>
                    <a:lnTo>
                      <a:pt x="118" y="97"/>
                    </a:lnTo>
                    <a:lnTo>
                      <a:pt x="154" y="97"/>
                    </a:lnTo>
                    <a:lnTo>
                      <a:pt x="230" y="133"/>
                    </a:lnTo>
                    <a:lnTo>
                      <a:pt x="230" y="146"/>
                    </a:lnTo>
                    <a:lnTo>
                      <a:pt x="230" y="146"/>
                    </a:lnTo>
                    <a:lnTo>
                      <a:pt x="229" y="150"/>
                    </a:lnTo>
                    <a:lnTo>
                      <a:pt x="229" y="154"/>
                    </a:lnTo>
                    <a:lnTo>
                      <a:pt x="229" y="154"/>
                    </a:lnTo>
                    <a:lnTo>
                      <a:pt x="229" y="158"/>
                    </a:lnTo>
                    <a:lnTo>
                      <a:pt x="230" y="160"/>
                    </a:lnTo>
                    <a:lnTo>
                      <a:pt x="232" y="163"/>
                    </a:lnTo>
                    <a:lnTo>
                      <a:pt x="234" y="167"/>
                    </a:lnTo>
                    <a:lnTo>
                      <a:pt x="234" y="167"/>
                    </a:lnTo>
                    <a:lnTo>
                      <a:pt x="236" y="169"/>
                    </a:lnTo>
                    <a:lnTo>
                      <a:pt x="240" y="170"/>
                    </a:lnTo>
                    <a:lnTo>
                      <a:pt x="243" y="171"/>
                    </a:lnTo>
                    <a:lnTo>
                      <a:pt x="247" y="172"/>
                    </a:lnTo>
                    <a:lnTo>
                      <a:pt x="247" y="172"/>
                    </a:lnTo>
                    <a:lnTo>
                      <a:pt x="250" y="171"/>
                    </a:lnTo>
                    <a:lnTo>
                      <a:pt x="253" y="170"/>
                    </a:lnTo>
                    <a:lnTo>
                      <a:pt x="257" y="169"/>
                    </a:lnTo>
                    <a:lnTo>
                      <a:pt x="259" y="167"/>
                    </a:lnTo>
                    <a:lnTo>
                      <a:pt x="259" y="167"/>
                    </a:lnTo>
                    <a:lnTo>
                      <a:pt x="261" y="163"/>
                    </a:lnTo>
                    <a:lnTo>
                      <a:pt x="263" y="160"/>
                    </a:lnTo>
                    <a:lnTo>
                      <a:pt x="265" y="158"/>
                    </a:lnTo>
                    <a:lnTo>
                      <a:pt x="265" y="154"/>
                    </a:lnTo>
                    <a:lnTo>
                      <a:pt x="265" y="154"/>
                    </a:lnTo>
                    <a:lnTo>
                      <a:pt x="265" y="150"/>
                    </a:lnTo>
                    <a:lnTo>
                      <a:pt x="263" y="146"/>
                    </a:lnTo>
                    <a:lnTo>
                      <a:pt x="261" y="144"/>
                    </a:lnTo>
                    <a:lnTo>
                      <a:pt x="259" y="141"/>
                    </a:lnTo>
                    <a:lnTo>
                      <a:pt x="259" y="141"/>
                    </a:lnTo>
                    <a:lnTo>
                      <a:pt x="258" y="140"/>
                    </a:lnTo>
                    <a:lnTo>
                      <a:pt x="258" y="140"/>
                    </a:lnTo>
                    <a:lnTo>
                      <a:pt x="252" y="136"/>
                    </a:lnTo>
                    <a:lnTo>
                      <a:pt x="248" y="136"/>
                    </a:lnTo>
                    <a:lnTo>
                      <a:pt x="253" y="136"/>
                    </a:lnTo>
                    <a:lnTo>
                      <a:pt x="253" y="136"/>
                    </a:lnTo>
                    <a:lnTo>
                      <a:pt x="254" y="128"/>
                    </a:lnTo>
                    <a:lnTo>
                      <a:pt x="254" y="122"/>
                    </a:lnTo>
                    <a:lnTo>
                      <a:pt x="253" y="116"/>
                    </a:lnTo>
                    <a:lnTo>
                      <a:pt x="251" y="110"/>
                    </a:lnTo>
                    <a:lnTo>
                      <a:pt x="248" y="106"/>
                    </a:lnTo>
                    <a:lnTo>
                      <a:pt x="244" y="101"/>
                    </a:lnTo>
                    <a:lnTo>
                      <a:pt x="239" y="98"/>
                    </a:lnTo>
                    <a:lnTo>
                      <a:pt x="232" y="96"/>
                    </a:lnTo>
                    <a:lnTo>
                      <a:pt x="202" y="80"/>
                    </a:lnTo>
                    <a:lnTo>
                      <a:pt x="286" y="77"/>
                    </a:lnTo>
                    <a:lnTo>
                      <a:pt x="290" y="93"/>
                    </a:lnTo>
                    <a:lnTo>
                      <a:pt x="290" y="93"/>
                    </a:lnTo>
                    <a:lnTo>
                      <a:pt x="290" y="93"/>
                    </a:lnTo>
                    <a:lnTo>
                      <a:pt x="290" y="93"/>
                    </a:lnTo>
                    <a:lnTo>
                      <a:pt x="292" y="100"/>
                    </a:lnTo>
                    <a:lnTo>
                      <a:pt x="294" y="102"/>
                    </a:lnTo>
                    <a:lnTo>
                      <a:pt x="295" y="106"/>
                    </a:lnTo>
                    <a:lnTo>
                      <a:pt x="295" y="106"/>
                    </a:lnTo>
                    <a:lnTo>
                      <a:pt x="301" y="109"/>
                    </a:lnTo>
                    <a:lnTo>
                      <a:pt x="306" y="110"/>
                    </a:lnTo>
                    <a:lnTo>
                      <a:pt x="306" y="110"/>
                    </a:lnTo>
                    <a:lnTo>
                      <a:pt x="313" y="109"/>
                    </a:lnTo>
                    <a:lnTo>
                      <a:pt x="319" y="106"/>
                    </a:lnTo>
                    <a:lnTo>
                      <a:pt x="319" y="106"/>
                    </a:lnTo>
                    <a:lnTo>
                      <a:pt x="322" y="100"/>
                    </a:lnTo>
                    <a:lnTo>
                      <a:pt x="323" y="93"/>
                    </a:lnTo>
                    <a:lnTo>
                      <a:pt x="323" y="93"/>
                    </a:lnTo>
                    <a:lnTo>
                      <a:pt x="322" y="88"/>
                    </a:lnTo>
                    <a:lnTo>
                      <a:pt x="319" y="82"/>
                    </a:lnTo>
                    <a:lnTo>
                      <a:pt x="319" y="82"/>
                    </a:lnTo>
                    <a:lnTo>
                      <a:pt x="317" y="82"/>
                    </a:lnTo>
                    <a:lnTo>
                      <a:pt x="313" y="74"/>
                    </a:lnTo>
                    <a:lnTo>
                      <a:pt x="313" y="74"/>
                    </a:lnTo>
                    <a:lnTo>
                      <a:pt x="314" y="65"/>
                    </a:lnTo>
                    <a:lnTo>
                      <a:pt x="312" y="59"/>
                    </a:lnTo>
                    <a:lnTo>
                      <a:pt x="311" y="56"/>
                    </a:lnTo>
                    <a:lnTo>
                      <a:pt x="308" y="53"/>
                    </a:lnTo>
                    <a:lnTo>
                      <a:pt x="303" y="50"/>
                    </a:lnTo>
                    <a:lnTo>
                      <a:pt x="148" y="5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7" name="Freeform 90"/>
              <p:cNvSpPr>
                <a:spLocks/>
              </p:cNvSpPr>
              <p:nvPr/>
            </p:nvSpPr>
            <p:spPr bwMode="auto">
              <a:xfrm>
                <a:off x="8086725" y="1744663"/>
                <a:ext cx="160338" cy="242888"/>
              </a:xfrm>
              <a:custGeom>
                <a:avLst/>
                <a:gdLst>
                  <a:gd name="T0" fmla="*/ 66 w 101"/>
                  <a:gd name="T1" fmla="*/ 152 h 153"/>
                  <a:gd name="T2" fmla="*/ 66 w 101"/>
                  <a:gd name="T3" fmla="*/ 152 h 153"/>
                  <a:gd name="T4" fmla="*/ 65 w 101"/>
                  <a:gd name="T5" fmla="*/ 134 h 153"/>
                  <a:gd name="T6" fmla="*/ 66 w 101"/>
                  <a:gd name="T7" fmla="*/ 116 h 153"/>
                  <a:gd name="T8" fmla="*/ 68 w 101"/>
                  <a:gd name="T9" fmla="*/ 98 h 153"/>
                  <a:gd name="T10" fmla="*/ 72 w 101"/>
                  <a:gd name="T11" fmla="*/ 81 h 153"/>
                  <a:gd name="T12" fmla="*/ 76 w 101"/>
                  <a:gd name="T13" fmla="*/ 64 h 153"/>
                  <a:gd name="T14" fmla="*/ 83 w 101"/>
                  <a:gd name="T15" fmla="*/ 49 h 153"/>
                  <a:gd name="T16" fmla="*/ 91 w 101"/>
                  <a:gd name="T17" fmla="*/ 33 h 153"/>
                  <a:gd name="T18" fmla="*/ 101 w 101"/>
                  <a:gd name="T19" fmla="*/ 17 h 153"/>
                  <a:gd name="T20" fmla="*/ 86 w 101"/>
                  <a:gd name="T21" fmla="*/ 0 h 153"/>
                  <a:gd name="T22" fmla="*/ 86 w 101"/>
                  <a:gd name="T23" fmla="*/ 0 h 153"/>
                  <a:gd name="T24" fmla="*/ 77 w 101"/>
                  <a:gd name="T25" fmla="*/ 15 h 153"/>
                  <a:gd name="T26" fmla="*/ 70 w 101"/>
                  <a:gd name="T27" fmla="*/ 28 h 153"/>
                  <a:gd name="T28" fmla="*/ 63 w 101"/>
                  <a:gd name="T29" fmla="*/ 44 h 153"/>
                  <a:gd name="T30" fmla="*/ 56 w 101"/>
                  <a:gd name="T31" fmla="*/ 59 h 153"/>
                  <a:gd name="T32" fmla="*/ 52 w 101"/>
                  <a:gd name="T33" fmla="*/ 75 h 153"/>
                  <a:gd name="T34" fmla="*/ 48 w 101"/>
                  <a:gd name="T35" fmla="*/ 91 h 153"/>
                  <a:gd name="T36" fmla="*/ 45 w 101"/>
                  <a:gd name="T37" fmla="*/ 108 h 153"/>
                  <a:gd name="T38" fmla="*/ 44 w 101"/>
                  <a:gd name="T39" fmla="*/ 126 h 153"/>
                  <a:gd name="T40" fmla="*/ 44 w 101"/>
                  <a:gd name="T41" fmla="*/ 126 h 153"/>
                  <a:gd name="T42" fmla="*/ 40 w 101"/>
                  <a:gd name="T43" fmla="*/ 132 h 153"/>
                  <a:gd name="T44" fmla="*/ 36 w 101"/>
                  <a:gd name="T45" fmla="*/ 138 h 153"/>
                  <a:gd name="T46" fmla="*/ 31 w 101"/>
                  <a:gd name="T47" fmla="*/ 142 h 153"/>
                  <a:gd name="T48" fmla="*/ 26 w 101"/>
                  <a:gd name="T49" fmla="*/ 147 h 153"/>
                  <a:gd name="T50" fmla="*/ 20 w 101"/>
                  <a:gd name="T51" fmla="*/ 149 h 153"/>
                  <a:gd name="T52" fmla="*/ 13 w 101"/>
                  <a:gd name="T53" fmla="*/ 151 h 153"/>
                  <a:gd name="T54" fmla="*/ 7 w 101"/>
                  <a:gd name="T55" fmla="*/ 153 h 153"/>
                  <a:gd name="T56" fmla="*/ 0 w 101"/>
                  <a:gd name="T57" fmla="*/ 153 h 153"/>
                  <a:gd name="T58" fmla="*/ 66 w 101"/>
                  <a:gd name="T59" fmla="*/ 152 h 153"/>
                  <a:gd name="T60" fmla="*/ 66 w 101"/>
                  <a:gd name="T61" fmla="*/ 1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1" h="153">
                    <a:moveTo>
                      <a:pt x="66" y="152"/>
                    </a:moveTo>
                    <a:lnTo>
                      <a:pt x="66" y="152"/>
                    </a:lnTo>
                    <a:lnTo>
                      <a:pt x="65" y="134"/>
                    </a:lnTo>
                    <a:lnTo>
                      <a:pt x="66" y="116"/>
                    </a:lnTo>
                    <a:lnTo>
                      <a:pt x="68" y="98"/>
                    </a:lnTo>
                    <a:lnTo>
                      <a:pt x="72" y="81"/>
                    </a:lnTo>
                    <a:lnTo>
                      <a:pt x="76" y="64"/>
                    </a:lnTo>
                    <a:lnTo>
                      <a:pt x="83" y="49"/>
                    </a:lnTo>
                    <a:lnTo>
                      <a:pt x="91" y="33"/>
                    </a:lnTo>
                    <a:lnTo>
                      <a:pt x="101" y="17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77" y="15"/>
                    </a:lnTo>
                    <a:lnTo>
                      <a:pt x="70" y="28"/>
                    </a:lnTo>
                    <a:lnTo>
                      <a:pt x="63" y="44"/>
                    </a:lnTo>
                    <a:lnTo>
                      <a:pt x="56" y="59"/>
                    </a:lnTo>
                    <a:lnTo>
                      <a:pt x="52" y="75"/>
                    </a:lnTo>
                    <a:lnTo>
                      <a:pt x="48" y="91"/>
                    </a:lnTo>
                    <a:lnTo>
                      <a:pt x="45" y="108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40" y="132"/>
                    </a:lnTo>
                    <a:lnTo>
                      <a:pt x="36" y="138"/>
                    </a:lnTo>
                    <a:lnTo>
                      <a:pt x="31" y="142"/>
                    </a:lnTo>
                    <a:lnTo>
                      <a:pt x="26" y="147"/>
                    </a:lnTo>
                    <a:lnTo>
                      <a:pt x="20" y="149"/>
                    </a:lnTo>
                    <a:lnTo>
                      <a:pt x="13" y="151"/>
                    </a:lnTo>
                    <a:lnTo>
                      <a:pt x="7" y="153"/>
                    </a:lnTo>
                    <a:lnTo>
                      <a:pt x="0" y="153"/>
                    </a:lnTo>
                    <a:lnTo>
                      <a:pt x="66" y="152"/>
                    </a:lnTo>
                    <a:lnTo>
                      <a:pt x="66" y="152"/>
                    </a:lnTo>
                    <a:close/>
                  </a:path>
                </a:pathLst>
              </a:custGeom>
              <a:solidFill>
                <a:srgbClr val="09090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8" name="Freeform 91"/>
              <p:cNvSpPr>
                <a:spLocks/>
              </p:cNvSpPr>
              <p:nvPr/>
            </p:nvSpPr>
            <p:spPr bwMode="auto">
              <a:xfrm>
                <a:off x="8228013" y="2487613"/>
                <a:ext cx="15875" cy="6350"/>
              </a:xfrm>
              <a:custGeom>
                <a:avLst/>
                <a:gdLst>
                  <a:gd name="T0" fmla="*/ 10 w 10"/>
                  <a:gd name="T1" fmla="*/ 4 h 4"/>
                  <a:gd name="T2" fmla="*/ 5 w 10"/>
                  <a:gd name="T3" fmla="*/ 0 h 4"/>
                  <a:gd name="T4" fmla="*/ 0 w 10"/>
                  <a:gd name="T5" fmla="*/ 0 h 4"/>
                  <a:gd name="T6" fmla="*/ 0 w 10"/>
                  <a:gd name="T7" fmla="*/ 0 h 4"/>
                  <a:gd name="T8" fmla="*/ 4 w 10"/>
                  <a:gd name="T9" fmla="*/ 0 h 4"/>
                  <a:gd name="T10" fmla="*/ 10 w 10"/>
                  <a:gd name="T11" fmla="*/ 4 h 4"/>
                  <a:gd name="T12" fmla="*/ 10 w 10"/>
                  <a:gd name="T1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4">
                    <a:moveTo>
                      <a:pt x="10" y="4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9" name="Freeform 92"/>
              <p:cNvSpPr>
                <a:spLocks/>
              </p:cNvSpPr>
              <p:nvPr/>
            </p:nvSpPr>
            <p:spPr bwMode="auto">
              <a:xfrm>
                <a:off x="7421563" y="2027238"/>
                <a:ext cx="106363" cy="53975"/>
              </a:xfrm>
              <a:custGeom>
                <a:avLst/>
                <a:gdLst>
                  <a:gd name="T0" fmla="*/ 67 w 67"/>
                  <a:gd name="T1" fmla="*/ 0 h 34"/>
                  <a:gd name="T2" fmla="*/ 57 w 67"/>
                  <a:gd name="T3" fmla="*/ 0 h 34"/>
                  <a:gd name="T4" fmla="*/ 0 w 67"/>
                  <a:gd name="T5" fmla="*/ 32 h 34"/>
                  <a:gd name="T6" fmla="*/ 0 w 67"/>
                  <a:gd name="T7" fmla="*/ 32 h 34"/>
                  <a:gd name="T8" fmla="*/ 3 w 67"/>
                  <a:gd name="T9" fmla="*/ 34 h 34"/>
                  <a:gd name="T10" fmla="*/ 28 w 67"/>
                  <a:gd name="T11" fmla="*/ 23 h 34"/>
                  <a:gd name="T12" fmla="*/ 67 w 67"/>
                  <a:gd name="T13" fmla="*/ 0 h 34"/>
                  <a:gd name="T14" fmla="*/ 67 w 67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7" h="34">
                    <a:moveTo>
                      <a:pt x="67" y="0"/>
                    </a:moveTo>
                    <a:lnTo>
                      <a:pt x="57" y="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3" y="34"/>
                    </a:lnTo>
                    <a:lnTo>
                      <a:pt x="28" y="23"/>
                    </a:lnTo>
                    <a:lnTo>
                      <a:pt x="67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0" name="Freeform 93"/>
              <p:cNvSpPr>
                <a:spLocks/>
              </p:cNvSpPr>
              <p:nvPr/>
            </p:nvSpPr>
            <p:spPr bwMode="auto">
              <a:xfrm>
                <a:off x="7448550" y="1960563"/>
                <a:ext cx="53975" cy="39688"/>
              </a:xfrm>
              <a:custGeom>
                <a:avLst/>
                <a:gdLst>
                  <a:gd name="T0" fmla="*/ 34 w 34"/>
                  <a:gd name="T1" fmla="*/ 3 h 25"/>
                  <a:gd name="T2" fmla="*/ 34 w 34"/>
                  <a:gd name="T3" fmla="*/ 3 h 25"/>
                  <a:gd name="T4" fmla="*/ 31 w 34"/>
                  <a:gd name="T5" fmla="*/ 0 h 25"/>
                  <a:gd name="T6" fmla="*/ 14 w 34"/>
                  <a:gd name="T7" fmla="*/ 8 h 25"/>
                  <a:gd name="T8" fmla="*/ 14 w 34"/>
                  <a:gd name="T9" fmla="*/ 8 h 25"/>
                  <a:gd name="T10" fmla="*/ 7 w 34"/>
                  <a:gd name="T11" fmla="*/ 13 h 25"/>
                  <a:gd name="T12" fmla="*/ 2 w 34"/>
                  <a:gd name="T13" fmla="*/ 17 h 25"/>
                  <a:gd name="T14" fmla="*/ 0 w 34"/>
                  <a:gd name="T15" fmla="*/ 22 h 25"/>
                  <a:gd name="T16" fmla="*/ 0 w 34"/>
                  <a:gd name="T17" fmla="*/ 25 h 25"/>
                  <a:gd name="T18" fmla="*/ 34 w 34"/>
                  <a:gd name="T19" fmla="*/ 3 h 25"/>
                  <a:gd name="T20" fmla="*/ 34 w 34"/>
                  <a:gd name="T21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25">
                    <a:moveTo>
                      <a:pt x="34" y="3"/>
                    </a:moveTo>
                    <a:lnTo>
                      <a:pt x="34" y="3"/>
                    </a:lnTo>
                    <a:lnTo>
                      <a:pt x="31" y="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7" y="13"/>
                    </a:lnTo>
                    <a:lnTo>
                      <a:pt x="2" y="17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34" y="3"/>
                    </a:lnTo>
                    <a:lnTo>
                      <a:pt x="34" y="3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1" name="Freeform 94"/>
              <p:cNvSpPr>
                <a:spLocks/>
              </p:cNvSpPr>
              <p:nvPr/>
            </p:nvSpPr>
            <p:spPr bwMode="auto">
              <a:xfrm>
                <a:off x="7418388" y="2020888"/>
                <a:ext cx="88900" cy="38100"/>
              </a:xfrm>
              <a:custGeom>
                <a:avLst/>
                <a:gdLst>
                  <a:gd name="T0" fmla="*/ 15 w 56"/>
                  <a:gd name="T1" fmla="*/ 21 h 24"/>
                  <a:gd name="T2" fmla="*/ 28 w 56"/>
                  <a:gd name="T3" fmla="*/ 19 h 24"/>
                  <a:gd name="T4" fmla="*/ 56 w 56"/>
                  <a:gd name="T5" fmla="*/ 0 h 24"/>
                  <a:gd name="T6" fmla="*/ 0 w 56"/>
                  <a:gd name="T7" fmla="*/ 20 h 24"/>
                  <a:gd name="T8" fmla="*/ 0 w 56"/>
                  <a:gd name="T9" fmla="*/ 20 h 24"/>
                  <a:gd name="T10" fmla="*/ 0 w 56"/>
                  <a:gd name="T11" fmla="*/ 22 h 24"/>
                  <a:gd name="T12" fmla="*/ 1 w 56"/>
                  <a:gd name="T13" fmla="*/ 24 h 24"/>
                  <a:gd name="T14" fmla="*/ 15 w 56"/>
                  <a:gd name="T15" fmla="*/ 21 h 24"/>
                  <a:gd name="T16" fmla="*/ 15 w 56"/>
                  <a:gd name="T1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24">
                    <a:moveTo>
                      <a:pt x="15" y="21"/>
                    </a:moveTo>
                    <a:lnTo>
                      <a:pt x="28" y="19"/>
                    </a:lnTo>
                    <a:lnTo>
                      <a:pt x="56" y="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1" y="24"/>
                    </a:lnTo>
                    <a:lnTo>
                      <a:pt x="15" y="21"/>
                    </a:lnTo>
                    <a:lnTo>
                      <a:pt x="15" y="21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2" name="Freeform 95"/>
              <p:cNvSpPr>
                <a:spLocks/>
              </p:cNvSpPr>
              <p:nvPr/>
            </p:nvSpPr>
            <p:spPr bwMode="auto">
              <a:xfrm>
                <a:off x="7440613" y="2341563"/>
                <a:ext cx="115888" cy="142875"/>
              </a:xfrm>
              <a:custGeom>
                <a:avLst/>
                <a:gdLst>
                  <a:gd name="T0" fmla="*/ 72 w 73"/>
                  <a:gd name="T1" fmla="*/ 18 h 90"/>
                  <a:gd name="T2" fmla="*/ 70 w 73"/>
                  <a:gd name="T3" fmla="*/ 10 h 90"/>
                  <a:gd name="T4" fmla="*/ 49 w 73"/>
                  <a:gd name="T5" fmla="*/ 0 h 90"/>
                  <a:gd name="T6" fmla="*/ 55 w 73"/>
                  <a:gd name="T7" fmla="*/ 22 h 90"/>
                  <a:gd name="T8" fmla="*/ 55 w 73"/>
                  <a:gd name="T9" fmla="*/ 22 h 90"/>
                  <a:gd name="T10" fmla="*/ 50 w 73"/>
                  <a:gd name="T11" fmla="*/ 35 h 90"/>
                  <a:gd name="T12" fmla="*/ 46 w 73"/>
                  <a:gd name="T13" fmla="*/ 46 h 90"/>
                  <a:gd name="T14" fmla="*/ 40 w 73"/>
                  <a:gd name="T15" fmla="*/ 56 h 90"/>
                  <a:gd name="T16" fmla="*/ 33 w 73"/>
                  <a:gd name="T17" fmla="*/ 65 h 90"/>
                  <a:gd name="T18" fmla="*/ 25 w 73"/>
                  <a:gd name="T19" fmla="*/ 73 h 90"/>
                  <a:gd name="T20" fmla="*/ 18 w 73"/>
                  <a:gd name="T21" fmla="*/ 80 h 90"/>
                  <a:gd name="T22" fmla="*/ 9 w 73"/>
                  <a:gd name="T23" fmla="*/ 85 h 90"/>
                  <a:gd name="T24" fmla="*/ 0 w 73"/>
                  <a:gd name="T25" fmla="*/ 90 h 90"/>
                  <a:gd name="T26" fmla="*/ 0 w 73"/>
                  <a:gd name="T27" fmla="*/ 90 h 90"/>
                  <a:gd name="T28" fmla="*/ 7 w 73"/>
                  <a:gd name="T29" fmla="*/ 90 h 90"/>
                  <a:gd name="T30" fmla="*/ 15 w 73"/>
                  <a:gd name="T31" fmla="*/ 88 h 90"/>
                  <a:gd name="T32" fmla="*/ 22 w 73"/>
                  <a:gd name="T33" fmla="*/ 85 h 90"/>
                  <a:gd name="T34" fmla="*/ 30 w 73"/>
                  <a:gd name="T35" fmla="*/ 81 h 90"/>
                  <a:gd name="T36" fmla="*/ 37 w 73"/>
                  <a:gd name="T37" fmla="*/ 74 h 90"/>
                  <a:gd name="T38" fmla="*/ 45 w 73"/>
                  <a:gd name="T39" fmla="*/ 67 h 90"/>
                  <a:gd name="T40" fmla="*/ 51 w 73"/>
                  <a:gd name="T41" fmla="*/ 58 h 90"/>
                  <a:gd name="T42" fmla="*/ 58 w 73"/>
                  <a:gd name="T43" fmla="*/ 48 h 90"/>
                  <a:gd name="T44" fmla="*/ 73 w 73"/>
                  <a:gd name="T45" fmla="*/ 25 h 90"/>
                  <a:gd name="T46" fmla="*/ 72 w 73"/>
                  <a:gd name="T47" fmla="*/ 18 h 90"/>
                  <a:gd name="T48" fmla="*/ 72 w 73"/>
                  <a:gd name="T49" fmla="*/ 1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" h="90">
                    <a:moveTo>
                      <a:pt x="72" y="18"/>
                    </a:moveTo>
                    <a:lnTo>
                      <a:pt x="70" y="10"/>
                    </a:lnTo>
                    <a:lnTo>
                      <a:pt x="49" y="0"/>
                    </a:lnTo>
                    <a:lnTo>
                      <a:pt x="55" y="22"/>
                    </a:lnTo>
                    <a:lnTo>
                      <a:pt x="55" y="22"/>
                    </a:lnTo>
                    <a:lnTo>
                      <a:pt x="50" y="35"/>
                    </a:lnTo>
                    <a:lnTo>
                      <a:pt x="46" y="46"/>
                    </a:lnTo>
                    <a:lnTo>
                      <a:pt x="40" y="56"/>
                    </a:lnTo>
                    <a:lnTo>
                      <a:pt x="33" y="65"/>
                    </a:lnTo>
                    <a:lnTo>
                      <a:pt x="25" y="73"/>
                    </a:lnTo>
                    <a:lnTo>
                      <a:pt x="18" y="80"/>
                    </a:lnTo>
                    <a:lnTo>
                      <a:pt x="9" y="85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7" y="90"/>
                    </a:lnTo>
                    <a:lnTo>
                      <a:pt x="15" y="88"/>
                    </a:lnTo>
                    <a:lnTo>
                      <a:pt x="22" y="85"/>
                    </a:lnTo>
                    <a:lnTo>
                      <a:pt x="30" y="81"/>
                    </a:lnTo>
                    <a:lnTo>
                      <a:pt x="37" y="74"/>
                    </a:lnTo>
                    <a:lnTo>
                      <a:pt x="45" y="67"/>
                    </a:lnTo>
                    <a:lnTo>
                      <a:pt x="51" y="58"/>
                    </a:lnTo>
                    <a:lnTo>
                      <a:pt x="58" y="48"/>
                    </a:lnTo>
                    <a:lnTo>
                      <a:pt x="73" y="25"/>
                    </a:lnTo>
                    <a:lnTo>
                      <a:pt x="72" y="18"/>
                    </a:lnTo>
                    <a:lnTo>
                      <a:pt x="72" y="18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3" name="Freeform 96"/>
              <p:cNvSpPr>
                <a:spLocks/>
              </p:cNvSpPr>
              <p:nvPr/>
            </p:nvSpPr>
            <p:spPr bwMode="auto">
              <a:xfrm>
                <a:off x="7440613" y="2325688"/>
                <a:ext cx="87313" cy="158750"/>
              </a:xfrm>
              <a:custGeom>
                <a:avLst/>
                <a:gdLst>
                  <a:gd name="T0" fmla="*/ 55 w 55"/>
                  <a:gd name="T1" fmla="*/ 32 h 100"/>
                  <a:gd name="T2" fmla="*/ 49 w 55"/>
                  <a:gd name="T3" fmla="*/ 10 h 100"/>
                  <a:gd name="T4" fmla="*/ 27 w 55"/>
                  <a:gd name="T5" fmla="*/ 0 h 100"/>
                  <a:gd name="T6" fmla="*/ 27 w 55"/>
                  <a:gd name="T7" fmla="*/ 32 h 100"/>
                  <a:gd name="T8" fmla="*/ 0 w 55"/>
                  <a:gd name="T9" fmla="*/ 100 h 100"/>
                  <a:gd name="T10" fmla="*/ 0 w 55"/>
                  <a:gd name="T11" fmla="*/ 100 h 100"/>
                  <a:gd name="T12" fmla="*/ 9 w 55"/>
                  <a:gd name="T13" fmla="*/ 95 h 100"/>
                  <a:gd name="T14" fmla="*/ 18 w 55"/>
                  <a:gd name="T15" fmla="*/ 90 h 100"/>
                  <a:gd name="T16" fmla="*/ 25 w 55"/>
                  <a:gd name="T17" fmla="*/ 83 h 100"/>
                  <a:gd name="T18" fmla="*/ 33 w 55"/>
                  <a:gd name="T19" fmla="*/ 75 h 100"/>
                  <a:gd name="T20" fmla="*/ 40 w 55"/>
                  <a:gd name="T21" fmla="*/ 66 h 100"/>
                  <a:gd name="T22" fmla="*/ 46 w 55"/>
                  <a:gd name="T23" fmla="*/ 56 h 100"/>
                  <a:gd name="T24" fmla="*/ 50 w 55"/>
                  <a:gd name="T25" fmla="*/ 45 h 100"/>
                  <a:gd name="T26" fmla="*/ 55 w 55"/>
                  <a:gd name="T27" fmla="*/ 32 h 100"/>
                  <a:gd name="T28" fmla="*/ 55 w 55"/>
                  <a:gd name="T29" fmla="*/ 3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100">
                    <a:moveTo>
                      <a:pt x="55" y="32"/>
                    </a:moveTo>
                    <a:lnTo>
                      <a:pt x="49" y="10"/>
                    </a:lnTo>
                    <a:lnTo>
                      <a:pt x="27" y="0"/>
                    </a:lnTo>
                    <a:lnTo>
                      <a:pt x="27" y="32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9" y="95"/>
                    </a:lnTo>
                    <a:lnTo>
                      <a:pt x="18" y="90"/>
                    </a:lnTo>
                    <a:lnTo>
                      <a:pt x="25" y="83"/>
                    </a:lnTo>
                    <a:lnTo>
                      <a:pt x="33" y="75"/>
                    </a:lnTo>
                    <a:lnTo>
                      <a:pt x="40" y="66"/>
                    </a:lnTo>
                    <a:lnTo>
                      <a:pt x="46" y="56"/>
                    </a:lnTo>
                    <a:lnTo>
                      <a:pt x="50" y="45"/>
                    </a:lnTo>
                    <a:lnTo>
                      <a:pt x="55" y="32"/>
                    </a:lnTo>
                    <a:lnTo>
                      <a:pt x="55" y="32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4" name="Freeform 97"/>
              <p:cNvSpPr>
                <a:spLocks/>
              </p:cNvSpPr>
              <p:nvPr/>
            </p:nvSpPr>
            <p:spPr bwMode="auto">
              <a:xfrm>
                <a:off x="7404100" y="2370138"/>
                <a:ext cx="180975" cy="166688"/>
              </a:xfrm>
              <a:custGeom>
                <a:avLst/>
                <a:gdLst>
                  <a:gd name="T0" fmla="*/ 0 w 114"/>
                  <a:gd name="T1" fmla="*/ 105 h 105"/>
                  <a:gd name="T2" fmla="*/ 56 w 114"/>
                  <a:gd name="T3" fmla="*/ 100 h 105"/>
                  <a:gd name="T4" fmla="*/ 56 w 114"/>
                  <a:gd name="T5" fmla="*/ 100 h 105"/>
                  <a:gd name="T6" fmla="*/ 57 w 114"/>
                  <a:gd name="T7" fmla="*/ 91 h 105"/>
                  <a:gd name="T8" fmla="*/ 61 w 114"/>
                  <a:gd name="T9" fmla="*/ 83 h 105"/>
                  <a:gd name="T10" fmla="*/ 64 w 114"/>
                  <a:gd name="T11" fmla="*/ 76 h 105"/>
                  <a:gd name="T12" fmla="*/ 68 w 114"/>
                  <a:gd name="T13" fmla="*/ 70 h 105"/>
                  <a:gd name="T14" fmla="*/ 72 w 114"/>
                  <a:gd name="T15" fmla="*/ 64 h 105"/>
                  <a:gd name="T16" fmla="*/ 77 w 114"/>
                  <a:gd name="T17" fmla="*/ 60 h 105"/>
                  <a:gd name="T18" fmla="*/ 82 w 114"/>
                  <a:gd name="T19" fmla="*/ 56 h 105"/>
                  <a:gd name="T20" fmla="*/ 88 w 114"/>
                  <a:gd name="T21" fmla="*/ 53 h 105"/>
                  <a:gd name="T22" fmla="*/ 88 w 114"/>
                  <a:gd name="T23" fmla="*/ 85 h 105"/>
                  <a:gd name="T24" fmla="*/ 95 w 114"/>
                  <a:gd name="T25" fmla="*/ 85 h 105"/>
                  <a:gd name="T26" fmla="*/ 95 w 114"/>
                  <a:gd name="T27" fmla="*/ 85 h 105"/>
                  <a:gd name="T28" fmla="*/ 96 w 114"/>
                  <a:gd name="T29" fmla="*/ 71 h 105"/>
                  <a:gd name="T30" fmla="*/ 99 w 114"/>
                  <a:gd name="T31" fmla="*/ 55 h 105"/>
                  <a:gd name="T32" fmla="*/ 106 w 114"/>
                  <a:gd name="T33" fmla="*/ 39 h 105"/>
                  <a:gd name="T34" fmla="*/ 114 w 114"/>
                  <a:gd name="T35" fmla="*/ 24 h 105"/>
                  <a:gd name="T36" fmla="*/ 95 w 114"/>
                  <a:gd name="T37" fmla="*/ 0 h 105"/>
                  <a:gd name="T38" fmla="*/ 96 w 114"/>
                  <a:gd name="T39" fmla="*/ 7 h 105"/>
                  <a:gd name="T40" fmla="*/ 81 w 114"/>
                  <a:gd name="T41" fmla="*/ 30 h 105"/>
                  <a:gd name="T42" fmla="*/ 81 w 114"/>
                  <a:gd name="T43" fmla="*/ 30 h 105"/>
                  <a:gd name="T44" fmla="*/ 74 w 114"/>
                  <a:gd name="T45" fmla="*/ 40 h 105"/>
                  <a:gd name="T46" fmla="*/ 68 w 114"/>
                  <a:gd name="T47" fmla="*/ 49 h 105"/>
                  <a:gd name="T48" fmla="*/ 60 w 114"/>
                  <a:gd name="T49" fmla="*/ 56 h 105"/>
                  <a:gd name="T50" fmla="*/ 53 w 114"/>
                  <a:gd name="T51" fmla="*/ 63 h 105"/>
                  <a:gd name="T52" fmla="*/ 45 w 114"/>
                  <a:gd name="T53" fmla="*/ 67 h 105"/>
                  <a:gd name="T54" fmla="*/ 38 w 114"/>
                  <a:gd name="T55" fmla="*/ 70 h 105"/>
                  <a:gd name="T56" fmla="*/ 30 w 114"/>
                  <a:gd name="T57" fmla="*/ 72 h 105"/>
                  <a:gd name="T58" fmla="*/ 23 w 114"/>
                  <a:gd name="T59" fmla="*/ 72 h 105"/>
                  <a:gd name="T60" fmla="*/ 23 w 114"/>
                  <a:gd name="T61" fmla="*/ 72 h 105"/>
                  <a:gd name="T62" fmla="*/ 17 w 114"/>
                  <a:gd name="T63" fmla="*/ 74 h 105"/>
                  <a:gd name="T64" fmla="*/ 12 w 114"/>
                  <a:gd name="T65" fmla="*/ 78 h 105"/>
                  <a:gd name="T66" fmla="*/ 9 w 114"/>
                  <a:gd name="T67" fmla="*/ 81 h 105"/>
                  <a:gd name="T68" fmla="*/ 6 w 114"/>
                  <a:gd name="T69" fmla="*/ 84 h 105"/>
                  <a:gd name="T70" fmla="*/ 3 w 114"/>
                  <a:gd name="T71" fmla="*/ 89 h 105"/>
                  <a:gd name="T72" fmla="*/ 1 w 114"/>
                  <a:gd name="T73" fmla="*/ 93 h 105"/>
                  <a:gd name="T74" fmla="*/ 0 w 114"/>
                  <a:gd name="T75" fmla="*/ 99 h 105"/>
                  <a:gd name="T76" fmla="*/ 0 w 114"/>
                  <a:gd name="T77" fmla="*/ 105 h 105"/>
                  <a:gd name="T78" fmla="*/ 0 w 114"/>
                  <a:gd name="T7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4" h="105">
                    <a:moveTo>
                      <a:pt x="0" y="105"/>
                    </a:moveTo>
                    <a:lnTo>
                      <a:pt x="56" y="100"/>
                    </a:lnTo>
                    <a:lnTo>
                      <a:pt x="56" y="100"/>
                    </a:lnTo>
                    <a:lnTo>
                      <a:pt x="57" y="91"/>
                    </a:lnTo>
                    <a:lnTo>
                      <a:pt x="61" y="83"/>
                    </a:lnTo>
                    <a:lnTo>
                      <a:pt x="64" y="76"/>
                    </a:lnTo>
                    <a:lnTo>
                      <a:pt x="68" y="70"/>
                    </a:lnTo>
                    <a:lnTo>
                      <a:pt x="72" y="64"/>
                    </a:lnTo>
                    <a:lnTo>
                      <a:pt x="77" y="60"/>
                    </a:lnTo>
                    <a:lnTo>
                      <a:pt x="82" y="56"/>
                    </a:lnTo>
                    <a:lnTo>
                      <a:pt x="88" y="53"/>
                    </a:lnTo>
                    <a:lnTo>
                      <a:pt x="88" y="85"/>
                    </a:lnTo>
                    <a:lnTo>
                      <a:pt x="95" y="85"/>
                    </a:lnTo>
                    <a:lnTo>
                      <a:pt x="95" y="85"/>
                    </a:lnTo>
                    <a:lnTo>
                      <a:pt x="96" y="71"/>
                    </a:lnTo>
                    <a:lnTo>
                      <a:pt x="99" y="55"/>
                    </a:lnTo>
                    <a:lnTo>
                      <a:pt x="106" y="39"/>
                    </a:lnTo>
                    <a:lnTo>
                      <a:pt x="114" y="24"/>
                    </a:lnTo>
                    <a:lnTo>
                      <a:pt x="95" y="0"/>
                    </a:lnTo>
                    <a:lnTo>
                      <a:pt x="96" y="7"/>
                    </a:lnTo>
                    <a:lnTo>
                      <a:pt x="81" y="30"/>
                    </a:lnTo>
                    <a:lnTo>
                      <a:pt x="81" y="30"/>
                    </a:lnTo>
                    <a:lnTo>
                      <a:pt x="74" y="40"/>
                    </a:lnTo>
                    <a:lnTo>
                      <a:pt x="68" y="49"/>
                    </a:lnTo>
                    <a:lnTo>
                      <a:pt x="60" y="56"/>
                    </a:lnTo>
                    <a:lnTo>
                      <a:pt x="53" y="63"/>
                    </a:lnTo>
                    <a:lnTo>
                      <a:pt x="45" y="67"/>
                    </a:lnTo>
                    <a:lnTo>
                      <a:pt x="38" y="70"/>
                    </a:lnTo>
                    <a:lnTo>
                      <a:pt x="30" y="72"/>
                    </a:lnTo>
                    <a:lnTo>
                      <a:pt x="23" y="72"/>
                    </a:lnTo>
                    <a:lnTo>
                      <a:pt x="23" y="72"/>
                    </a:lnTo>
                    <a:lnTo>
                      <a:pt x="17" y="74"/>
                    </a:lnTo>
                    <a:lnTo>
                      <a:pt x="12" y="78"/>
                    </a:lnTo>
                    <a:lnTo>
                      <a:pt x="9" y="81"/>
                    </a:lnTo>
                    <a:lnTo>
                      <a:pt x="6" y="84"/>
                    </a:lnTo>
                    <a:lnTo>
                      <a:pt x="3" y="89"/>
                    </a:lnTo>
                    <a:lnTo>
                      <a:pt x="1" y="93"/>
                    </a:lnTo>
                    <a:lnTo>
                      <a:pt x="0" y="99"/>
                    </a:lnTo>
                    <a:lnTo>
                      <a:pt x="0" y="105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1E44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676" name="组合 1675"/>
          <p:cNvGrpSpPr/>
          <p:nvPr/>
        </p:nvGrpSpPr>
        <p:grpSpPr>
          <a:xfrm>
            <a:off x="288112" y="2580777"/>
            <a:ext cx="1667712" cy="2000351"/>
            <a:chOff x="4700588" y="1235075"/>
            <a:chExt cx="1169987" cy="1403351"/>
          </a:xfrm>
        </p:grpSpPr>
        <p:sp>
          <p:nvSpPr>
            <p:cNvPr id="1565" name="Freeform 98"/>
            <p:cNvSpPr>
              <a:spLocks/>
            </p:cNvSpPr>
            <p:nvPr/>
          </p:nvSpPr>
          <p:spPr bwMode="auto">
            <a:xfrm>
              <a:off x="5454650" y="1841500"/>
              <a:ext cx="304800" cy="473075"/>
            </a:xfrm>
            <a:custGeom>
              <a:avLst/>
              <a:gdLst>
                <a:gd name="T0" fmla="*/ 41 w 192"/>
                <a:gd name="T1" fmla="*/ 34 h 298"/>
                <a:gd name="T2" fmla="*/ 41 w 192"/>
                <a:gd name="T3" fmla="*/ 34 h 298"/>
                <a:gd name="T4" fmla="*/ 32 w 192"/>
                <a:gd name="T5" fmla="*/ 21 h 298"/>
                <a:gd name="T6" fmla="*/ 23 w 192"/>
                <a:gd name="T7" fmla="*/ 12 h 298"/>
                <a:gd name="T8" fmla="*/ 12 w 192"/>
                <a:gd name="T9" fmla="*/ 5 h 298"/>
                <a:gd name="T10" fmla="*/ 0 w 192"/>
                <a:gd name="T11" fmla="*/ 0 h 298"/>
                <a:gd name="T12" fmla="*/ 135 w 192"/>
                <a:gd name="T13" fmla="*/ 227 h 298"/>
                <a:gd name="T14" fmla="*/ 135 w 192"/>
                <a:gd name="T15" fmla="*/ 227 h 298"/>
                <a:gd name="T16" fmla="*/ 132 w 192"/>
                <a:gd name="T17" fmla="*/ 237 h 298"/>
                <a:gd name="T18" fmla="*/ 128 w 192"/>
                <a:gd name="T19" fmla="*/ 246 h 298"/>
                <a:gd name="T20" fmla="*/ 125 w 192"/>
                <a:gd name="T21" fmla="*/ 257 h 298"/>
                <a:gd name="T22" fmla="*/ 119 w 192"/>
                <a:gd name="T23" fmla="*/ 266 h 298"/>
                <a:gd name="T24" fmla="*/ 113 w 192"/>
                <a:gd name="T25" fmla="*/ 273 h 298"/>
                <a:gd name="T26" fmla="*/ 107 w 192"/>
                <a:gd name="T27" fmla="*/ 282 h 298"/>
                <a:gd name="T28" fmla="*/ 100 w 192"/>
                <a:gd name="T29" fmla="*/ 290 h 298"/>
                <a:gd name="T30" fmla="*/ 91 w 192"/>
                <a:gd name="T31" fmla="*/ 298 h 298"/>
                <a:gd name="T32" fmla="*/ 91 w 192"/>
                <a:gd name="T33" fmla="*/ 298 h 298"/>
                <a:gd name="T34" fmla="*/ 102 w 192"/>
                <a:gd name="T35" fmla="*/ 297 h 298"/>
                <a:gd name="T36" fmla="*/ 113 w 192"/>
                <a:gd name="T37" fmla="*/ 295 h 298"/>
                <a:gd name="T38" fmla="*/ 122 w 192"/>
                <a:gd name="T39" fmla="*/ 290 h 298"/>
                <a:gd name="T40" fmla="*/ 131 w 192"/>
                <a:gd name="T41" fmla="*/ 286 h 298"/>
                <a:gd name="T42" fmla="*/ 131 w 192"/>
                <a:gd name="T43" fmla="*/ 286 h 298"/>
                <a:gd name="T44" fmla="*/ 139 w 192"/>
                <a:gd name="T45" fmla="*/ 279 h 298"/>
                <a:gd name="T46" fmla="*/ 146 w 192"/>
                <a:gd name="T47" fmla="*/ 271 h 298"/>
                <a:gd name="T48" fmla="*/ 192 w 192"/>
                <a:gd name="T49" fmla="*/ 227 h 298"/>
                <a:gd name="T50" fmla="*/ 152 w 192"/>
                <a:gd name="T51" fmla="*/ 178 h 298"/>
                <a:gd name="T52" fmla="*/ 41 w 192"/>
                <a:gd name="T53" fmla="*/ 34 h 298"/>
                <a:gd name="T54" fmla="*/ 41 w 192"/>
                <a:gd name="T55" fmla="*/ 3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2" h="298">
                  <a:moveTo>
                    <a:pt x="41" y="34"/>
                  </a:moveTo>
                  <a:lnTo>
                    <a:pt x="41" y="34"/>
                  </a:lnTo>
                  <a:lnTo>
                    <a:pt x="32" y="21"/>
                  </a:lnTo>
                  <a:lnTo>
                    <a:pt x="23" y="12"/>
                  </a:lnTo>
                  <a:lnTo>
                    <a:pt x="12" y="5"/>
                  </a:lnTo>
                  <a:lnTo>
                    <a:pt x="0" y="0"/>
                  </a:lnTo>
                  <a:lnTo>
                    <a:pt x="135" y="227"/>
                  </a:lnTo>
                  <a:lnTo>
                    <a:pt x="135" y="227"/>
                  </a:lnTo>
                  <a:lnTo>
                    <a:pt x="132" y="237"/>
                  </a:lnTo>
                  <a:lnTo>
                    <a:pt x="128" y="246"/>
                  </a:lnTo>
                  <a:lnTo>
                    <a:pt x="125" y="257"/>
                  </a:lnTo>
                  <a:lnTo>
                    <a:pt x="119" y="266"/>
                  </a:lnTo>
                  <a:lnTo>
                    <a:pt x="113" y="273"/>
                  </a:lnTo>
                  <a:lnTo>
                    <a:pt x="107" y="282"/>
                  </a:lnTo>
                  <a:lnTo>
                    <a:pt x="100" y="290"/>
                  </a:lnTo>
                  <a:lnTo>
                    <a:pt x="91" y="298"/>
                  </a:lnTo>
                  <a:lnTo>
                    <a:pt x="91" y="298"/>
                  </a:lnTo>
                  <a:lnTo>
                    <a:pt x="102" y="297"/>
                  </a:lnTo>
                  <a:lnTo>
                    <a:pt x="113" y="295"/>
                  </a:lnTo>
                  <a:lnTo>
                    <a:pt x="122" y="290"/>
                  </a:lnTo>
                  <a:lnTo>
                    <a:pt x="131" y="286"/>
                  </a:lnTo>
                  <a:lnTo>
                    <a:pt x="131" y="286"/>
                  </a:lnTo>
                  <a:lnTo>
                    <a:pt x="139" y="279"/>
                  </a:lnTo>
                  <a:lnTo>
                    <a:pt x="146" y="271"/>
                  </a:lnTo>
                  <a:lnTo>
                    <a:pt x="192" y="227"/>
                  </a:lnTo>
                  <a:lnTo>
                    <a:pt x="152" y="178"/>
                  </a:lnTo>
                  <a:lnTo>
                    <a:pt x="41" y="34"/>
                  </a:lnTo>
                  <a:lnTo>
                    <a:pt x="41" y="34"/>
                  </a:lnTo>
                  <a:close/>
                </a:path>
              </a:pathLst>
            </a:custGeom>
            <a:solidFill>
              <a:srgbClr val="8F7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6" name="Freeform 99"/>
            <p:cNvSpPr>
              <a:spLocks noEditPoints="1"/>
            </p:cNvSpPr>
            <p:nvPr/>
          </p:nvSpPr>
          <p:spPr bwMode="auto">
            <a:xfrm>
              <a:off x="5019675" y="1836738"/>
              <a:ext cx="649288" cy="477838"/>
            </a:xfrm>
            <a:custGeom>
              <a:avLst/>
              <a:gdLst>
                <a:gd name="T0" fmla="*/ 274 w 409"/>
                <a:gd name="T1" fmla="*/ 3 h 301"/>
                <a:gd name="T2" fmla="*/ 274 w 409"/>
                <a:gd name="T3" fmla="*/ 3 h 301"/>
                <a:gd name="T4" fmla="*/ 261 w 409"/>
                <a:gd name="T5" fmla="*/ 0 h 301"/>
                <a:gd name="T6" fmla="*/ 248 w 409"/>
                <a:gd name="T7" fmla="*/ 0 h 301"/>
                <a:gd name="T8" fmla="*/ 248 w 409"/>
                <a:gd name="T9" fmla="*/ 0 h 301"/>
                <a:gd name="T10" fmla="*/ 210 w 409"/>
                <a:gd name="T11" fmla="*/ 4 h 301"/>
                <a:gd name="T12" fmla="*/ 210 w 409"/>
                <a:gd name="T13" fmla="*/ 4 h 301"/>
                <a:gd name="T14" fmla="*/ 196 w 409"/>
                <a:gd name="T15" fmla="*/ 6 h 301"/>
                <a:gd name="T16" fmla="*/ 196 w 409"/>
                <a:gd name="T17" fmla="*/ 6 h 301"/>
                <a:gd name="T18" fmla="*/ 183 w 409"/>
                <a:gd name="T19" fmla="*/ 9 h 301"/>
                <a:gd name="T20" fmla="*/ 183 w 409"/>
                <a:gd name="T21" fmla="*/ 9 h 301"/>
                <a:gd name="T22" fmla="*/ 153 w 409"/>
                <a:gd name="T23" fmla="*/ 15 h 301"/>
                <a:gd name="T24" fmla="*/ 125 w 409"/>
                <a:gd name="T25" fmla="*/ 23 h 301"/>
                <a:gd name="T26" fmla="*/ 71 w 409"/>
                <a:gd name="T27" fmla="*/ 41 h 301"/>
                <a:gd name="T28" fmla="*/ 0 w 409"/>
                <a:gd name="T29" fmla="*/ 65 h 301"/>
                <a:gd name="T30" fmla="*/ 55 w 409"/>
                <a:gd name="T31" fmla="*/ 104 h 301"/>
                <a:gd name="T32" fmla="*/ 214 w 409"/>
                <a:gd name="T33" fmla="*/ 57 h 301"/>
                <a:gd name="T34" fmla="*/ 256 w 409"/>
                <a:gd name="T35" fmla="*/ 69 h 301"/>
                <a:gd name="T36" fmla="*/ 256 w 409"/>
                <a:gd name="T37" fmla="*/ 69 h 301"/>
                <a:gd name="T38" fmla="*/ 264 w 409"/>
                <a:gd name="T39" fmla="*/ 71 h 301"/>
                <a:gd name="T40" fmla="*/ 271 w 409"/>
                <a:gd name="T41" fmla="*/ 74 h 301"/>
                <a:gd name="T42" fmla="*/ 271 w 409"/>
                <a:gd name="T43" fmla="*/ 74 h 301"/>
                <a:gd name="T44" fmla="*/ 279 w 409"/>
                <a:gd name="T45" fmla="*/ 80 h 301"/>
                <a:gd name="T46" fmla="*/ 286 w 409"/>
                <a:gd name="T47" fmla="*/ 86 h 301"/>
                <a:gd name="T48" fmla="*/ 291 w 409"/>
                <a:gd name="T49" fmla="*/ 95 h 301"/>
                <a:gd name="T50" fmla="*/ 295 w 409"/>
                <a:gd name="T51" fmla="*/ 107 h 301"/>
                <a:gd name="T52" fmla="*/ 349 w 409"/>
                <a:gd name="T53" fmla="*/ 248 h 301"/>
                <a:gd name="T54" fmla="*/ 365 w 409"/>
                <a:gd name="T55" fmla="*/ 301 h 301"/>
                <a:gd name="T56" fmla="*/ 365 w 409"/>
                <a:gd name="T57" fmla="*/ 301 h 301"/>
                <a:gd name="T58" fmla="*/ 374 w 409"/>
                <a:gd name="T59" fmla="*/ 293 h 301"/>
                <a:gd name="T60" fmla="*/ 381 w 409"/>
                <a:gd name="T61" fmla="*/ 285 h 301"/>
                <a:gd name="T62" fmla="*/ 387 w 409"/>
                <a:gd name="T63" fmla="*/ 276 h 301"/>
                <a:gd name="T64" fmla="*/ 393 w 409"/>
                <a:gd name="T65" fmla="*/ 269 h 301"/>
                <a:gd name="T66" fmla="*/ 399 w 409"/>
                <a:gd name="T67" fmla="*/ 260 h 301"/>
                <a:gd name="T68" fmla="*/ 402 w 409"/>
                <a:gd name="T69" fmla="*/ 249 h 301"/>
                <a:gd name="T70" fmla="*/ 406 w 409"/>
                <a:gd name="T71" fmla="*/ 240 h 301"/>
                <a:gd name="T72" fmla="*/ 409 w 409"/>
                <a:gd name="T73" fmla="*/ 230 h 301"/>
                <a:gd name="T74" fmla="*/ 274 w 409"/>
                <a:gd name="T75" fmla="*/ 3 h 301"/>
                <a:gd name="T76" fmla="*/ 274 w 409"/>
                <a:gd name="T77" fmla="*/ 3 h 301"/>
                <a:gd name="T78" fmla="*/ 273 w 409"/>
                <a:gd name="T79" fmla="*/ 4 h 301"/>
                <a:gd name="T80" fmla="*/ 280 w 409"/>
                <a:gd name="T81" fmla="*/ 18 h 301"/>
                <a:gd name="T82" fmla="*/ 280 w 409"/>
                <a:gd name="T83" fmla="*/ 18 h 301"/>
                <a:gd name="T84" fmla="*/ 252 w 409"/>
                <a:gd name="T85" fmla="*/ 15 h 301"/>
                <a:gd name="T86" fmla="*/ 225 w 409"/>
                <a:gd name="T87" fmla="*/ 15 h 301"/>
                <a:gd name="T88" fmla="*/ 197 w 409"/>
                <a:gd name="T89" fmla="*/ 19 h 301"/>
                <a:gd name="T90" fmla="*/ 170 w 409"/>
                <a:gd name="T91" fmla="*/ 23 h 301"/>
                <a:gd name="T92" fmla="*/ 16 w 409"/>
                <a:gd name="T93" fmla="*/ 73 h 301"/>
                <a:gd name="T94" fmla="*/ 5 w 409"/>
                <a:gd name="T95" fmla="*/ 65 h 301"/>
                <a:gd name="T96" fmla="*/ 125 w 409"/>
                <a:gd name="T97" fmla="*/ 26 h 301"/>
                <a:gd name="T98" fmla="*/ 125 w 409"/>
                <a:gd name="T99" fmla="*/ 26 h 301"/>
                <a:gd name="T100" fmla="*/ 154 w 409"/>
                <a:gd name="T101" fmla="*/ 18 h 301"/>
                <a:gd name="T102" fmla="*/ 184 w 409"/>
                <a:gd name="T103" fmla="*/ 11 h 301"/>
                <a:gd name="T104" fmla="*/ 184 w 409"/>
                <a:gd name="T105" fmla="*/ 11 h 301"/>
                <a:gd name="T106" fmla="*/ 196 w 409"/>
                <a:gd name="T107" fmla="*/ 9 h 301"/>
                <a:gd name="T108" fmla="*/ 196 w 409"/>
                <a:gd name="T109" fmla="*/ 9 h 301"/>
                <a:gd name="T110" fmla="*/ 211 w 409"/>
                <a:gd name="T111" fmla="*/ 6 h 301"/>
                <a:gd name="T112" fmla="*/ 211 w 409"/>
                <a:gd name="T113" fmla="*/ 6 h 301"/>
                <a:gd name="T114" fmla="*/ 248 w 409"/>
                <a:gd name="T115" fmla="*/ 2 h 301"/>
                <a:gd name="T116" fmla="*/ 248 w 409"/>
                <a:gd name="T117" fmla="*/ 2 h 301"/>
                <a:gd name="T118" fmla="*/ 260 w 409"/>
                <a:gd name="T119" fmla="*/ 2 h 301"/>
                <a:gd name="T120" fmla="*/ 273 w 409"/>
                <a:gd name="T121" fmla="*/ 4 h 301"/>
                <a:gd name="T122" fmla="*/ 273 w 409"/>
                <a:gd name="T123" fmla="*/ 4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9" h="301">
                  <a:moveTo>
                    <a:pt x="274" y="3"/>
                  </a:moveTo>
                  <a:lnTo>
                    <a:pt x="274" y="3"/>
                  </a:lnTo>
                  <a:lnTo>
                    <a:pt x="261" y="0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210" y="4"/>
                  </a:lnTo>
                  <a:lnTo>
                    <a:pt x="210" y="4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183" y="9"/>
                  </a:lnTo>
                  <a:lnTo>
                    <a:pt x="183" y="9"/>
                  </a:lnTo>
                  <a:lnTo>
                    <a:pt x="153" y="15"/>
                  </a:lnTo>
                  <a:lnTo>
                    <a:pt x="125" y="23"/>
                  </a:lnTo>
                  <a:lnTo>
                    <a:pt x="71" y="41"/>
                  </a:lnTo>
                  <a:lnTo>
                    <a:pt x="0" y="65"/>
                  </a:lnTo>
                  <a:lnTo>
                    <a:pt x="55" y="104"/>
                  </a:lnTo>
                  <a:lnTo>
                    <a:pt x="214" y="57"/>
                  </a:lnTo>
                  <a:lnTo>
                    <a:pt x="256" y="69"/>
                  </a:lnTo>
                  <a:lnTo>
                    <a:pt x="256" y="69"/>
                  </a:lnTo>
                  <a:lnTo>
                    <a:pt x="264" y="71"/>
                  </a:lnTo>
                  <a:lnTo>
                    <a:pt x="271" y="74"/>
                  </a:lnTo>
                  <a:lnTo>
                    <a:pt x="271" y="74"/>
                  </a:lnTo>
                  <a:lnTo>
                    <a:pt x="279" y="80"/>
                  </a:lnTo>
                  <a:lnTo>
                    <a:pt x="286" y="86"/>
                  </a:lnTo>
                  <a:lnTo>
                    <a:pt x="291" y="95"/>
                  </a:lnTo>
                  <a:lnTo>
                    <a:pt x="295" y="107"/>
                  </a:lnTo>
                  <a:lnTo>
                    <a:pt x="349" y="248"/>
                  </a:lnTo>
                  <a:lnTo>
                    <a:pt x="365" y="301"/>
                  </a:lnTo>
                  <a:lnTo>
                    <a:pt x="365" y="301"/>
                  </a:lnTo>
                  <a:lnTo>
                    <a:pt x="374" y="293"/>
                  </a:lnTo>
                  <a:lnTo>
                    <a:pt x="381" y="285"/>
                  </a:lnTo>
                  <a:lnTo>
                    <a:pt x="387" y="276"/>
                  </a:lnTo>
                  <a:lnTo>
                    <a:pt x="393" y="269"/>
                  </a:lnTo>
                  <a:lnTo>
                    <a:pt x="399" y="260"/>
                  </a:lnTo>
                  <a:lnTo>
                    <a:pt x="402" y="249"/>
                  </a:lnTo>
                  <a:lnTo>
                    <a:pt x="406" y="240"/>
                  </a:lnTo>
                  <a:lnTo>
                    <a:pt x="409" y="230"/>
                  </a:lnTo>
                  <a:lnTo>
                    <a:pt x="274" y="3"/>
                  </a:lnTo>
                  <a:lnTo>
                    <a:pt x="274" y="3"/>
                  </a:lnTo>
                  <a:close/>
                  <a:moveTo>
                    <a:pt x="273" y="4"/>
                  </a:moveTo>
                  <a:lnTo>
                    <a:pt x="280" y="18"/>
                  </a:lnTo>
                  <a:lnTo>
                    <a:pt x="280" y="18"/>
                  </a:lnTo>
                  <a:lnTo>
                    <a:pt x="252" y="15"/>
                  </a:lnTo>
                  <a:lnTo>
                    <a:pt x="225" y="15"/>
                  </a:lnTo>
                  <a:lnTo>
                    <a:pt x="197" y="19"/>
                  </a:lnTo>
                  <a:lnTo>
                    <a:pt x="170" y="23"/>
                  </a:lnTo>
                  <a:lnTo>
                    <a:pt x="16" y="73"/>
                  </a:lnTo>
                  <a:lnTo>
                    <a:pt x="5" y="65"/>
                  </a:lnTo>
                  <a:lnTo>
                    <a:pt x="125" y="26"/>
                  </a:lnTo>
                  <a:lnTo>
                    <a:pt x="125" y="26"/>
                  </a:lnTo>
                  <a:lnTo>
                    <a:pt x="154" y="18"/>
                  </a:lnTo>
                  <a:lnTo>
                    <a:pt x="184" y="11"/>
                  </a:lnTo>
                  <a:lnTo>
                    <a:pt x="184" y="11"/>
                  </a:lnTo>
                  <a:lnTo>
                    <a:pt x="196" y="9"/>
                  </a:lnTo>
                  <a:lnTo>
                    <a:pt x="196" y="9"/>
                  </a:lnTo>
                  <a:lnTo>
                    <a:pt x="211" y="6"/>
                  </a:lnTo>
                  <a:lnTo>
                    <a:pt x="211" y="6"/>
                  </a:lnTo>
                  <a:lnTo>
                    <a:pt x="248" y="2"/>
                  </a:lnTo>
                  <a:lnTo>
                    <a:pt x="248" y="2"/>
                  </a:lnTo>
                  <a:lnTo>
                    <a:pt x="260" y="2"/>
                  </a:lnTo>
                  <a:lnTo>
                    <a:pt x="273" y="4"/>
                  </a:lnTo>
                  <a:lnTo>
                    <a:pt x="273" y="4"/>
                  </a:lnTo>
                  <a:close/>
                </a:path>
              </a:pathLst>
            </a:custGeom>
            <a:solidFill>
              <a:srgbClr val="C1A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7" name="Freeform 100"/>
            <p:cNvSpPr>
              <a:spLocks/>
            </p:cNvSpPr>
            <p:nvPr/>
          </p:nvSpPr>
          <p:spPr bwMode="auto">
            <a:xfrm>
              <a:off x="5027613" y="1839913"/>
              <a:ext cx="436563" cy="112713"/>
            </a:xfrm>
            <a:custGeom>
              <a:avLst/>
              <a:gdLst>
                <a:gd name="T0" fmla="*/ 275 w 275"/>
                <a:gd name="T1" fmla="*/ 16 h 71"/>
                <a:gd name="T2" fmla="*/ 268 w 275"/>
                <a:gd name="T3" fmla="*/ 2 h 71"/>
                <a:gd name="T4" fmla="*/ 268 w 275"/>
                <a:gd name="T5" fmla="*/ 2 h 71"/>
                <a:gd name="T6" fmla="*/ 255 w 275"/>
                <a:gd name="T7" fmla="*/ 0 h 71"/>
                <a:gd name="T8" fmla="*/ 243 w 275"/>
                <a:gd name="T9" fmla="*/ 0 h 71"/>
                <a:gd name="T10" fmla="*/ 243 w 275"/>
                <a:gd name="T11" fmla="*/ 0 h 71"/>
                <a:gd name="T12" fmla="*/ 206 w 275"/>
                <a:gd name="T13" fmla="*/ 4 h 71"/>
                <a:gd name="T14" fmla="*/ 206 w 275"/>
                <a:gd name="T15" fmla="*/ 4 h 71"/>
                <a:gd name="T16" fmla="*/ 191 w 275"/>
                <a:gd name="T17" fmla="*/ 7 h 71"/>
                <a:gd name="T18" fmla="*/ 191 w 275"/>
                <a:gd name="T19" fmla="*/ 7 h 71"/>
                <a:gd name="T20" fmla="*/ 179 w 275"/>
                <a:gd name="T21" fmla="*/ 9 h 71"/>
                <a:gd name="T22" fmla="*/ 179 w 275"/>
                <a:gd name="T23" fmla="*/ 9 h 71"/>
                <a:gd name="T24" fmla="*/ 149 w 275"/>
                <a:gd name="T25" fmla="*/ 16 h 71"/>
                <a:gd name="T26" fmla="*/ 120 w 275"/>
                <a:gd name="T27" fmla="*/ 24 h 71"/>
                <a:gd name="T28" fmla="*/ 0 w 275"/>
                <a:gd name="T29" fmla="*/ 63 h 71"/>
                <a:gd name="T30" fmla="*/ 11 w 275"/>
                <a:gd name="T31" fmla="*/ 71 h 71"/>
                <a:gd name="T32" fmla="*/ 165 w 275"/>
                <a:gd name="T33" fmla="*/ 21 h 71"/>
                <a:gd name="T34" fmla="*/ 165 w 275"/>
                <a:gd name="T35" fmla="*/ 21 h 71"/>
                <a:gd name="T36" fmla="*/ 192 w 275"/>
                <a:gd name="T37" fmla="*/ 17 h 71"/>
                <a:gd name="T38" fmla="*/ 220 w 275"/>
                <a:gd name="T39" fmla="*/ 13 h 71"/>
                <a:gd name="T40" fmla="*/ 247 w 275"/>
                <a:gd name="T41" fmla="*/ 13 h 71"/>
                <a:gd name="T42" fmla="*/ 275 w 275"/>
                <a:gd name="T43" fmla="*/ 16 h 71"/>
                <a:gd name="T44" fmla="*/ 275 w 275"/>
                <a:gd name="T45" fmla="*/ 1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5" h="71">
                  <a:moveTo>
                    <a:pt x="275" y="16"/>
                  </a:moveTo>
                  <a:lnTo>
                    <a:pt x="268" y="2"/>
                  </a:lnTo>
                  <a:lnTo>
                    <a:pt x="268" y="2"/>
                  </a:lnTo>
                  <a:lnTo>
                    <a:pt x="255" y="0"/>
                  </a:lnTo>
                  <a:lnTo>
                    <a:pt x="243" y="0"/>
                  </a:lnTo>
                  <a:lnTo>
                    <a:pt x="243" y="0"/>
                  </a:lnTo>
                  <a:lnTo>
                    <a:pt x="206" y="4"/>
                  </a:lnTo>
                  <a:lnTo>
                    <a:pt x="206" y="4"/>
                  </a:lnTo>
                  <a:lnTo>
                    <a:pt x="191" y="7"/>
                  </a:lnTo>
                  <a:lnTo>
                    <a:pt x="191" y="7"/>
                  </a:lnTo>
                  <a:lnTo>
                    <a:pt x="179" y="9"/>
                  </a:lnTo>
                  <a:lnTo>
                    <a:pt x="179" y="9"/>
                  </a:lnTo>
                  <a:lnTo>
                    <a:pt x="149" y="16"/>
                  </a:lnTo>
                  <a:lnTo>
                    <a:pt x="120" y="24"/>
                  </a:lnTo>
                  <a:lnTo>
                    <a:pt x="0" y="63"/>
                  </a:lnTo>
                  <a:lnTo>
                    <a:pt x="11" y="71"/>
                  </a:lnTo>
                  <a:lnTo>
                    <a:pt x="165" y="21"/>
                  </a:lnTo>
                  <a:lnTo>
                    <a:pt x="165" y="21"/>
                  </a:lnTo>
                  <a:lnTo>
                    <a:pt x="192" y="17"/>
                  </a:lnTo>
                  <a:lnTo>
                    <a:pt x="220" y="13"/>
                  </a:lnTo>
                  <a:lnTo>
                    <a:pt x="247" y="13"/>
                  </a:lnTo>
                  <a:lnTo>
                    <a:pt x="275" y="16"/>
                  </a:lnTo>
                  <a:lnTo>
                    <a:pt x="275" y="16"/>
                  </a:lnTo>
                  <a:close/>
                </a:path>
              </a:pathLst>
            </a:custGeom>
            <a:solidFill>
              <a:srgbClr val="E3D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8" name="Freeform 101"/>
            <p:cNvSpPr>
              <a:spLocks/>
            </p:cNvSpPr>
            <p:nvPr/>
          </p:nvSpPr>
          <p:spPr bwMode="auto">
            <a:xfrm>
              <a:off x="5224463" y="1741488"/>
              <a:ext cx="128588" cy="104775"/>
            </a:xfrm>
            <a:custGeom>
              <a:avLst/>
              <a:gdLst>
                <a:gd name="T0" fmla="*/ 81 w 81"/>
                <a:gd name="T1" fmla="*/ 64 h 66"/>
                <a:gd name="T2" fmla="*/ 81 w 81"/>
                <a:gd name="T3" fmla="*/ 64 h 66"/>
                <a:gd name="T4" fmla="*/ 74 w 81"/>
                <a:gd name="T5" fmla="*/ 54 h 66"/>
                <a:gd name="T6" fmla="*/ 65 w 81"/>
                <a:gd name="T7" fmla="*/ 44 h 66"/>
                <a:gd name="T8" fmla="*/ 55 w 81"/>
                <a:gd name="T9" fmla="*/ 34 h 66"/>
                <a:gd name="T10" fmla="*/ 41 w 81"/>
                <a:gd name="T11" fmla="*/ 23 h 66"/>
                <a:gd name="T12" fmla="*/ 38 w 81"/>
                <a:gd name="T13" fmla="*/ 19 h 66"/>
                <a:gd name="T14" fmla="*/ 15 w 81"/>
                <a:gd name="T15" fmla="*/ 0 h 66"/>
                <a:gd name="T16" fmla="*/ 15 w 81"/>
                <a:gd name="T17" fmla="*/ 0 h 66"/>
                <a:gd name="T18" fmla="*/ 6 w 81"/>
                <a:gd name="T19" fmla="*/ 10 h 66"/>
                <a:gd name="T20" fmla="*/ 0 w 81"/>
                <a:gd name="T21" fmla="*/ 19 h 66"/>
                <a:gd name="T22" fmla="*/ 42 w 81"/>
                <a:gd name="T23" fmla="*/ 37 h 66"/>
                <a:gd name="T24" fmla="*/ 67 w 81"/>
                <a:gd name="T25" fmla="*/ 66 h 66"/>
                <a:gd name="T26" fmla="*/ 67 w 81"/>
                <a:gd name="T27" fmla="*/ 66 h 66"/>
                <a:gd name="T28" fmla="*/ 81 w 81"/>
                <a:gd name="T29" fmla="*/ 64 h 66"/>
                <a:gd name="T30" fmla="*/ 81 w 81"/>
                <a:gd name="T31" fmla="*/ 6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" h="66">
                  <a:moveTo>
                    <a:pt x="81" y="64"/>
                  </a:moveTo>
                  <a:lnTo>
                    <a:pt x="81" y="64"/>
                  </a:lnTo>
                  <a:lnTo>
                    <a:pt x="74" y="54"/>
                  </a:lnTo>
                  <a:lnTo>
                    <a:pt x="65" y="44"/>
                  </a:lnTo>
                  <a:lnTo>
                    <a:pt x="55" y="34"/>
                  </a:lnTo>
                  <a:lnTo>
                    <a:pt x="41" y="23"/>
                  </a:lnTo>
                  <a:lnTo>
                    <a:pt x="38" y="19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6" y="10"/>
                  </a:lnTo>
                  <a:lnTo>
                    <a:pt x="0" y="19"/>
                  </a:lnTo>
                  <a:lnTo>
                    <a:pt x="42" y="37"/>
                  </a:lnTo>
                  <a:lnTo>
                    <a:pt x="67" y="66"/>
                  </a:lnTo>
                  <a:lnTo>
                    <a:pt x="67" y="66"/>
                  </a:lnTo>
                  <a:lnTo>
                    <a:pt x="81" y="64"/>
                  </a:lnTo>
                  <a:lnTo>
                    <a:pt x="81" y="6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9" name="Freeform 102"/>
            <p:cNvSpPr>
              <a:spLocks/>
            </p:cNvSpPr>
            <p:nvPr/>
          </p:nvSpPr>
          <p:spPr bwMode="auto">
            <a:xfrm>
              <a:off x="5216525" y="1771650"/>
              <a:ext cx="114300" cy="79375"/>
            </a:xfrm>
            <a:custGeom>
              <a:avLst/>
              <a:gdLst>
                <a:gd name="T0" fmla="*/ 59 w 72"/>
                <a:gd name="T1" fmla="*/ 50 h 50"/>
                <a:gd name="T2" fmla="*/ 59 w 72"/>
                <a:gd name="T3" fmla="*/ 50 h 50"/>
                <a:gd name="T4" fmla="*/ 72 w 72"/>
                <a:gd name="T5" fmla="*/ 47 h 50"/>
                <a:gd name="T6" fmla="*/ 47 w 72"/>
                <a:gd name="T7" fmla="*/ 18 h 50"/>
                <a:gd name="T8" fmla="*/ 5 w 72"/>
                <a:gd name="T9" fmla="*/ 0 h 50"/>
                <a:gd name="T10" fmla="*/ 5 w 72"/>
                <a:gd name="T11" fmla="*/ 0 h 50"/>
                <a:gd name="T12" fmla="*/ 0 w 72"/>
                <a:gd name="T13" fmla="*/ 9 h 50"/>
                <a:gd name="T14" fmla="*/ 38 w 72"/>
                <a:gd name="T15" fmla="*/ 26 h 50"/>
                <a:gd name="T16" fmla="*/ 59 w 72"/>
                <a:gd name="T17" fmla="*/ 50 h 50"/>
                <a:gd name="T18" fmla="*/ 59 w 72"/>
                <a:gd name="T1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50">
                  <a:moveTo>
                    <a:pt x="59" y="50"/>
                  </a:moveTo>
                  <a:lnTo>
                    <a:pt x="59" y="50"/>
                  </a:lnTo>
                  <a:lnTo>
                    <a:pt x="72" y="47"/>
                  </a:lnTo>
                  <a:lnTo>
                    <a:pt x="47" y="18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38" y="26"/>
                  </a:lnTo>
                  <a:lnTo>
                    <a:pt x="59" y="50"/>
                  </a:lnTo>
                  <a:lnTo>
                    <a:pt x="59" y="5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0" name="Freeform 103"/>
            <p:cNvSpPr>
              <a:spLocks/>
            </p:cNvSpPr>
            <p:nvPr/>
          </p:nvSpPr>
          <p:spPr bwMode="auto">
            <a:xfrm>
              <a:off x="5070475" y="1727200"/>
              <a:ext cx="239713" cy="174625"/>
            </a:xfrm>
            <a:custGeom>
              <a:avLst/>
              <a:gdLst>
                <a:gd name="T0" fmla="*/ 151 w 151"/>
                <a:gd name="T1" fmla="*/ 78 h 110"/>
                <a:gd name="T2" fmla="*/ 130 w 151"/>
                <a:gd name="T3" fmla="*/ 54 h 110"/>
                <a:gd name="T4" fmla="*/ 92 w 151"/>
                <a:gd name="T5" fmla="*/ 37 h 110"/>
                <a:gd name="T6" fmla="*/ 92 w 151"/>
                <a:gd name="T7" fmla="*/ 37 h 110"/>
                <a:gd name="T8" fmla="*/ 89 w 151"/>
                <a:gd name="T9" fmla="*/ 43 h 110"/>
                <a:gd name="T10" fmla="*/ 45 w 151"/>
                <a:gd name="T11" fmla="*/ 10 h 110"/>
                <a:gd name="T12" fmla="*/ 0 w 151"/>
                <a:gd name="T13" fmla="*/ 0 h 110"/>
                <a:gd name="T14" fmla="*/ 0 w 151"/>
                <a:gd name="T15" fmla="*/ 0 h 110"/>
                <a:gd name="T16" fmla="*/ 0 w 151"/>
                <a:gd name="T17" fmla="*/ 21 h 110"/>
                <a:gd name="T18" fmla="*/ 2 w 151"/>
                <a:gd name="T19" fmla="*/ 42 h 110"/>
                <a:gd name="T20" fmla="*/ 8 w 151"/>
                <a:gd name="T21" fmla="*/ 63 h 110"/>
                <a:gd name="T22" fmla="*/ 13 w 151"/>
                <a:gd name="T23" fmla="*/ 83 h 110"/>
                <a:gd name="T24" fmla="*/ 39 w 151"/>
                <a:gd name="T25" fmla="*/ 110 h 110"/>
                <a:gd name="T26" fmla="*/ 93 w 151"/>
                <a:gd name="T27" fmla="*/ 92 h 110"/>
                <a:gd name="T28" fmla="*/ 93 w 151"/>
                <a:gd name="T29" fmla="*/ 92 h 110"/>
                <a:gd name="T30" fmla="*/ 121 w 151"/>
                <a:gd name="T31" fmla="*/ 84 h 110"/>
                <a:gd name="T32" fmla="*/ 151 w 151"/>
                <a:gd name="T33" fmla="*/ 78 h 110"/>
                <a:gd name="T34" fmla="*/ 151 w 151"/>
                <a:gd name="T35" fmla="*/ 78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" h="110">
                  <a:moveTo>
                    <a:pt x="151" y="78"/>
                  </a:moveTo>
                  <a:lnTo>
                    <a:pt x="130" y="54"/>
                  </a:lnTo>
                  <a:lnTo>
                    <a:pt x="92" y="37"/>
                  </a:lnTo>
                  <a:lnTo>
                    <a:pt x="92" y="37"/>
                  </a:lnTo>
                  <a:lnTo>
                    <a:pt x="89" y="43"/>
                  </a:lnTo>
                  <a:lnTo>
                    <a:pt x="45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2" y="42"/>
                  </a:lnTo>
                  <a:lnTo>
                    <a:pt x="8" y="63"/>
                  </a:lnTo>
                  <a:lnTo>
                    <a:pt x="13" y="83"/>
                  </a:lnTo>
                  <a:lnTo>
                    <a:pt x="39" y="110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121" y="84"/>
                  </a:lnTo>
                  <a:lnTo>
                    <a:pt x="151" y="78"/>
                  </a:lnTo>
                  <a:lnTo>
                    <a:pt x="151" y="78"/>
                  </a:lnTo>
                  <a:close/>
                </a:path>
              </a:pathLst>
            </a:custGeom>
            <a:solidFill>
              <a:srgbClr val="43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1" name="Freeform 104"/>
            <p:cNvSpPr>
              <a:spLocks noEditPoints="1"/>
            </p:cNvSpPr>
            <p:nvPr/>
          </p:nvSpPr>
          <p:spPr bwMode="auto">
            <a:xfrm>
              <a:off x="5197475" y="1952625"/>
              <a:ext cx="377825" cy="534988"/>
            </a:xfrm>
            <a:custGeom>
              <a:avLst/>
              <a:gdLst>
                <a:gd name="T0" fmla="*/ 118 w 238"/>
                <a:gd name="T1" fmla="*/ 0 h 337"/>
                <a:gd name="T2" fmla="*/ 86 w 238"/>
                <a:gd name="T3" fmla="*/ 14 h 337"/>
                <a:gd name="T4" fmla="*/ 9 w 238"/>
                <a:gd name="T5" fmla="*/ 77 h 337"/>
                <a:gd name="T6" fmla="*/ 19 w 238"/>
                <a:gd name="T7" fmla="*/ 82 h 337"/>
                <a:gd name="T8" fmla="*/ 118 w 238"/>
                <a:gd name="T9" fmla="*/ 76 h 337"/>
                <a:gd name="T10" fmla="*/ 135 w 238"/>
                <a:gd name="T11" fmla="*/ 126 h 337"/>
                <a:gd name="T12" fmla="*/ 155 w 238"/>
                <a:gd name="T13" fmla="*/ 200 h 337"/>
                <a:gd name="T14" fmla="*/ 161 w 238"/>
                <a:gd name="T15" fmla="*/ 234 h 337"/>
                <a:gd name="T16" fmla="*/ 167 w 238"/>
                <a:gd name="T17" fmla="*/ 248 h 337"/>
                <a:gd name="T18" fmla="*/ 175 w 238"/>
                <a:gd name="T19" fmla="*/ 257 h 337"/>
                <a:gd name="T20" fmla="*/ 185 w 238"/>
                <a:gd name="T21" fmla="*/ 336 h 337"/>
                <a:gd name="T22" fmla="*/ 191 w 238"/>
                <a:gd name="T23" fmla="*/ 337 h 337"/>
                <a:gd name="T24" fmla="*/ 225 w 238"/>
                <a:gd name="T25" fmla="*/ 245 h 337"/>
                <a:gd name="T26" fmla="*/ 180 w 238"/>
                <a:gd name="T27" fmla="*/ 65 h 337"/>
                <a:gd name="T28" fmla="*/ 176 w 238"/>
                <a:gd name="T29" fmla="*/ 55 h 337"/>
                <a:gd name="T30" fmla="*/ 166 w 238"/>
                <a:gd name="T31" fmla="*/ 37 h 337"/>
                <a:gd name="T32" fmla="*/ 152 w 238"/>
                <a:gd name="T33" fmla="*/ 20 h 337"/>
                <a:gd name="T34" fmla="*/ 130 w 238"/>
                <a:gd name="T35" fmla="*/ 7 h 337"/>
                <a:gd name="T36" fmla="*/ 118 w 238"/>
                <a:gd name="T37" fmla="*/ 0 h 337"/>
                <a:gd name="T38" fmla="*/ 120 w 238"/>
                <a:gd name="T39" fmla="*/ 75 h 337"/>
                <a:gd name="T40" fmla="*/ 137 w 238"/>
                <a:gd name="T41" fmla="*/ 77 h 337"/>
                <a:gd name="T42" fmla="*/ 197 w 238"/>
                <a:gd name="T43" fmla="*/ 257 h 337"/>
                <a:gd name="T44" fmla="*/ 191 w 238"/>
                <a:gd name="T45" fmla="*/ 335 h 337"/>
                <a:gd name="T46" fmla="*/ 188 w 238"/>
                <a:gd name="T47" fmla="*/ 334 h 337"/>
                <a:gd name="T48" fmla="*/ 182 w 238"/>
                <a:gd name="T49" fmla="*/ 261 h 337"/>
                <a:gd name="T50" fmla="*/ 182 w 238"/>
                <a:gd name="T51" fmla="*/ 258 h 337"/>
                <a:gd name="T52" fmla="*/ 181 w 238"/>
                <a:gd name="T53" fmla="*/ 258 h 337"/>
                <a:gd name="T54" fmla="*/ 172 w 238"/>
                <a:gd name="T55" fmla="*/ 252 h 337"/>
                <a:gd name="T56" fmla="*/ 165 w 238"/>
                <a:gd name="T57" fmla="*/ 239 h 337"/>
                <a:gd name="T58" fmla="*/ 161 w 238"/>
                <a:gd name="T59" fmla="*/ 222 h 337"/>
                <a:gd name="T60" fmla="*/ 157 w 238"/>
                <a:gd name="T61" fmla="*/ 200 h 337"/>
                <a:gd name="T62" fmla="*/ 128 w 238"/>
                <a:gd name="T63" fmla="*/ 91 h 337"/>
                <a:gd name="T64" fmla="*/ 128 w 238"/>
                <a:gd name="T65" fmla="*/ 9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8" h="337">
                  <a:moveTo>
                    <a:pt x="118" y="0"/>
                  </a:moveTo>
                  <a:lnTo>
                    <a:pt x="118" y="0"/>
                  </a:lnTo>
                  <a:lnTo>
                    <a:pt x="103" y="5"/>
                  </a:lnTo>
                  <a:lnTo>
                    <a:pt x="86" y="14"/>
                  </a:lnTo>
                  <a:lnTo>
                    <a:pt x="0" y="72"/>
                  </a:lnTo>
                  <a:lnTo>
                    <a:pt x="9" y="77"/>
                  </a:lnTo>
                  <a:lnTo>
                    <a:pt x="9" y="77"/>
                  </a:lnTo>
                  <a:lnTo>
                    <a:pt x="19" y="82"/>
                  </a:lnTo>
                  <a:lnTo>
                    <a:pt x="111" y="62"/>
                  </a:lnTo>
                  <a:lnTo>
                    <a:pt x="118" y="76"/>
                  </a:lnTo>
                  <a:lnTo>
                    <a:pt x="126" y="91"/>
                  </a:lnTo>
                  <a:lnTo>
                    <a:pt x="135" y="126"/>
                  </a:lnTo>
                  <a:lnTo>
                    <a:pt x="155" y="200"/>
                  </a:lnTo>
                  <a:lnTo>
                    <a:pt x="155" y="200"/>
                  </a:lnTo>
                  <a:lnTo>
                    <a:pt x="158" y="224"/>
                  </a:lnTo>
                  <a:lnTo>
                    <a:pt x="161" y="234"/>
                  </a:lnTo>
                  <a:lnTo>
                    <a:pt x="164" y="242"/>
                  </a:lnTo>
                  <a:lnTo>
                    <a:pt x="167" y="248"/>
                  </a:lnTo>
                  <a:lnTo>
                    <a:pt x="171" y="254"/>
                  </a:lnTo>
                  <a:lnTo>
                    <a:pt x="175" y="257"/>
                  </a:lnTo>
                  <a:lnTo>
                    <a:pt x="180" y="261"/>
                  </a:lnTo>
                  <a:lnTo>
                    <a:pt x="185" y="336"/>
                  </a:lnTo>
                  <a:lnTo>
                    <a:pt x="185" y="336"/>
                  </a:lnTo>
                  <a:lnTo>
                    <a:pt x="191" y="337"/>
                  </a:lnTo>
                  <a:lnTo>
                    <a:pt x="238" y="296"/>
                  </a:lnTo>
                  <a:lnTo>
                    <a:pt x="225" y="245"/>
                  </a:lnTo>
                  <a:lnTo>
                    <a:pt x="199" y="192"/>
                  </a:lnTo>
                  <a:lnTo>
                    <a:pt x="180" y="65"/>
                  </a:lnTo>
                  <a:lnTo>
                    <a:pt x="180" y="65"/>
                  </a:lnTo>
                  <a:lnTo>
                    <a:pt x="176" y="55"/>
                  </a:lnTo>
                  <a:lnTo>
                    <a:pt x="173" y="46"/>
                  </a:lnTo>
                  <a:lnTo>
                    <a:pt x="166" y="37"/>
                  </a:lnTo>
                  <a:lnTo>
                    <a:pt x="159" y="28"/>
                  </a:lnTo>
                  <a:lnTo>
                    <a:pt x="152" y="20"/>
                  </a:lnTo>
                  <a:lnTo>
                    <a:pt x="141" y="13"/>
                  </a:lnTo>
                  <a:lnTo>
                    <a:pt x="130" y="7"/>
                  </a:lnTo>
                  <a:lnTo>
                    <a:pt x="118" y="0"/>
                  </a:lnTo>
                  <a:lnTo>
                    <a:pt x="118" y="0"/>
                  </a:lnTo>
                  <a:close/>
                  <a:moveTo>
                    <a:pt x="128" y="90"/>
                  </a:moveTo>
                  <a:lnTo>
                    <a:pt x="120" y="75"/>
                  </a:lnTo>
                  <a:lnTo>
                    <a:pt x="113" y="61"/>
                  </a:lnTo>
                  <a:lnTo>
                    <a:pt x="137" y="77"/>
                  </a:lnTo>
                  <a:lnTo>
                    <a:pt x="175" y="228"/>
                  </a:lnTo>
                  <a:lnTo>
                    <a:pt x="197" y="257"/>
                  </a:lnTo>
                  <a:lnTo>
                    <a:pt x="199" y="327"/>
                  </a:lnTo>
                  <a:lnTo>
                    <a:pt x="191" y="335"/>
                  </a:lnTo>
                  <a:lnTo>
                    <a:pt x="191" y="335"/>
                  </a:lnTo>
                  <a:lnTo>
                    <a:pt x="188" y="334"/>
                  </a:lnTo>
                  <a:lnTo>
                    <a:pt x="182" y="261"/>
                  </a:lnTo>
                  <a:lnTo>
                    <a:pt x="182" y="261"/>
                  </a:lnTo>
                  <a:lnTo>
                    <a:pt x="182" y="258"/>
                  </a:lnTo>
                  <a:lnTo>
                    <a:pt x="182" y="258"/>
                  </a:lnTo>
                  <a:lnTo>
                    <a:pt x="181" y="258"/>
                  </a:lnTo>
                  <a:lnTo>
                    <a:pt x="181" y="258"/>
                  </a:lnTo>
                  <a:lnTo>
                    <a:pt x="176" y="255"/>
                  </a:lnTo>
                  <a:lnTo>
                    <a:pt x="172" y="252"/>
                  </a:lnTo>
                  <a:lnTo>
                    <a:pt x="168" y="246"/>
                  </a:lnTo>
                  <a:lnTo>
                    <a:pt x="165" y="239"/>
                  </a:lnTo>
                  <a:lnTo>
                    <a:pt x="163" y="231"/>
                  </a:lnTo>
                  <a:lnTo>
                    <a:pt x="161" y="222"/>
                  </a:lnTo>
                  <a:lnTo>
                    <a:pt x="157" y="200"/>
                  </a:lnTo>
                  <a:lnTo>
                    <a:pt x="157" y="200"/>
                  </a:lnTo>
                  <a:lnTo>
                    <a:pt x="128" y="91"/>
                  </a:lnTo>
                  <a:lnTo>
                    <a:pt x="128" y="91"/>
                  </a:lnTo>
                  <a:lnTo>
                    <a:pt x="128" y="90"/>
                  </a:lnTo>
                  <a:lnTo>
                    <a:pt x="128" y="90"/>
                  </a:lnTo>
                  <a:close/>
                </a:path>
              </a:pathLst>
            </a:custGeom>
            <a:solidFill>
              <a:srgbClr val="C1A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2" name="Freeform 105"/>
            <p:cNvSpPr>
              <a:spLocks/>
            </p:cNvSpPr>
            <p:nvPr/>
          </p:nvSpPr>
          <p:spPr bwMode="auto">
            <a:xfrm>
              <a:off x="5376863" y="2049463"/>
              <a:ext cx="136525" cy="434975"/>
            </a:xfrm>
            <a:custGeom>
              <a:avLst/>
              <a:gdLst>
                <a:gd name="T0" fmla="*/ 7 w 86"/>
                <a:gd name="T1" fmla="*/ 14 h 274"/>
                <a:gd name="T2" fmla="*/ 15 w 86"/>
                <a:gd name="T3" fmla="*/ 29 h 274"/>
                <a:gd name="T4" fmla="*/ 15 w 86"/>
                <a:gd name="T5" fmla="*/ 29 h 274"/>
                <a:gd name="T6" fmla="*/ 15 w 86"/>
                <a:gd name="T7" fmla="*/ 30 h 274"/>
                <a:gd name="T8" fmla="*/ 44 w 86"/>
                <a:gd name="T9" fmla="*/ 139 h 274"/>
                <a:gd name="T10" fmla="*/ 44 w 86"/>
                <a:gd name="T11" fmla="*/ 139 h 274"/>
                <a:gd name="T12" fmla="*/ 44 w 86"/>
                <a:gd name="T13" fmla="*/ 139 h 274"/>
                <a:gd name="T14" fmla="*/ 48 w 86"/>
                <a:gd name="T15" fmla="*/ 161 h 274"/>
                <a:gd name="T16" fmla="*/ 50 w 86"/>
                <a:gd name="T17" fmla="*/ 170 h 274"/>
                <a:gd name="T18" fmla="*/ 52 w 86"/>
                <a:gd name="T19" fmla="*/ 178 h 274"/>
                <a:gd name="T20" fmla="*/ 55 w 86"/>
                <a:gd name="T21" fmla="*/ 185 h 274"/>
                <a:gd name="T22" fmla="*/ 59 w 86"/>
                <a:gd name="T23" fmla="*/ 191 h 274"/>
                <a:gd name="T24" fmla="*/ 63 w 86"/>
                <a:gd name="T25" fmla="*/ 194 h 274"/>
                <a:gd name="T26" fmla="*/ 68 w 86"/>
                <a:gd name="T27" fmla="*/ 197 h 274"/>
                <a:gd name="T28" fmla="*/ 68 w 86"/>
                <a:gd name="T29" fmla="*/ 197 h 274"/>
                <a:gd name="T30" fmla="*/ 69 w 86"/>
                <a:gd name="T31" fmla="*/ 197 h 274"/>
                <a:gd name="T32" fmla="*/ 69 w 86"/>
                <a:gd name="T33" fmla="*/ 197 h 274"/>
                <a:gd name="T34" fmla="*/ 69 w 86"/>
                <a:gd name="T35" fmla="*/ 200 h 274"/>
                <a:gd name="T36" fmla="*/ 75 w 86"/>
                <a:gd name="T37" fmla="*/ 273 h 274"/>
                <a:gd name="T38" fmla="*/ 75 w 86"/>
                <a:gd name="T39" fmla="*/ 273 h 274"/>
                <a:gd name="T40" fmla="*/ 78 w 86"/>
                <a:gd name="T41" fmla="*/ 274 h 274"/>
                <a:gd name="T42" fmla="*/ 86 w 86"/>
                <a:gd name="T43" fmla="*/ 266 h 274"/>
                <a:gd name="T44" fmla="*/ 84 w 86"/>
                <a:gd name="T45" fmla="*/ 196 h 274"/>
                <a:gd name="T46" fmla="*/ 62 w 86"/>
                <a:gd name="T47" fmla="*/ 167 h 274"/>
                <a:gd name="T48" fmla="*/ 24 w 86"/>
                <a:gd name="T49" fmla="*/ 16 h 274"/>
                <a:gd name="T50" fmla="*/ 0 w 86"/>
                <a:gd name="T51" fmla="*/ 0 h 274"/>
                <a:gd name="T52" fmla="*/ 7 w 86"/>
                <a:gd name="T53" fmla="*/ 14 h 274"/>
                <a:gd name="T54" fmla="*/ 7 w 86"/>
                <a:gd name="T55" fmla="*/ 1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6" h="274">
                  <a:moveTo>
                    <a:pt x="7" y="14"/>
                  </a:moveTo>
                  <a:lnTo>
                    <a:pt x="15" y="29"/>
                  </a:lnTo>
                  <a:lnTo>
                    <a:pt x="15" y="29"/>
                  </a:lnTo>
                  <a:lnTo>
                    <a:pt x="15" y="30"/>
                  </a:lnTo>
                  <a:lnTo>
                    <a:pt x="44" y="139"/>
                  </a:lnTo>
                  <a:lnTo>
                    <a:pt x="44" y="139"/>
                  </a:lnTo>
                  <a:lnTo>
                    <a:pt x="44" y="139"/>
                  </a:lnTo>
                  <a:lnTo>
                    <a:pt x="48" y="161"/>
                  </a:lnTo>
                  <a:lnTo>
                    <a:pt x="50" y="170"/>
                  </a:lnTo>
                  <a:lnTo>
                    <a:pt x="52" y="178"/>
                  </a:lnTo>
                  <a:lnTo>
                    <a:pt x="55" y="185"/>
                  </a:lnTo>
                  <a:lnTo>
                    <a:pt x="59" y="191"/>
                  </a:lnTo>
                  <a:lnTo>
                    <a:pt x="63" y="194"/>
                  </a:lnTo>
                  <a:lnTo>
                    <a:pt x="68" y="197"/>
                  </a:lnTo>
                  <a:lnTo>
                    <a:pt x="68" y="197"/>
                  </a:lnTo>
                  <a:lnTo>
                    <a:pt x="69" y="197"/>
                  </a:lnTo>
                  <a:lnTo>
                    <a:pt x="69" y="197"/>
                  </a:lnTo>
                  <a:lnTo>
                    <a:pt x="69" y="200"/>
                  </a:lnTo>
                  <a:lnTo>
                    <a:pt x="75" y="273"/>
                  </a:lnTo>
                  <a:lnTo>
                    <a:pt x="75" y="273"/>
                  </a:lnTo>
                  <a:lnTo>
                    <a:pt x="78" y="274"/>
                  </a:lnTo>
                  <a:lnTo>
                    <a:pt x="86" y="266"/>
                  </a:lnTo>
                  <a:lnTo>
                    <a:pt x="84" y="196"/>
                  </a:lnTo>
                  <a:lnTo>
                    <a:pt x="62" y="167"/>
                  </a:lnTo>
                  <a:lnTo>
                    <a:pt x="24" y="16"/>
                  </a:lnTo>
                  <a:lnTo>
                    <a:pt x="0" y="0"/>
                  </a:lnTo>
                  <a:lnTo>
                    <a:pt x="7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E3D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3" name="Freeform 106"/>
            <p:cNvSpPr>
              <a:spLocks/>
            </p:cNvSpPr>
            <p:nvPr/>
          </p:nvSpPr>
          <p:spPr bwMode="auto">
            <a:xfrm>
              <a:off x="5106988" y="1927225"/>
              <a:ext cx="539750" cy="566738"/>
            </a:xfrm>
            <a:custGeom>
              <a:avLst/>
              <a:gdLst>
                <a:gd name="T0" fmla="*/ 143 w 340"/>
                <a:gd name="T1" fmla="*/ 30 h 357"/>
                <a:gd name="T2" fmla="*/ 143 w 340"/>
                <a:gd name="T3" fmla="*/ 30 h 357"/>
                <a:gd name="T4" fmla="*/ 160 w 340"/>
                <a:gd name="T5" fmla="*/ 21 h 357"/>
                <a:gd name="T6" fmla="*/ 175 w 340"/>
                <a:gd name="T7" fmla="*/ 16 h 357"/>
                <a:gd name="T8" fmla="*/ 175 w 340"/>
                <a:gd name="T9" fmla="*/ 16 h 357"/>
                <a:gd name="T10" fmla="*/ 187 w 340"/>
                <a:gd name="T11" fmla="*/ 23 h 357"/>
                <a:gd name="T12" fmla="*/ 198 w 340"/>
                <a:gd name="T13" fmla="*/ 29 h 357"/>
                <a:gd name="T14" fmla="*/ 209 w 340"/>
                <a:gd name="T15" fmla="*/ 36 h 357"/>
                <a:gd name="T16" fmla="*/ 216 w 340"/>
                <a:gd name="T17" fmla="*/ 44 h 357"/>
                <a:gd name="T18" fmla="*/ 223 w 340"/>
                <a:gd name="T19" fmla="*/ 53 h 357"/>
                <a:gd name="T20" fmla="*/ 230 w 340"/>
                <a:gd name="T21" fmla="*/ 62 h 357"/>
                <a:gd name="T22" fmla="*/ 233 w 340"/>
                <a:gd name="T23" fmla="*/ 71 h 357"/>
                <a:gd name="T24" fmla="*/ 237 w 340"/>
                <a:gd name="T25" fmla="*/ 81 h 357"/>
                <a:gd name="T26" fmla="*/ 256 w 340"/>
                <a:gd name="T27" fmla="*/ 208 h 357"/>
                <a:gd name="T28" fmla="*/ 282 w 340"/>
                <a:gd name="T29" fmla="*/ 261 h 357"/>
                <a:gd name="T30" fmla="*/ 295 w 340"/>
                <a:gd name="T31" fmla="*/ 312 h 357"/>
                <a:gd name="T32" fmla="*/ 248 w 340"/>
                <a:gd name="T33" fmla="*/ 353 h 357"/>
                <a:gd name="T34" fmla="*/ 248 w 340"/>
                <a:gd name="T35" fmla="*/ 353 h 357"/>
                <a:gd name="T36" fmla="*/ 264 w 340"/>
                <a:gd name="T37" fmla="*/ 355 h 357"/>
                <a:gd name="T38" fmla="*/ 264 w 340"/>
                <a:gd name="T39" fmla="*/ 355 h 357"/>
                <a:gd name="T40" fmla="*/ 275 w 340"/>
                <a:gd name="T41" fmla="*/ 357 h 357"/>
                <a:gd name="T42" fmla="*/ 287 w 340"/>
                <a:gd name="T43" fmla="*/ 357 h 357"/>
                <a:gd name="T44" fmla="*/ 299 w 340"/>
                <a:gd name="T45" fmla="*/ 354 h 357"/>
                <a:gd name="T46" fmla="*/ 310 w 340"/>
                <a:gd name="T47" fmla="*/ 352 h 357"/>
                <a:gd name="T48" fmla="*/ 310 w 340"/>
                <a:gd name="T49" fmla="*/ 352 h 357"/>
                <a:gd name="T50" fmla="*/ 324 w 340"/>
                <a:gd name="T51" fmla="*/ 346 h 357"/>
                <a:gd name="T52" fmla="*/ 324 w 340"/>
                <a:gd name="T53" fmla="*/ 346 h 357"/>
                <a:gd name="T54" fmla="*/ 340 w 340"/>
                <a:gd name="T55" fmla="*/ 340 h 357"/>
                <a:gd name="T56" fmla="*/ 326 w 340"/>
                <a:gd name="T57" fmla="*/ 294 h 357"/>
                <a:gd name="T58" fmla="*/ 319 w 340"/>
                <a:gd name="T59" fmla="*/ 272 h 357"/>
                <a:gd name="T60" fmla="*/ 310 w 340"/>
                <a:gd name="T61" fmla="*/ 244 h 357"/>
                <a:gd name="T62" fmla="*/ 294 w 340"/>
                <a:gd name="T63" fmla="*/ 191 h 357"/>
                <a:gd name="T64" fmla="*/ 240 w 340"/>
                <a:gd name="T65" fmla="*/ 50 h 357"/>
                <a:gd name="T66" fmla="*/ 240 w 340"/>
                <a:gd name="T67" fmla="*/ 50 h 357"/>
                <a:gd name="T68" fmla="*/ 236 w 340"/>
                <a:gd name="T69" fmla="*/ 38 h 357"/>
                <a:gd name="T70" fmla="*/ 231 w 340"/>
                <a:gd name="T71" fmla="*/ 29 h 357"/>
                <a:gd name="T72" fmla="*/ 224 w 340"/>
                <a:gd name="T73" fmla="*/ 23 h 357"/>
                <a:gd name="T74" fmla="*/ 216 w 340"/>
                <a:gd name="T75" fmla="*/ 17 h 357"/>
                <a:gd name="T76" fmla="*/ 216 w 340"/>
                <a:gd name="T77" fmla="*/ 17 h 357"/>
                <a:gd name="T78" fmla="*/ 209 w 340"/>
                <a:gd name="T79" fmla="*/ 14 h 357"/>
                <a:gd name="T80" fmla="*/ 201 w 340"/>
                <a:gd name="T81" fmla="*/ 12 h 357"/>
                <a:gd name="T82" fmla="*/ 159 w 340"/>
                <a:gd name="T83" fmla="*/ 0 h 357"/>
                <a:gd name="T84" fmla="*/ 0 w 340"/>
                <a:gd name="T85" fmla="*/ 47 h 357"/>
                <a:gd name="T86" fmla="*/ 57 w 340"/>
                <a:gd name="T87" fmla="*/ 88 h 357"/>
                <a:gd name="T88" fmla="*/ 143 w 340"/>
                <a:gd name="T89" fmla="*/ 30 h 357"/>
                <a:gd name="T90" fmla="*/ 143 w 340"/>
                <a:gd name="T91" fmla="*/ 3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0" h="357">
                  <a:moveTo>
                    <a:pt x="143" y="30"/>
                  </a:moveTo>
                  <a:lnTo>
                    <a:pt x="143" y="30"/>
                  </a:lnTo>
                  <a:lnTo>
                    <a:pt x="160" y="21"/>
                  </a:lnTo>
                  <a:lnTo>
                    <a:pt x="175" y="16"/>
                  </a:lnTo>
                  <a:lnTo>
                    <a:pt x="175" y="16"/>
                  </a:lnTo>
                  <a:lnTo>
                    <a:pt x="187" y="23"/>
                  </a:lnTo>
                  <a:lnTo>
                    <a:pt x="198" y="29"/>
                  </a:lnTo>
                  <a:lnTo>
                    <a:pt x="209" y="36"/>
                  </a:lnTo>
                  <a:lnTo>
                    <a:pt x="216" y="44"/>
                  </a:lnTo>
                  <a:lnTo>
                    <a:pt x="223" y="53"/>
                  </a:lnTo>
                  <a:lnTo>
                    <a:pt x="230" y="62"/>
                  </a:lnTo>
                  <a:lnTo>
                    <a:pt x="233" y="71"/>
                  </a:lnTo>
                  <a:lnTo>
                    <a:pt x="237" y="81"/>
                  </a:lnTo>
                  <a:lnTo>
                    <a:pt x="256" y="208"/>
                  </a:lnTo>
                  <a:lnTo>
                    <a:pt x="282" y="261"/>
                  </a:lnTo>
                  <a:lnTo>
                    <a:pt x="295" y="312"/>
                  </a:lnTo>
                  <a:lnTo>
                    <a:pt x="248" y="353"/>
                  </a:lnTo>
                  <a:lnTo>
                    <a:pt x="248" y="353"/>
                  </a:lnTo>
                  <a:lnTo>
                    <a:pt x="264" y="355"/>
                  </a:lnTo>
                  <a:lnTo>
                    <a:pt x="264" y="355"/>
                  </a:lnTo>
                  <a:lnTo>
                    <a:pt x="275" y="357"/>
                  </a:lnTo>
                  <a:lnTo>
                    <a:pt x="287" y="357"/>
                  </a:lnTo>
                  <a:lnTo>
                    <a:pt x="299" y="354"/>
                  </a:lnTo>
                  <a:lnTo>
                    <a:pt x="310" y="352"/>
                  </a:lnTo>
                  <a:lnTo>
                    <a:pt x="310" y="352"/>
                  </a:lnTo>
                  <a:lnTo>
                    <a:pt x="324" y="346"/>
                  </a:lnTo>
                  <a:lnTo>
                    <a:pt x="324" y="346"/>
                  </a:lnTo>
                  <a:lnTo>
                    <a:pt x="340" y="340"/>
                  </a:lnTo>
                  <a:lnTo>
                    <a:pt x="326" y="294"/>
                  </a:lnTo>
                  <a:lnTo>
                    <a:pt x="319" y="272"/>
                  </a:lnTo>
                  <a:lnTo>
                    <a:pt x="310" y="244"/>
                  </a:lnTo>
                  <a:lnTo>
                    <a:pt x="294" y="191"/>
                  </a:lnTo>
                  <a:lnTo>
                    <a:pt x="240" y="50"/>
                  </a:lnTo>
                  <a:lnTo>
                    <a:pt x="240" y="50"/>
                  </a:lnTo>
                  <a:lnTo>
                    <a:pt x="236" y="38"/>
                  </a:lnTo>
                  <a:lnTo>
                    <a:pt x="231" y="29"/>
                  </a:lnTo>
                  <a:lnTo>
                    <a:pt x="224" y="23"/>
                  </a:lnTo>
                  <a:lnTo>
                    <a:pt x="216" y="17"/>
                  </a:lnTo>
                  <a:lnTo>
                    <a:pt x="216" y="17"/>
                  </a:lnTo>
                  <a:lnTo>
                    <a:pt x="209" y="14"/>
                  </a:lnTo>
                  <a:lnTo>
                    <a:pt x="201" y="12"/>
                  </a:lnTo>
                  <a:lnTo>
                    <a:pt x="159" y="0"/>
                  </a:lnTo>
                  <a:lnTo>
                    <a:pt x="0" y="47"/>
                  </a:lnTo>
                  <a:lnTo>
                    <a:pt x="57" y="88"/>
                  </a:lnTo>
                  <a:lnTo>
                    <a:pt x="143" y="30"/>
                  </a:lnTo>
                  <a:lnTo>
                    <a:pt x="143" y="30"/>
                  </a:lnTo>
                  <a:close/>
                </a:path>
              </a:pathLst>
            </a:custGeom>
            <a:solidFill>
              <a:srgbClr val="8F7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4" name="Freeform 107"/>
            <p:cNvSpPr>
              <a:spLocks/>
            </p:cNvSpPr>
            <p:nvPr/>
          </p:nvSpPr>
          <p:spPr bwMode="auto">
            <a:xfrm>
              <a:off x="5227638" y="2051050"/>
              <a:ext cx="157163" cy="41275"/>
            </a:xfrm>
            <a:custGeom>
              <a:avLst/>
              <a:gdLst>
                <a:gd name="T0" fmla="*/ 99 w 99"/>
                <a:gd name="T1" fmla="*/ 14 h 26"/>
                <a:gd name="T2" fmla="*/ 92 w 99"/>
                <a:gd name="T3" fmla="*/ 0 h 26"/>
                <a:gd name="T4" fmla="*/ 0 w 99"/>
                <a:gd name="T5" fmla="*/ 20 h 26"/>
                <a:gd name="T6" fmla="*/ 0 w 99"/>
                <a:gd name="T7" fmla="*/ 20 h 26"/>
                <a:gd name="T8" fmla="*/ 18 w 99"/>
                <a:gd name="T9" fmla="*/ 26 h 26"/>
                <a:gd name="T10" fmla="*/ 99 w 99"/>
                <a:gd name="T11" fmla="*/ 14 h 26"/>
                <a:gd name="T12" fmla="*/ 99 w 99"/>
                <a:gd name="T13" fmla="*/ 1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6">
                  <a:moveTo>
                    <a:pt x="99" y="14"/>
                  </a:moveTo>
                  <a:lnTo>
                    <a:pt x="92" y="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26"/>
                  </a:lnTo>
                  <a:lnTo>
                    <a:pt x="99" y="14"/>
                  </a:lnTo>
                  <a:lnTo>
                    <a:pt x="99" y="14"/>
                  </a:lnTo>
                  <a:close/>
                </a:path>
              </a:pathLst>
            </a:custGeom>
            <a:solidFill>
              <a:srgbClr val="8F7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5" name="Freeform 108"/>
            <p:cNvSpPr>
              <a:spLocks/>
            </p:cNvSpPr>
            <p:nvPr/>
          </p:nvSpPr>
          <p:spPr bwMode="auto">
            <a:xfrm>
              <a:off x="5256213" y="2073275"/>
              <a:ext cx="141288" cy="28575"/>
            </a:xfrm>
            <a:custGeom>
              <a:avLst/>
              <a:gdLst>
                <a:gd name="T0" fmla="*/ 81 w 89"/>
                <a:gd name="T1" fmla="*/ 0 h 18"/>
                <a:gd name="T2" fmla="*/ 0 w 89"/>
                <a:gd name="T3" fmla="*/ 12 h 18"/>
                <a:gd name="T4" fmla="*/ 0 w 89"/>
                <a:gd name="T5" fmla="*/ 12 h 18"/>
                <a:gd name="T6" fmla="*/ 21 w 89"/>
                <a:gd name="T7" fmla="*/ 16 h 18"/>
                <a:gd name="T8" fmla="*/ 44 w 89"/>
                <a:gd name="T9" fmla="*/ 18 h 18"/>
                <a:gd name="T10" fmla="*/ 66 w 89"/>
                <a:gd name="T11" fmla="*/ 18 h 18"/>
                <a:gd name="T12" fmla="*/ 89 w 89"/>
                <a:gd name="T13" fmla="*/ 15 h 18"/>
                <a:gd name="T14" fmla="*/ 81 w 89"/>
                <a:gd name="T15" fmla="*/ 0 h 18"/>
                <a:gd name="T16" fmla="*/ 81 w 89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18">
                  <a:moveTo>
                    <a:pt x="81" y="0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21" y="16"/>
                  </a:lnTo>
                  <a:lnTo>
                    <a:pt x="44" y="18"/>
                  </a:lnTo>
                  <a:lnTo>
                    <a:pt x="66" y="18"/>
                  </a:lnTo>
                  <a:lnTo>
                    <a:pt x="89" y="15"/>
                  </a:lnTo>
                  <a:lnTo>
                    <a:pt x="81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43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6" name="Freeform 109"/>
            <p:cNvSpPr>
              <a:spLocks/>
            </p:cNvSpPr>
            <p:nvPr/>
          </p:nvSpPr>
          <p:spPr bwMode="auto">
            <a:xfrm>
              <a:off x="4724400" y="1820863"/>
              <a:ext cx="687388" cy="339725"/>
            </a:xfrm>
            <a:custGeom>
              <a:avLst/>
              <a:gdLst>
                <a:gd name="T0" fmla="*/ 424 w 433"/>
                <a:gd name="T1" fmla="*/ 174 h 214"/>
                <a:gd name="T2" fmla="*/ 424 w 433"/>
                <a:gd name="T3" fmla="*/ 174 h 214"/>
                <a:gd name="T4" fmla="*/ 401 w 433"/>
                <a:gd name="T5" fmla="*/ 177 h 214"/>
                <a:gd name="T6" fmla="*/ 379 w 433"/>
                <a:gd name="T7" fmla="*/ 177 h 214"/>
                <a:gd name="T8" fmla="*/ 356 w 433"/>
                <a:gd name="T9" fmla="*/ 175 h 214"/>
                <a:gd name="T10" fmla="*/ 335 w 433"/>
                <a:gd name="T11" fmla="*/ 171 h 214"/>
                <a:gd name="T12" fmla="*/ 335 w 433"/>
                <a:gd name="T13" fmla="*/ 171 h 214"/>
                <a:gd name="T14" fmla="*/ 317 w 433"/>
                <a:gd name="T15" fmla="*/ 165 h 214"/>
                <a:gd name="T16" fmla="*/ 317 w 433"/>
                <a:gd name="T17" fmla="*/ 165 h 214"/>
                <a:gd name="T18" fmla="*/ 307 w 433"/>
                <a:gd name="T19" fmla="*/ 160 h 214"/>
                <a:gd name="T20" fmla="*/ 298 w 433"/>
                <a:gd name="T21" fmla="*/ 155 h 214"/>
                <a:gd name="T22" fmla="*/ 241 w 433"/>
                <a:gd name="T23" fmla="*/ 114 h 214"/>
                <a:gd name="T24" fmla="*/ 186 w 433"/>
                <a:gd name="T25" fmla="*/ 75 h 214"/>
                <a:gd name="T26" fmla="*/ 168 w 433"/>
                <a:gd name="T27" fmla="*/ 61 h 214"/>
                <a:gd name="T28" fmla="*/ 135 w 433"/>
                <a:gd name="T29" fmla="*/ 38 h 214"/>
                <a:gd name="T30" fmla="*/ 135 w 433"/>
                <a:gd name="T31" fmla="*/ 38 h 214"/>
                <a:gd name="T32" fmla="*/ 127 w 433"/>
                <a:gd name="T33" fmla="*/ 32 h 214"/>
                <a:gd name="T34" fmla="*/ 118 w 433"/>
                <a:gd name="T35" fmla="*/ 27 h 214"/>
                <a:gd name="T36" fmla="*/ 110 w 433"/>
                <a:gd name="T37" fmla="*/ 22 h 214"/>
                <a:gd name="T38" fmla="*/ 100 w 433"/>
                <a:gd name="T39" fmla="*/ 19 h 214"/>
                <a:gd name="T40" fmla="*/ 79 w 433"/>
                <a:gd name="T41" fmla="*/ 12 h 214"/>
                <a:gd name="T42" fmla="*/ 57 w 433"/>
                <a:gd name="T43" fmla="*/ 7 h 214"/>
                <a:gd name="T44" fmla="*/ 4 w 433"/>
                <a:gd name="T45" fmla="*/ 0 h 214"/>
                <a:gd name="T46" fmla="*/ 0 w 433"/>
                <a:gd name="T47" fmla="*/ 11 h 214"/>
                <a:gd name="T48" fmla="*/ 0 w 433"/>
                <a:gd name="T49" fmla="*/ 11 h 214"/>
                <a:gd name="T50" fmla="*/ 14 w 433"/>
                <a:gd name="T51" fmla="*/ 12 h 214"/>
                <a:gd name="T52" fmla="*/ 29 w 433"/>
                <a:gd name="T53" fmla="*/ 13 h 214"/>
                <a:gd name="T54" fmla="*/ 42 w 433"/>
                <a:gd name="T55" fmla="*/ 15 h 214"/>
                <a:gd name="T56" fmla="*/ 55 w 433"/>
                <a:gd name="T57" fmla="*/ 18 h 214"/>
                <a:gd name="T58" fmla="*/ 67 w 433"/>
                <a:gd name="T59" fmla="*/ 21 h 214"/>
                <a:gd name="T60" fmla="*/ 79 w 433"/>
                <a:gd name="T61" fmla="*/ 25 h 214"/>
                <a:gd name="T62" fmla="*/ 91 w 433"/>
                <a:gd name="T63" fmla="*/ 30 h 214"/>
                <a:gd name="T64" fmla="*/ 101 w 433"/>
                <a:gd name="T65" fmla="*/ 36 h 214"/>
                <a:gd name="T66" fmla="*/ 268 w 433"/>
                <a:gd name="T67" fmla="*/ 169 h 214"/>
                <a:gd name="T68" fmla="*/ 268 w 433"/>
                <a:gd name="T69" fmla="*/ 169 h 214"/>
                <a:gd name="T70" fmla="*/ 284 w 433"/>
                <a:gd name="T71" fmla="*/ 180 h 214"/>
                <a:gd name="T72" fmla="*/ 299 w 433"/>
                <a:gd name="T73" fmla="*/ 190 h 214"/>
                <a:gd name="T74" fmla="*/ 315 w 433"/>
                <a:gd name="T75" fmla="*/ 198 h 214"/>
                <a:gd name="T76" fmla="*/ 330 w 433"/>
                <a:gd name="T77" fmla="*/ 204 h 214"/>
                <a:gd name="T78" fmla="*/ 345 w 433"/>
                <a:gd name="T79" fmla="*/ 209 h 214"/>
                <a:gd name="T80" fmla="*/ 361 w 433"/>
                <a:gd name="T81" fmla="*/ 212 h 214"/>
                <a:gd name="T82" fmla="*/ 375 w 433"/>
                <a:gd name="T83" fmla="*/ 214 h 214"/>
                <a:gd name="T84" fmla="*/ 391 w 433"/>
                <a:gd name="T85" fmla="*/ 214 h 214"/>
                <a:gd name="T86" fmla="*/ 392 w 433"/>
                <a:gd name="T87" fmla="*/ 214 h 214"/>
                <a:gd name="T88" fmla="*/ 392 w 433"/>
                <a:gd name="T89" fmla="*/ 214 h 214"/>
                <a:gd name="T90" fmla="*/ 402 w 433"/>
                <a:gd name="T91" fmla="*/ 214 h 214"/>
                <a:gd name="T92" fmla="*/ 412 w 433"/>
                <a:gd name="T93" fmla="*/ 213 h 214"/>
                <a:gd name="T94" fmla="*/ 423 w 433"/>
                <a:gd name="T95" fmla="*/ 211 h 214"/>
                <a:gd name="T96" fmla="*/ 433 w 433"/>
                <a:gd name="T97" fmla="*/ 209 h 214"/>
                <a:gd name="T98" fmla="*/ 424 w 433"/>
                <a:gd name="T99" fmla="*/ 174 h 214"/>
                <a:gd name="T100" fmla="*/ 424 w 433"/>
                <a:gd name="T101" fmla="*/ 17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214">
                  <a:moveTo>
                    <a:pt x="424" y="174"/>
                  </a:moveTo>
                  <a:lnTo>
                    <a:pt x="424" y="174"/>
                  </a:lnTo>
                  <a:lnTo>
                    <a:pt x="401" y="177"/>
                  </a:lnTo>
                  <a:lnTo>
                    <a:pt x="379" y="177"/>
                  </a:lnTo>
                  <a:lnTo>
                    <a:pt x="356" y="175"/>
                  </a:lnTo>
                  <a:lnTo>
                    <a:pt x="335" y="171"/>
                  </a:lnTo>
                  <a:lnTo>
                    <a:pt x="335" y="171"/>
                  </a:lnTo>
                  <a:lnTo>
                    <a:pt x="317" y="165"/>
                  </a:lnTo>
                  <a:lnTo>
                    <a:pt x="317" y="165"/>
                  </a:lnTo>
                  <a:lnTo>
                    <a:pt x="307" y="160"/>
                  </a:lnTo>
                  <a:lnTo>
                    <a:pt x="298" y="155"/>
                  </a:lnTo>
                  <a:lnTo>
                    <a:pt x="241" y="114"/>
                  </a:lnTo>
                  <a:lnTo>
                    <a:pt x="186" y="75"/>
                  </a:lnTo>
                  <a:lnTo>
                    <a:pt x="168" y="61"/>
                  </a:lnTo>
                  <a:lnTo>
                    <a:pt x="135" y="38"/>
                  </a:lnTo>
                  <a:lnTo>
                    <a:pt x="135" y="38"/>
                  </a:lnTo>
                  <a:lnTo>
                    <a:pt x="127" y="32"/>
                  </a:lnTo>
                  <a:lnTo>
                    <a:pt x="118" y="27"/>
                  </a:lnTo>
                  <a:lnTo>
                    <a:pt x="110" y="22"/>
                  </a:lnTo>
                  <a:lnTo>
                    <a:pt x="100" y="19"/>
                  </a:lnTo>
                  <a:lnTo>
                    <a:pt x="79" y="12"/>
                  </a:lnTo>
                  <a:lnTo>
                    <a:pt x="57" y="7"/>
                  </a:lnTo>
                  <a:lnTo>
                    <a:pt x="4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4" y="12"/>
                  </a:lnTo>
                  <a:lnTo>
                    <a:pt x="29" y="13"/>
                  </a:lnTo>
                  <a:lnTo>
                    <a:pt x="42" y="15"/>
                  </a:lnTo>
                  <a:lnTo>
                    <a:pt x="55" y="18"/>
                  </a:lnTo>
                  <a:lnTo>
                    <a:pt x="67" y="21"/>
                  </a:lnTo>
                  <a:lnTo>
                    <a:pt x="79" y="25"/>
                  </a:lnTo>
                  <a:lnTo>
                    <a:pt x="91" y="30"/>
                  </a:lnTo>
                  <a:lnTo>
                    <a:pt x="101" y="36"/>
                  </a:lnTo>
                  <a:lnTo>
                    <a:pt x="268" y="169"/>
                  </a:lnTo>
                  <a:lnTo>
                    <a:pt x="268" y="169"/>
                  </a:lnTo>
                  <a:lnTo>
                    <a:pt x="284" y="180"/>
                  </a:lnTo>
                  <a:lnTo>
                    <a:pt x="299" y="190"/>
                  </a:lnTo>
                  <a:lnTo>
                    <a:pt x="315" y="198"/>
                  </a:lnTo>
                  <a:lnTo>
                    <a:pt x="330" y="204"/>
                  </a:lnTo>
                  <a:lnTo>
                    <a:pt x="345" y="209"/>
                  </a:lnTo>
                  <a:lnTo>
                    <a:pt x="361" y="212"/>
                  </a:lnTo>
                  <a:lnTo>
                    <a:pt x="375" y="214"/>
                  </a:lnTo>
                  <a:lnTo>
                    <a:pt x="391" y="214"/>
                  </a:lnTo>
                  <a:lnTo>
                    <a:pt x="392" y="214"/>
                  </a:lnTo>
                  <a:lnTo>
                    <a:pt x="392" y="214"/>
                  </a:lnTo>
                  <a:lnTo>
                    <a:pt x="402" y="214"/>
                  </a:lnTo>
                  <a:lnTo>
                    <a:pt x="412" y="213"/>
                  </a:lnTo>
                  <a:lnTo>
                    <a:pt x="423" y="211"/>
                  </a:lnTo>
                  <a:lnTo>
                    <a:pt x="433" y="209"/>
                  </a:lnTo>
                  <a:lnTo>
                    <a:pt x="424" y="174"/>
                  </a:lnTo>
                  <a:lnTo>
                    <a:pt x="424" y="174"/>
                  </a:lnTo>
                  <a:close/>
                </a:path>
              </a:pathLst>
            </a:custGeom>
            <a:solidFill>
              <a:srgbClr val="7E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7" name="Freeform 110"/>
            <p:cNvSpPr>
              <a:spLocks/>
            </p:cNvSpPr>
            <p:nvPr/>
          </p:nvSpPr>
          <p:spPr bwMode="auto">
            <a:xfrm>
              <a:off x="5613400" y="2336800"/>
              <a:ext cx="257175" cy="96838"/>
            </a:xfrm>
            <a:custGeom>
              <a:avLst/>
              <a:gdLst>
                <a:gd name="T0" fmla="*/ 0 w 162"/>
                <a:gd name="T1" fmla="*/ 14 h 61"/>
                <a:gd name="T2" fmla="*/ 7 w 162"/>
                <a:gd name="T3" fmla="*/ 36 h 61"/>
                <a:gd name="T4" fmla="*/ 27 w 162"/>
                <a:gd name="T5" fmla="*/ 61 h 61"/>
                <a:gd name="T6" fmla="*/ 39 w 162"/>
                <a:gd name="T7" fmla="*/ 61 h 61"/>
                <a:gd name="T8" fmla="*/ 32 w 162"/>
                <a:gd name="T9" fmla="*/ 32 h 61"/>
                <a:gd name="T10" fmla="*/ 32 w 162"/>
                <a:gd name="T11" fmla="*/ 32 h 61"/>
                <a:gd name="T12" fmla="*/ 46 w 162"/>
                <a:gd name="T13" fmla="*/ 33 h 61"/>
                <a:gd name="T14" fmla="*/ 59 w 162"/>
                <a:gd name="T15" fmla="*/ 39 h 61"/>
                <a:gd name="T16" fmla="*/ 75 w 162"/>
                <a:gd name="T17" fmla="*/ 46 h 61"/>
                <a:gd name="T18" fmla="*/ 90 w 162"/>
                <a:gd name="T19" fmla="*/ 56 h 61"/>
                <a:gd name="T20" fmla="*/ 90 w 162"/>
                <a:gd name="T21" fmla="*/ 56 h 61"/>
                <a:gd name="T22" fmla="*/ 103 w 162"/>
                <a:gd name="T23" fmla="*/ 54 h 61"/>
                <a:gd name="T24" fmla="*/ 115 w 162"/>
                <a:gd name="T25" fmla="*/ 50 h 61"/>
                <a:gd name="T26" fmla="*/ 125 w 162"/>
                <a:gd name="T27" fmla="*/ 47 h 61"/>
                <a:gd name="T28" fmla="*/ 135 w 162"/>
                <a:gd name="T29" fmla="*/ 41 h 61"/>
                <a:gd name="T30" fmla="*/ 143 w 162"/>
                <a:gd name="T31" fmla="*/ 36 h 61"/>
                <a:gd name="T32" fmla="*/ 150 w 162"/>
                <a:gd name="T33" fmla="*/ 30 h 61"/>
                <a:gd name="T34" fmla="*/ 156 w 162"/>
                <a:gd name="T35" fmla="*/ 22 h 61"/>
                <a:gd name="T36" fmla="*/ 162 w 162"/>
                <a:gd name="T37" fmla="*/ 14 h 61"/>
                <a:gd name="T38" fmla="*/ 162 w 162"/>
                <a:gd name="T39" fmla="*/ 14 h 61"/>
                <a:gd name="T40" fmla="*/ 153 w 162"/>
                <a:gd name="T41" fmla="*/ 9 h 61"/>
                <a:gd name="T42" fmla="*/ 140 w 162"/>
                <a:gd name="T43" fmla="*/ 4 h 61"/>
                <a:gd name="T44" fmla="*/ 127 w 162"/>
                <a:gd name="T45" fmla="*/ 1 h 61"/>
                <a:gd name="T46" fmla="*/ 111 w 162"/>
                <a:gd name="T47" fmla="*/ 0 h 61"/>
                <a:gd name="T48" fmla="*/ 62 w 162"/>
                <a:gd name="T49" fmla="*/ 28 h 61"/>
                <a:gd name="T50" fmla="*/ 62 w 162"/>
                <a:gd name="T51" fmla="*/ 28 h 61"/>
                <a:gd name="T52" fmla="*/ 52 w 162"/>
                <a:gd name="T53" fmla="*/ 23 h 61"/>
                <a:gd name="T54" fmla="*/ 41 w 162"/>
                <a:gd name="T55" fmla="*/ 21 h 61"/>
                <a:gd name="T56" fmla="*/ 41 w 162"/>
                <a:gd name="T57" fmla="*/ 21 h 61"/>
                <a:gd name="T58" fmla="*/ 21 w 162"/>
                <a:gd name="T59" fmla="*/ 16 h 61"/>
                <a:gd name="T60" fmla="*/ 0 w 162"/>
                <a:gd name="T61" fmla="*/ 14 h 61"/>
                <a:gd name="T62" fmla="*/ 0 w 162"/>
                <a:gd name="T63" fmla="*/ 1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61">
                  <a:moveTo>
                    <a:pt x="0" y="14"/>
                  </a:moveTo>
                  <a:lnTo>
                    <a:pt x="7" y="36"/>
                  </a:lnTo>
                  <a:lnTo>
                    <a:pt x="27" y="61"/>
                  </a:lnTo>
                  <a:lnTo>
                    <a:pt x="39" y="61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46" y="33"/>
                  </a:lnTo>
                  <a:lnTo>
                    <a:pt x="59" y="39"/>
                  </a:lnTo>
                  <a:lnTo>
                    <a:pt x="75" y="46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103" y="54"/>
                  </a:lnTo>
                  <a:lnTo>
                    <a:pt x="115" y="50"/>
                  </a:lnTo>
                  <a:lnTo>
                    <a:pt x="125" y="47"/>
                  </a:lnTo>
                  <a:lnTo>
                    <a:pt x="135" y="41"/>
                  </a:lnTo>
                  <a:lnTo>
                    <a:pt x="143" y="36"/>
                  </a:lnTo>
                  <a:lnTo>
                    <a:pt x="150" y="30"/>
                  </a:lnTo>
                  <a:lnTo>
                    <a:pt x="156" y="22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3" y="9"/>
                  </a:lnTo>
                  <a:lnTo>
                    <a:pt x="140" y="4"/>
                  </a:lnTo>
                  <a:lnTo>
                    <a:pt x="127" y="1"/>
                  </a:lnTo>
                  <a:lnTo>
                    <a:pt x="111" y="0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52" y="23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21" y="1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8" name="Freeform 111"/>
            <p:cNvSpPr>
              <a:spLocks/>
            </p:cNvSpPr>
            <p:nvPr/>
          </p:nvSpPr>
          <p:spPr bwMode="auto">
            <a:xfrm>
              <a:off x="5599113" y="2295525"/>
              <a:ext cx="103188" cy="74613"/>
            </a:xfrm>
            <a:custGeom>
              <a:avLst/>
              <a:gdLst>
                <a:gd name="T0" fmla="*/ 0 w 65"/>
                <a:gd name="T1" fmla="*/ 12 h 47"/>
                <a:gd name="T2" fmla="*/ 9 w 65"/>
                <a:gd name="T3" fmla="*/ 40 h 47"/>
                <a:gd name="T4" fmla="*/ 9 w 65"/>
                <a:gd name="T5" fmla="*/ 40 h 47"/>
                <a:gd name="T6" fmla="*/ 30 w 65"/>
                <a:gd name="T7" fmla="*/ 42 h 47"/>
                <a:gd name="T8" fmla="*/ 50 w 65"/>
                <a:gd name="T9" fmla="*/ 47 h 47"/>
                <a:gd name="T10" fmla="*/ 65 w 65"/>
                <a:gd name="T11" fmla="*/ 24 h 47"/>
                <a:gd name="T12" fmla="*/ 40 w 65"/>
                <a:gd name="T13" fmla="*/ 0 h 47"/>
                <a:gd name="T14" fmla="*/ 40 w 65"/>
                <a:gd name="T15" fmla="*/ 0 h 47"/>
                <a:gd name="T16" fmla="*/ 31 w 65"/>
                <a:gd name="T17" fmla="*/ 4 h 47"/>
                <a:gd name="T18" fmla="*/ 22 w 65"/>
                <a:gd name="T19" fmla="*/ 9 h 47"/>
                <a:gd name="T20" fmla="*/ 11 w 65"/>
                <a:gd name="T21" fmla="*/ 11 h 47"/>
                <a:gd name="T22" fmla="*/ 0 w 65"/>
                <a:gd name="T23" fmla="*/ 12 h 47"/>
                <a:gd name="T24" fmla="*/ 0 w 65"/>
                <a:gd name="T2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47">
                  <a:moveTo>
                    <a:pt x="0" y="12"/>
                  </a:moveTo>
                  <a:lnTo>
                    <a:pt x="9" y="40"/>
                  </a:lnTo>
                  <a:lnTo>
                    <a:pt x="9" y="40"/>
                  </a:lnTo>
                  <a:lnTo>
                    <a:pt x="30" y="42"/>
                  </a:lnTo>
                  <a:lnTo>
                    <a:pt x="50" y="47"/>
                  </a:lnTo>
                  <a:lnTo>
                    <a:pt x="65" y="24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1" y="4"/>
                  </a:lnTo>
                  <a:lnTo>
                    <a:pt x="22" y="9"/>
                  </a:lnTo>
                  <a:lnTo>
                    <a:pt x="11" y="11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9" name="Freeform 112"/>
            <p:cNvSpPr>
              <a:spLocks/>
            </p:cNvSpPr>
            <p:nvPr/>
          </p:nvSpPr>
          <p:spPr bwMode="auto">
            <a:xfrm>
              <a:off x="5662613" y="2271713"/>
              <a:ext cx="127000" cy="109538"/>
            </a:xfrm>
            <a:custGeom>
              <a:avLst/>
              <a:gdLst>
                <a:gd name="T0" fmla="*/ 25 w 80"/>
                <a:gd name="T1" fmla="*/ 39 h 69"/>
                <a:gd name="T2" fmla="*/ 10 w 80"/>
                <a:gd name="T3" fmla="*/ 62 h 69"/>
                <a:gd name="T4" fmla="*/ 10 w 80"/>
                <a:gd name="T5" fmla="*/ 62 h 69"/>
                <a:gd name="T6" fmla="*/ 21 w 80"/>
                <a:gd name="T7" fmla="*/ 64 h 69"/>
                <a:gd name="T8" fmla="*/ 31 w 80"/>
                <a:gd name="T9" fmla="*/ 69 h 69"/>
                <a:gd name="T10" fmla="*/ 80 w 80"/>
                <a:gd name="T11" fmla="*/ 41 h 69"/>
                <a:gd name="T12" fmla="*/ 15 w 80"/>
                <a:gd name="T13" fmla="*/ 0 h 69"/>
                <a:gd name="T14" fmla="*/ 15 w 80"/>
                <a:gd name="T15" fmla="*/ 0 h 69"/>
                <a:gd name="T16" fmla="*/ 8 w 80"/>
                <a:gd name="T17" fmla="*/ 8 h 69"/>
                <a:gd name="T18" fmla="*/ 0 w 80"/>
                <a:gd name="T19" fmla="*/ 15 h 69"/>
                <a:gd name="T20" fmla="*/ 25 w 80"/>
                <a:gd name="T21" fmla="*/ 39 h 69"/>
                <a:gd name="T22" fmla="*/ 25 w 80"/>
                <a:gd name="T23" fmla="*/ 3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" h="69">
                  <a:moveTo>
                    <a:pt x="25" y="39"/>
                  </a:moveTo>
                  <a:lnTo>
                    <a:pt x="10" y="62"/>
                  </a:lnTo>
                  <a:lnTo>
                    <a:pt x="10" y="62"/>
                  </a:lnTo>
                  <a:lnTo>
                    <a:pt x="21" y="64"/>
                  </a:lnTo>
                  <a:lnTo>
                    <a:pt x="31" y="69"/>
                  </a:lnTo>
                  <a:lnTo>
                    <a:pt x="80" y="4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8" y="8"/>
                  </a:lnTo>
                  <a:lnTo>
                    <a:pt x="0" y="15"/>
                  </a:lnTo>
                  <a:lnTo>
                    <a:pt x="25" y="39"/>
                  </a:lnTo>
                  <a:lnTo>
                    <a:pt x="25" y="39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0" name="Freeform 113"/>
            <p:cNvSpPr>
              <a:spLocks/>
            </p:cNvSpPr>
            <p:nvPr/>
          </p:nvSpPr>
          <p:spPr bwMode="auto">
            <a:xfrm>
              <a:off x="5500688" y="2487613"/>
              <a:ext cx="249238" cy="150813"/>
            </a:xfrm>
            <a:custGeom>
              <a:avLst/>
              <a:gdLst>
                <a:gd name="T0" fmla="*/ 79 w 157"/>
                <a:gd name="T1" fmla="*/ 88 h 95"/>
                <a:gd name="T2" fmla="*/ 157 w 157"/>
                <a:gd name="T3" fmla="*/ 95 h 95"/>
                <a:gd name="T4" fmla="*/ 157 w 157"/>
                <a:gd name="T5" fmla="*/ 95 h 95"/>
                <a:gd name="T6" fmla="*/ 156 w 157"/>
                <a:gd name="T7" fmla="*/ 87 h 95"/>
                <a:gd name="T8" fmla="*/ 154 w 157"/>
                <a:gd name="T9" fmla="*/ 78 h 95"/>
                <a:gd name="T10" fmla="*/ 151 w 157"/>
                <a:gd name="T11" fmla="*/ 71 h 95"/>
                <a:gd name="T12" fmla="*/ 145 w 157"/>
                <a:gd name="T13" fmla="*/ 64 h 95"/>
                <a:gd name="T14" fmla="*/ 139 w 157"/>
                <a:gd name="T15" fmla="*/ 58 h 95"/>
                <a:gd name="T16" fmla="*/ 133 w 157"/>
                <a:gd name="T17" fmla="*/ 52 h 95"/>
                <a:gd name="T18" fmla="*/ 125 w 157"/>
                <a:gd name="T19" fmla="*/ 46 h 95"/>
                <a:gd name="T20" fmla="*/ 115 w 157"/>
                <a:gd name="T21" fmla="*/ 42 h 95"/>
                <a:gd name="T22" fmla="*/ 89 w 157"/>
                <a:gd name="T23" fmla="*/ 80 h 95"/>
                <a:gd name="T24" fmla="*/ 45 w 157"/>
                <a:gd name="T25" fmla="*/ 25 h 95"/>
                <a:gd name="T26" fmla="*/ 16 w 157"/>
                <a:gd name="T27" fmla="*/ 2 h 95"/>
                <a:gd name="T28" fmla="*/ 16 w 157"/>
                <a:gd name="T29" fmla="*/ 2 h 95"/>
                <a:gd name="T30" fmla="*/ 0 w 157"/>
                <a:gd name="T31" fmla="*/ 0 h 95"/>
                <a:gd name="T32" fmla="*/ 15 w 157"/>
                <a:gd name="T33" fmla="*/ 73 h 95"/>
                <a:gd name="T34" fmla="*/ 30 w 157"/>
                <a:gd name="T35" fmla="*/ 73 h 95"/>
                <a:gd name="T36" fmla="*/ 30 w 157"/>
                <a:gd name="T37" fmla="*/ 31 h 95"/>
                <a:gd name="T38" fmla="*/ 79 w 157"/>
                <a:gd name="T39" fmla="*/ 88 h 95"/>
                <a:gd name="T40" fmla="*/ 79 w 157"/>
                <a:gd name="T41" fmla="*/ 8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7" h="95">
                  <a:moveTo>
                    <a:pt x="79" y="88"/>
                  </a:moveTo>
                  <a:lnTo>
                    <a:pt x="157" y="95"/>
                  </a:lnTo>
                  <a:lnTo>
                    <a:pt x="157" y="95"/>
                  </a:lnTo>
                  <a:lnTo>
                    <a:pt x="156" y="87"/>
                  </a:lnTo>
                  <a:lnTo>
                    <a:pt x="154" y="78"/>
                  </a:lnTo>
                  <a:lnTo>
                    <a:pt x="151" y="71"/>
                  </a:lnTo>
                  <a:lnTo>
                    <a:pt x="145" y="64"/>
                  </a:lnTo>
                  <a:lnTo>
                    <a:pt x="139" y="58"/>
                  </a:lnTo>
                  <a:lnTo>
                    <a:pt x="133" y="52"/>
                  </a:lnTo>
                  <a:lnTo>
                    <a:pt x="125" y="46"/>
                  </a:lnTo>
                  <a:lnTo>
                    <a:pt x="115" y="42"/>
                  </a:lnTo>
                  <a:lnTo>
                    <a:pt x="89" y="80"/>
                  </a:lnTo>
                  <a:lnTo>
                    <a:pt x="45" y="25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0" y="0"/>
                  </a:lnTo>
                  <a:lnTo>
                    <a:pt x="15" y="73"/>
                  </a:lnTo>
                  <a:lnTo>
                    <a:pt x="30" y="73"/>
                  </a:lnTo>
                  <a:lnTo>
                    <a:pt x="30" y="31"/>
                  </a:lnTo>
                  <a:lnTo>
                    <a:pt x="79" y="88"/>
                  </a:lnTo>
                  <a:lnTo>
                    <a:pt x="79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1" name="Freeform 114"/>
            <p:cNvSpPr>
              <a:spLocks/>
            </p:cNvSpPr>
            <p:nvPr/>
          </p:nvSpPr>
          <p:spPr bwMode="auto">
            <a:xfrm>
              <a:off x="5599113" y="2476500"/>
              <a:ext cx="84138" cy="138113"/>
            </a:xfrm>
            <a:custGeom>
              <a:avLst/>
              <a:gdLst>
                <a:gd name="T0" fmla="*/ 0 w 53"/>
                <a:gd name="T1" fmla="*/ 6 h 87"/>
                <a:gd name="T2" fmla="*/ 28 w 53"/>
                <a:gd name="T3" fmla="*/ 57 h 87"/>
                <a:gd name="T4" fmla="*/ 27 w 53"/>
                <a:gd name="T5" fmla="*/ 87 h 87"/>
                <a:gd name="T6" fmla="*/ 53 w 53"/>
                <a:gd name="T7" fmla="*/ 49 h 87"/>
                <a:gd name="T8" fmla="*/ 14 w 53"/>
                <a:gd name="T9" fmla="*/ 0 h 87"/>
                <a:gd name="T10" fmla="*/ 14 w 53"/>
                <a:gd name="T11" fmla="*/ 0 h 87"/>
                <a:gd name="T12" fmla="*/ 0 w 53"/>
                <a:gd name="T13" fmla="*/ 6 h 87"/>
                <a:gd name="T14" fmla="*/ 0 w 53"/>
                <a:gd name="T15" fmla="*/ 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87">
                  <a:moveTo>
                    <a:pt x="0" y="6"/>
                  </a:moveTo>
                  <a:lnTo>
                    <a:pt x="28" y="57"/>
                  </a:lnTo>
                  <a:lnTo>
                    <a:pt x="27" y="87"/>
                  </a:lnTo>
                  <a:lnTo>
                    <a:pt x="53" y="49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2" name="Freeform 115"/>
            <p:cNvSpPr>
              <a:spLocks/>
            </p:cNvSpPr>
            <p:nvPr/>
          </p:nvSpPr>
          <p:spPr bwMode="auto">
            <a:xfrm>
              <a:off x="5526088" y="2486025"/>
              <a:ext cx="117475" cy="128588"/>
            </a:xfrm>
            <a:custGeom>
              <a:avLst/>
              <a:gdLst>
                <a:gd name="T0" fmla="*/ 74 w 74"/>
                <a:gd name="T1" fmla="*/ 51 h 81"/>
                <a:gd name="T2" fmla="*/ 46 w 74"/>
                <a:gd name="T3" fmla="*/ 0 h 81"/>
                <a:gd name="T4" fmla="*/ 46 w 74"/>
                <a:gd name="T5" fmla="*/ 0 h 81"/>
                <a:gd name="T6" fmla="*/ 35 w 74"/>
                <a:gd name="T7" fmla="*/ 2 h 81"/>
                <a:gd name="T8" fmla="*/ 23 w 74"/>
                <a:gd name="T9" fmla="*/ 5 h 81"/>
                <a:gd name="T10" fmla="*/ 11 w 74"/>
                <a:gd name="T11" fmla="*/ 5 h 81"/>
                <a:gd name="T12" fmla="*/ 0 w 74"/>
                <a:gd name="T13" fmla="*/ 3 h 81"/>
                <a:gd name="T14" fmla="*/ 29 w 74"/>
                <a:gd name="T15" fmla="*/ 26 h 81"/>
                <a:gd name="T16" fmla="*/ 73 w 74"/>
                <a:gd name="T17" fmla="*/ 81 h 81"/>
                <a:gd name="T18" fmla="*/ 74 w 74"/>
                <a:gd name="T19" fmla="*/ 51 h 81"/>
                <a:gd name="T20" fmla="*/ 74 w 74"/>
                <a:gd name="T21" fmla="*/ 5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81">
                  <a:moveTo>
                    <a:pt x="74" y="51"/>
                  </a:moveTo>
                  <a:lnTo>
                    <a:pt x="46" y="0"/>
                  </a:lnTo>
                  <a:lnTo>
                    <a:pt x="46" y="0"/>
                  </a:lnTo>
                  <a:lnTo>
                    <a:pt x="35" y="2"/>
                  </a:lnTo>
                  <a:lnTo>
                    <a:pt x="23" y="5"/>
                  </a:lnTo>
                  <a:lnTo>
                    <a:pt x="11" y="5"/>
                  </a:lnTo>
                  <a:lnTo>
                    <a:pt x="0" y="3"/>
                  </a:lnTo>
                  <a:lnTo>
                    <a:pt x="29" y="26"/>
                  </a:lnTo>
                  <a:lnTo>
                    <a:pt x="73" y="81"/>
                  </a:lnTo>
                  <a:lnTo>
                    <a:pt x="74" y="51"/>
                  </a:lnTo>
                  <a:lnTo>
                    <a:pt x="74" y="51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3" name="Freeform 116"/>
            <p:cNvSpPr>
              <a:spLocks/>
            </p:cNvSpPr>
            <p:nvPr/>
          </p:nvSpPr>
          <p:spPr bwMode="auto">
            <a:xfrm>
              <a:off x="4938713" y="2419350"/>
              <a:ext cx="442913" cy="168275"/>
            </a:xfrm>
            <a:custGeom>
              <a:avLst/>
              <a:gdLst>
                <a:gd name="T0" fmla="*/ 232 w 279"/>
                <a:gd name="T1" fmla="*/ 88 h 106"/>
                <a:gd name="T2" fmla="*/ 232 w 279"/>
                <a:gd name="T3" fmla="*/ 88 h 106"/>
                <a:gd name="T4" fmla="*/ 249 w 279"/>
                <a:gd name="T5" fmla="*/ 81 h 106"/>
                <a:gd name="T6" fmla="*/ 262 w 279"/>
                <a:gd name="T7" fmla="*/ 75 h 106"/>
                <a:gd name="T8" fmla="*/ 267 w 279"/>
                <a:gd name="T9" fmla="*/ 70 h 106"/>
                <a:gd name="T10" fmla="*/ 271 w 279"/>
                <a:gd name="T11" fmla="*/ 67 h 106"/>
                <a:gd name="T12" fmla="*/ 274 w 279"/>
                <a:gd name="T13" fmla="*/ 62 h 106"/>
                <a:gd name="T14" fmla="*/ 276 w 279"/>
                <a:gd name="T15" fmla="*/ 58 h 106"/>
                <a:gd name="T16" fmla="*/ 276 w 279"/>
                <a:gd name="T17" fmla="*/ 58 h 106"/>
                <a:gd name="T18" fmla="*/ 277 w 279"/>
                <a:gd name="T19" fmla="*/ 54 h 106"/>
                <a:gd name="T20" fmla="*/ 279 w 279"/>
                <a:gd name="T21" fmla="*/ 51 h 106"/>
                <a:gd name="T22" fmla="*/ 279 w 279"/>
                <a:gd name="T23" fmla="*/ 50 h 106"/>
                <a:gd name="T24" fmla="*/ 279 w 279"/>
                <a:gd name="T25" fmla="*/ 50 h 106"/>
                <a:gd name="T26" fmla="*/ 279 w 279"/>
                <a:gd name="T27" fmla="*/ 50 h 106"/>
                <a:gd name="T28" fmla="*/ 279 w 279"/>
                <a:gd name="T29" fmla="*/ 50 h 106"/>
                <a:gd name="T30" fmla="*/ 277 w 279"/>
                <a:gd name="T31" fmla="*/ 44 h 106"/>
                <a:gd name="T32" fmla="*/ 275 w 279"/>
                <a:gd name="T33" fmla="*/ 39 h 106"/>
                <a:gd name="T34" fmla="*/ 272 w 279"/>
                <a:gd name="T35" fmla="*/ 34 h 106"/>
                <a:gd name="T36" fmla="*/ 267 w 279"/>
                <a:gd name="T37" fmla="*/ 29 h 106"/>
                <a:gd name="T38" fmla="*/ 261 w 279"/>
                <a:gd name="T39" fmla="*/ 24 h 106"/>
                <a:gd name="T40" fmla="*/ 253 w 279"/>
                <a:gd name="T41" fmla="*/ 20 h 106"/>
                <a:gd name="T42" fmla="*/ 243 w 279"/>
                <a:gd name="T43" fmla="*/ 16 h 106"/>
                <a:gd name="T44" fmla="*/ 232 w 279"/>
                <a:gd name="T45" fmla="*/ 12 h 106"/>
                <a:gd name="T46" fmla="*/ 232 w 279"/>
                <a:gd name="T47" fmla="*/ 12 h 106"/>
                <a:gd name="T48" fmla="*/ 220 w 279"/>
                <a:gd name="T49" fmla="*/ 8 h 106"/>
                <a:gd name="T50" fmla="*/ 208 w 279"/>
                <a:gd name="T51" fmla="*/ 5 h 106"/>
                <a:gd name="T52" fmla="*/ 181 w 279"/>
                <a:gd name="T53" fmla="*/ 0 h 106"/>
                <a:gd name="T54" fmla="*/ 181 w 279"/>
                <a:gd name="T55" fmla="*/ 0 h 106"/>
                <a:gd name="T56" fmla="*/ 192 w 279"/>
                <a:gd name="T57" fmla="*/ 4 h 106"/>
                <a:gd name="T58" fmla="*/ 201 w 279"/>
                <a:gd name="T59" fmla="*/ 8 h 106"/>
                <a:gd name="T60" fmla="*/ 208 w 279"/>
                <a:gd name="T61" fmla="*/ 12 h 106"/>
                <a:gd name="T62" fmla="*/ 211 w 279"/>
                <a:gd name="T63" fmla="*/ 16 h 106"/>
                <a:gd name="T64" fmla="*/ 213 w 279"/>
                <a:gd name="T65" fmla="*/ 22 h 106"/>
                <a:gd name="T66" fmla="*/ 213 w 279"/>
                <a:gd name="T67" fmla="*/ 26 h 106"/>
                <a:gd name="T68" fmla="*/ 210 w 279"/>
                <a:gd name="T69" fmla="*/ 32 h 106"/>
                <a:gd name="T70" fmla="*/ 204 w 279"/>
                <a:gd name="T71" fmla="*/ 38 h 106"/>
                <a:gd name="T72" fmla="*/ 204 w 279"/>
                <a:gd name="T73" fmla="*/ 38 h 106"/>
                <a:gd name="T74" fmla="*/ 195 w 279"/>
                <a:gd name="T75" fmla="*/ 44 h 106"/>
                <a:gd name="T76" fmla="*/ 186 w 279"/>
                <a:gd name="T77" fmla="*/ 50 h 106"/>
                <a:gd name="T78" fmla="*/ 166 w 279"/>
                <a:gd name="T79" fmla="*/ 61 h 106"/>
                <a:gd name="T80" fmla="*/ 144 w 279"/>
                <a:gd name="T81" fmla="*/ 70 h 106"/>
                <a:gd name="T82" fmla="*/ 119 w 279"/>
                <a:gd name="T83" fmla="*/ 78 h 106"/>
                <a:gd name="T84" fmla="*/ 92 w 279"/>
                <a:gd name="T85" fmla="*/ 84 h 106"/>
                <a:gd name="T86" fmla="*/ 64 w 279"/>
                <a:gd name="T87" fmla="*/ 87 h 106"/>
                <a:gd name="T88" fmla="*/ 32 w 279"/>
                <a:gd name="T89" fmla="*/ 88 h 106"/>
                <a:gd name="T90" fmla="*/ 0 w 279"/>
                <a:gd name="T91" fmla="*/ 88 h 106"/>
                <a:gd name="T92" fmla="*/ 0 w 279"/>
                <a:gd name="T93" fmla="*/ 88 h 106"/>
                <a:gd name="T94" fmla="*/ 10 w 279"/>
                <a:gd name="T95" fmla="*/ 93 h 106"/>
                <a:gd name="T96" fmla="*/ 10 w 279"/>
                <a:gd name="T97" fmla="*/ 93 h 106"/>
                <a:gd name="T98" fmla="*/ 34 w 279"/>
                <a:gd name="T99" fmla="*/ 98 h 106"/>
                <a:gd name="T100" fmla="*/ 60 w 279"/>
                <a:gd name="T101" fmla="*/ 104 h 106"/>
                <a:gd name="T102" fmla="*/ 90 w 279"/>
                <a:gd name="T103" fmla="*/ 106 h 106"/>
                <a:gd name="T104" fmla="*/ 121 w 279"/>
                <a:gd name="T105" fmla="*/ 106 h 106"/>
                <a:gd name="T106" fmla="*/ 121 w 279"/>
                <a:gd name="T107" fmla="*/ 106 h 106"/>
                <a:gd name="T108" fmla="*/ 153 w 279"/>
                <a:gd name="T109" fmla="*/ 105 h 106"/>
                <a:gd name="T110" fmla="*/ 182 w 279"/>
                <a:gd name="T111" fmla="*/ 102 h 106"/>
                <a:gd name="T112" fmla="*/ 208 w 279"/>
                <a:gd name="T113" fmla="*/ 96 h 106"/>
                <a:gd name="T114" fmla="*/ 232 w 279"/>
                <a:gd name="T115" fmla="*/ 88 h 106"/>
                <a:gd name="T116" fmla="*/ 232 w 279"/>
                <a:gd name="T117" fmla="*/ 8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9" h="106">
                  <a:moveTo>
                    <a:pt x="232" y="88"/>
                  </a:moveTo>
                  <a:lnTo>
                    <a:pt x="232" y="88"/>
                  </a:lnTo>
                  <a:lnTo>
                    <a:pt x="249" y="81"/>
                  </a:lnTo>
                  <a:lnTo>
                    <a:pt x="262" y="75"/>
                  </a:lnTo>
                  <a:lnTo>
                    <a:pt x="267" y="70"/>
                  </a:lnTo>
                  <a:lnTo>
                    <a:pt x="271" y="67"/>
                  </a:lnTo>
                  <a:lnTo>
                    <a:pt x="274" y="62"/>
                  </a:lnTo>
                  <a:lnTo>
                    <a:pt x="276" y="58"/>
                  </a:lnTo>
                  <a:lnTo>
                    <a:pt x="276" y="58"/>
                  </a:lnTo>
                  <a:lnTo>
                    <a:pt x="277" y="54"/>
                  </a:lnTo>
                  <a:lnTo>
                    <a:pt x="279" y="51"/>
                  </a:lnTo>
                  <a:lnTo>
                    <a:pt x="279" y="50"/>
                  </a:lnTo>
                  <a:lnTo>
                    <a:pt x="279" y="50"/>
                  </a:lnTo>
                  <a:lnTo>
                    <a:pt x="279" y="50"/>
                  </a:lnTo>
                  <a:lnTo>
                    <a:pt x="279" y="50"/>
                  </a:lnTo>
                  <a:lnTo>
                    <a:pt x="277" y="44"/>
                  </a:lnTo>
                  <a:lnTo>
                    <a:pt x="275" y="39"/>
                  </a:lnTo>
                  <a:lnTo>
                    <a:pt x="272" y="34"/>
                  </a:lnTo>
                  <a:lnTo>
                    <a:pt x="267" y="29"/>
                  </a:lnTo>
                  <a:lnTo>
                    <a:pt x="261" y="24"/>
                  </a:lnTo>
                  <a:lnTo>
                    <a:pt x="253" y="20"/>
                  </a:lnTo>
                  <a:lnTo>
                    <a:pt x="243" y="16"/>
                  </a:lnTo>
                  <a:lnTo>
                    <a:pt x="232" y="12"/>
                  </a:lnTo>
                  <a:lnTo>
                    <a:pt x="232" y="12"/>
                  </a:lnTo>
                  <a:lnTo>
                    <a:pt x="220" y="8"/>
                  </a:lnTo>
                  <a:lnTo>
                    <a:pt x="208" y="5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92" y="4"/>
                  </a:lnTo>
                  <a:lnTo>
                    <a:pt x="201" y="8"/>
                  </a:lnTo>
                  <a:lnTo>
                    <a:pt x="208" y="12"/>
                  </a:lnTo>
                  <a:lnTo>
                    <a:pt x="211" y="16"/>
                  </a:lnTo>
                  <a:lnTo>
                    <a:pt x="213" y="22"/>
                  </a:lnTo>
                  <a:lnTo>
                    <a:pt x="213" y="26"/>
                  </a:lnTo>
                  <a:lnTo>
                    <a:pt x="210" y="32"/>
                  </a:lnTo>
                  <a:lnTo>
                    <a:pt x="204" y="38"/>
                  </a:lnTo>
                  <a:lnTo>
                    <a:pt x="204" y="38"/>
                  </a:lnTo>
                  <a:lnTo>
                    <a:pt x="195" y="44"/>
                  </a:lnTo>
                  <a:lnTo>
                    <a:pt x="186" y="50"/>
                  </a:lnTo>
                  <a:lnTo>
                    <a:pt x="166" y="61"/>
                  </a:lnTo>
                  <a:lnTo>
                    <a:pt x="144" y="70"/>
                  </a:lnTo>
                  <a:lnTo>
                    <a:pt x="119" y="78"/>
                  </a:lnTo>
                  <a:lnTo>
                    <a:pt x="92" y="84"/>
                  </a:lnTo>
                  <a:lnTo>
                    <a:pt x="64" y="87"/>
                  </a:lnTo>
                  <a:lnTo>
                    <a:pt x="32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0" y="93"/>
                  </a:lnTo>
                  <a:lnTo>
                    <a:pt x="10" y="93"/>
                  </a:lnTo>
                  <a:lnTo>
                    <a:pt x="34" y="98"/>
                  </a:lnTo>
                  <a:lnTo>
                    <a:pt x="60" y="104"/>
                  </a:lnTo>
                  <a:lnTo>
                    <a:pt x="90" y="106"/>
                  </a:lnTo>
                  <a:lnTo>
                    <a:pt x="121" y="106"/>
                  </a:lnTo>
                  <a:lnTo>
                    <a:pt x="121" y="106"/>
                  </a:lnTo>
                  <a:lnTo>
                    <a:pt x="153" y="105"/>
                  </a:lnTo>
                  <a:lnTo>
                    <a:pt x="182" y="102"/>
                  </a:lnTo>
                  <a:lnTo>
                    <a:pt x="208" y="96"/>
                  </a:lnTo>
                  <a:lnTo>
                    <a:pt x="232" y="88"/>
                  </a:lnTo>
                  <a:lnTo>
                    <a:pt x="232" y="88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4" name="Freeform 117"/>
            <p:cNvSpPr>
              <a:spLocks/>
            </p:cNvSpPr>
            <p:nvPr/>
          </p:nvSpPr>
          <p:spPr bwMode="auto">
            <a:xfrm>
              <a:off x="4881563" y="2500313"/>
              <a:ext cx="500063" cy="114300"/>
            </a:xfrm>
            <a:custGeom>
              <a:avLst/>
              <a:gdLst>
                <a:gd name="T0" fmla="*/ 312 w 315"/>
                <a:gd name="T1" fmla="*/ 7 h 72"/>
                <a:gd name="T2" fmla="*/ 307 w 315"/>
                <a:gd name="T3" fmla="*/ 16 h 72"/>
                <a:gd name="T4" fmla="*/ 298 w 315"/>
                <a:gd name="T5" fmla="*/ 24 h 72"/>
                <a:gd name="T6" fmla="*/ 268 w 315"/>
                <a:gd name="T7" fmla="*/ 37 h 72"/>
                <a:gd name="T8" fmla="*/ 244 w 315"/>
                <a:gd name="T9" fmla="*/ 45 h 72"/>
                <a:gd name="T10" fmla="*/ 189 w 315"/>
                <a:gd name="T11" fmla="*/ 54 h 72"/>
                <a:gd name="T12" fmla="*/ 157 w 315"/>
                <a:gd name="T13" fmla="*/ 55 h 72"/>
                <a:gd name="T14" fmla="*/ 96 w 315"/>
                <a:gd name="T15" fmla="*/ 53 h 72"/>
                <a:gd name="T16" fmla="*/ 46 w 315"/>
                <a:gd name="T17" fmla="*/ 42 h 72"/>
                <a:gd name="T18" fmla="*/ 36 w 315"/>
                <a:gd name="T19" fmla="*/ 37 h 72"/>
                <a:gd name="T20" fmla="*/ 23 w 315"/>
                <a:gd name="T21" fmla="*/ 32 h 72"/>
                <a:gd name="T22" fmla="*/ 6 w 315"/>
                <a:gd name="T23" fmla="*/ 19 h 72"/>
                <a:gd name="T24" fmla="*/ 2 w 315"/>
                <a:gd name="T25" fmla="*/ 11 h 72"/>
                <a:gd name="T26" fmla="*/ 0 w 315"/>
                <a:gd name="T27" fmla="*/ 5 h 72"/>
                <a:gd name="T28" fmla="*/ 0 w 315"/>
                <a:gd name="T29" fmla="*/ 18 h 72"/>
                <a:gd name="T30" fmla="*/ 0 w 315"/>
                <a:gd name="T31" fmla="*/ 20 h 72"/>
                <a:gd name="T32" fmla="*/ 0 w 315"/>
                <a:gd name="T33" fmla="*/ 23 h 72"/>
                <a:gd name="T34" fmla="*/ 4 w 315"/>
                <a:gd name="T35" fmla="*/ 33 h 72"/>
                <a:gd name="T36" fmla="*/ 12 w 315"/>
                <a:gd name="T37" fmla="*/ 42 h 72"/>
                <a:gd name="T38" fmla="*/ 27 w 315"/>
                <a:gd name="T39" fmla="*/ 50 h 72"/>
                <a:gd name="T40" fmla="*/ 46 w 315"/>
                <a:gd name="T41" fmla="*/ 57 h 72"/>
                <a:gd name="T42" fmla="*/ 96 w 315"/>
                <a:gd name="T43" fmla="*/ 69 h 72"/>
                <a:gd name="T44" fmla="*/ 157 w 315"/>
                <a:gd name="T45" fmla="*/ 72 h 72"/>
                <a:gd name="T46" fmla="*/ 189 w 315"/>
                <a:gd name="T47" fmla="*/ 71 h 72"/>
                <a:gd name="T48" fmla="*/ 244 w 315"/>
                <a:gd name="T49" fmla="*/ 62 h 72"/>
                <a:gd name="T50" fmla="*/ 268 w 315"/>
                <a:gd name="T51" fmla="*/ 54 h 72"/>
                <a:gd name="T52" fmla="*/ 288 w 315"/>
                <a:gd name="T53" fmla="*/ 45 h 72"/>
                <a:gd name="T54" fmla="*/ 302 w 315"/>
                <a:gd name="T55" fmla="*/ 36 h 72"/>
                <a:gd name="T56" fmla="*/ 311 w 315"/>
                <a:gd name="T57" fmla="*/ 26 h 72"/>
                <a:gd name="T58" fmla="*/ 315 w 315"/>
                <a:gd name="T59" fmla="*/ 16 h 72"/>
                <a:gd name="T60" fmla="*/ 315 w 315"/>
                <a:gd name="T61" fmla="*/ 0 h 72"/>
                <a:gd name="T62" fmla="*/ 312 w 315"/>
                <a:gd name="T63" fmla="*/ 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15" h="72">
                  <a:moveTo>
                    <a:pt x="312" y="7"/>
                  </a:moveTo>
                  <a:lnTo>
                    <a:pt x="312" y="7"/>
                  </a:lnTo>
                  <a:lnTo>
                    <a:pt x="310" y="11"/>
                  </a:lnTo>
                  <a:lnTo>
                    <a:pt x="307" y="16"/>
                  </a:lnTo>
                  <a:lnTo>
                    <a:pt x="303" y="19"/>
                  </a:lnTo>
                  <a:lnTo>
                    <a:pt x="298" y="24"/>
                  </a:lnTo>
                  <a:lnTo>
                    <a:pt x="285" y="30"/>
                  </a:lnTo>
                  <a:lnTo>
                    <a:pt x="268" y="37"/>
                  </a:lnTo>
                  <a:lnTo>
                    <a:pt x="268" y="37"/>
                  </a:lnTo>
                  <a:lnTo>
                    <a:pt x="244" y="45"/>
                  </a:lnTo>
                  <a:lnTo>
                    <a:pt x="218" y="51"/>
                  </a:lnTo>
                  <a:lnTo>
                    <a:pt x="189" y="54"/>
                  </a:lnTo>
                  <a:lnTo>
                    <a:pt x="157" y="55"/>
                  </a:lnTo>
                  <a:lnTo>
                    <a:pt x="157" y="55"/>
                  </a:lnTo>
                  <a:lnTo>
                    <a:pt x="126" y="55"/>
                  </a:lnTo>
                  <a:lnTo>
                    <a:pt x="96" y="53"/>
                  </a:lnTo>
                  <a:lnTo>
                    <a:pt x="70" y="47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23" y="32"/>
                  </a:lnTo>
                  <a:lnTo>
                    <a:pt x="13" y="26"/>
                  </a:lnTo>
                  <a:lnTo>
                    <a:pt x="6" y="1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7"/>
                  </a:lnTo>
                  <a:lnTo>
                    <a:pt x="4" y="33"/>
                  </a:lnTo>
                  <a:lnTo>
                    <a:pt x="7" y="37"/>
                  </a:lnTo>
                  <a:lnTo>
                    <a:pt x="12" y="42"/>
                  </a:lnTo>
                  <a:lnTo>
                    <a:pt x="19" y="46"/>
                  </a:lnTo>
                  <a:lnTo>
                    <a:pt x="27" y="50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70" y="64"/>
                  </a:lnTo>
                  <a:lnTo>
                    <a:pt x="96" y="69"/>
                  </a:lnTo>
                  <a:lnTo>
                    <a:pt x="126" y="71"/>
                  </a:lnTo>
                  <a:lnTo>
                    <a:pt x="157" y="72"/>
                  </a:lnTo>
                  <a:lnTo>
                    <a:pt x="157" y="72"/>
                  </a:lnTo>
                  <a:lnTo>
                    <a:pt x="189" y="71"/>
                  </a:lnTo>
                  <a:lnTo>
                    <a:pt x="218" y="66"/>
                  </a:lnTo>
                  <a:lnTo>
                    <a:pt x="244" y="62"/>
                  </a:lnTo>
                  <a:lnTo>
                    <a:pt x="268" y="54"/>
                  </a:lnTo>
                  <a:lnTo>
                    <a:pt x="268" y="54"/>
                  </a:lnTo>
                  <a:lnTo>
                    <a:pt x="279" y="50"/>
                  </a:lnTo>
                  <a:lnTo>
                    <a:pt x="288" y="45"/>
                  </a:lnTo>
                  <a:lnTo>
                    <a:pt x="297" y="41"/>
                  </a:lnTo>
                  <a:lnTo>
                    <a:pt x="302" y="36"/>
                  </a:lnTo>
                  <a:lnTo>
                    <a:pt x="308" y="32"/>
                  </a:lnTo>
                  <a:lnTo>
                    <a:pt x="311" y="26"/>
                  </a:lnTo>
                  <a:lnTo>
                    <a:pt x="313" y="21"/>
                  </a:lnTo>
                  <a:lnTo>
                    <a:pt x="315" y="16"/>
                  </a:lnTo>
                  <a:lnTo>
                    <a:pt x="315" y="0"/>
                  </a:lnTo>
                  <a:lnTo>
                    <a:pt x="315" y="0"/>
                  </a:lnTo>
                  <a:lnTo>
                    <a:pt x="313" y="3"/>
                  </a:lnTo>
                  <a:lnTo>
                    <a:pt x="312" y="7"/>
                  </a:lnTo>
                  <a:lnTo>
                    <a:pt x="312" y="7"/>
                  </a:lnTo>
                  <a:close/>
                </a:path>
              </a:pathLst>
            </a:custGeom>
            <a:solidFill>
              <a:srgbClr val="73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5" name="Freeform 118"/>
            <p:cNvSpPr>
              <a:spLocks/>
            </p:cNvSpPr>
            <p:nvPr/>
          </p:nvSpPr>
          <p:spPr bwMode="auto">
            <a:xfrm>
              <a:off x="4862513" y="1289050"/>
              <a:ext cx="141288" cy="239713"/>
            </a:xfrm>
            <a:custGeom>
              <a:avLst/>
              <a:gdLst>
                <a:gd name="T0" fmla="*/ 89 w 89"/>
                <a:gd name="T1" fmla="*/ 33 h 151"/>
                <a:gd name="T2" fmla="*/ 86 w 89"/>
                <a:gd name="T3" fmla="*/ 25 h 151"/>
                <a:gd name="T4" fmla="*/ 78 w 89"/>
                <a:gd name="T5" fmla="*/ 14 h 151"/>
                <a:gd name="T6" fmla="*/ 68 w 89"/>
                <a:gd name="T7" fmla="*/ 6 h 151"/>
                <a:gd name="T8" fmla="*/ 57 w 89"/>
                <a:gd name="T9" fmla="*/ 2 h 151"/>
                <a:gd name="T10" fmla="*/ 51 w 89"/>
                <a:gd name="T11" fmla="*/ 0 h 151"/>
                <a:gd name="T12" fmla="*/ 35 w 89"/>
                <a:gd name="T13" fmla="*/ 14 h 151"/>
                <a:gd name="T14" fmla="*/ 18 w 89"/>
                <a:gd name="T15" fmla="*/ 25 h 151"/>
                <a:gd name="T16" fmla="*/ 13 w 89"/>
                <a:gd name="T17" fmla="*/ 29 h 151"/>
                <a:gd name="T18" fmla="*/ 5 w 89"/>
                <a:gd name="T19" fmla="*/ 38 h 151"/>
                <a:gd name="T20" fmla="*/ 19 w 89"/>
                <a:gd name="T21" fmla="*/ 33 h 151"/>
                <a:gd name="T22" fmla="*/ 30 w 89"/>
                <a:gd name="T23" fmla="*/ 29 h 151"/>
                <a:gd name="T24" fmla="*/ 46 w 89"/>
                <a:gd name="T25" fmla="*/ 16 h 151"/>
                <a:gd name="T26" fmla="*/ 54 w 89"/>
                <a:gd name="T27" fmla="*/ 8 h 151"/>
                <a:gd name="T28" fmla="*/ 69 w 89"/>
                <a:gd name="T29" fmla="*/ 20 h 151"/>
                <a:gd name="T30" fmla="*/ 80 w 89"/>
                <a:gd name="T31" fmla="*/ 32 h 151"/>
                <a:gd name="T32" fmla="*/ 79 w 89"/>
                <a:gd name="T33" fmla="*/ 49 h 151"/>
                <a:gd name="T34" fmla="*/ 72 w 89"/>
                <a:gd name="T35" fmla="*/ 78 h 151"/>
                <a:gd name="T36" fmla="*/ 67 w 89"/>
                <a:gd name="T37" fmla="*/ 90 h 151"/>
                <a:gd name="T38" fmla="*/ 57 w 89"/>
                <a:gd name="T39" fmla="*/ 104 h 151"/>
                <a:gd name="T40" fmla="*/ 42 w 89"/>
                <a:gd name="T41" fmla="*/ 107 h 151"/>
                <a:gd name="T42" fmla="*/ 24 w 89"/>
                <a:gd name="T43" fmla="*/ 101 h 151"/>
                <a:gd name="T44" fmla="*/ 1 w 89"/>
                <a:gd name="T45" fmla="*/ 85 h 151"/>
                <a:gd name="T46" fmla="*/ 6 w 89"/>
                <a:gd name="T47" fmla="*/ 90 h 151"/>
                <a:gd name="T48" fmla="*/ 17 w 89"/>
                <a:gd name="T49" fmla="*/ 102 h 151"/>
                <a:gd name="T50" fmla="*/ 24 w 89"/>
                <a:gd name="T51" fmla="*/ 107 h 151"/>
                <a:gd name="T52" fmla="*/ 43 w 89"/>
                <a:gd name="T53" fmla="*/ 119 h 151"/>
                <a:gd name="T54" fmla="*/ 24 w 89"/>
                <a:gd name="T55" fmla="*/ 144 h 151"/>
                <a:gd name="T56" fmla="*/ 50 w 89"/>
                <a:gd name="T57" fmla="*/ 151 h 151"/>
                <a:gd name="T58" fmla="*/ 49 w 89"/>
                <a:gd name="T59" fmla="*/ 120 h 151"/>
                <a:gd name="T60" fmla="*/ 55 w 89"/>
                <a:gd name="T61" fmla="*/ 115 h 151"/>
                <a:gd name="T62" fmla="*/ 67 w 89"/>
                <a:gd name="T63" fmla="*/ 105 h 151"/>
                <a:gd name="T64" fmla="*/ 75 w 89"/>
                <a:gd name="T65" fmla="*/ 93 h 151"/>
                <a:gd name="T66" fmla="*/ 81 w 89"/>
                <a:gd name="T67" fmla="*/ 76 h 151"/>
                <a:gd name="T68" fmla="*/ 84 w 89"/>
                <a:gd name="T69" fmla="*/ 66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9" h="151">
                  <a:moveTo>
                    <a:pt x="84" y="66"/>
                  </a:moveTo>
                  <a:lnTo>
                    <a:pt x="89" y="33"/>
                  </a:lnTo>
                  <a:lnTo>
                    <a:pt x="89" y="33"/>
                  </a:lnTo>
                  <a:lnTo>
                    <a:pt x="86" y="25"/>
                  </a:lnTo>
                  <a:lnTo>
                    <a:pt x="81" y="20"/>
                  </a:lnTo>
                  <a:lnTo>
                    <a:pt x="78" y="14"/>
                  </a:lnTo>
                  <a:lnTo>
                    <a:pt x="72" y="9"/>
                  </a:lnTo>
                  <a:lnTo>
                    <a:pt x="68" y="6"/>
                  </a:lnTo>
                  <a:lnTo>
                    <a:pt x="62" y="3"/>
                  </a:lnTo>
                  <a:lnTo>
                    <a:pt x="57" y="2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3" y="7"/>
                  </a:lnTo>
                  <a:lnTo>
                    <a:pt x="35" y="14"/>
                  </a:lnTo>
                  <a:lnTo>
                    <a:pt x="26" y="20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13" y="29"/>
                  </a:lnTo>
                  <a:lnTo>
                    <a:pt x="8" y="33"/>
                  </a:lnTo>
                  <a:lnTo>
                    <a:pt x="5" y="38"/>
                  </a:lnTo>
                  <a:lnTo>
                    <a:pt x="0" y="4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30" y="29"/>
                  </a:lnTo>
                  <a:lnTo>
                    <a:pt x="39" y="23"/>
                  </a:lnTo>
                  <a:lnTo>
                    <a:pt x="46" y="16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62" y="14"/>
                  </a:lnTo>
                  <a:lnTo>
                    <a:pt x="69" y="20"/>
                  </a:lnTo>
                  <a:lnTo>
                    <a:pt x="75" y="25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79" y="49"/>
                  </a:lnTo>
                  <a:lnTo>
                    <a:pt x="76" y="63"/>
                  </a:lnTo>
                  <a:lnTo>
                    <a:pt x="72" y="78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62" y="98"/>
                  </a:lnTo>
                  <a:lnTo>
                    <a:pt x="57" y="104"/>
                  </a:lnTo>
                  <a:lnTo>
                    <a:pt x="50" y="107"/>
                  </a:lnTo>
                  <a:lnTo>
                    <a:pt x="42" y="107"/>
                  </a:lnTo>
                  <a:lnTo>
                    <a:pt x="33" y="105"/>
                  </a:lnTo>
                  <a:lnTo>
                    <a:pt x="24" y="101"/>
                  </a:lnTo>
                  <a:lnTo>
                    <a:pt x="14" y="94"/>
                  </a:lnTo>
                  <a:lnTo>
                    <a:pt x="1" y="85"/>
                  </a:lnTo>
                  <a:lnTo>
                    <a:pt x="1" y="85"/>
                  </a:lnTo>
                  <a:lnTo>
                    <a:pt x="6" y="90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4" y="107"/>
                  </a:lnTo>
                  <a:lnTo>
                    <a:pt x="24" y="107"/>
                  </a:lnTo>
                  <a:lnTo>
                    <a:pt x="35" y="114"/>
                  </a:lnTo>
                  <a:lnTo>
                    <a:pt x="43" y="119"/>
                  </a:lnTo>
                  <a:lnTo>
                    <a:pt x="43" y="131"/>
                  </a:lnTo>
                  <a:lnTo>
                    <a:pt x="24" y="144"/>
                  </a:lnTo>
                  <a:lnTo>
                    <a:pt x="43" y="144"/>
                  </a:lnTo>
                  <a:lnTo>
                    <a:pt x="50" y="151"/>
                  </a:lnTo>
                  <a:lnTo>
                    <a:pt x="50" y="135"/>
                  </a:lnTo>
                  <a:lnTo>
                    <a:pt x="49" y="120"/>
                  </a:lnTo>
                  <a:lnTo>
                    <a:pt x="49" y="120"/>
                  </a:lnTo>
                  <a:lnTo>
                    <a:pt x="55" y="115"/>
                  </a:lnTo>
                  <a:lnTo>
                    <a:pt x="61" y="111"/>
                  </a:lnTo>
                  <a:lnTo>
                    <a:pt x="67" y="105"/>
                  </a:lnTo>
                  <a:lnTo>
                    <a:pt x="71" y="99"/>
                  </a:lnTo>
                  <a:lnTo>
                    <a:pt x="75" y="93"/>
                  </a:lnTo>
                  <a:lnTo>
                    <a:pt x="78" y="85"/>
                  </a:lnTo>
                  <a:lnTo>
                    <a:pt x="81" y="76"/>
                  </a:lnTo>
                  <a:lnTo>
                    <a:pt x="84" y="66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6" name="Freeform 119"/>
            <p:cNvSpPr>
              <a:spLocks noEditPoints="1"/>
            </p:cNvSpPr>
            <p:nvPr/>
          </p:nvSpPr>
          <p:spPr bwMode="auto">
            <a:xfrm>
              <a:off x="4787900" y="1235075"/>
              <a:ext cx="227013" cy="285750"/>
            </a:xfrm>
            <a:custGeom>
              <a:avLst/>
              <a:gdLst>
                <a:gd name="T0" fmla="*/ 131 w 143"/>
                <a:gd name="T1" fmla="*/ 100 h 180"/>
                <a:gd name="T2" fmla="*/ 122 w 143"/>
                <a:gd name="T3" fmla="*/ 127 h 180"/>
                <a:gd name="T4" fmla="*/ 108 w 143"/>
                <a:gd name="T5" fmla="*/ 145 h 180"/>
                <a:gd name="T6" fmla="*/ 97 w 143"/>
                <a:gd name="T7" fmla="*/ 169 h 180"/>
                <a:gd name="T8" fmla="*/ 143 w 143"/>
                <a:gd name="T9" fmla="*/ 73 h 180"/>
                <a:gd name="T10" fmla="*/ 138 w 143"/>
                <a:gd name="T11" fmla="*/ 39 h 180"/>
                <a:gd name="T12" fmla="*/ 129 w 143"/>
                <a:gd name="T13" fmla="*/ 21 h 180"/>
                <a:gd name="T14" fmla="*/ 116 w 143"/>
                <a:gd name="T15" fmla="*/ 10 h 180"/>
                <a:gd name="T16" fmla="*/ 90 w 143"/>
                <a:gd name="T17" fmla="*/ 0 h 180"/>
                <a:gd name="T18" fmla="*/ 65 w 143"/>
                <a:gd name="T19" fmla="*/ 4 h 180"/>
                <a:gd name="T20" fmla="*/ 47 w 143"/>
                <a:gd name="T21" fmla="*/ 19 h 180"/>
                <a:gd name="T22" fmla="*/ 32 w 143"/>
                <a:gd name="T23" fmla="*/ 52 h 180"/>
                <a:gd name="T24" fmla="*/ 0 w 143"/>
                <a:gd name="T25" fmla="*/ 177 h 180"/>
                <a:gd name="T26" fmla="*/ 14 w 143"/>
                <a:gd name="T27" fmla="*/ 174 h 180"/>
                <a:gd name="T28" fmla="*/ 36 w 143"/>
                <a:gd name="T29" fmla="*/ 149 h 180"/>
                <a:gd name="T30" fmla="*/ 48 w 143"/>
                <a:gd name="T31" fmla="*/ 119 h 180"/>
                <a:gd name="T32" fmla="*/ 43 w 143"/>
                <a:gd name="T33" fmla="*/ 101 h 180"/>
                <a:gd name="T34" fmla="*/ 32 w 143"/>
                <a:gd name="T35" fmla="*/ 86 h 180"/>
                <a:gd name="T36" fmla="*/ 29 w 143"/>
                <a:gd name="T37" fmla="*/ 69 h 180"/>
                <a:gd name="T38" fmla="*/ 33 w 143"/>
                <a:gd name="T39" fmla="*/ 60 h 180"/>
                <a:gd name="T40" fmla="*/ 39 w 143"/>
                <a:gd name="T41" fmla="*/ 61 h 180"/>
                <a:gd name="T42" fmla="*/ 47 w 143"/>
                <a:gd name="T43" fmla="*/ 77 h 180"/>
                <a:gd name="T44" fmla="*/ 60 w 143"/>
                <a:gd name="T45" fmla="*/ 63 h 180"/>
                <a:gd name="T46" fmla="*/ 73 w 143"/>
                <a:gd name="T47" fmla="*/ 54 h 180"/>
                <a:gd name="T48" fmla="*/ 98 w 143"/>
                <a:gd name="T49" fmla="*/ 34 h 180"/>
                <a:gd name="T50" fmla="*/ 109 w 143"/>
                <a:gd name="T51" fmla="*/ 37 h 180"/>
                <a:gd name="T52" fmla="*/ 125 w 143"/>
                <a:gd name="T53" fmla="*/ 48 h 180"/>
                <a:gd name="T54" fmla="*/ 136 w 143"/>
                <a:gd name="T55" fmla="*/ 67 h 180"/>
                <a:gd name="T56" fmla="*/ 34 w 143"/>
                <a:gd name="T57" fmla="*/ 54 h 180"/>
                <a:gd name="T58" fmla="*/ 34 w 143"/>
                <a:gd name="T59" fmla="*/ 54 h 180"/>
                <a:gd name="T60" fmla="*/ 50 w 143"/>
                <a:gd name="T61" fmla="*/ 20 h 180"/>
                <a:gd name="T62" fmla="*/ 66 w 143"/>
                <a:gd name="T63" fmla="*/ 6 h 180"/>
                <a:gd name="T64" fmla="*/ 88 w 143"/>
                <a:gd name="T65" fmla="*/ 2 h 180"/>
                <a:gd name="T66" fmla="*/ 109 w 143"/>
                <a:gd name="T67" fmla="*/ 9 h 180"/>
                <a:gd name="T68" fmla="*/ 105 w 143"/>
                <a:gd name="T69" fmla="*/ 11 h 180"/>
                <a:gd name="T70" fmla="*/ 74 w 143"/>
                <a:gd name="T71" fmla="*/ 12 h 180"/>
                <a:gd name="T72" fmla="*/ 52 w 143"/>
                <a:gd name="T73" fmla="*/ 28 h 180"/>
                <a:gd name="T74" fmla="*/ 38 w 143"/>
                <a:gd name="T75" fmla="*/ 58 h 180"/>
                <a:gd name="T76" fmla="*/ 35 w 143"/>
                <a:gd name="T77" fmla="*/ 58 h 180"/>
                <a:gd name="T78" fmla="*/ 30 w 143"/>
                <a:gd name="T79" fmla="*/ 88 h 180"/>
                <a:gd name="T80" fmla="*/ 11 w 143"/>
                <a:gd name="T81" fmla="*/ 172 h 180"/>
                <a:gd name="T82" fmla="*/ 6 w 143"/>
                <a:gd name="T83" fmla="*/ 168 h 180"/>
                <a:gd name="T84" fmla="*/ 27 w 143"/>
                <a:gd name="T85" fmla="*/ 75 h 180"/>
                <a:gd name="T86" fmla="*/ 30 w 143"/>
                <a:gd name="T87" fmla="*/ 8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3" h="180">
                  <a:moveTo>
                    <a:pt x="136" y="67"/>
                  </a:moveTo>
                  <a:lnTo>
                    <a:pt x="131" y="100"/>
                  </a:lnTo>
                  <a:lnTo>
                    <a:pt x="131" y="100"/>
                  </a:lnTo>
                  <a:lnTo>
                    <a:pt x="128" y="110"/>
                  </a:lnTo>
                  <a:lnTo>
                    <a:pt x="125" y="119"/>
                  </a:lnTo>
                  <a:lnTo>
                    <a:pt x="122" y="127"/>
                  </a:lnTo>
                  <a:lnTo>
                    <a:pt x="118" y="133"/>
                  </a:lnTo>
                  <a:lnTo>
                    <a:pt x="114" y="139"/>
                  </a:lnTo>
                  <a:lnTo>
                    <a:pt x="108" y="145"/>
                  </a:lnTo>
                  <a:lnTo>
                    <a:pt x="102" y="149"/>
                  </a:lnTo>
                  <a:lnTo>
                    <a:pt x="96" y="154"/>
                  </a:lnTo>
                  <a:lnTo>
                    <a:pt x="97" y="169"/>
                  </a:lnTo>
                  <a:lnTo>
                    <a:pt x="126" y="180"/>
                  </a:lnTo>
                  <a:lnTo>
                    <a:pt x="143" y="73"/>
                  </a:lnTo>
                  <a:lnTo>
                    <a:pt x="143" y="73"/>
                  </a:lnTo>
                  <a:lnTo>
                    <a:pt x="142" y="55"/>
                  </a:lnTo>
                  <a:lnTo>
                    <a:pt x="141" y="47"/>
                  </a:lnTo>
                  <a:lnTo>
                    <a:pt x="138" y="39"/>
                  </a:lnTo>
                  <a:lnTo>
                    <a:pt x="136" y="32"/>
                  </a:lnTo>
                  <a:lnTo>
                    <a:pt x="133" y="27"/>
                  </a:lnTo>
                  <a:lnTo>
                    <a:pt x="129" y="21"/>
                  </a:lnTo>
                  <a:lnTo>
                    <a:pt x="125" y="16"/>
                  </a:lnTo>
                  <a:lnTo>
                    <a:pt x="125" y="16"/>
                  </a:lnTo>
                  <a:lnTo>
                    <a:pt x="116" y="10"/>
                  </a:lnTo>
                  <a:lnTo>
                    <a:pt x="107" y="4"/>
                  </a:lnTo>
                  <a:lnTo>
                    <a:pt x="99" y="1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74" y="1"/>
                  </a:lnTo>
                  <a:lnTo>
                    <a:pt x="65" y="4"/>
                  </a:lnTo>
                  <a:lnTo>
                    <a:pt x="57" y="10"/>
                  </a:lnTo>
                  <a:lnTo>
                    <a:pt x="57" y="10"/>
                  </a:lnTo>
                  <a:lnTo>
                    <a:pt x="47" y="19"/>
                  </a:lnTo>
                  <a:lnTo>
                    <a:pt x="41" y="29"/>
                  </a:lnTo>
                  <a:lnTo>
                    <a:pt x="35" y="40"/>
                  </a:lnTo>
                  <a:lnTo>
                    <a:pt x="32" y="52"/>
                  </a:lnTo>
                  <a:lnTo>
                    <a:pt x="18" y="94"/>
                  </a:lnTo>
                  <a:lnTo>
                    <a:pt x="3" y="167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6" y="175"/>
                  </a:lnTo>
                  <a:lnTo>
                    <a:pt x="14" y="174"/>
                  </a:lnTo>
                  <a:lnTo>
                    <a:pt x="14" y="174"/>
                  </a:lnTo>
                  <a:lnTo>
                    <a:pt x="17" y="174"/>
                  </a:lnTo>
                  <a:lnTo>
                    <a:pt x="36" y="149"/>
                  </a:lnTo>
                  <a:lnTo>
                    <a:pt x="47" y="159"/>
                  </a:lnTo>
                  <a:lnTo>
                    <a:pt x="48" y="119"/>
                  </a:lnTo>
                  <a:lnTo>
                    <a:pt x="48" y="119"/>
                  </a:lnTo>
                  <a:lnTo>
                    <a:pt x="45" y="110"/>
                  </a:lnTo>
                  <a:lnTo>
                    <a:pt x="43" y="101"/>
                  </a:lnTo>
                  <a:lnTo>
                    <a:pt x="43" y="101"/>
                  </a:lnTo>
                  <a:lnTo>
                    <a:pt x="36" y="94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29" y="81"/>
                  </a:lnTo>
                  <a:lnTo>
                    <a:pt x="29" y="75"/>
                  </a:lnTo>
                  <a:lnTo>
                    <a:pt x="29" y="69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3" y="60"/>
                  </a:lnTo>
                  <a:lnTo>
                    <a:pt x="35" y="59"/>
                  </a:lnTo>
                  <a:lnTo>
                    <a:pt x="37" y="60"/>
                  </a:lnTo>
                  <a:lnTo>
                    <a:pt x="39" y="61"/>
                  </a:lnTo>
                  <a:lnTo>
                    <a:pt x="43" y="67"/>
                  </a:lnTo>
                  <a:lnTo>
                    <a:pt x="47" y="77"/>
                  </a:lnTo>
                  <a:lnTo>
                    <a:pt x="47" y="77"/>
                  </a:lnTo>
                  <a:lnTo>
                    <a:pt x="52" y="72"/>
                  </a:lnTo>
                  <a:lnTo>
                    <a:pt x="55" y="67"/>
                  </a:lnTo>
                  <a:lnTo>
                    <a:pt x="60" y="63"/>
                  </a:lnTo>
                  <a:lnTo>
                    <a:pt x="65" y="59"/>
                  </a:lnTo>
                  <a:lnTo>
                    <a:pt x="65" y="59"/>
                  </a:lnTo>
                  <a:lnTo>
                    <a:pt x="73" y="54"/>
                  </a:lnTo>
                  <a:lnTo>
                    <a:pt x="82" y="48"/>
                  </a:lnTo>
                  <a:lnTo>
                    <a:pt x="90" y="41"/>
                  </a:lnTo>
                  <a:lnTo>
                    <a:pt x="98" y="34"/>
                  </a:lnTo>
                  <a:lnTo>
                    <a:pt x="98" y="34"/>
                  </a:lnTo>
                  <a:lnTo>
                    <a:pt x="104" y="36"/>
                  </a:lnTo>
                  <a:lnTo>
                    <a:pt x="109" y="37"/>
                  </a:lnTo>
                  <a:lnTo>
                    <a:pt x="115" y="40"/>
                  </a:lnTo>
                  <a:lnTo>
                    <a:pt x="119" y="43"/>
                  </a:lnTo>
                  <a:lnTo>
                    <a:pt x="125" y="48"/>
                  </a:lnTo>
                  <a:lnTo>
                    <a:pt x="128" y="54"/>
                  </a:lnTo>
                  <a:lnTo>
                    <a:pt x="133" y="59"/>
                  </a:lnTo>
                  <a:lnTo>
                    <a:pt x="136" y="67"/>
                  </a:lnTo>
                  <a:lnTo>
                    <a:pt x="136" y="67"/>
                  </a:lnTo>
                  <a:close/>
                  <a:moveTo>
                    <a:pt x="33" y="59"/>
                  </a:moveTo>
                  <a:lnTo>
                    <a:pt x="34" y="54"/>
                  </a:lnTo>
                  <a:lnTo>
                    <a:pt x="34" y="54"/>
                  </a:lnTo>
                  <a:lnTo>
                    <a:pt x="34" y="54"/>
                  </a:lnTo>
                  <a:lnTo>
                    <a:pt x="34" y="54"/>
                  </a:lnTo>
                  <a:lnTo>
                    <a:pt x="37" y="41"/>
                  </a:lnTo>
                  <a:lnTo>
                    <a:pt x="42" y="30"/>
                  </a:lnTo>
                  <a:lnTo>
                    <a:pt x="50" y="20"/>
                  </a:lnTo>
                  <a:lnTo>
                    <a:pt x="59" y="11"/>
                  </a:lnTo>
                  <a:lnTo>
                    <a:pt x="59" y="11"/>
                  </a:lnTo>
                  <a:lnTo>
                    <a:pt x="66" y="6"/>
                  </a:lnTo>
                  <a:lnTo>
                    <a:pt x="73" y="4"/>
                  </a:lnTo>
                  <a:lnTo>
                    <a:pt x="80" y="2"/>
                  </a:lnTo>
                  <a:lnTo>
                    <a:pt x="88" y="2"/>
                  </a:lnTo>
                  <a:lnTo>
                    <a:pt x="95" y="2"/>
                  </a:lnTo>
                  <a:lnTo>
                    <a:pt x="102" y="4"/>
                  </a:lnTo>
                  <a:lnTo>
                    <a:pt x="109" y="9"/>
                  </a:lnTo>
                  <a:lnTo>
                    <a:pt x="117" y="13"/>
                  </a:lnTo>
                  <a:lnTo>
                    <a:pt x="117" y="13"/>
                  </a:lnTo>
                  <a:lnTo>
                    <a:pt x="105" y="11"/>
                  </a:lnTo>
                  <a:lnTo>
                    <a:pt x="93" y="10"/>
                  </a:lnTo>
                  <a:lnTo>
                    <a:pt x="83" y="10"/>
                  </a:lnTo>
                  <a:lnTo>
                    <a:pt x="74" y="12"/>
                  </a:lnTo>
                  <a:lnTo>
                    <a:pt x="65" y="15"/>
                  </a:lnTo>
                  <a:lnTo>
                    <a:pt x="59" y="21"/>
                  </a:lnTo>
                  <a:lnTo>
                    <a:pt x="52" y="28"/>
                  </a:lnTo>
                  <a:lnTo>
                    <a:pt x="47" y="36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36" y="57"/>
                  </a:lnTo>
                  <a:lnTo>
                    <a:pt x="35" y="58"/>
                  </a:lnTo>
                  <a:lnTo>
                    <a:pt x="35" y="58"/>
                  </a:lnTo>
                  <a:lnTo>
                    <a:pt x="33" y="59"/>
                  </a:lnTo>
                  <a:lnTo>
                    <a:pt x="33" y="59"/>
                  </a:lnTo>
                  <a:close/>
                  <a:moveTo>
                    <a:pt x="30" y="88"/>
                  </a:moveTo>
                  <a:lnTo>
                    <a:pt x="26" y="100"/>
                  </a:lnTo>
                  <a:lnTo>
                    <a:pt x="11" y="172"/>
                  </a:lnTo>
                  <a:lnTo>
                    <a:pt x="11" y="172"/>
                  </a:lnTo>
                  <a:lnTo>
                    <a:pt x="3" y="173"/>
                  </a:lnTo>
                  <a:lnTo>
                    <a:pt x="6" y="168"/>
                  </a:lnTo>
                  <a:lnTo>
                    <a:pt x="6" y="168"/>
                  </a:lnTo>
                  <a:lnTo>
                    <a:pt x="6" y="167"/>
                  </a:lnTo>
                  <a:lnTo>
                    <a:pt x="20" y="94"/>
                  </a:lnTo>
                  <a:lnTo>
                    <a:pt x="27" y="75"/>
                  </a:lnTo>
                  <a:lnTo>
                    <a:pt x="27" y="75"/>
                  </a:lnTo>
                  <a:lnTo>
                    <a:pt x="27" y="82"/>
                  </a:lnTo>
                  <a:lnTo>
                    <a:pt x="30" y="88"/>
                  </a:lnTo>
                  <a:lnTo>
                    <a:pt x="30" y="8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7" name="Freeform 120"/>
            <p:cNvSpPr>
              <a:spLocks/>
            </p:cNvSpPr>
            <p:nvPr/>
          </p:nvSpPr>
          <p:spPr bwMode="auto">
            <a:xfrm>
              <a:off x="4840288" y="1238250"/>
              <a:ext cx="133350" cy="90488"/>
            </a:xfrm>
            <a:custGeom>
              <a:avLst/>
              <a:gdLst>
                <a:gd name="T0" fmla="*/ 1 w 84"/>
                <a:gd name="T1" fmla="*/ 52 h 57"/>
                <a:gd name="T2" fmla="*/ 0 w 84"/>
                <a:gd name="T3" fmla="*/ 57 h 57"/>
                <a:gd name="T4" fmla="*/ 0 w 84"/>
                <a:gd name="T5" fmla="*/ 57 h 57"/>
                <a:gd name="T6" fmla="*/ 2 w 84"/>
                <a:gd name="T7" fmla="*/ 56 h 57"/>
                <a:gd name="T8" fmla="*/ 2 w 84"/>
                <a:gd name="T9" fmla="*/ 56 h 57"/>
                <a:gd name="T10" fmla="*/ 3 w 84"/>
                <a:gd name="T11" fmla="*/ 55 h 57"/>
                <a:gd name="T12" fmla="*/ 5 w 84"/>
                <a:gd name="T13" fmla="*/ 56 h 57"/>
                <a:gd name="T14" fmla="*/ 14 w 84"/>
                <a:gd name="T15" fmla="*/ 34 h 57"/>
                <a:gd name="T16" fmla="*/ 14 w 84"/>
                <a:gd name="T17" fmla="*/ 34 h 57"/>
                <a:gd name="T18" fmla="*/ 19 w 84"/>
                <a:gd name="T19" fmla="*/ 26 h 57"/>
                <a:gd name="T20" fmla="*/ 26 w 84"/>
                <a:gd name="T21" fmla="*/ 19 h 57"/>
                <a:gd name="T22" fmla="*/ 32 w 84"/>
                <a:gd name="T23" fmla="*/ 13 h 57"/>
                <a:gd name="T24" fmla="*/ 41 w 84"/>
                <a:gd name="T25" fmla="*/ 10 h 57"/>
                <a:gd name="T26" fmla="*/ 50 w 84"/>
                <a:gd name="T27" fmla="*/ 8 h 57"/>
                <a:gd name="T28" fmla="*/ 60 w 84"/>
                <a:gd name="T29" fmla="*/ 8 h 57"/>
                <a:gd name="T30" fmla="*/ 72 w 84"/>
                <a:gd name="T31" fmla="*/ 9 h 57"/>
                <a:gd name="T32" fmla="*/ 84 w 84"/>
                <a:gd name="T33" fmla="*/ 11 h 57"/>
                <a:gd name="T34" fmla="*/ 84 w 84"/>
                <a:gd name="T35" fmla="*/ 11 h 57"/>
                <a:gd name="T36" fmla="*/ 76 w 84"/>
                <a:gd name="T37" fmla="*/ 7 h 57"/>
                <a:gd name="T38" fmla="*/ 69 w 84"/>
                <a:gd name="T39" fmla="*/ 2 h 57"/>
                <a:gd name="T40" fmla="*/ 62 w 84"/>
                <a:gd name="T41" fmla="*/ 0 h 57"/>
                <a:gd name="T42" fmla="*/ 55 w 84"/>
                <a:gd name="T43" fmla="*/ 0 h 57"/>
                <a:gd name="T44" fmla="*/ 47 w 84"/>
                <a:gd name="T45" fmla="*/ 0 h 57"/>
                <a:gd name="T46" fmla="*/ 40 w 84"/>
                <a:gd name="T47" fmla="*/ 2 h 57"/>
                <a:gd name="T48" fmla="*/ 33 w 84"/>
                <a:gd name="T49" fmla="*/ 4 h 57"/>
                <a:gd name="T50" fmla="*/ 26 w 84"/>
                <a:gd name="T51" fmla="*/ 9 h 57"/>
                <a:gd name="T52" fmla="*/ 26 w 84"/>
                <a:gd name="T53" fmla="*/ 9 h 57"/>
                <a:gd name="T54" fmla="*/ 17 w 84"/>
                <a:gd name="T55" fmla="*/ 18 h 57"/>
                <a:gd name="T56" fmla="*/ 9 w 84"/>
                <a:gd name="T57" fmla="*/ 28 h 57"/>
                <a:gd name="T58" fmla="*/ 4 w 84"/>
                <a:gd name="T59" fmla="*/ 39 h 57"/>
                <a:gd name="T60" fmla="*/ 1 w 84"/>
                <a:gd name="T61" fmla="*/ 52 h 57"/>
                <a:gd name="T62" fmla="*/ 1 w 84"/>
                <a:gd name="T63" fmla="*/ 52 h 57"/>
                <a:gd name="T64" fmla="*/ 1 w 84"/>
                <a:gd name="T65" fmla="*/ 52 h 57"/>
                <a:gd name="T66" fmla="*/ 1 w 84"/>
                <a:gd name="T67" fmla="*/ 5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4" h="57">
                  <a:moveTo>
                    <a:pt x="1" y="52"/>
                  </a:moveTo>
                  <a:lnTo>
                    <a:pt x="0" y="57"/>
                  </a:lnTo>
                  <a:lnTo>
                    <a:pt x="0" y="57"/>
                  </a:lnTo>
                  <a:lnTo>
                    <a:pt x="2" y="56"/>
                  </a:lnTo>
                  <a:lnTo>
                    <a:pt x="2" y="56"/>
                  </a:lnTo>
                  <a:lnTo>
                    <a:pt x="3" y="55"/>
                  </a:lnTo>
                  <a:lnTo>
                    <a:pt x="5" y="5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9" y="26"/>
                  </a:lnTo>
                  <a:lnTo>
                    <a:pt x="26" y="19"/>
                  </a:lnTo>
                  <a:lnTo>
                    <a:pt x="32" y="13"/>
                  </a:lnTo>
                  <a:lnTo>
                    <a:pt x="41" y="10"/>
                  </a:lnTo>
                  <a:lnTo>
                    <a:pt x="50" y="8"/>
                  </a:lnTo>
                  <a:lnTo>
                    <a:pt x="60" y="8"/>
                  </a:lnTo>
                  <a:lnTo>
                    <a:pt x="72" y="9"/>
                  </a:lnTo>
                  <a:lnTo>
                    <a:pt x="84" y="11"/>
                  </a:lnTo>
                  <a:lnTo>
                    <a:pt x="84" y="11"/>
                  </a:lnTo>
                  <a:lnTo>
                    <a:pt x="76" y="7"/>
                  </a:lnTo>
                  <a:lnTo>
                    <a:pt x="69" y="2"/>
                  </a:lnTo>
                  <a:lnTo>
                    <a:pt x="62" y="0"/>
                  </a:lnTo>
                  <a:lnTo>
                    <a:pt x="55" y="0"/>
                  </a:lnTo>
                  <a:lnTo>
                    <a:pt x="47" y="0"/>
                  </a:lnTo>
                  <a:lnTo>
                    <a:pt x="40" y="2"/>
                  </a:lnTo>
                  <a:lnTo>
                    <a:pt x="33" y="4"/>
                  </a:lnTo>
                  <a:lnTo>
                    <a:pt x="26" y="9"/>
                  </a:lnTo>
                  <a:lnTo>
                    <a:pt x="26" y="9"/>
                  </a:lnTo>
                  <a:lnTo>
                    <a:pt x="17" y="18"/>
                  </a:lnTo>
                  <a:lnTo>
                    <a:pt x="9" y="28"/>
                  </a:lnTo>
                  <a:lnTo>
                    <a:pt x="4" y="39"/>
                  </a:lnTo>
                  <a:lnTo>
                    <a:pt x="1" y="52"/>
                  </a:lnTo>
                  <a:lnTo>
                    <a:pt x="1" y="52"/>
                  </a:lnTo>
                  <a:lnTo>
                    <a:pt x="1" y="52"/>
                  </a:lnTo>
                  <a:lnTo>
                    <a:pt x="1" y="5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8" name="Freeform 121"/>
            <p:cNvSpPr>
              <a:spLocks/>
            </p:cNvSpPr>
            <p:nvPr/>
          </p:nvSpPr>
          <p:spPr bwMode="auto">
            <a:xfrm>
              <a:off x="4792663" y="1354138"/>
              <a:ext cx="42863" cy="155575"/>
            </a:xfrm>
            <a:custGeom>
              <a:avLst/>
              <a:gdLst>
                <a:gd name="T0" fmla="*/ 23 w 27"/>
                <a:gd name="T1" fmla="*/ 25 h 98"/>
                <a:gd name="T2" fmla="*/ 27 w 27"/>
                <a:gd name="T3" fmla="*/ 13 h 98"/>
                <a:gd name="T4" fmla="*/ 27 w 27"/>
                <a:gd name="T5" fmla="*/ 13 h 98"/>
                <a:gd name="T6" fmla="*/ 24 w 27"/>
                <a:gd name="T7" fmla="*/ 7 h 98"/>
                <a:gd name="T8" fmla="*/ 24 w 27"/>
                <a:gd name="T9" fmla="*/ 0 h 98"/>
                <a:gd name="T10" fmla="*/ 17 w 27"/>
                <a:gd name="T11" fmla="*/ 19 h 98"/>
                <a:gd name="T12" fmla="*/ 3 w 27"/>
                <a:gd name="T13" fmla="*/ 92 h 98"/>
                <a:gd name="T14" fmla="*/ 3 w 27"/>
                <a:gd name="T15" fmla="*/ 92 h 98"/>
                <a:gd name="T16" fmla="*/ 3 w 27"/>
                <a:gd name="T17" fmla="*/ 93 h 98"/>
                <a:gd name="T18" fmla="*/ 0 w 27"/>
                <a:gd name="T19" fmla="*/ 98 h 98"/>
                <a:gd name="T20" fmla="*/ 0 w 27"/>
                <a:gd name="T21" fmla="*/ 98 h 98"/>
                <a:gd name="T22" fmla="*/ 8 w 27"/>
                <a:gd name="T23" fmla="*/ 97 h 98"/>
                <a:gd name="T24" fmla="*/ 23 w 27"/>
                <a:gd name="T25" fmla="*/ 25 h 98"/>
                <a:gd name="T26" fmla="*/ 23 w 27"/>
                <a:gd name="T27" fmla="*/ 2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98">
                  <a:moveTo>
                    <a:pt x="23" y="25"/>
                  </a:moveTo>
                  <a:lnTo>
                    <a:pt x="27" y="13"/>
                  </a:lnTo>
                  <a:lnTo>
                    <a:pt x="27" y="13"/>
                  </a:lnTo>
                  <a:lnTo>
                    <a:pt x="24" y="7"/>
                  </a:lnTo>
                  <a:lnTo>
                    <a:pt x="24" y="0"/>
                  </a:lnTo>
                  <a:lnTo>
                    <a:pt x="17" y="19"/>
                  </a:lnTo>
                  <a:lnTo>
                    <a:pt x="3" y="92"/>
                  </a:lnTo>
                  <a:lnTo>
                    <a:pt x="3" y="92"/>
                  </a:lnTo>
                  <a:lnTo>
                    <a:pt x="3" y="93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8" y="97"/>
                  </a:lnTo>
                  <a:lnTo>
                    <a:pt x="23" y="25"/>
                  </a:lnTo>
                  <a:lnTo>
                    <a:pt x="23" y="2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9" name="Freeform 122"/>
            <p:cNvSpPr>
              <a:spLocks noEditPoints="1"/>
            </p:cNvSpPr>
            <p:nvPr/>
          </p:nvSpPr>
          <p:spPr bwMode="auto">
            <a:xfrm>
              <a:off x="4833938" y="1301750"/>
              <a:ext cx="155575" cy="157163"/>
            </a:xfrm>
            <a:custGeom>
              <a:avLst/>
              <a:gdLst>
                <a:gd name="T0" fmla="*/ 3 w 98"/>
                <a:gd name="T1" fmla="*/ 22 h 99"/>
                <a:gd name="T2" fmla="*/ 0 w 98"/>
                <a:gd name="T3" fmla="*/ 33 h 99"/>
                <a:gd name="T4" fmla="*/ 3 w 98"/>
                <a:gd name="T5" fmla="*/ 44 h 99"/>
                <a:gd name="T6" fmla="*/ 7 w 98"/>
                <a:gd name="T7" fmla="*/ 52 h 99"/>
                <a:gd name="T8" fmla="*/ 14 w 98"/>
                <a:gd name="T9" fmla="*/ 59 h 99"/>
                <a:gd name="T10" fmla="*/ 19 w 98"/>
                <a:gd name="T11" fmla="*/ 77 h 99"/>
                <a:gd name="T12" fmla="*/ 32 w 98"/>
                <a:gd name="T13" fmla="*/ 86 h 99"/>
                <a:gd name="T14" fmla="*/ 51 w 98"/>
                <a:gd name="T15" fmla="*/ 97 h 99"/>
                <a:gd name="T16" fmla="*/ 68 w 98"/>
                <a:gd name="T17" fmla="*/ 99 h 99"/>
                <a:gd name="T18" fmla="*/ 80 w 98"/>
                <a:gd name="T19" fmla="*/ 90 h 99"/>
                <a:gd name="T20" fmla="*/ 85 w 98"/>
                <a:gd name="T21" fmla="*/ 82 h 99"/>
                <a:gd name="T22" fmla="*/ 94 w 98"/>
                <a:gd name="T23" fmla="*/ 55 h 99"/>
                <a:gd name="T24" fmla="*/ 98 w 98"/>
                <a:gd name="T25" fmla="*/ 24 h 99"/>
                <a:gd name="T26" fmla="*/ 93 w 98"/>
                <a:gd name="T27" fmla="*/ 17 h 99"/>
                <a:gd name="T28" fmla="*/ 80 w 98"/>
                <a:gd name="T29" fmla="*/ 6 h 99"/>
                <a:gd name="T30" fmla="*/ 72 w 98"/>
                <a:gd name="T31" fmla="*/ 0 h 99"/>
                <a:gd name="T32" fmla="*/ 57 w 98"/>
                <a:gd name="T33" fmla="*/ 15 h 99"/>
                <a:gd name="T34" fmla="*/ 37 w 98"/>
                <a:gd name="T35" fmla="*/ 25 h 99"/>
                <a:gd name="T36" fmla="*/ 18 w 98"/>
                <a:gd name="T37" fmla="*/ 35 h 99"/>
                <a:gd name="T38" fmla="*/ 10 w 98"/>
                <a:gd name="T39" fmla="*/ 19 h 99"/>
                <a:gd name="T40" fmla="*/ 6 w 98"/>
                <a:gd name="T41" fmla="*/ 17 h 99"/>
                <a:gd name="T42" fmla="*/ 3 w 98"/>
                <a:gd name="T43" fmla="*/ 22 h 99"/>
                <a:gd name="T44" fmla="*/ 8 w 98"/>
                <a:gd name="T45" fmla="*/ 21 h 99"/>
                <a:gd name="T46" fmla="*/ 10 w 98"/>
                <a:gd name="T47" fmla="*/ 23 h 99"/>
                <a:gd name="T48" fmla="*/ 9 w 98"/>
                <a:gd name="T49" fmla="*/ 30 h 99"/>
                <a:gd name="T50" fmla="*/ 13 w 98"/>
                <a:gd name="T51" fmla="*/ 44 h 99"/>
                <a:gd name="T52" fmla="*/ 26 w 98"/>
                <a:gd name="T53" fmla="*/ 70 h 99"/>
                <a:gd name="T54" fmla="*/ 60 w 98"/>
                <a:gd name="T55" fmla="*/ 97 h 99"/>
                <a:gd name="T56" fmla="*/ 43 w 98"/>
                <a:gd name="T57" fmla="*/ 90 h 99"/>
                <a:gd name="T58" fmla="*/ 22 w 98"/>
                <a:gd name="T59" fmla="*/ 76 h 99"/>
                <a:gd name="T60" fmla="*/ 22 w 98"/>
                <a:gd name="T61" fmla="*/ 75 h 99"/>
                <a:gd name="T62" fmla="*/ 16 w 98"/>
                <a:gd name="T63" fmla="*/ 59 h 99"/>
                <a:gd name="T64" fmla="*/ 16 w 98"/>
                <a:gd name="T65" fmla="*/ 58 h 99"/>
                <a:gd name="T66" fmla="*/ 8 w 98"/>
                <a:gd name="T67" fmla="*/ 49 h 99"/>
                <a:gd name="T68" fmla="*/ 4 w 98"/>
                <a:gd name="T69" fmla="*/ 40 h 99"/>
                <a:gd name="T70" fmla="*/ 3 w 98"/>
                <a:gd name="T71" fmla="*/ 32 h 99"/>
                <a:gd name="T72" fmla="*/ 4 w 98"/>
                <a:gd name="T73" fmla="*/ 23 h 99"/>
                <a:gd name="T74" fmla="*/ 5 w 98"/>
                <a:gd name="T75" fmla="*/ 21 h 99"/>
                <a:gd name="T76" fmla="*/ 7 w 98"/>
                <a:gd name="T77" fmla="*/ 19 h 99"/>
                <a:gd name="T78" fmla="*/ 8 w 98"/>
                <a:gd name="T79" fmla="*/ 2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8" h="99">
                  <a:moveTo>
                    <a:pt x="3" y="22"/>
                  </a:moveTo>
                  <a:lnTo>
                    <a:pt x="3" y="22"/>
                  </a:lnTo>
                  <a:lnTo>
                    <a:pt x="0" y="27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14" y="59"/>
                  </a:lnTo>
                  <a:lnTo>
                    <a:pt x="16" y="68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32" y="86"/>
                  </a:lnTo>
                  <a:lnTo>
                    <a:pt x="42" y="93"/>
                  </a:lnTo>
                  <a:lnTo>
                    <a:pt x="51" y="97"/>
                  </a:lnTo>
                  <a:lnTo>
                    <a:pt x="60" y="99"/>
                  </a:lnTo>
                  <a:lnTo>
                    <a:pt x="68" y="99"/>
                  </a:lnTo>
                  <a:lnTo>
                    <a:pt x="75" y="96"/>
                  </a:lnTo>
                  <a:lnTo>
                    <a:pt x="80" y="90"/>
                  </a:lnTo>
                  <a:lnTo>
                    <a:pt x="85" y="82"/>
                  </a:lnTo>
                  <a:lnTo>
                    <a:pt x="85" y="82"/>
                  </a:lnTo>
                  <a:lnTo>
                    <a:pt x="90" y="70"/>
                  </a:lnTo>
                  <a:lnTo>
                    <a:pt x="94" y="55"/>
                  </a:lnTo>
                  <a:lnTo>
                    <a:pt x="97" y="41"/>
                  </a:lnTo>
                  <a:lnTo>
                    <a:pt x="98" y="24"/>
                  </a:lnTo>
                  <a:lnTo>
                    <a:pt x="98" y="24"/>
                  </a:lnTo>
                  <a:lnTo>
                    <a:pt x="93" y="17"/>
                  </a:lnTo>
                  <a:lnTo>
                    <a:pt x="87" y="12"/>
                  </a:lnTo>
                  <a:lnTo>
                    <a:pt x="80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4" y="8"/>
                  </a:lnTo>
                  <a:lnTo>
                    <a:pt x="57" y="15"/>
                  </a:lnTo>
                  <a:lnTo>
                    <a:pt x="48" y="21"/>
                  </a:lnTo>
                  <a:lnTo>
                    <a:pt x="37" y="25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14" y="25"/>
                  </a:lnTo>
                  <a:lnTo>
                    <a:pt x="10" y="19"/>
                  </a:lnTo>
                  <a:lnTo>
                    <a:pt x="8" y="18"/>
                  </a:lnTo>
                  <a:lnTo>
                    <a:pt x="6" y="17"/>
                  </a:lnTo>
                  <a:lnTo>
                    <a:pt x="4" y="18"/>
                  </a:lnTo>
                  <a:lnTo>
                    <a:pt x="3" y="22"/>
                  </a:lnTo>
                  <a:lnTo>
                    <a:pt x="3" y="22"/>
                  </a:lnTo>
                  <a:close/>
                  <a:moveTo>
                    <a:pt x="8" y="21"/>
                  </a:moveTo>
                  <a:lnTo>
                    <a:pt x="8" y="21"/>
                  </a:lnTo>
                  <a:lnTo>
                    <a:pt x="10" y="23"/>
                  </a:lnTo>
                  <a:lnTo>
                    <a:pt x="10" y="23"/>
                  </a:lnTo>
                  <a:lnTo>
                    <a:pt x="9" y="30"/>
                  </a:lnTo>
                  <a:lnTo>
                    <a:pt x="9" y="36"/>
                  </a:lnTo>
                  <a:lnTo>
                    <a:pt x="13" y="44"/>
                  </a:lnTo>
                  <a:lnTo>
                    <a:pt x="18" y="52"/>
                  </a:lnTo>
                  <a:lnTo>
                    <a:pt x="26" y="70"/>
                  </a:lnTo>
                  <a:lnTo>
                    <a:pt x="60" y="97"/>
                  </a:lnTo>
                  <a:lnTo>
                    <a:pt x="60" y="97"/>
                  </a:lnTo>
                  <a:lnTo>
                    <a:pt x="52" y="95"/>
                  </a:lnTo>
                  <a:lnTo>
                    <a:pt x="43" y="90"/>
                  </a:lnTo>
                  <a:lnTo>
                    <a:pt x="33" y="85"/>
                  </a:lnTo>
                  <a:lnTo>
                    <a:pt x="22" y="76"/>
                  </a:lnTo>
                  <a:lnTo>
                    <a:pt x="22" y="75"/>
                  </a:lnTo>
                  <a:lnTo>
                    <a:pt x="22" y="75"/>
                  </a:lnTo>
                  <a:lnTo>
                    <a:pt x="18" y="67"/>
                  </a:lnTo>
                  <a:lnTo>
                    <a:pt x="16" y="59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8" y="49"/>
                  </a:lnTo>
                  <a:lnTo>
                    <a:pt x="5" y="44"/>
                  </a:lnTo>
                  <a:lnTo>
                    <a:pt x="4" y="40"/>
                  </a:lnTo>
                  <a:lnTo>
                    <a:pt x="3" y="35"/>
                  </a:lnTo>
                  <a:lnTo>
                    <a:pt x="3" y="32"/>
                  </a:lnTo>
                  <a:lnTo>
                    <a:pt x="3" y="27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5" y="21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8" y="21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0" name="Freeform 123"/>
            <p:cNvSpPr>
              <a:spLocks/>
            </p:cNvSpPr>
            <p:nvPr/>
          </p:nvSpPr>
          <p:spPr bwMode="auto">
            <a:xfrm>
              <a:off x="4838700" y="1331913"/>
              <a:ext cx="90488" cy="123825"/>
            </a:xfrm>
            <a:custGeom>
              <a:avLst/>
              <a:gdLst>
                <a:gd name="T0" fmla="*/ 7 w 57"/>
                <a:gd name="T1" fmla="*/ 4 h 78"/>
                <a:gd name="T2" fmla="*/ 7 w 57"/>
                <a:gd name="T3" fmla="*/ 4 h 78"/>
                <a:gd name="T4" fmla="*/ 5 w 57"/>
                <a:gd name="T5" fmla="*/ 2 h 78"/>
                <a:gd name="T6" fmla="*/ 5 w 57"/>
                <a:gd name="T7" fmla="*/ 2 h 78"/>
                <a:gd name="T8" fmla="*/ 5 w 57"/>
                <a:gd name="T9" fmla="*/ 0 h 78"/>
                <a:gd name="T10" fmla="*/ 4 w 57"/>
                <a:gd name="T11" fmla="*/ 0 h 78"/>
                <a:gd name="T12" fmla="*/ 4 w 57"/>
                <a:gd name="T13" fmla="*/ 0 h 78"/>
                <a:gd name="T14" fmla="*/ 2 w 57"/>
                <a:gd name="T15" fmla="*/ 2 h 78"/>
                <a:gd name="T16" fmla="*/ 1 w 57"/>
                <a:gd name="T17" fmla="*/ 4 h 78"/>
                <a:gd name="T18" fmla="*/ 1 w 57"/>
                <a:gd name="T19" fmla="*/ 4 h 78"/>
                <a:gd name="T20" fmla="*/ 0 w 57"/>
                <a:gd name="T21" fmla="*/ 8 h 78"/>
                <a:gd name="T22" fmla="*/ 0 w 57"/>
                <a:gd name="T23" fmla="*/ 13 h 78"/>
                <a:gd name="T24" fmla="*/ 0 w 57"/>
                <a:gd name="T25" fmla="*/ 16 h 78"/>
                <a:gd name="T26" fmla="*/ 1 w 57"/>
                <a:gd name="T27" fmla="*/ 21 h 78"/>
                <a:gd name="T28" fmla="*/ 2 w 57"/>
                <a:gd name="T29" fmla="*/ 25 h 78"/>
                <a:gd name="T30" fmla="*/ 5 w 57"/>
                <a:gd name="T31" fmla="*/ 30 h 78"/>
                <a:gd name="T32" fmla="*/ 13 w 57"/>
                <a:gd name="T33" fmla="*/ 39 h 78"/>
                <a:gd name="T34" fmla="*/ 13 w 57"/>
                <a:gd name="T35" fmla="*/ 39 h 78"/>
                <a:gd name="T36" fmla="*/ 13 w 57"/>
                <a:gd name="T37" fmla="*/ 40 h 78"/>
                <a:gd name="T38" fmla="*/ 13 w 57"/>
                <a:gd name="T39" fmla="*/ 40 h 78"/>
                <a:gd name="T40" fmla="*/ 15 w 57"/>
                <a:gd name="T41" fmla="*/ 48 h 78"/>
                <a:gd name="T42" fmla="*/ 19 w 57"/>
                <a:gd name="T43" fmla="*/ 56 h 78"/>
                <a:gd name="T44" fmla="*/ 19 w 57"/>
                <a:gd name="T45" fmla="*/ 57 h 78"/>
                <a:gd name="T46" fmla="*/ 19 w 57"/>
                <a:gd name="T47" fmla="*/ 57 h 78"/>
                <a:gd name="T48" fmla="*/ 30 w 57"/>
                <a:gd name="T49" fmla="*/ 66 h 78"/>
                <a:gd name="T50" fmla="*/ 40 w 57"/>
                <a:gd name="T51" fmla="*/ 71 h 78"/>
                <a:gd name="T52" fmla="*/ 49 w 57"/>
                <a:gd name="T53" fmla="*/ 76 h 78"/>
                <a:gd name="T54" fmla="*/ 57 w 57"/>
                <a:gd name="T55" fmla="*/ 78 h 78"/>
                <a:gd name="T56" fmla="*/ 23 w 57"/>
                <a:gd name="T57" fmla="*/ 51 h 78"/>
                <a:gd name="T58" fmla="*/ 15 w 57"/>
                <a:gd name="T59" fmla="*/ 33 h 78"/>
                <a:gd name="T60" fmla="*/ 15 w 57"/>
                <a:gd name="T61" fmla="*/ 33 h 78"/>
                <a:gd name="T62" fmla="*/ 10 w 57"/>
                <a:gd name="T63" fmla="*/ 25 h 78"/>
                <a:gd name="T64" fmla="*/ 6 w 57"/>
                <a:gd name="T65" fmla="*/ 17 h 78"/>
                <a:gd name="T66" fmla="*/ 6 w 57"/>
                <a:gd name="T67" fmla="*/ 11 h 78"/>
                <a:gd name="T68" fmla="*/ 7 w 57"/>
                <a:gd name="T69" fmla="*/ 4 h 78"/>
                <a:gd name="T70" fmla="*/ 7 w 57"/>
                <a:gd name="T71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78">
                  <a:moveTo>
                    <a:pt x="7" y="4"/>
                  </a:moveTo>
                  <a:lnTo>
                    <a:pt x="7" y="4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2" y="25"/>
                  </a:lnTo>
                  <a:lnTo>
                    <a:pt x="5" y="30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5" y="48"/>
                  </a:lnTo>
                  <a:lnTo>
                    <a:pt x="19" y="56"/>
                  </a:lnTo>
                  <a:lnTo>
                    <a:pt x="19" y="57"/>
                  </a:lnTo>
                  <a:lnTo>
                    <a:pt x="19" y="57"/>
                  </a:lnTo>
                  <a:lnTo>
                    <a:pt x="30" y="66"/>
                  </a:lnTo>
                  <a:lnTo>
                    <a:pt x="40" y="71"/>
                  </a:lnTo>
                  <a:lnTo>
                    <a:pt x="49" y="76"/>
                  </a:lnTo>
                  <a:lnTo>
                    <a:pt x="57" y="78"/>
                  </a:lnTo>
                  <a:lnTo>
                    <a:pt x="23" y="51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0" y="25"/>
                  </a:lnTo>
                  <a:lnTo>
                    <a:pt x="6" y="17"/>
                  </a:lnTo>
                  <a:lnTo>
                    <a:pt x="6" y="11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1" name="Freeform 124"/>
            <p:cNvSpPr>
              <a:spLocks noEditPoints="1"/>
            </p:cNvSpPr>
            <p:nvPr/>
          </p:nvSpPr>
          <p:spPr bwMode="auto">
            <a:xfrm>
              <a:off x="4862513" y="1423988"/>
              <a:ext cx="68263" cy="93663"/>
            </a:xfrm>
            <a:custGeom>
              <a:avLst/>
              <a:gdLst>
                <a:gd name="T0" fmla="*/ 43 w 43"/>
                <a:gd name="T1" fmla="*/ 34 h 59"/>
                <a:gd name="T2" fmla="*/ 43 w 43"/>
                <a:gd name="T3" fmla="*/ 34 h 59"/>
                <a:gd name="T4" fmla="*/ 35 w 43"/>
                <a:gd name="T5" fmla="*/ 29 h 59"/>
                <a:gd name="T6" fmla="*/ 24 w 43"/>
                <a:gd name="T7" fmla="*/ 22 h 59"/>
                <a:gd name="T8" fmla="*/ 24 w 43"/>
                <a:gd name="T9" fmla="*/ 22 h 59"/>
                <a:gd name="T10" fmla="*/ 17 w 43"/>
                <a:gd name="T11" fmla="*/ 17 h 59"/>
                <a:gd name="T12" fmla="*/ 10 w 43"/>
                <a:gd name="T13" fmla="*/ 11 h 59"/>
                <a:gd name="T14" fmla="*/ 6 w 43"/>
                <a:gd name="T15" fmla="*/ 5 h 59"/>
                <a:gd name="T16" fmla="*/ 1 w 43"/>
                <a:gd name="T17" fmla="*/ 0 h 59"/>
                <a:gd name="T18" fmla="*/ 0 w 43"/>
                <a:gd name="T19" fmla="*/ 40 h 59"/>
                <a:gd name="T20" fmla="*/ 24 w 43"/>
                <a:gd name="T21" fmla="*/ 59 h 59"/>
                <a:gd name="T22" fmla="*/ 43 w 43"/>
                <a:gd name="T23" fmla="*/ 46 h 59"/>
                <a:gd name="T24" fmla="*/ 43 w 43"/>
                <a:gd name="T25" fmla="*/ 34 h 59"/>
                <a:gd name="T26" fmla="*/ 43 w 43"/>
                <a:gd name="T27" fmla="*/ 34 h 59"/>
                <a:gd name="T28" fmla="*/ 4 w 43"/>
                <a:gd name="T29" fmla="*/ 7 h 59"/>
                <a:gd name="T30" fmla="*/ 4 w 43"/>
                <a:gd name="T31" fmla="*/ 7 h 59"/>
                <a:gd name="T32" fmla="*/ 9 w 43"/>
                <a:gd name="T33" fmla="*/ 13 h 59"/>
                <a:gd name="T34" fmla="*/ 7 w 43"/>
                <a:gd name="T35" fmla="*/ 43 h 59"/>
                <a:gd name="T36" fmla="*/ 3 w 43"/>
                <a:gd name="T37" fmla="*/ 39 h 59"/>
                <a:gd name="T38" fmla="*/ 4 w 43"/>
                <a:gd name="T39" fmla="*/ 7 h 59"/>
                <a:gd name="T40" fmla="*/ 4 w 43"/>
                <a:gd name="T41" fmla="*/ 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59">
                  <a:moveTo>
                    <a:pt x="43" y="34"/>
                  </a:moveTo>
                  <a:lnTo>
                    <a:pt x="43" y="34"/>
                  </a:lnTo>
                  <a:lnTo>
                    <a:pt x="35" y="29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17" y="17"/>
                  </a:lnTo>
                  <a:lnTo>
                    <a:pt x="10" y="11"/>
                  </a:lnTo>
                  <a:lnTo>
                    <a:pt x="6" y="5"/>
                  </a:lnTo>
                  <a:lnTo>
                    <a:pt x="1" y="0"/>
                  </a:lnTo>
                  <a:lnTo>
                    <a:pt x="0" y="40"/>
                  </a:lnTo>
                  <a:lnTo>
                    <a:pt x="24" y="59"/>
                  </a:lnTo>
                  <a:lnTo>
                    <a:pt x="43" y="46"/>
                  </a:lnTo>
                  <a:lnTo>
                    <a:pt x="43" y="34"/>
                  </a:lnTo>
                  <a:lnTo>
                    <a:pt x="43" y="34"/>
                  </a:lnTo>
                  <a:close/>
                  <a:moveTo>
                    <a:pt x="4" y="7"/>
                  </a:moveTo>
                  <a:lnTo>
                    <a:pt x="4" y="7"/>
                  </a:lnTo>
                  <a:lnTo>
                    <a:pt x="9" y="13"/>
                  </a:lnTo>
                  <a:lnTo>
                    <a:pt x="7" y="43"/>
                  </a:lnTo>
                  <a:lnTo>
                    <a:pt x="3" y="39"/>
                  </a:lnTo>
                  <a:lnTo>
                    <a:pt x="4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2" name="Freeform 125"/>
            <p:cNvSpPr>
              <a:spLocks/>
            </p:cNvSpPr>
            <p:nvPr/>
          </p:nvSpPr>
          <p:spPr bwMode="auto">
            <a:xfrm>
              <a:off x="4867275" y="1435100"/>
              <a:ext cx="9525" cy="57150"/>
            </a:xfrm>
            <a:custGeom>
              <a:avLst/>
              <a:gdLst>
                <a:gd name="T0" fmla="*/ 6 w 6"/>
                <a:gd name="T1" fmla="*/ 6 h 36"/>
                <a:gd name="T2" fmla="*/ 6 w 6"/>
                <a:gd name="T3" fmla="*/ 6 h 36"/>
                <a:gd name="T4" fmla="*/ 1 w 6"/>
                <a:gd name="T5" fmla="*/ 0 h 36"/>
                <a:gd name="T6" fmla="*/ 0 w 6"/>
                <a:gd name="T7" fmla="*/ 32 h 36"/>
                <a:gd name="T8" fmla="*/ 4 w 6"/>
                <a:gd name="T9" fmla="*/ 36 h 36"/>
                <a:gd name="T10" fmla="*/ 6 w 6"/>
                <a:gd name="T11" fmla="*/ 6 h 36"/>
                <a:gd name="T12" fmla="*/ 6 w 6"/>
                <a:gd name="T13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36">
                  <a:moveTo>
                    <a:pt x="6" y="6"/>
                  </a:moveTo>
                  <a:lnTo>
                    <a:pt x="6" y="6"/>
                  </a:lnTo>
                  <a:lnTo>
                    <a:pt x="1" y="0"/>
                  </a:lnTo>
                  <a:lnTo>
                    <a:pt x="0" y="32"/>
                  </a:lnTo>
                  <a:lnTo>
                    <a:pt x="4" y="3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3" name="Freeform 126"/>
            <p:cNvSpPr>
              <a:spLocks/>
            </p:cNvSpPr>
            <p:nvPr/>
          </p:nvSpPr>
          <p:spPr bwMode="auto">
            <a:xfrm>
              <a:off x="4814888" y="1471613"/>
              <a:ext cx="85725" cy="63500"/>
            </a:xfrm>
            <a:custGeom>
              <a:avLst/>
              <a:gdLst>
                <a:gd name="T0" fmla="*/ 30 w 54"/>
                <a:gd name="T1" fmla="*/ 10 h 40"/>
                <a:gd name="T2" fmla="*/ 19 w 54"/>
                <a:gd name="T3" fmla="*/ 0 h 40"/>
                <a:gd name="T4" fmla="*/ 0 w 54"/>
                <a:gd name="T5" fmla="*/ 25 h 40"/>
                <a:gd name="T6" fmla="*/ 25 w 54"/>
                <a:gd name="T7" fmla="*/ 40 h 40"/>
                <a:gd name="T8" fmla="*/ 54 w 54"/>
                <a:gd name="T9" fmla="*/ 29 h 40"/>
                <a:gd name="T10" fmla="*/ 30 w 54"/>
                <a:gd name="T11" fmla="*/ 10 h 40"/>
                <a:gd name="T12" fmla="*/ 30 w 54"/>
                <a:gd name="T13" fmla="*/ 1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40">
                  <a:moveTo>
                    <a:pt x="30" y="10"/>
                  </a:moveTo>
                  <a:lnTo>
                    <a:pt x="19" y="0"/>
                  </a:lnTo>
                  <a:lnTo>
                    <a:pt x="0" y="25"/>
                  </a:lnTo>
                  <a:lnTo>
                    <a:pt x="25" y="40"/>
                  </a:lnTo>
                  <a:lnTo>
                    <a:pt x="54" y="29"/>
                  </a:lnTo>
                  <a:lnTo>
                    <a:pt x="30" y="10"/>
                  </a:lnTo>
                  <a:lnTo>
                    <a:pt x="30" y="1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4" name="Freeform 127"/>
            <p:cNvSpPr>
              <a:spLocks/>
            </p:cNvSpPr>
            <p:nvPr/>
          </p:nvSpPr>
          <p:spPr bwMode="auto">
            <a:xfrm>
              <a:off x="4810125" y="1503363"/>
              <a:ext cx="206375" cy="68263"/>
            </a:xfrm>
            <a:custGeom>
              <a:avLst/>
              <a:gdLst>
                <a:gd name="T0" fmla="*/ 0 w 130"/>
                <a:gd name="T1" fmla="*/ 5 h 43"/>
                <a:gd name="T2" fmla="*/ 24 w 130"/>
                <a:gd name="T3" fmla="*/ 30 h 43"/>
                <a:gd name="T4" fmla="*/ 60 w 130"/>
                <a:gd name="T5" fmla="*/ 17 h 43"/>
                <a:gd name="T6" fmla="*/ 101 w 130"/>
                <a:gd name="T7" fmla="*/ 43 h 43"/>
                <a:gd name="T8" fmla="*/ 110 w 130"/>
                <a:gd name="T9" fmla="*/ 29 h 43"/>
                <a:gd name="T10" fmla="*/ 126 w 130"/>
                <a:gd name="T11" fmla="*/ 40 h 43"/>
                <a:gd name="T12" fmla="*/ 130 w 130"/>
                <a:gd name="T13" fmla="*/ 32 h 43"/>
                <a:gd name="T14" fmla="*/ 120 w 130"/>
                <a:gd name="T15" fmla="*/ 22 h 43"/>
                <a:gd name="T16" fmla="*/ 123 w 130"/>
                <a:gd name="T17" fmla="*/ 31 h 43"/>
                <a:gd name="T18" fmla="*/ 83 w 130"/>
                <a:gd name="T19" fmla="*/ 0 h 43"/>
                <a:gd name="T20" fmla="*/ 99 w 130"/>
                <a:gd name="T21" fmla="*/ 21 h 43"/>
                <a:gd name="T22" fmla="*/ 102 w 130"/>
                <a:gd name="T23" fmla="*/ 38 h 43"/>
                <a:gd name="T24" fmla="*/ 83 w 130"/>
                <a:gd name="T25" fmla="*/ 16 h 43"/>
                <a:gd name="T26" fmla="*/ 76 w 130"/>
                <a:gd name="T27" fmla="*/ 9 h 43"/>
                <a:gd name="T28" fmla="*/ 57 w 130"/>
                <a:gd name="T29" fmla="*/ 9 h 43"/>
                <a:gd name="T30" fmla="*/ 28 w 130"/>
                <a:gd name="T31" fmla="*/ 20 h 43"/>
                <a:gd name="T32" fmla="*/ 3 w 130"/>
                <a:gd name="T33" fmla="*/ 5 h 43"/>
                <a:gd name="T34" fmla="*/ 3 w 130"/>
                <a:gd name="T35" fmla="*/ 5 h 43"/>
                <a:gd name="T36" fmla="*/ 0 w 130"/>
                <a:gd name="T37" fmla="*/ 5 h 43"/>
                <a:gd name="T38" fmla="*/ 0 w 130"/>
                <a:gd name="T39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" h="43">
                  <a:moveTo>
                    <a:pt x="0" y="5"/>
                  </a:moveTo>
                  <a:lnTo>
                    <a:pt x="24" y="30"/>
                  </a:lnTo>
                  <a:lnTo>
                    <a:pt x="60" y="17"/>
                  </a:lnTo>
                  <a:lnTo>
                    <a:pt x="101" y="43"/>
                  </a:lnTo>
                  <a:lnTo>
                    <a:pt x="110" y="29"/>
                  </a:lnTo>
                  <a:lnTo>
                    <a:pt x="126" y="40"/>
                  </a:lnTo>
                  <a:lnTo>
                    <a:pt x="130" y="32"/>
                  </a:lnTo>
                  <a:lnTo>
                    <a:pt x="120" y="22"/>
                  </a:lnTo>
                  <a:lnTo>
                    <a:pt x="123" y="31"/>
                  </a:lnTo>
                  <a:lnTo>
                    <a:pt x="83" y="0"/>
                  </a:lnTo>
                  <a:lnTo>
                    <a:pt x="99" y="21"/>
                  </a:lnTo>
                  <a:lnTo>
                    <a:pt x="102" y="38"/>
                  </a:lnTo>
                  <a:lnTo>
                    <a:pt x="83" y="16"/>
                  </a:lnTo>
                  <a:lnTo>
                    <a:pt x="76" y="9"/>
                  </a:lnTo>
                  <a:lnTo>
                    <a:pt x="57" y="9"/>
                  </a:lnTo>
                  <a:lnTo>
                    <a:pt x="28" y="20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5" name="Freeform 128"/>
            <p:cNvSpPr>
              <a:spLocks noEditPoints="1"/>
            </p:cNvSpPr>
            <p:nvPr/>
          </p:nvSpPr>
          <p:spPr bwMode="auto">
            <a:xfrm>
              <a:off x="4702175" y="1511300"/>
              <a:ext cx="546100" cy="334963"/>
            </a:xfrm>
            <a:custGeom>
              <a:avLst/>
              <a:gdLst>
                <a:gd name="T0" fmla="*/ 68 w 344"/>
                <a:gd name="T1" fmla="*/ 0 h 211"/>
                <a:gd name="T2" fmla="*/ 60 w 344"/>
                <a:gd name="T3" fmla="*/ 1 h 211"/>
                <a:gd name="T4" fmla="*/ 54 w 344"/>
                <a:gd name="T5" fmla="*/ 3 h 211"/>
                <a:gd name="T6" fmla="*/ 39 w 344"/>
                <a:gd name="T7" fmla="*/ 15 h 211"/>
                <a:gd name="T8" fmla="*/ 29 w 344"/>
                <a:gd name="T9" fmla="*/ 34 h 211"/>
                <a:gd name="T10" fmla="*/ 0 w 344"/>
                <a:gd name="T11" fmla="*/ 152 h 211"/>
                <a:gd name="T12" fmla="*/ 8 w 344"/>
                <a:gd name="T13" fmla="*/ 157 h 211"/>
                <a:gd name="T14" fmla="*/ 26 w 344"/>
                <a:gd name="T15" fmla="*/ 166 h 211"/>
                <a:gd name="T16" fmla="*/ 42 w 344"/>
                <a:gd name="T17" fmla="*/ 171 h 211"/>
                <a:gd name="T18" fmla="*/ 59 w 344"/>
                <a:gd name="T19" fmla="*/ 172 h 211"/>
                <a:gd name="T20" fmla="*/ 66 w 344"/>
                <a:gd name="T21" fmla="*/ 171 h 211"/>
                <a:gd name="T22" fmla="*/ 75 w 344"/>
                <a:gd name="T23" fmla="*/ 161 h 211"/>
                <a:gd name="T24" fmla="*/ 89 w 344"/>
                <a:gd name="T25" fmla="*/ 153 h 211"/>
                <a:gd name="T26" fmla="*/ 100 w 344"/>
                <a:gd name="T27" fmla="*/ 147 h 211"/>
                <a:gd name="T28" fmla="*/ 48 w 344"/>
                <a:gd name="T29" fmla="*/ 118 h 211"/>
                <a:gd name="T30" fmla="*/ 79 w 344"/>
                <a:gd name="T31" fmla="*/ 109 h 211"/>
                <a:gd name="T32" fmla="*/ 100 w 344"/>
                <a:gd name="T33" fmla="*/ 161 h 211"/>
                <a:gd name="T34" fmla="*/ 209 w 344"/>
                <a:gd name="T35" fmla="*/ 200 h 211"/>
                <a:gd name="T36" fmla="*/ 209 w 344"/>
                <a:gd name="T37" fmla="*/ 134 h 211"/>
                <a:gd name="T38" fmla="*/ 214 w 344"/>
                <a:gd name="T39" fmla="*/ 119 h 211"/>
                <a:gd name="T40" fmla="*/ 214 w 344"/>
                <a:gd name="T41" fmla="*/ 106 h 211"/>
                <a:gd name="T42" fmla="*/ 209 w 344"/>
                <a:gd name="T43" fmla="*/ 90 h 211"/>
                <a:gd name="T44" fmla="*/ 199 w 344"/>
                <a:gd name="T45" fmla="*/ 74 h 211"/>
                <a:gd name="T46" fmla="*/ 206 w 344"/>
                <a:gd name="T47" fmla="*/ 66 h 211"/>
                <a:gd name="T48" fmla="*/ 216 w 344"/>
                <a:gd name="T49" fmla="*/ 76 h 211"/>
                <a:gd name="T50" fmla="*/ 230 w 344"/>
                <a:gd name="T51" fmla="*/ 98 h 211"/>
                <a:gd name="T52" fmla="*/ 288 w 344"/>
                <a:gd name="T53" fmla="*/ 129 h 211"/>
                <a:gd name="T54" fmla="*/ 329 w 344"/>
                <a:gd name="T55" fmla="*/ 164 h 211"/>
                <a:gd name="T56" fmla="*/ 344 w 344"/>
                <a:gd name="T57" fmla="*/ 145 h 211"/>
                <a:gd name="T58" fmla="*/ 198 w 344"/>
                <a:gd name="T59" fmla="*/ 27 h 211"/>
                <a:gd name="T60" fmla="*/ 178 w 344"/>
                <a:gd name="T61" fmla="*/ 24 h 211"/>
                <a:gd name="T62" fmla="*/ 128 w 344"/>
                <a:gd name="T63" fmla="*/ 12 h 211"/>
                <a:gd name="T64" fmla="*/ 92 w 344"/>
                <a:gd name="T65" fmla="*/ 25 h 211"/>
                <a:gd name="T66" fmla="*/ 46 w 344"/>
                <a:gd name="T67" fmla="*/ 24 h 211"/>
                <a:gd name="T68" fmla="*/ 55 w 344"/>
                <a:gd name="T69" fmla="*/ 11 h 211"/>
                <a:gd name="T70" fmla="*/ 62 w 344"/>
                <a:gd name="T71" fmla="*/ 8 h 211"/>
                <a:gd name="T72" fmla="*/ 68 w 344"/>
                <a:gd name="T73" fmla="*/ 11 h 211"/>
                <a:gd name="T74" fmla="*/ 71 w 344"/>
                <a:gd name="T75" fmla="*/ 24 h 211"/>
                <a:gd name="T76" fmla="*/ 63 w 344"/>
                <a:gd name="T77" fmla="*/ 33 h 211"/>
                <a:gd name="T78" fmla="*/ 46 w 344"/>
                <a:gd name="T79" fmla="*/ 56 h 211"/>
                <a:gd name="T80" fmla="*/ 30 w 344"/>
                <a:gd name="T81" fmla="*/ 88 h 211"/>
                <a:gd name="T82" fmla="*/ 16 w 344"/>
                <a:gd name="T83" fmla="*/ 126 h 211"/>
                <a:gd name="T84" fmla="*/ 8 w 344"/>
                <a:gd name="T85" fmla="*/ 148 h 211"/>
                <a:gd name="T86" fmla="*/ 14 w 344"/>
                <a:gd name="T87" fmla="*/ 116 h 211"/>
                <a:gd name="T88" fmla="*/ 21 w 344"/>
                <a:gd name="T89" fmla="*/ 84 h 211"/>
                <a:gd name="T90" fmla="*/ 33 w 344"/>
                <a:gd name="T91" fmla="*/ 54 h 211"/>
                <a:gd name="T92" fmla="*/ 46 w 344"/>
                <a:gd name="T93" fmla="*/ 2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4" h="211">
                  <a:moveTo>
                    <a:pt x="92" y="25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60" y="1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46" y="8"/>
                  </a:lnTo>
                  <a:lnTo>
                    <a:pt x="39" y="15"/>
                  </a:lnTo>
                  <a:lnTo>
                    <a:pt x="34" y="24"/>
                  </a:lnTo>
                  <a:lnTo>
                    <a:pt x="29" y="34"/>
                  </a:lnTo>
                  <a:lnTo>
                    <a:pt x="6" y="118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8" y="157"/>
                  </a:lnTo>
                  <a:lnTo>
                    <a:pt x="17" y="162"/>
                  </a:lnTo>
                  <a:lnTo>
                    <a:pt x="26" y="166"/>
                  </a:lnTo>
                  <a:lnTo>
                    <a:pt x="34" y="169"/>
                  </a:lnTo>
                  <a:lnTo>
                    <a:pt x="42" y="171"/>
                  </a:lnTo>
                  <a:lnTo>
                    <a:pt x="51" y="172"/>
                  </a:lnTo>
                  <a:lnTo>
                    <a:pt x="59" y="172"/>
                  </a:lnTo>
                  <a:lnTo>
                    <a:pt x="66" y="171"/>
                  </a:lnTo>
                  <a:lnTo>
                    <a:pt x="66" y="171"/>
                  </a:lnTo>
                  <a:lnTo>
                    <a:pt x="70" y="166"/>
                  </a:lnTo>
                  <a:lnTo>
                    <a:pt x="75" y="161"/>
                  </a:lnTo>
                  <a:lnTo>
                    <a:pt x="81" y="156"/>
                  </a:lnTo>
                  <a:lnTo>
                    <a:pt x="89" y="153"/>
                  </a:lnTo>
                  <a:lnTo>
                    <a:pt x="89" y="153"/>
                  </a:lnTo>
                  <a:lnTo>
                    <a:pt x="100" y="147"/>
                  </a:lnTo>
                  <a:lnTo>
                    <a:pt x="69" y="123"/>
                  </a:lnTo>
                  <a:lnTo>
                    <a:pt x="48" y="118"/>
                  </a:lnTo>
                  <a:lnTo>
                    <a:pt x="98" y="60"/>
                  </a:lnTo>
                  <a:lnTo>
                    <a:pt x="79" y="109"/>
                  </a:lnTo>
                  <a:lnTo>
                    <a:pt x="100" y="147"/>
                  </a:lnTo>
                  <a:lnTo>
                    <a:pt x="100" y="161"/>
                  </a:lnTo>
                  <a:lnTo>
                    <a:pt x="165" y="211"/>
                  </a:lnTo>
                  <a:lnTo>
                    <a:pt x="209" y="200"/>
                  </a:lnTo>
                  <a:lnTo>
                    <a:pt x="209" y="134"/>
                  </a:lnTo>
                  <a:lnTo>
                    <a:pt x="209" y="134"/>
                  </a:lnTo>
                  <a:lnTo>
                    <a:pt x="213" y="127"/>
                  </a:lnTo>
                  <a:lnTo>
                    <a:pt x="214" y="119"/>
                  </a:lnTo>
                  <a:lnTo>
                    <a:pt x="215" y="112"/>
                  </a:lnTo>
                  <a:lnTo>
                    <a:pt x="214" y="106"/>
                  </a:lnTo>
                  <a:lnTo>
                    <a:pt x="212" y="98"/>
                  </a:lnTo>
                  <a:lnTo>
                    <a:pt x="209" y="90"/>
                  </a:lnTo>
                  <a:lnTo>
                    <a:pt x="205" y="82"/>
                  </a:lnTo>
                  <a:lnTo>
                    <a:pt x="199" y="74"/>
                  </a:lnTo>
                  <a:lnTo>
                    <a:pt x="199" y="40"/>
                  </a:lnTo>
                  <a:lnTo>
                    <a:pt x="206" y="66"/>
                  </a:lnTo>
                  <a:lnTo>
                    <a:pt x="206" y="66"/>
                  </a:lnTo>
                  <a:lnTo>
                    <a:pt x="216" y="76"/>
                  </a:lnTo>
                  <a:lnTo>
                    <a:pt x="224" y="87"/>
                  </a:lnTo>
                  <a:lnTo>
                    <a:pt x="230" y="98"/>
                  </a:lnTo>
                  <a:lnTo>
                    <a:pt x="233" y="109"/>
                  </a:lnTo>
                  <a:lnTo>
                    <a:pt x="288" y="129"/>
                  </a:lnTo>
                  <a:lnTo>
                    <a:pt x="329" y="164"/>
                  </a:lnTo>
                  <a:lnTo>
                    <a:pt x="329" y="164"/>
                  </a:lnTo>
                  <a:lnTo>
                    <a:pt x="335" y="155"/>
                  </a:lnTo>
                  <a:lnTo>
                    <a:pt x="344" y="145"/>
                  </a:lnTo>
                  <a:lnTo>
                    <a:pt x="269" y="96"/>
                  </a:lnTo>
                  <a:lnTo>
                    <a:pt x="198" y="27"/>
                  </a:lnTo>
                  <a:lnTo>
                    <a:pt x="194" y="35"/>
                  </a:lnTo>
                  <a:lnTo>
                    <a:pt x="178" y="24"/>
                  </a:lnTo>
                  <a:lnTo>
                    <a:pt x="169" y="38"/>
                  </a:lnTo>
                  <a:lnTo>
                    <a:pt x="128" y="12"/>
                  </a:lnTo>
                  <a:lnTo>
                    <a:pt x="92" y="25"/>
                  </a:lnTo>
                  <a:lnTo>
                    <a:pt x="92" y="25"/>
                  </a:lnTo>
                  <a:close/>
                  <a:moveTo>
                    <a:pt x="46" y="24"/>
                  </a:moveTo>
                  <a:lnTo>
                    <a:pt x="46" y="24"/>
                  </a:lnTo>
                  <a:lnTo>
                    <a:pt x="51" y="17"/>
                  </a:lnTo>
                  <a:lnTo>
                    <a:pt x="55" y="11"/>
                  </a:lnTo>
                  <a:lnTo>
                    <a:pt x="59" y="9"/>
                  </a:lnTo>
                  <a:lnTo>
                    <a:pt x="62" y="8"/>
                  </a:lnTo>
                  <a:lnTo>
                    <a:pt x="65" y="9"/>
                  </a:lnTo>
                  <a:lnTo>
                    <a:pt x="68" y="11"/>
                  </a:lnTo>
                  <a:lnTo>
                    <a:pt x="70" y="17"/>
                  </a:lnTo>
                  <a:lnTo>
                    <a:pt x="71" y="24"/>
                  </a:lnTo>
                  <a:lnTo>
                    <a:pt x="71" y="24"/>
                  </a:lnTo>
                  <a:lnTo>
                    <a:pt x="63" y="33"/>
                  </a:lnTo>
                  <a:lnTo>
                    <a:pt x="54" y="44"/>
                  </a:lnTo>
                  <a:lnTo>
                    <a:pt x="46" y="56"/>
                  </a:lnTo>
                  <a:lnTo>
                    <a:pt x="38" y="71"/>
                  </a:lnTo>
                  <a:lnTo>
                    <a:pt x="30" y="88"/>
                  </a:lnTo>
                  <a:lnTo>
                    <a:pt x="23" y="106"/>
                  </a:lnTo>
                  <a:lnTo>
                    <a:pt x="16" y="126"/>
                  </a:lnTo>
                  <a:lnTo>
                    <a:pt x="8" y="148"/>
                  </a:lnTo>
                  <a:lnTo>
                    <a:pt x="8" y="148"/>
                  </a:lnTo>
                  <a:lnTo>
                    <a:pt x="10" y="132"/>
                  </a:lnTo>
                  <a:lnTo>
                    <a:pt x="14" y="116"/>
                  </a:lnTo>
                  <a:lnTo>
                    <a:pt x="17" y="100"/>
                  </a:lnTo>
                  <a:lnTo>
                    <a:pt x="21" y="84"/>
                  </a:lnTo>
                  <a:lnTo>
                    <a:pt x="27" y="69"/>
                  </a:lnTo>
                  <a:lnTo>
                    <a:pt x="33" y="54"/>
                  </a:lnTo>
                  <a:lnTo>
                    <a:pt x="39" y="38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6" name="Freeform 129"/>
            <p:cNvSpPr>
              <a:spLocks/>
            </p:cNvSpPr>
            <p:nvPr/>
          </p:nvSpPr>
          <p:spPr bwMode="auto">
            <a:xfrm>
              <a:off x="4714875" y="1524000"/>
              <a:ext cx="100013" cy="222250"/>
            </a:xfrm>
            <a:custGeom>
              <a:avLst/>
              <a:gdLst>
                <a:gd name="T0" fmla="*/ 63 w 63"/>
                <a:gd name="T1" fmla="*/ 16 h 140"/>
                <a:gd name="T2" fmla="*/ 63 w 63"/>
                <a:gd name="T3" fmla="*/ 16 h 140"/>
                <a:gd name="T4" fmla="*/ 62 w 63"/>
                <a:gd name="T5" fmla="*/ 9 h 140"/>
                <a:gd name="T6" fmla="*/ 60 w 63"/>
                <a:gd name="T7" fmla="*/ 3 h 140"/>
                <a:gd name="T8" fmla="*/ 57 w 63"/>
                <a:gd name="T9" fmla="*/ 1 h 140"/>
                <a:gd name="T10" fmla="*/ 54 w 63"/>
                <a:gd name="T11" fmla="*/ 0 h 140"/>
                <a:gd name="T12" fmla="*/ 51 w 63"/>
                <a:gd name="T13" fmla="*/ 1 h 140"/>
                <a:gd name="T14" fmla="*/ 47 w 63"/>
                <a:gd name="T15" fmla="*/ 3 h 140"/>
                <a:gd name="T16" fmla="*/ 43 w 63"/>
                <a:gd name="T17" fmla="*/ 9 h 140"/>
                <a:gd name="T18" fmla="*/ 38 w 63"/>
                <a:gd name="T19" fmla="*/ 16 h 140"/>
                <a:gd name="T20" fmla="*/ 38 w 63"/>
                <a:gd name="T21" fmla="*/ 16 h 140"/>
                <a:gd name="T22" fmla="*/ 31 w 63"/>
                <a:gd name="T23" fmla="*/ 30 h 140"/>
                <a:gd name="T24" fmla="*/ 25 w 63"/>
                <a:gd name="T25" fmla="*/ 46 h 140"/>
                <a:gd name="T26" fmla="*/ 19 w 63"/>
                <a:gd name="T27" fmla="*/ 61 h 140"/>
                <a:gd name="T28" fmla="*/ 13 w 63"/>
                <a:gd name="T29" fmla="*/ 76 h 140"/>
                <a:gd name="T30" fmla="*/ 9 w 63"/>
                <a:gd name="T31" fmla="*/ 92 h 140"/>
                <a:gd name="T32" fmla="*/ 6 w 63"/>
                <a:gd name="T33" fmla="*/ 108 h 140"/>
                <a:gd name="T34" fmla="*/ 2 w 63"/>
                <a:gd name="T35" fmla="*/ 124 h 140"/>
                <a:gd name="T36" fmla="*/ 0 w 63"/>
                <a:gd name="T37" fmla="*/ 140 h 140"/>
                <a:gd name="T38" fmla="*/ 0 w 63"/>
                <a:gd name="T39" fmla="*/ 140 h 140"/>
                <a:gd name="T40" fmla="*/ 8 w 63"/>
                <a:gd name="T41" fmla="*/ 118 h 140"/>
                <a:gd name="T42" fmla="*/ 15 w 63"/>
                <a:gd name="T43" fmla="*/ 98 h 140"/>
                <a:gd name="T44" fmla="*/ 22 w 63"/>
                <a:gd name="T45" fmla="*/ 80 h 140"/>
                <a:gd name="T46" fmla="*/ 30 w 63"/>
                <a:gd name="T47" fmla="*/ 63 h 140"/>
                <a:gd name="T48" fmla="*/ 38 w 63"/>
                <a:gd name="T49" fmla="*/ 48 h 140"/>
                <a:gd name="T50" fmla="*/ 46 w 63"/>
                <a:gd name="T51" fmla="*/ 36 h 140"/>
                <a:gd name="T52" fmla="*/ 55 w 63"/>
                <a:gd name="T53" fmla="*/ 25 h 140"/>
                <a:gd name="T54" fmla="*/ 63 w 63"/>
                <a:gd name="T55" fmla="*/ 16 h 140"/>
                <a:gd name="T56" fmla="*/ 63 w 63"/>
                <a:gd name="T57" fmla="*/ 1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" h="140">
                  <a:moveTo>
                    <a:pt x="63" y="16"/>
                  </a:moveTo>
                  <a:lnTo>
                    <a:pt x="63" y="16"/>
                  </a:lnTo>
                  <a:lnTo>
                    <a:pt x="62" y="9"/>
                  </a:lnTo>
                  <a:lnTo>
                    <a:pt x="60" y="3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51" y="1"/>
                  </a:lnTo>
                  <a:lnTo>
                    <a:pt x="47" y="3"/>
                  </a:lnTo>
                  <a:lnTo>
                    <a:pt x="43" y="9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1" y="30"/>
                  </a:lnTo>
                  <a:lnTo>
                    <a:pt x="25" y="46"/>
                  </a:lnTo>
                  <a:lnTo>
                    <a:pt x="19" y="61"/>
                  </a:lnTo>
                  <a:lnTo>
                    <a:pt x="13" y="76"/>
                  </a:lnTo>
                  <a:lnTo>
                    <a:pt x="9" y="92"/>
                  </a:lnTo>
                  <a:lnTo>
                    <a:pt x="6" y="108"/>
                  </a:lnTo>
                  <a:lnTo>
                    <a:pt x="2" y="124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8" y="118"/>
                  </a:lnTo>
                  <a:lnTo>
                    <a:pt x="15" y="98"/>
                  </a:lnTo>
                  <a:lnTo>
                    <a:pt x="22" y="80"/>
                  </a:lnTo>
                  <a:lnTo>
                    <a:pt x="30" y="63"/>
                  </a:lnTo>
                  <a:lnTo>
                    <a:pt x="38" y="48"/>
                  </a:lnTo>
                  <a:lnTo>
                    <a:pt x="46" y="36"/>
                  </a:lnTo>
                  <a:lnTo>
                    <a:pt x="55" y="25"/>
                  </a:lnTo>
                  <a:lnTo>
                    <a:pt x="63" y="16"/>
                  </a:lnTo>
                  <a:lnTo>
                    <a:pt x="63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7" name="Freeform 130"/>
            <p:cNvSpPr>
              <a:spLocks/>
            </p:cNvSpPr>
            <p:nvPr/>
          </p:nvSpPr>
          <p:spPr bwMode="auto">
            <a:xfrm>
              <a:off x="4941888" y="1503363"/>
              <a:ext cx="30163" cy="60325"/>
            </a:xfrm>
            <a:custGeom>
              <a:avLst/>
              <a:gdLst>
                <a:gd name="T0" fmla="*/ 0 w 19"/>
                <a:gd name="T1" fmla="*/ 0 h 38"/>
                <a:gd name="T2" fmla="*/ 0 w 19"/>
                <a:gd name="T3" fmla="*/ 16 h 38"/>
                <a:gd name="T4" fmla="*/ 19 w 19"/>
                <a:gd name="T5" fmla="*/ 38 h 38"/>
                <a:gd name="T6" fmla="*/ 16 w 19"/>
                <a:gd name="T7" fmla="*/ 21 h 38"/>
                <a:gd name="T8" fmla="*/ 0 w 19"/>
                <a:gd name="T9" fmla="*/ 0 h 38"/>
                <a:gd name="T10" fmla="*/ 0 w 19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38">
                  <a:moveTo>
                    <a:pt x="0" y="0"/>
                  </a:moveTo>
                  <a:lnTo>
                    <a:pt x="0" y="16"/>
                  </a:lnTo>
                  <a:lnTo>
                    <a:pt x="19" y="38"/>
                  </a:lnTo>
                  <a:lnTo>
                    <a:pt x="16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8" name="Freeform 131"/>
            <p:cNvSpPr>
              <a:spLocks/>
            </p:cNvSpPr>
            <p:nvPr/>
          </p:nvSpPr>
          <p:spPr bwMode="auto">
            <a:xfrm>
              <a:off x="4778375" y="1606550"/>
              <a:ext cx="82550" cy="138113"/>
            </a:xfrm>
            <a:custGeom>
              <a:avLst/>
              <a:gdLst>
                <a:gd name="T0" fmla="*/ 21 w 52"/>
                <a:gd name="T1" fmla="*/ 63 h 87"/>
                <a:gd name="T2" fmla="*/ 52 w 52"/>
                <a:gd name="T3" fmla="*/ 87 h 87"/>
                <a:gd name="T4" fmla="*/ 31 w 52"/>
                <a:gd name="T5" fmla="*/ 49 h 87"/>
                <a:gd name="T6" fmla="*/ 50 w 52"/>
                <a:gd name="T7" fmla="*/ 0 h 87"/>
                <a:gd name="T8" fmla="*/ 0 w 52"/>
                <a:gd name="T9" fmla="*/ 58 h 87"/>
                <a:gd name="T10" fmla="*/ 21 w 52"/>
                <a:gd name="T11" fmla="*/ 63 h 87"/>
                <a:gd name="T12" fmla="*/ 21 w 52"/>
                <a:gd name="T13" fmla="*/ 6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87">
                  <a:moveTo>
                    <a:pt x="21" y="63"/>
                  </a:moveTo>
                  <a:lnTo>
                    <a:pt x="52" y="87"/>
                  </a:lnTo>
                  <a:lnTo>
                    <a:pt x="31" y="49"/>
                  </a:lnTo>
                  <a:lnTo>
                    <a:pt x="50" y="0"/>
                  </a:lnTo>
                  <a:lnTo>
                    <a:pt x="0" y="58"/>
                  </a:lnTo>
                  <a:lnTo>
                    <a:pt x="21" y="63"/>
                  </a:lnTo>
                  <a:lnTo>
                    <a:pt x="21" y="6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9" name="Freeform 132"/>
            <p:cNvSpPr>
              <a:spLocks/>
            </p:cNvSpPr>
            <p:nvPr/>
          </p:nvSpPr>
          <p:spPr bwMode="auto">
            <a:xfrm>
              <a:off x="4843463" y="1744663"/>
              <a:ext cx="17463" cy="22225"/>
            </a:xfrm>
            <a:custGeom>
              <a:avLst/>
              <a:gdLst>
                <a:gd name="T0" fmla="*/ 11 w 11"/>
                <a:gd name="T1" fmla="*/ 0 h 14"/>
                <a:gd name="T2" fmla="*/ 11 w 11"/>
                <a:gd name="T3" fmla="*/ 0 h 14"/>
                <a:gd name="T4" fmla="*/ 0 w 11"/>
                <a:gd name="T5" fmla="*/ 6 h 14"/>
                <a:gd name="T6" fmla="*/ 11 w 11"/>
                <a:gd name="T7" fmla="*/ 14 h 14"/>
                <a:gd name="T8" fmla="*/ 11 w 11"/>
                <a:gd name="T9" fmla="*/ 0 h 14"/>
                <a:gd name="T10" fmla="*/ 11 w 11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4">
                  <a:moveTo>
                    <a:pt x="11" y="0"/>
                  </a:moveTo>
                  <a:lnTo>
                    <a:pt x="11" y="0"/>
                  </a:lnTo>
                  <a:lnTo>
                    <a:pt x="0" y="6"/>
                  </a:lnTo>
                  <a:lnTo>
                    <a:pt x="11" y="14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0" name="Freeform 133"/>
            <p:cNvSpPr>
              <a:spLocks/>
            </p:cNvSpPr>
            <p:nvPr/>
          </p:nvSpPr>
          <p:spPr bwMode="auto">
            <a:xfrm>
              <a:off x="4806950" y="1754188"/>
              <a:ext cx="184150" cy="152400"/>
            </a:xfrm>
            <a:custGeom>
              <a:avLst/>
              <a:gdLst>
                <a:gd name="T0" fmla="*/ 34 w 116"/>
                <a:gd name="T1" fmla="*/ 8 h 96"/>
                <a:gd name="T2" fmla="*/ 23 w 116"/>
                <a:gd name="T3" fmla="*/ 0 h 96"/>
                <a:gd name="T4" fmla="*/ 23 w 116"/>
                <a:gd name="T5" fmla="*/ 0 h 96"/>
                <a:gd name="T6" fmla="*/ 15 w 116"/>
                <a:gd name="T7" fmla="*/ 3 h 96"/>
                <a:gd name="T8" fmla="*/ 9 w 116"/>
                <a:gd name="T9" fmla="*/ 8 h 96"/>
                <a:gd name="T10" fmla="*/ 4 w 116"/>
                <a:gd name="T11" fmla="*/ 13 h 96"/>
                <a:gd name="T12" fmla="*/ 0 w 116"/>
                <a:gd name="T13" fmla="*/ 18 h 96"/>
                <a:gd name="T14" fmla="*/ 74 w 116"/>
                <a:gd name="T15" fmla="*/ 57 h 96"/>
                <a:gd name="T16" fmla="*/ 74 w 116"/>
                <a:gd name="T17" fmla="*/ 57 h 96"/>
                <a:gd name="T18" fmla="*/ 87 w 116"/>
                <a:gd name="T19" fmla="*/ 66 h 96"/>
                <a:gd name="T20" fmla="*/ 99 w 116"/>
                <a:gd name="T21" fmla="*/ 75 h 96"/>
                <a:gd name="T22" fmla="*/ 108 w 116"/>
                <a:gd name="T23" fmla="*/ 85 h 96"/>
                <a:gd name="T24" fmla="*/ 116 w 116"/>
                <a:gd name="T25" fmla="*/ 96 h 96"/>
                <a:gd name="T26" fmla="*/ 116 w 116"/>
                <a:gd name="T27" fmla="*/ 96 h 96"/>
                <a:gd name="T28" fmla="*/ 115 w 116"/>
                <a:gd name="T29" fmla="*/ 89 h 96"/>
                <a:gd name="T30" fmla="*/ 114 w 116"/>
                <a:gd name="T31" fmla="*/ 82 h 96"/>
                <a:gd name="T32" fmla="*/ 111 w 116"/>
                <a:gd name="T33" fmla="*/ 76 h 96"/>
                <a:gd name="T34" fmla="*/ 108 w 116"/>
                <a:gd name="T35" fmla="*/ 70 h 96"/>
                <a:gd name="T36" fmla="*/ 108 w 116"/>
                <a:gd name="T37" fmla="*/ 70 h 96"/>
                <a:gd name="T38" fmla="*/ 104 w 116"/>
                <a:gd name="T39" fmla="*/ 64 h 96"/>
                <a:gd name="T40" fmla="*/ 99 w 116"/>
                <a:gd name="T41" fmla="*/ 58 h 96"/>
                <a:gd name="T42" fmla="*/ 34 w 116"/>
                <a:gd name="T43" fmla="*/ 8 h 96"/>
                <a:gd name="T44" fmla="*/ 34 w 116"/>
                <a:gd name="T45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" h="96">
                  <a:moveTo>
                    <a:pt x="34" y="8"/>
                  </a:moveTo>
                  <a:lnTo>
                    <a:pt x="23" y="0"/>
                  </a:lnTo>
                  <a:lnTo>
                    <a:pt x="23" y="0"/>
                  </a:lnTo>
                  <a:lnTo>
                    <a:pt x="15" y="3"/>
                  </a:lnTo>
                  <a:lnTo>
                    <a:pt x="9" y="8"/>
                  </a:lnTo>
                  <a:lnTo>
                    <a:pt x="4" y="13"/>
                  </a:lnTo>
                  <a:lnTo>
                    <a:pt x="0" y="18"/>
                  </a:lnTo>
                  <a:lnTo>
                    <a:pt x="74" y="57"/>
                  </a:lnTo>
                  <a:lnTo>
                    <a:pt x="74" y="57"/>
                  </a:lnTo>
                  <a:lnTo>
                    <a:pt x="87" y="66"/>
                  </a:lnTo>
                  <a:lnTo>
                    <a:pt x="99" y="75"/>
                  </a:lnTo>
                  <a:lnTo>
                    <a:pt x="108" y="85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15" y="89"/>
                  </a:lnTo>
                  <a:lnTo>
                    <a:pt x="114" y="82"/>
                  </a:lnTo>
                  <a:lnTo>
                    <a:pt x="111" y="76"/>
                  </a:lnTo>
                  <a:lnTo>
                    <a:pt x="108" y="70"/>
                  </a:lnTo>
                  <a:lnTo>
                    <a:pt x="108" y="70"/>
                  </a:lnTo>
                  <a:lnTo>
                    <a:pt x="104" y="64"/>
                  </a:lnTo>
                  <a:lnTo>
                    <a:pt x="99" y="58"/>
                  </a:lnTo>
                  <a:lnTo>
                    <a:pt x="34" y="8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1" name="Freeform 134"/>
            <p:cNvSpPr>
              <a:spLocks/>
            </p:cNvSpPr>
            <p:nvPr/>
          </p:nvSpPr>
          <p:spPr bwMode="auto">
            <a:xfrm>
              <a:off x="4941888" y="1503363"/>
              <a:ext cx="63500" cy="49213"/>
            </a:xfrm>
            <a:custGeom>
              <a:avLst/>
              <a:gdLst>
                <a:gd name="T0" fmla="*/ 40 w 40"/>
                <a:gd name="T1" fmla="*/ 31 h 31"/>
                <a:gd name="T2" fmla="*/ 37 w 40"/>
                <a:gd name="T3" fmla="*/ 22 h 31"/>
                <a:gd name="T4" fmla="*/ 34 w 40"/>
                <a:gd name="T5" fmla="*/ 13 h 31"/>
                <a:gd name="T6" fmla="*/ 29 w 40"/>
                <a:gd name="T7" fmla="*/ 11 h 31"/>
                <a:gd name="T8" fmla="*/ 0 w 40"/>
                <a:gd name="T9" fmla="*/ 0 h 31"/>
                <a:gd name="T10" fmla="*/ 40 w 40"/>
                <a:gd name="T11" fmla="*/ 31 h 31"/>
                <a:gd name="T12" fmla="*/ 40 w 40"/>
                <a:gd name="T1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31">
                  <a:moveTo>
                    <a:pt x="40" y="31"/>
                  </a:moveTo>
                  <a:lnTo>
                    <a:pt x="37" y="22"/>
                  </a:lnTo>
                  <a:lnTo>
                    <a:pt x="34" y="13"/>
                  </a:lnTo>
                  <a:lnTo>
                    <a:pt x="29" y="11"/>
                  </a:lnTo>
                  <a:lnTo>
                    <a:pt x="0" y="0"/>
                  </a:lnTo>
                  <a:lnTo>
                    <a:pt x="40" y="31"/>
                  </a:lnTo>
                  <a:lnTo>
                    <a:pt x="40" y="3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2" name="Freeform 135"/>
            <p:cNvSpPr>
              <a:spLocks/>
            </p:cNvSpPr>
            <p:nvPr/>
          </p:nvSpPr>
          <p:spPr bwMode="auto">
            <a:xfrm>
              <a:off x="4964113" y="1574800"/>
              <a:ext cx="260350" cy="292100"/>
            </a:xfrm>
            <a:custGeom>
              <a:avLst/>
              <a:gdLst>
                <a:gd name="T0" fmla="*/ 68 w 164"/>
                <a:gd name="T1" fmla="*/ 69 h 184"/>
                <a:gd name="T2" fmla="*/ 68 w 164"/>
                <a:gd name="T3" fmla="*/ 69 h 184"/>
                <a:gd name="T4" fmla="*/ 65 w 164"/>
                <a:gd name="T5" fmla="*/ 58 h 184"/>
                <a:gd name="T6" fmla="*/ 59 w 164"/>
                <a:gd name="T7" fmla="*/ 47 h 184"/>
                <a:gd name="T8" fmla="*/ 51 w 164"/>
                <a:gd name="T9" fmla="*/ 36 h 184"/>
                <a:gd name="T10" fmla="*/ 41 w 164"/>
                <a:gd name="T11" fmla="*/ 26 h 184"/>
                <a:gd name="T12" fmla="*/ 34 w 164"/>
                <a:gd name="T13" fmla="*/ 0 h 184"/>
                <a:gd name="T14" fmla="*/ 34 w 164"/>
                <a:gd name="T15" fmla="*/ 34 h 184"/>
                <a:gd name="T16" fmla="*/ 34 w 164"/>
                <a:gd name="T17" fmla="*/ 34 h 184"/>
                <a:gd name="T18" fmla="*/ 40 w 164"/>
                <a:gd name="T19" fmla="*/ 42 h 184"/>
                <a:gd name="T20" fmla="*/ 44 w 164"/>
                <a:gd name="T21" fmla="*/ 50 h 184"/>
                <a:gd name="T22" fmla="*/ 47 w 164"/>
                <a:gd name="T23" fmla="*/ 58 h 184"/>
                <a:gd name="T24" fmla="*/ 49 w 164"/>
                <a:gd name="T25" fmla="*/ 66 h 184"/>
                <a:gd name="T26" fmla="*/ 50 w 164"/>
                <a:gd name="T27" fmla="*/ 72 h 184"/>
                <a:gd name="T28" fmla="*/ 49 w 164"/>
                <a:gd name="T29" fmla="*/ 79 h 184"/>
                <a:gd name="T30" fmla="*/ 48 w 164"/>
                <a:gd name="T31" fmla="*/ 87 h 184"/>
                <a:gd name="T32" fmla="*/ 44 w 164"/>
                <a:gd name="T33" fmla="*/ 94 h 184"/>
                <a:gd name="T34" fmla="*/ 44 w 164"/>
                <a:gd name="T35" fmla="*/ 160 h 184"/>
                <a:gd name="T36" fmla="*/ 0 w 164"/>
                <a:gd name="T37" fmla="*/ 171 h 184"/>
                <a:gd name="T38" fmla="*/ 0 w 164"/>
                <a:gd name="T39" fmla="*/ 171 h 184"/>
                <a:gd name="T40" fmla="*/ 5 w 164"/>
                <a:gd name="T41" fmla="*/ 177 h 184"/>
                <a:gd name="T42" fmla="*/ 9 w 164"/>
                <a:gd name="T43" fmla="*/ 183 h 184"/>
                <a:gd name="T44" fmla="*/ 9 w 164"/>
                <a:gd name="T45" fmla="*/ 183 h 184"/>
                <a:gd name="T46" fmla="*/ 29 w 164"/>
                <a:gd name="T47" fmla="*/ 184 h 184"/>
                <a:gd name="T48" fmla="*/ 47 w 164"/>
                <a:gd name="T49" fmla="*/ 183 h 184"/>
                <a:gd name="T50" fmla="*/ 65 w 164"/>
                <a:gd name="T51" fmla="*/ 182 h 184"/>
                <a:gd name="T52" fmla="*/ 80 w 164"/>
                <a:gd name="T53" fmla="*/ 179 h 184"/>
                <a:gd name="T54" fmla="*/ 80 w 164"/>
                <a:gd name="T55" fmla="*/ 179 h 184"/>
                <a:gd name="T56" fmla="*/ 75 w 164"/>
                <a:gd name="T57" fmla="*/ 159 h 184"/>
                <a:gd name="T58" fmla="*/ 69 w 164"/>
                <a:gd name="T59" fmla="*/ 138 h 184"/>
                <a:gd name="T60" fmla="*/ 67 w 164"/>
                <a:gd name="T61" fmla="*/ 117 h 184"/>
                <a:gd name="T62" fmla="*/ 67 w 164"/>
                <a:gd name="T63" fmla="*/ 96 h 184"/>
                <a:gd name="T64" fmla="*/ 112 w 164"/>
                <a:gd name="T65" fmla="*/ 106 h 184"/>
                <a:gd name="T66" fmla="*/ 156 w 164"/>
                <a:gd name="T67" fmla="*/ 139 h 184"/>
                <a:gd name="T68" fmla="*/ 156 w 164"/>
                <a:gd name="T69" fmla="*/ 139 h 184"/>
                <a:gd name="T70" fmla="*/ 159 w 164"/>
                <a:gd name="T71" fmla="*/ 133 h 184"/>
                <a:gd name="T72" fmla="*/ 159 w 164"/>
                <a:gd name="T73" fmla="*/ 133 h 184"/>
                <a:gd name="T74" fmla="*/ 164 w 164"/>
                <a:gd name="T75" fmla="*/ 124 h 184"/>
                <a:gd name="T76" fmla="*/ 123 w 164"/>
                <a:gd name="T77" fmla="*/ 89 h 184"/>
                <a:gd name="T78" fmla="*/ 68 w 164"/>
                <a:gd name="T79" fmla="*/ 69 h 184"/>
                <a:gd name="T80" fmla="*/ 68 w 164"/>
                <a:gd name="T81" fmla="*/ 6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4" h="184">
                  <a:moveTo>
                    <a:pt x="68" y="69"/>
                  </a:moveTo>
                  <a:lnTo>
                    <a:pt x="68" y="69"/>
                  </a:lnTo>
                  <a:lnTo>
                    <a:pt x="65" y="58"/>
                  </a:lnTo>
                  <a:lnTo>
                    <a:pt x="59" y="47"/>
                  </a:lnTo>
                  <a:lnTo>
                    <a:pt x="51" y="36"/>
                  </a:lnTo>
                  <a:lnTo>
                    <a:pt x="41" y="26"/>
                  </a:lnTo>
                  <a:lnTo>
                    <a:pt x="34" y="0"/>
                  </a:lnTo>
                  <a:lnTo>
                    <a:pt x="34" y="34"/>
                  </a:lnTo>
                  <a:lnTo>
                    <a:pt x="34" y="34"/>
                  </a:lnTo>
                  <a:lnTo>
                    <a:pt x="40" y="42"/>
                  </a:lnTo>
                  <a:lnTo>
                    <a:pt x="44" y="50"/>
                  </a:lnTo>
                  <a:lnTo>
                    <a:pt x="47" y="58"/>
                  </a:lnTo>
                  <a:lnTo>
                    <a:pt x="49" y="66"/>
                  </a:lnTo>
                  <a:lnTo>
                    <a:pt x="50" y="72"/>
                  </a:lnTo>
                  <a:lnTo>
                    <a:pt x="49" y="79"/>
                  </a:lnTo>
                  <a:lnTo>
                    <a:pt x="48" y="87"/>
                  </a:lnTo>
                  <a:lnTo>
                    <a:pt x="44" y="94"/>
                  </a:lnTo>
                  <a:lnTo>
                    <a:pt x="44" y="160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5" y="177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29" y="184"/>
                  </a:lnTo>
                  <a:lnTo>
                    <a:pt x="47" y="183"/>
                  </a:lnTo>
                  <a:lnTo>
                    <a:pt x="65" y="182"/>
                  </a:lnTo>
                  <a:lnTo>
                    <a:pt x="80" y="179"/>
                  </a:lnTo>
                  <a:lnTo>
                    <a:pt x="80" y="179"/>
                  </a:lnTo>
                  <a:lnTo>
                    <a:pt x="75" y="159"/>
                  </a:lnTo>
                  <a:lnTo>
                    <a:pt x="69" y="138"/>
                  </a:lnTo>
                  <a:lnTo>
                    <a:pt x="67" y="117"/>
                  </a:lnTo>
                  <a:lnTo>
                    <a:pt x="67" y="96"/>
                  </a:lnTo>
                  <a:lnTo>
                    <a:pt x="112" y="106"/>
                  </a:lnTo>
                  <a:lnTo>
                    <a:pt x="156" y="139"/>
                  </a:lnTo>
                  <a:lnTo>
                    <a:pt x="156" y="139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64" y="124"/>
                  </a:lnTo>
                  <a:lnTo>
                    <a:pt x="123" y="89"/>
                  </a:lnTo>
                  <a:lnTo>
                    <a:pt x="68" y="69"/>
                  </a:lnTo>
                  <a:lnTo>
                    <a:pt x="68" y="6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3" name="Freeform 136"/>
            <p:cNvSpPr>
              <a:spLocks/>
            </p:cNvSpPr>
            <p:nvPr/>
          </p:nvSpPr>
          <p:spPr bwMode="auto">
            <a:xfrm>
              <a:off x="4978400" y="1858963"/>
              <a:ext cx="153988" cy="80963"/>
            </a:xfrm>
            <a:custGeom>
              <a:avLst/>
              <a:gdLst>
                <a:gd name="T0" fmla="*/ 0 w 97"/>
                <a:gd name="T1" fmla="*/ 4 h 51"/>
                <a:gd name="T2" fmla="*/ 0 w 97"/>
                <a:gd name="T3" fmla="*/ 4 h 51"/>
                <a:gd name="T4" fmla="*/ 3 w 97"/>
                <a:gd name="T5" fmla="*/ 10 h 51"/>
                <a:gd name="T6" fmla="*/ 6 w 97"/>
                <a:gd name="T7" fmla="*/ 16 h 51"/>
                <a:gd name="T8" fmla="*/ 7 w 97"/>
                <a:gd name="T9" fmla="*/ 23 h 51"/>
                <a:gd name="T10" fmla="*/ 8 w 97"/>
                <a:gd name="T11" fmla="*/ 30 h 51"/>
                <a:gd name="T12" fmla="*/ 8 w 97"/>
                <a:gd name="T13" fmla="*/ 30 h 51"/>
                <a:gd name="T14" fmla="*/ 8 w 97"/>
                <a:gd name="T15" fmla="*/ 37 h 51"/>
                <a:gd name="T16" fmla="*/ 26 w 97"/>
                <a:gd name="T17" fmla="*/ 51 h 51"/>
                <a:gd name="T18" fmla="*/ 97 w 97"/>
                <a:gd name="T19" fmla="*/ 27 h 51"/>
                <a:gd name="T20" fmla="*/ 71 w 97"/>
                <a:gd name="T21" fmla="*/ 0 h 51"/>
                <a:gd name="T22" fmla="*/ 71 w 97"/>
                <a:gd name="T23" fmla="*/ 0 h 51"/>
                <a:gd name="T24" fmla="*/ 56 w 97"/>
                <a:gd name="T25" fmla="*/ 3 h 51"/>
                <a:gd name="T26" fmla="*/ 38 w 97"/>
                <a:gd name="T27" fmla="*/ 4 h 51"/>
                <a:gd name="T28" fmla="*/ 20 w 97"/>
                <a:gd name="T29" fmla="*/ 5 h 51"/>
                <a:gd name="T30" fmla="*/ 0 w 97"/>
                <a:gd name="T31" fmla="*/ 4 h 51"/>
                <a:gd name="T32" fmla="*/ 0 w 97"/>
                <a:gd name="T33" fmla="*/ 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7" h="51">
                  <a:moveTo>
                    <a:pt x="0" y="4"/>
                  </a:moveTo>
                  <a:lnTo>
                    <a:pt x="0" y="4"/>
                  </a:lnTo>
                  <a:lnTo>
                    <a:pt x="3" y="10"/>
                  </a:lnTo>
                  <a:lnTo>
                    <a:pt x="6" y="16"/>
                  </a:lnTo>
                  <a:lnTo>
                    <a:pt x="7" y="23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7"/>
                  </a:lnTo>
                  <a:lnTo>
                    <a:pt x="26" y="51"/>
                  </a:lnTo>
                  <a:lnTo>
                    <a:pt x="97" y="27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56" y="3"/>
                  </a:lnTo>
                  <a:lnTo>
                    <a:pt x="38" y="4"/>
                  </a:lnTo>
                  <a:lnTo>
                    <a:pt x="20" y="5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8F7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4" name="Freeform 137"/>
            <p:cNvSpPr>
              <a:spLocks/>
            </p:cNvSpPr>
            <p:nvPr/>
          </p:nvSpPr>
          <p:spPr bwMode="auto">
            <a:xfrm>
              <a:off x="4803775" y="1782763"/>
              <a:ext cx="187325" cy="134938"/>
            </a:xfrm>
            <a:custGeom>
              <a:avLst/>
              <a:gdLst>
                <a:gd name="T0" fmla="*/ 118 w 118"/>
                <a:gd name="T1" fmla="*/ 85 h 85"/>
                <a:gd name="T2" fmla="*/ 118 w 118"/>
                <a:gd name="T3" fmla="*/ 85 h 85"/>
                <a:gd name="T4" fmla="*/ 118 w 118"/>
                <a:gd name="T5" fmla="*/ 78 h 85"/>
                <a:gd name="T6" fmla="*/ 118 w 118"/>
                <a:gd name="T7" fmla="*/ 78 h 85"/>
                <a:gd name="T8" fmla="*/ 110 w 118"/>
                <a:gd name="T9" fmla="*/ 67 h 85"/>
                <a:gd name="T10" fmla="*/ 101 w 118"/>
                <a:gd name="T11" fmla="*/ 57 h 85"/>
                <a:gd name="T12" fmla="*/ 89 w 118"/>
                <a:gd name="T13" fmla="*/ 48 h 85"/>
                <a:gd name="T14" fmla="*/ 76 w 118"/>
                <a:gd name="T15" fmla="*/ 39 h 85"/>
                <a:gd name="T16" fmla="*/ 2 w 118"/>
                <a:gd name="T17" fmla="*/ 0 h 85"/>
                <a:gd name="T18" fmla="*/ 2 w 118"/>
                <a:gd name="T19" fmla="*/ 0 h 85"/>
                <a:gd name="T20" fmla="*/ 0 w 118"/>
                <a:gd name="T21" fmla="*/ 7 h 85"/>
                <a:gd name="T22" fmla="*/ 0 w 118"/>
                <a:gd name="T23" fmla="*/ 15 h 85"/>
                <a:gd name="T24" fmla="*/ 2 w 118"/>
                <a:gd name="T25" fmla="*/ 22 h 85"/>
                <a:gd name="T26" fmla="*/ 7 w 118"/>
                <a:gd name="T27" fmla="*/ 31 h 85"/>
                <a:gd name="T28" fmla="*/ 7 w 118"/>
                <a:gd name="T29" fmla="*/ 31 h 85"/>
                <a:gd name="T30" fmla="*/ 29 w 118"/>
                <a:gd name="T31" fmla="*/ 36 h 85"/>
                <a:gd name="T32" fmla="*/ 50 w 118"/>
                <a:gd name="T33" fmla="*/ 43 h 85"/>
                <a:gd name="T34" fmla="*/ 60 w 118"/>
                <a:gd name="T35" fmla="*/ 46 h 85"/>
                <a:gd name="T36" fmla="*/ 68 w 118"/>
                <a:gd name="T37" fmla="*/ 51 h 85"/>
                <a:gd name="T38" fmla="*/ 77 w 118"/>
                <a:gd name="T39" fmla="*/ 56 h 85"/>
                <a:gd name="T40" fmla="*/ 85 w 118"/>
                <a:gd name="T41" fmla="*/ 62 h 85"/>
                <a:gd name="T42" fmla="*/ 118 w 118"/>
                <a:gd name="T43" fmla="*/ 85 h 85"/>
                <a:gd name="T44" fmla="*/ 118 w 118"/>
                <a:gd name="T4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8" h="85">
                  <a:moveTo>
                    <a:pt x="118" y="85"/>
                  </a:moveTo>
                  <a:lnTo>
                    <a:pt x="118" y="85"/>
                  </a:lnTo>
                  <a:lnTo>
                    <a:pt x="118" y="78"/>
                  </a:lnTo>
                  <a:lnTo>
                    <a:pt x="118" y="78"/>
                  </a:lnTo>
                  <a:lnTo>
                    <a:pt x="110" y="67"/>
                  </a:lnTo>
                  <a:lnTo>
                    <a:pt x="101" y="57"/>
                  </a:lnTo>
                  <a:lnTo>
                    <a:pt x="89" y="48"/>
                  </a:lnTo>
                  <a:lnTo>
                    <a:pt x="76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7"/>
                  </a:lnTo>
                  <a:lnTo>
                    <a:pt x="0" y="15"/>
                  </a:lnTo>
                  <a:lnTo>
                    <a:pt x="2" y="22"/>
                  </a:lnTo>
                  <a:lnTo>
                    <a:pt x="7" y="31"/>
                  </a:lnTo>
                  <a:lnTo>
                    <a:pt x="7" y="31"/>
                  </a:lnTo>
                  <a:lnTo>
                    <a:pt x="29" y="36"/>
                  </a:lnTo>
                  <a:lnTo>
                    <a:pt x="50" y="43"/>
                  </a:lnTo>
                  <a:lnTo>
                    <a:pt x="60" y="46"/>
                  </a:lnTo>
                  <a:lnTo>
                    <a:pt x="68" y="51"/>
                  </a:lnTo>
                  <a:lnTo>
                    <a:pt x="77" y="56"/>
                  </a:lnTo>
                  <a:lnTo>
                    <a:pt x="85" y="62"/>
                  </a:lnTo>
                  <a:lnTo>
                    <a:pt x="118" y="85"/>
                  </a:lnTo>
                  <a:lnTo>
                    <a:pt x="118" y="85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5" name="Freeform 138"/>
            <p:cNvSpPr>
              <a:spLocks/>
            </p:cNvSpPr>
            <p:nvPr/>
          </p:nvSpPr>
          <p:spPr bwMode="auto">
            <a:xfrm>
              <a:off x="4700588" y="1752600"/>
              <a:ext cx="114300" cy="79375"/>
            </a:xfrm>
            <a:custGeom>
              <a:avLst/>
              <a:gdLst>
                <a:gd name="T0" fmla="*/ 19 w 72"/>
                <a:gd name="T1" fmla="*/ 43 h 50"/>
                <a:gd name="T2" fmla="*/ 72 w 72"/>
                <a:gd name="T3" fmla="*/ 50 h 50"/>
                <a:gd name="T4" fmla="*/ 72 w 72"/>
                <a:gd name="T5" fmla="*/ 50 h 50"/>
                <a:gd name="T6" fmla="*/ 67 w 72"/>
                <a:gd name="T7" fmla="*/ 41 h 50"/>
                <a:gd name="T8" fmla="*/ 65 w 72"/>
                <a:gd name="T9" fmla="*/ 34 h 50"/>
                <a:gd name="T10" fmla="*/ 65 w 72"/>
                <a:gd name="T11" fmla="*/ 26 h 50"/>
                <a:gd name="T12" fmla="*/ 67 w 72"/>
                <a:gd name="T13" fmla="*/ 19 h 50"/>
                <a:gd name="T14" fmla="*/ 67 w 72"/>
                <a:gd name="T15" fmla="*/ 19 h 50"/>
                <a:gd name="T16" fmla="*/ 60 w 72"/>
                <a:gd name="T17" fmla="*/ 20 h 50"/>
                <a:gd name="T18" fmla="*/ 52 w 72"/>
                <a:gd name="T19" fmla="*/ 20 h 50"/>
                <a:gd name="T20" fmla="*/ 43 w 72"/>
                <a:gd name="T21" fmla="*/ 19 h 50"/>
                <a:gd name="T22" fmla="*/ 35 w 72"/>
                <a:gd name="T23" fmla="*/ 17 h 50"/>
                <a:gd name="T24" fmla="*/ 27 w 72"/>
                <a:gd name="T25" fmla="*/ 14 h 50"/>
                <a:gd name="T26" fmla="*/ 18 w 72"/>
                <a:gd name="T27" fmla="*/ 10 h 50"/>
                <a:gd name="T28" fmla="*/ 9 w 72"/>
                <a:gd name="T29" fmla="*/ 5 h 50"/>
                <a:gd name="T30" fmla="*/ 1 w 72"/>
                <a:gd name="T31" fmla="*/ 0 h 50"/>
                <a:gd name="T32" fmla="*/ 1 w 72"/>
                <a:gd name="T33" fmla="*/ 0 h 50"/>
                <a:gd name="T34" fmla="*/ 0 w 72"/>
                <a:gd name="T35" fmla="*/ 8 h 50"/>
                <a:gd name="T36" fmla="*/ 0 w 72"/>
                <a:gd name="T37" fmla="*/ 14 h 50"/>
                <a:gd name="T38" fmla="*/ 1 w 72"/>
                <a:gd name="T39" fmla="*/ 20 h 50"/>
                <a:gd name="T40" fmla="*/ 3 w 72"/>
                <a:gd name="T41" fmla="*/ 26 h 50"/>
                <a:gd name="T42" fmla="*/ 7 w 72"/>
                <a:gd name="T43" fmla="*/ 31 h 50"/>
                <a:gd name="T44" fmla="*/ 10 w 72"/>
                <a:gd name="T45" fmla="*/ 36 h 50"/>
                <a:gd name="T46" fmla="*/ 15 w 72"/>
                <a:gd name="T47" fmla="*/ 39 h 50"/>
                <a:gd name="T48" fmla="*/ 19 w 72"/>
                <a:gd name="T49" fmla="*/ 43 h 50"/>
                <a:gd name="T50" fmla="*/ 19 w 72"/>
                <a:gd name="T51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50">
                  <a:moveTo>
                    <a:pt x="19" y="43"/>
                  </a:moveTo>
                  <a:lnTo>
                    <a:pt x="72" y="50"/>
                  </a:lnTo>
                  <a:lnTo>
                    <a:pt x="72" y="50"/>
                  </a:lnTo>
                  <a:lnTo>
                    <a:pt x="67" y="41"/>
                  </a:lnTo>
                  <a:lnTo>
                    <a:pt x="65" y="34"/>
                  </a:lnTo>
                  <a:lnTo>
                    <a:pt x="65" y="26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60" y="20"/>
                  </a:lnTo>
                  <a:lnTo>
                    <a:pt x="52" y="20"/>
                  </a:lnTo>
                  <a:lnTo>
                    <a:pt x="43" y="19"/>
                  </a:lnTo>
                  <a:lnTo>
                    <a:pt x="35" y="17"/>
                  </a:lnTo>
                  <a:lnTo>
                    <a:pt x="27" y="14"/>
                  </a:lnTo>
                  <a:lnTo>
                    <a:pt x="18" y="10"/>
                  </a:lnTo>
                  <a:lnTo>
                    <a:pt x="9" y="5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8"/>
                  </a:lnTo>
                  <a:lnTo>
                    <a:pt x="0" y="14"/>
                  </a:lnTo>
                  <a:lnTo>
                    <a:pt x="1" y="20"/>
                  </a:lnTo>
                  <a:lnTo>
                    <a:pt x="3" y="26"/>
                  </a:lnTo>
                  <a:lnTo>
                    <a:pt x="7" y="31"/>
                  </a:lnTo>
                  <a:lnTo>
                    <a:pt x="10" y="36"/>
                  </a:lnTo>
                  <a:lnTo>
                    <a:pt x="15" y="39"/>
                  </a:lnTo>
                  <a:lnTo>
                    <a:pt x="19" y="43"/>
                  </a:lnTo>
                  <a:lnTo>
                    <a:pt x="19" y="43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6" name="Freeform 139"/>
            <p:cNvSpPr>
              <a:spLocks noEditPoints="1"/>
            </p:cNvSpPr>
            <p:nvPr/>
          </p:nvSpPr>
          <p:spPr bwMode="auto">
            <a:xfrm>
              <a:off x="4724400" y="1838325"/>
              <a:ext cx="620713" cy="336550"/>
            </a:xfrm>
            <a:custGeom>
              <a:avLst/>
              <a:gdLst>
                <a:gd name="T0" fmla="*/ 101 w 391"/>
                <a:gd name="T1" fmla="*/ 25 h 212"/>
                <a:gd name="T2" fmla="*/ 79 w 391"/>
                <a:gd name="T3" fmla="*/ 14 h 212"/>
                <a:gd name="T4" fmla="*/ 55 w 391"/>
                <a:gd name="T5" fmla="*/ 7 h 212"/>
                <a:gd name="T6" fmla="*/ 29 w 391"/>
                <a:gd name="T7" fmla="*/ 2 h 212"/>
                <a:gd name="T8" fmla="*/ 0 w 391"/>
                <a:gd name="T9" fmla="*/ 0 h 212"/>
                <a:gd name="T10" fmla="*/ 65 w 391"/>
                <a:gd name="T11" fmla="*/ 149 h 212"/>
                <a:gd name="T12" fmla="*/ 78 w 391"/>
                <a:gd name="T13" fmla="*/ 166 h 212"/>
                <a:gd name="T14" fmla="*/ 93 w 391"/>
                <a:gd name="T15" fmla="*/ 181 h 212"/>
                <a:gd name="T16" fmla="*/ 110 w 391"/>
                <a:gd name="T17" fmla="*/ 192 h 212"/>
                <a:gd name="T18" fmla="*/ 128 w 391"/>
                <a:gd name="T19" fmla="*/ 201 h 212"/>
                <a:gd name="T20" fmla="*/ 147 w 391"/>
                <a:gd name="T21" fmla="*/ 208 h 212"/>
                <a:gd name="T22" fmla="*/ 167 w 391"/>
                <a:gd name="T23" fmla="*/ 211 h 212"/>
                <a:gd name="T24" fmla="*/ 190 w 391"/>
                <a:gd name="T25" fmla="*/ 212 h 212"/>
                <a:gd name="T26" fmla="*/ 241 w 391"/>
                <a:gd name="T27" fmla="*/ 209 h 212"/>
                <a:gd name="T28" fmla="*/ 256 w 391"/>
                <a:gd name="T29" fmla="*/ 209 h 212"/>
                <a:gd name="T30" fmla="*/ 391 w 391"/>
                <a:gd name="T31" fmla="*/ 203 h 212"/>
                <a:gd name="T32" fmla="*/ 375 w 391"/>
                <a:gd name="T33" fmla="*/ 203 h 212"/>
                <a:gd name="T34" fmla="*/ 345 w 391"/>
                <a:gd name="T35" fmla="*/ 198 h 212"/>
                <a:gd name="T36" fmla="*/ 315 w 391"/>
                <a:gd name="T37" fmla="*/ 187 h 212"/>
                <a:gd name="T38" fmla="*/ 284 w 391"/>
                <a:gd name="T39" fmla="*/ 169 h 212"/>
                <a:gd name="T40" fmla="*/ 101 w 391"/>
                <a:gd name="T41" fmla="*/ 25 h 212"/>
                <a:gd name="T42" fmla="*/ 23 w 391"/>
                <a:gd name="T43" fmla="*/ 13 h 212"/>
                <a:gd name="T44" fmla="*/ 42 w 391"/>
                <a:gd name="T45" fmla="*/ 17 h 212"/>
                <a:gd name="T46" fmla="*/ 51 w 391"/>
                <a:gd name="T47" fmla="*/ 49 h 212"/>
                <a:gd name="T48" fmla="*/ 63 w 391"/>
                <a:gd name="T49" fmla="*/ 79 h 212"/>
                <a:gd name="T50" fmla="*/ 76 w 391"/>
                <a:gd name="T51" fmla="*/ 106 h 212"/>
                <a:gd name="T52" fmla="*/ 93 w 391"/>
                <a:gd name="T53" fmla="*/ 129 h 212"/>
                <a:gd name="T54" fmla="*/ 111 w 391"/>
                <a:gd name="T55" fmla="*/ 152 h 212"/>
                <a:gd name="T56" fmla="*/ 132 w 391"/>
                <a:gd name="T57" fmla="*/ 171 h 212"/>
                <a:gd name="T58" fmla="*/ 156 w 391"/>
                <a:gd name="T59" fmla="*/ 187 h 212"/>
                <a:gd name="T60" fmla="*/ 182 w 391"/>
                <a:gd name="T61" fmla="*/ 201 h 212"/>
                <a:gd name="T62" fmla="*/ 168 w 391"/>
                <a:gd name="T63" fmla="*/ 200 h 212"/>
                <a:gd name="T64" fmla="*/ 141 w 391"/>
                <a:gd name="T65" fmla="*/ 192 h 212"/>
                <a:gd name="T66" fmla="*/ 115 w 391"/>
                <a:gd name="T67" fmla="*/ 179 h 212"/>
                <a:gd name="T68" fmla="*/ 92 w 391"/>
                <a:gd name="T69" fmla="*/ 158 h 212"/>
                <a:gd name="T70" fmla="*/ 81 w 391"/>
                <a:gd name="T71" fmla="*/ 145 h 212"/>
                <a:gd name="T72" fmla="*/ 48 w 391"/>
                <a:gd name="T73" fmla="*/ 81 h 212"/>
                <a:gd name="T74" fmla="*/ 23 w 391"/>
                <a:gd name="T75" fmla="*/ 1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1" h="212">
                  <a:moveTo>
                    <a:pt x="101" y="25"/>
                  </a:moveTo>
                  <a:lnTo>
                    <a:pt x="101" y="25"/>
                  </a:lnTo>
                  <a:lnTo>
                    <a:pt x="91" y="19"/>
                  </a:lnTo>
                  <a:lnTo>
                    <a:pt x="79" y="14"/>
                  </a:lnTo>
                  <a:lnTo>
                    <a:pt x="67" y="10"/>
                  </a:lnTo>
                  <a:lnTo>
                    <a:pt x="55" y="7"/>
                  </a:lnTo>
                  <a:lnTo>
                    <a:pt x="42" y="4"/>
                  </a:lnTo>
                  <a:lnTo>
                    <a:pt x="29" y="2"/>
                  </a:lnTo>
                  <a:lnTo>
                    <a:pt x="14" y="1"/>
                  </a:lnTo>
                  <a:lnTo>
                    <a:pt x="0" y="0"/>
                  </a:lnTo>
                  <a:lnTo>
                    <a:pt x="65" y="149"/>
                  </a:lnTo>
                  <a:lnTo>
                    <a:pt x="65" y="149"/>
                  </a:lnTo>
                  <a:lnTo>
                    <a:pt x="72" y="158"/>
                  </a:lnTo>
                  <a:lnTo>
                    <a:pt x="78" y="166"/>
                  </a:lnTo>
                  <a:lnTo>
                    <a:pt x="85" y="174"/>
                  </a:lnTo>
                  <a:lnTo>
                    <a:pt x="93" y="181"/>
                  </a:lnTo>
                  <a:lnTo>
                    <a:pt x="101" y="187"/>
                  </a:lnTo>
                  <a:lnTo>
                    <a:pt x="110" y="192"/>
                  </a:lnTo>
                  <a:lnTo>
                    <a:pt x="119" y="197"/>
                  </a:lnTo>
                  <a:lnTo>
                    <a:pt x="128" y="201"/>
                  </a:lnTo>
                  <a:lnTo>
                    <a:pt x="137" y="205"/>
                  </a:lnTo>
                  <a:lnTo>
                    <a:pt x="147" y="208"/>
                  </a:lnTo>
                  <a:lnTo>
                    <a:pt x="157" y="210"/>
                  </a:lnTo>
                  <a:lnTo>
                    <a:pt x="167" y="211"/>
                  </a:lnTo>
                  <a:lnTo>
                    <a:pt x="178" y="212"/>
                  </a:lnTo>
                  <a:lnTo>
                    <a:pt x="190" y="212"/>
                  </a:lnTo>
                  <a:lnTo>
                    <a:pt x="213" y="210"/>
                  </a:lnTo>
                  <a:lnTo>
                    <a:pt x="241" y="209"/>
                  </a:lnTo>
                  <a:lnTo>
                    <a:pt x="246" y="209"/>
                  </a:lnTo>
                  <a:lnTo>
                    <a:pt x="256" y="209"/>
                  </a:lnTo>
                  <a:lnTo>
                    <a:pt x="270" y="209"/>
                  </a:lnTo>
                  <a:lnTo>
                    <a:pt x="391" y="203"/>
                  </a:lnTo>
                  <a:lnTo>
                    <a:pt x="391" y="203"/>
                  </a:lnTo>
                  <a:lnTo>
                    <a:pt x="375" y="203"/>
                  </a:lnTo>
                  <a:lnTo>
                    <a:pt x="361" y="201"/>
                  </a:lnTo>
                  <a:lnTo>
                    <a:pt x="345" y="198"/>
                  </a:lnTo>
                  <a:lnTo>
                    <a:pt x="330" y="193"/>
                  </a:lnTo>
                  <a:lnTo>
                    <a:pt x="315" y="187"/>
                  </a:lnTo>
                  <a:lnTo>
                    <a:pt x="299" y="179"/>
                  </a:lnTo>
                  <a:lnTo>
                    <a:pt x="284" y="169"/>
                  </a:lnTo>
                  <a:lnTo>
                    <a:pt x="268" y="158"/>
                  </a:lnTo>
                  <a:lnTo>
                    <a:pt x="101" y="25"/>
                  </a:lnTo>
                  <a:lnTo>
                    <a:pt x="101" y="25"/>
                  </a:lnTo>
                  <a:close/>
                  <a:moveTo>
                    <a:pt x="23" y="13"/>
                  </a:moveTo>
                  <a:lnTo>
                    <a:pt x="42" y="17"/>
                  </a:lnTo>
                  <a:lnTo>
                    <a:pt x="42" y="17"/>
                  </a:lnTo>
                  <a:lnTo>
                    <a:pt x="47" y="34"/>
                  </a:lnTo>
                  <a:lnTo>
                    <a:pt x="51" y="49"/>
                  </a:lnTo>
                  <a:lnTo>
                    <a:pt x="57" y="64"/>
                  </a:lnTo>
                  <a:lnTo>
                    <a:pt x="63" y="79"/>
                  </a:lnTo>
                  <a:lnTo>
                    <a:pt x="69" y="92"/>
                  </a:lnTo>
                  <a:lnTo>
                    <a:pt x="76" y="106"/>
                  </a:lnTo>
                  <a:lnTo>
                    <a:pt x="84" y="118"/>
                  </a:lnTo>
                  <a:lnTo>
                    <a:pt x="93" y="129"/>
                  </a:lnTo>
                  <a:lnTo>
                    <a:pt x="102" y="140"/>
                  </a:lnTo>
                  <a:lnTo>
                    <a:pt x="111" y="152"/>
                  </a:lnTo>
                  <a:lnTo>
                    <a:pt x="122" y="161"/>
                  </a:lnTo>
                  <a:lnTo>
                    <a:pt x="132" y="171"/>
                  </a:lnTo>
                  <a:lnTo>
                    <a:pt x="144" y="179"/>
                  </a:lnTo>
                  <a:lnTo>
                    <a:pt x="156" y="187"/>
                  </a:lnTo>
                  <a:lnTo>
                    <a:pt x="168" y="194"/>
                  </a:lnTo>
                  <a:lnTo>
                    <a:pt x="182" y="201"/>
                  </a:lnTo>
                  <a:lnTo>
                    <a:pt x="182" y="201"/>
                  </a:lnTo>
                  <a:lnTo>
                    <a:pt x="168" y="200"/>
                  </a:lnTo>
                  <a:lnTo>
                    <a:pt x="154" y="197"/>
                  </a:lnTo>
                  <a:lnTo>
                    <a:pt x="141" y="192"/>
                  </a:lnTo>
                  <a:lnTo>
                    <a:pt x="128" y="187"/>
                  </a:lnTo>
                  <a:lnTo>
                    <a:pt x="115" y="179"/>
                  </a:lnTo>
                  <a:lnTo>
                    <a:pt x="103" y="170"/>
                  </a:lnTo>
                  <a:lnTo>
                    <a:pt x="92" y="158"/>
                  </a:lnTo>
                  <a:lnTo>
                    <a:pt x="81" y="145"/>
                  </a:lnTo>
                  <a:lnTo>
                    <a:pt x="81" y="145"/>
                  </a:lnTo>
                  <a:lnTo>
                    <a:pt x="64" y="113"/>
                  </a:lnTo>
                  <a:lnTo>
                    <a:pt x="48" y="81"/>
                  </a:lnTo>
                  <a:lnTo>
                    <a:pt x="34" y="47"/>
                  </a:lnTo>
                  <a:lnTo>
                    <a:pt x="23" y="13"/>
                  </a:lnTo>
                  <a:lnTo>
                    <a:pt x="23" y="13"/>
                  </a:lnTo>
                  <a:close/>
                </a:path>
              </a:pathLst>
            </a:custGeom>
            <a:solidFill>
              <a:srgbClr val="C1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7" name="Freeform 140"/>
            <p:cNvSpPr>
              <a:spLocks/>
            </p:cNvSpPr>
            <p:nvPr/>
          </p:nvSpPr>
          <p:spPr bwMode="auto">
            <a:xfrm>
              <a:off x="4760913" y="1858963"/>
              <a:ext cx="252413" cy="298450"/>
            </a:xfrm>
            <a:custGeom>
              <a:avLst/>
              <a:gdLst>
                <a:gd name="T0" fmla="*/ 19 w 159"/>
                <a:gd name="T1" fmla="*/ 4 h 188"/>
                <a:gd name="T2" fmla="*/ 0 w 159"/>
                <a:gd name="T3" fmla="*/ 0 h 188"/>
                <a:gd name="T4" fmla="*/ 0 w 159"/>
                <a:gd name="T5" fmla="*/ 0 h 188"/>
                <a:gd name="T6" fmla="*/ 11 w 159"/>
                <a:gd name="T7" fmla="*/ 34 h 188"/>
                <a:gd name="T8" fmla="*/ 25 w 159"/>
                <a:gd name="T9" fmla="*/ 68 h 188"/>
                <a:gd name="T10" fmla="*/ 41 w 159"/>
                <a:gd name="T11" fmla="*/ 100 h 188"/>
                <a:gd name="T12" fmla="*/ 58 w 159"/>
                <a:gd name="T13" fmla="*/ 132 h 188"/>
                <a:gd name="T14" fmla="*/ 58 w 159"/>
                <a:gd name="T15" fmla="*/ 132 h 188"/>
                <a:gd name="T16" fmla="*/ 69 w 159"/>
                <a:gd name="T17" fmla="*/ 145 h 188"/>
                <a:gd name="T18" fmla="*/ 80 w 159"/>
                <a:gd name="T19" fmla="*/ 157 h 188"/>
                <a:gd name="T20" fmla="*/ 92 w 159"/>
                <a:gd name="T21" fmla="*/ 166 h 188"/>
                <a:gd name="T22" fmla="*/ 105 w 159"/>
                <a:gd name="T23" fmla="*/ 174 h 188"/>
                <a:gd name="T24" fmla="*/ 118 w 159"/>
                <a:gd name="T25" fmla="*/ 179 h 188"/>
                <a:gd name="T26" fmla="*/ 131 w 159"/>
                <a:gd name="T27" fmla="*/ 184 h 188"/>
                <a:gd name="T28" fmla="*/ 145 w 159"/>
                <a:gd name="T29" fmla="*/ 187 h 188"/>
                <a:gd name="T30" fmla="*/ 159 w 159"/>
                <a:gd name="T31" fmla="*/ 188 h 188"/>
                <a:gd name="T32" fmla="*/ 159 w 159"/>
                <a:gd name="T33" fmla="*/ 188 h 188"/>
                <a:gd name="T34" fmla="*/ 145 w 159"/>
                <a:gd name="T35" fmla="*/ 181 h 188"/>
                <a:gd name="T36" fmla="*/ 133 w 159"/>
                <a:gd name="T37" fmla="*/ 174 h 188"/>
                <a:gd name="T38" fmla="*/ 121 w 159"/>
                <a:gd name="T39" fmla="*/ 166 h 188"/>
                <a:gd name="T40" fmla="*/ 109 w 159"/>
                <a:gd name="T41" fmla="*/ 158 h 188"/>
                <a:gd name="T42" fmla="*/ 99 w 159"/>
                <a:gd name="T43" fmla="*/ 148 h 188"/>
                <a:gd name="T44" fmla="*/ 88 w 159"/>
                <a:gd name="T45" fmla="*/ 139 h 188"/>
                <a:gd name="T46" fmla="*/ 79 w 159"/>
                <a:gd name="T47" fmla="*/ 127 h 188"/>
                <a:gd name="T48" fmla="*/ 70 w 159"/>
                <a:gd name="T49" fmla="*/ 116 h 188"/>
                <a:gd name="T50" fmla="*/ 61 w 159"/>
                <a:gd name="T51" fmla="*/ 105 h 188"/>
                <a:gd name="T52" fmla="*/ 53 w 159"/>
                <a:gd name="T53" fmla="*/ 93 h 188"/>
                <a:gd name="T54" fmla="*/ 46 w 159"/>
                <a:gd name="T55" fmla="*/ 79 h 188"/>
                <a:gd name="T56" fmla="*/ 40 w 159"/>
                <a:gd name="T57" fmla="*/ 66 h 188"/>
                <a:gd name="T58" fmla="*/ 34 w 159"/>
                <a:gd name="T59" fmla="*/ 51 h 188"/>
                <a:gd name="T60" fmla="*/ 28 w 159"/>
                <a:gd name="T61" fmla="*/ 36 h 188"/>
                <a:gd name="T62" fmla="*/ 24 w 159"/>
                <a:gd name="T63" fmla="*/ 21 h 188"/>
                <a:gd name="T64" fmla="*/ 19 w 159"/>
                <a:gd name="T65" fmla="*/ 4 h 188"/>
                <a:gd name="T66" fmla="*/ 19 w 159"/>
                <a:gd name="T6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9" h="188">
                  <a:moveTo>
                    <a:pt x="19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34"/>
                  </a:lnTo>
                  <a:lnTo>
                    <a:pt x="25" y="68"/>
                  </a:lnTo>
                  <a:lnTo>
                    <a:pt x="41" y="10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69" y="145"/>
                  </a:lnTo>
                  <a:lnTo>
                    <a:pt x="80" y="157"/>
                  </a:lnTo>
                  <a:lnTo>
                    <a:pt x="92" y="166"/>
                  </a:lnTo>
                  <a:lnTo>
                    <a:pt x="105" y="174"/>
                  </a:lnTo>
                  <a:lnTo>
                    <a:pt x="118" y="179"/>
                  </a:lnTo>
                  <a:lnTo>
                    <a:pt x="131" y="184"/>
                  </a:lnTo>
                  <a:lnTo>
                    <a:pt x="145" y="187"/>
                  </a:lnTo>
                  <a:lnTo>
                    <a:pt x="159" y="188"/>
                  </a:lnTo>
                  <a:lnTo>
                    <a:pt x="159" y="188"/>
                  </a:lnTo>
                  <a:lnTo>
                    <a:pt x="145" y="181"/>
                  </a:lnTo>
                  <a:lnTo>
                    <a:pt x="133" y="174"/>
                  </a:lnTo>
                  <a:lnTo>
                    <a:pt x="121" y="166"/>
                  </a:lnTo>
                  <a:lnTo>
                    <a:pt x="109" y="158"/>
                  </a:lnTo>
                  <a:lnTo>
                    <a:pt x="99" y="148"/>
                  </a:lnTo>
                  <a:lnTo>
                    <a:pt x="88" y="139"/>
                  </a:lnTo>
                  <a:lnTo>
                    <a:pt x="79" y="127"/>
                  </a:lnTo>
                  <a:lnTo>
                    <a:pt x="70" y="116"/>
                  </a:lnTo>
                  <a:lnTo>
                    <a:pt x="61" y="105"/>
                  </a:lnTo>
                  <a:lnTo>
                    <a:pt x="53" y="93"/>
                  </a:lnTo>
                  <a:lnTo>
                    <a:pt x="46" y="79"/>
                  </a:lnTo>
                  <a:lnTo>
                    <a:pt x="40" y="66"/>
                  </a:lnTo>
                  <a:lnTo>
                    <a:pt x="34" y="51"/>
                  </a:lnTo>
                  <a:lnTo>
                    <a:pt x="28" y="36"/>
                  </a:lnTo>
                  <a:lnTo>
                    <a:pt x="24" y="21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FC5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8" name="Freeform 141"/>
            <p:cNvSpPr>
              <a:spLocks/>
            </p:cNvSpPr>
            <p:nvPr/>
          </p:nvSpPr>
          <p:spPr bwMode="auto">
            <a:xfrm>
              <a:off x="5106988" y="2170113"/>
              <a:ext cx="7938" cy="327025"/>
            </a:xfrm>
            <a:custGeom>
              <a:avLst/>
              <a:gdLst>
                <a:gd name="T0" fmla="*/ 5 w 5"/>
                <a:gd name="T1" fmla="*/ 0 h 206"/>
                <a:gd name="T2" fmla="*/ 0 w 5"/>
                <a:gd name="T3" fmla="*/ 0 h 206"/>
                <a:gd name="T4" fmla="*/ 0 w 5"/>
                <a:gd name="T5" fmla="*/ 155 h 206"/>
                <a:gd name="T6" fmla="*/ 0 w 5"/>
                <a:gd name="T7" fmla="*/ 206 h 206"/>
                <a:gd name="T8" fmla="*/ 5 w 5"/>
                <a:gd name="T9" fmla="*/ 206 h 206"/>
                <a:gd name="T10" fmla="*/ 5 w 5"/>
                <a:gd name="T11" fmla="*/ 0 h 206"/>
                <a:gd name="T12" fmla="*/ 5 w 5"/>
                <a:gd name="T13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06">
                  <a:moveTo>
                    <a:pt x="5" y="0"/>
                  </a:moveTo>
                  <a:lnTo>
                    <a:pt x="0" y="0"/>
                  </a:lnTo>
                  <a:lnTo>
                    <a:pt x="0" y="155"/>
                  </a:lnTo>
                  <a:lnTo>
                    <a:pt x="0" y="206"/>
                  </a:lnTo>
                  <a:lnTo>
                    <a:pt x="5" y="20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9" name="Freeform 142"/>
            <p:cNvSpPr>
              <a:spLocks/>
            </p:cNvSpPr>
            <p:nvPr/>
          </p:nvSpPr>
          <p:spPr bwMode="auto">
            <a:xfrm>
              <a:off x="5130800" y="2170113"/>
              <a:ext cx="22225" cy="327025"/>
            </a:xfrm>
            <a:custGeom>
              <a:avLst/>
              <a:gdLst>
                <a:gd name="T0" fmla="*/ 14 w 14"/>
                <a:gd name="T1" fmla="*/ 0 h 206"/>
                <a:gd name="T2" fmla="*/ 0 w 14"/>
                <a:gd name="T3" fmla="*/ 0 h 206"/>
                <a:gd name="T4" fmla="*/ 0 w 14"/>
                <a:gd name="T5" fmla="*/ 206 h 206"/>
                <a:gd name="T6" fmla="*/ 12 w 14"/>
                <a:gd name="T7" fmla="*/ 206 h 206"/>
                <a:gd name="T8" fmla="*/ 14 w 14"/>
                <a:gd name="T9" fmla="*/ 155 h 206"/>
                <a:gd name="T10" fmla="*/ 14 w 14"/>
                <a:gd name="T11" fmla="*/ 0 h 206"/>
                <a:gd name="T12" fmla="*/ 14 w 14"/>
                <a:gd name="T13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06">
                  <a:moveTo>
                    <a:pt x="14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2" y="206"/>
                  </a:lnTo>
                  <a:lnTo>
                    <a:pt x="14" y="155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0" name="Freeform 143"/>
            <p:cNvSpPr>
              <a:spLocks/>
            </p:cNvSpPr>
            <p:nvPr/>
          </p:nvSpPr>
          <p:spPr bwMode="auto">
            <a:xfrm>
              <a:off x="5114925" y="2170113"/>
              <a:ext cx="15875" cy="327025"/>
            </a:xfrm>
            <a:custGeom>
              <a:avLst/>
              <a:gdLst>
                <a:gd name="T0" fmla="*/ 1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206">
                  <a:moveTo>
                    <a:pt x="1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1" name="Freeform 144"/>
            <p:cNvSpPr>
              <a:spLocks noEditPoints="1"/>
            </p:cNvSpPr>
            <p:nvPr/>
          </p:nvSpPr>
          <p:spPr bwMode="auto">
            <a:xfrm>
              <a:off x="4881563" y="2416175"/>
              <a:ext cx="395288" cy="142875"/>
            </a:xfrm>
            <a:custGeom>
              <a:avLst/>
              <a:gdLst>
                <a:gd name="T0" fmla="*/ 217 w 249"/>
                <a:gd name="T1" fmla="*/ 2 h 90"/>
                <a:gd name="T2" fmla="*/ 171 w 249"/>
                <a:gd name="T3" fmla="*/ 0 h 90"/>
                <a:gd name="T4" fmla="*/ 157 w 249"/>
                <a:gd name="T5" fmla="*/ 51 h 90"/>
                <a:gd name="T6" fmla="*/ 142 w 249"/>
                <a:gd name="T7" fmla="*/ 51 h 90"/>
                <a:gd name="T8" fmla="*/ 142 w 249"/>
                <a:gd name="T9" fmla="*/ 0 h 90"/>
                <a:gd name="T10" fmla="*/ 91 w 249"/>
                <a:gd name="T11" fmla="*/ 6 h 90"/>
                <a:gd name="T12" fmla="*/ 46 w 249"/>
                <a:gd name="T13" fmla="*/ 17 h 90"/>
                <a:gd name="T14" fmla="*/ 36 w 249"/>
                <a:gd name="T15" fmla="*/ 22 h 90"/>
                <a:gd name="T16" fmla="*/ 18 w 249"/>
                <a:gd name="T17" fmla="*/ 31 h 90"/>
                <a:gd name="T18" fmla="*/ 6 w 249"/>
                <a:gd name="T19" fmla="*/ 41 h 90"/>
                <a:gd name="T20" fmla="*/ 1 w 249"/>
                <a:gd name="T21" fmla="*/ 51 h 90"/>
                <a:gd name="T22" fmla="*/ 0 w 249"/>
                <a:gd name="T23" fmla="*/ 56 h 90"/>
                <a:gd name="T24" fmla="*/ 0 w 249"/>
                <a:gd name="T25" fmla="*/ 58 h 90"/>
                <a:gd name="T26" fmla="*/ 0 w 249"/>
                <a:gd name="T27" fmla="*/ 58 h 90"/>
                <a:gd name="T28" fmla="*/ 2 w 249"/>
                <a:gd name="T29" fmla="*/ 64 h 90"/>
                <a:gd name="T30" fmla="*/ 6 w 249"/>
                <a:gd name="T31" fmla="*/ 72 h 90"/>
                <a:gd name="T32" fmla="*/ 23 w 249"/>
                <a:gd name="T33" fmla="*/ 85 h 90"/>
                <a:gd name="T34" fmla="*/ 36 w 249"/>
                <a:gd name="T35" fmla="*/ 90 h 90"/>
                <a:gd name="T36" fmla="*/ 100 w 249"/>
                <a:gd name="T37" fmla="*/ 89 h 90"/>
                <a:gd name="T38" fmla="*/ 155 w 249"/>
                <a:gd name="T39" fmla="*/ 80 h 90"/>
                <a:gd name="T40" fmla="*/ 202 w 249"/>
                <a:gd name="T41" fmla="*/ 63 h 90"/>
                <a:gd name="T42" fmla="*/ 231 w 249"/>
                <a:gd name="T43" fmla="*/ 46 h 90"/>
                <a:gd name="T44" fmla="*/ 240 w 249"/>
                <a:gd name="T45" fmla="*/ 40 h 90"/>
                <a:gd name="T46" fmla="*/ 249 w 249"/>
                <a:gd name="T47" fmla="*/ 28 h 90"/>
                <a:gd name="T48" fmla="*/ 247 w 249"/>
                <a:gd name="T49" fmla="*/ 18 h 90"/>
                <a:gd name="T50" fmla="*/ 237 w 249"/>
                <a:gd name="T51" fmla="*/ 10 h 90"/>
                <a:gd name="T52" fmla="*/ 217 w 249"/>
                <a:gd name="T53" fmla="*/ 2 h 90"/>
                <a:gd name="T54" fmla="*/ 129 w 249"/>
                <a:gd name="T55" fmla="*/ 9 h 90"/>
                <a:gd name="T56" fmla="*/ 129 w 249"/>
                <a:gd name="T57" fmla="*/ 26 h 90"/>
                <a:gd name="T58" fmla="*/ 81 w 249"/>
                <a:gd name="T59" fmla="*/ 31 h 90"/>
                <a:gd name="T60" fmla="*/ 47 w 249"/>
                <a:gd name="T61" fmla="*/ 40 h 90"/>
                <a:gd name="T62" fmla="*/ 36 w 249"/>
                <a:gd name="T63" fmla="*/ 45 h 90"/>
                <a:gd name="T64" fmla="*/ 27 w 249"/>
                <a:gd name="T65" fmla="*/ 53 h 90"/>
                <a:gd name="T66" fmla="*/ 22 w 249"/>
                <a:gd name="T67" fmla="*/ 62 h 90"/>
                <a:gd name="T68" fmla="*/ 20 w 249"/>
                <a:gd name="T69" fmla="*/ 72 h 90"/>
                <a:gd name="T70" fmla="*/ 16 w 249"/>
                <a:gd name="T71" fmla="*/ 68 h 90"/>
                <a:gd name="T72" fmla="*/ 12 w 249"/>
                <a:gd name="T73" fmla="*/ 59 h 90"/>
                <a:gd name="T74" fmla="*/ 14 w 249"/>
                <a:gd name="T75" fmla="*/ 50 h 90"/>
                <a:gd name="T76" fmla="*/ 22 w 249"/>
                <a:gd name="T77" fmla="*/ 41 h 90"/>
                <a:gd name="T78" fmla="*/ 36 w 249"/>
                <a:gd name="T79" fmla="*/ 33 h 90"/>
                <a:gd name="T80" fmla="*/ 67 w 249"/>
                <a:gd name="T81" fmla="*/ 23 h 90"/>
                <a:gd name="T82" fmla="*/ 129 w 249"/>
                <a:gd name="T83" fmla="*/ 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90">
                  <a:moveTo>
                    <a:pt x="217" y="2"/>
                  </a:moveTo>
                  <a:lnTo>
                    <a:pt x="217" y="2"/>
                  </a:lnTo>
                  <a:lnTo>
                    <a:pt x="194" y="0"/>
                  </a:lnTo>
                  <a:lnTo>
                    <a:pt x="171" y="0"/>
                  </a:lnTo>
                  <a:lnTo>
                    <a:pt x="169" y="51"/>
                  </a:lnTo>
                  <a:lnTo>
                    <a:pt x="157" y="51"/>
                  </a:lnTo>
                  <a:lnTo>
                    <a:pt x="147" y="51"/>
                  </a:lnTo>
                  <a:lnTo>
                    <a:pt x="142" y="51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15" y="2"/>
                  </a:lnTo>
                  <a:lnTo>
                    <a:pt x="91" y="6"/>
                  </a:lnTo>
                  <a:lnTo>
                    <a:pt x="67" y="11"/>
                  </a:lnTo>
                  <a:lnTo>
                    <a:pt x="46" y="17"/>
                  </a:lnTo>
                  <a:lnTo>
                    <a:pt x="46" y="17"/>
                  </a:lnTo>
                  <a:lnTo>
                    <a:pt x="36" y="22"/>
                  </a:lnTo>
                  <a:lnTo>
                    <a:pt x="25" y="26"/>
                  </a:lnTo>
                  <a:lnTo>
                    <a:pt x="18" y="31"/>
                  </a:lnTo>
                  <a:lnTo>
                    <a:pt x="12" y="35"/>
                  </a:lnTo>
                  <a:lnTo>
                    <a:pt x="6" y="41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" y="61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6" y="72"/>
                  </a:lnTo>
                  <a:lnTo>
                    <a:pt x="13" y="79"/>
                  </a:lnTo>
                  <a:lnTo>
                    <a:pt x="23" y="85"/>
                  </a:lnTo>
                  <a:lnTo>
                    <a:pt x="36" y="90"/>
                  </a:lnTo>
                  <a:lnTo>
                    <a:pt x="36" y="90"/>
                  </a:lnTo>
                  <a:lnTo>
                    <a:pt x="68" y="90"/>
                  </a:lnTo>
                  <a:lnTo>
                    <a:pt x="100" y="89"/>
                  </a:lnTo>
                  <a:lnTo>
                    <a:pt x="128" y="86"/>
                  </a:lnTo>
                  <a:lnTo>
                    <a:pt x="155" y="80"/>
                  </a:lnTo>
                  <a:lnTo>
                    <a:pt x="180" y="72"/>
                  </a:lnTo>
                  <a:lnTo>
                    <a:pt x="202" y="63"/>
                  </a:lnTo>
                  <a:lnTo>
                    <a:pt x="222" y="52"/>
                  </a:lnTo>
                  <a:lnTo>
                    <a:pt x="231" y="46"/>
                  </a:lnTo>
                  <a:lnTo>
                    <a:pt x="240" y="40"/>
                  </a:lnTo>
                  <a:lnTo>
                    <a:pt x="240" y="40"/>
                  </a:lnTo>
                  <a:lnTo>
                    <a:pt x="246" y="34"/>
                  </a:lnTo>
                  <a:lnTo>
                    <a:pt x="249" y="28"/>
                  </a:lnTo>
                  <a:lnTo>
                    <a:pt x="249" y="24"/>
                  </a:lnTo>
                  <a:lnTo>
                    <a:pt x="247" y="18"/>
                  </a:lnTo>
                  <a:lnTo>
                    <a:pt x="244" y="14"/>
                  </a:lnTo>
                  <a:lnTo>
                    <a:pt x="237" y="10"/>
                  </a:lnTo>
                  <a:lnTo>
                    <a:pt x="228" y="6"/>
                  </a:lnTo>
                  <a:lnTo>
                    <a:pt x="217" y="2"/>
                  </a:lnTo>
                  <a:lnTo>
                    <a:pt x="217" y="2"/>
                  </a:lnTo>
                  <a:close/>
                  <a:moveTo>
                    <a:pt x="129" y="9"/>
                  </a:moveTo>
                  <a:lnTo>
                    <a:pt x="129" y="26"/>
                  </a:lnTo>
                  <a:lnTo>
                    <a:pt x="129" y="26"/>
                  </a:lnTo>
                  <a:lnTo>
                    <a:pt x="103" y="27"/>
                  </a:lnTo>
                  <a:lnTo>
                    <a:pt x="81" y="31"/>
                  </a:lnTo>
                  <a:lnTo>
                    <a:pt x="63" y="34"/>
                  </a:lnTo>
                  <a:lnTo>
                    <a:pt x="47" y="40"/>
                  </a:lnTo>
                  <a:lnTo>
                    <a:pt x="40" y="42"/>
                  </a:lnTo>
                  <a:lnTo>
                    <a:pt x="36" y="45"/>
                  </a:lnTo>
                  <a:lnTo>
                    <a:pt x="30" y="50"/>
                  </a:lnTo>
                  <a:lnTo>
                    <a:pt x="27" y="53"/>
                  </a:lnTo>
                  <a:lnTo>
                    <a:pt x="23" y="58"/>
                  </a:lnTo>
                  <a:lnTo>
                    <a:pt x="22" y="62"/>
                  </a:lnTo>
                  <a:lnTo>
                    <a:pt x="21" y="67"/>
                  </a:lnTo>
                  <a:lnTo>
                    <a:pt x="20" y="72"/>
                  </a:lnTo>
                  <a:lnTo>
                    <a:pt x="20" y="72"/>
                  </a:lnTo>
                  <a:lnTo>
                    <a:pt x="16" y="68"/>
                  </a:lnTo>
                  <a:lnTo>
                    <a:pt x="13" y="63"/>
                  </a:lnTo>
                  <a:lnTo>
                    <a:pt x="12" y="59"/>
                  </a:lnTo>
                  <a:lnTo>
                    <a:pt x="13" y="54"/>
                  </a:lnTo>
                  <a:lnTo>
                    <a:pt x="14" y="50"/>
                  </a:lnTo>
                  <a:lnTo>
                    <a:pt x="18" y="45"/>
                  </a:lnTo>
                  <a:lnTo>
                    <a:pt x="22" y="41"/>
                  </a:lnTo>
                  <a:lnTo>
                    <a:pt x="28" y="37"/>
                  </a:lnTo>
                  <a:lnTo>
                    <a:pt x="36" y="33"/>
                  </a:lnTo>
                  <a:lnTo>
                    <a:pt x="45" y="29"/>
                  </a:lnTo>
                  <a:lnTo>
                    <a:pt x="67" y="23"/>
                  </a:lnTo>
                  <a:lnTo>
                    <a:pt x="95" y="15"/>
                  </a:lnTo>
                  <a:lnTo>
                    <a:pt x="129" y="9"/>
                  </a:lnTo>
                  <a:lnTo>
                    <a:pt x="129" y="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2" name="Freeform 145"/>
            <p:cNvSpPr>
              <a:spLocks/>
            </p:cNvSpPr>
            <p:nvPr/>
          </p:nvSpPr>
          <p:spPr bwMode="auto">
            <a:xfrm>
              <a:off x="4900613" y="2430463"/>
              <a:ext cx="185738" cy="100013"/>
            </a:xfrm>
            <a:custGeom>
              <a:avLst/>
              <a:gdLst>
                <a:gd name="T0" fmla="*/ 117 w 117"/>
                <a:gd name="T1" fmla="*/ 17 h 63"/>
                <a:gd name="T2" fmla="*/ 117 w 117"/>
                <a:gd name="T3" fmla="*/ 0 h 63"/>
                <a:gd name="T4" fmla="*/ 117 w 117"/>
                <a:gd name="T5" fmla="*/ 0 h 63"/>
                <a:gd name="T6" fmla="*/ 83 w 117"/>
                <a:gd name="T7" fmla="*/ 6 h 63"/>
                <a:gd name="T8" fmla="*/ 55 w 117"/>
                <a:gd name="T9" fmla="*/ 14 h 63"/>
                <a:gd name="T10" fmla="*/ 33 w 117"/>
                <a:gd name="T11" fmla="*/ 20 h 63"/>
                <a:gd name="T12" fmla="*/ 24 w 117"/>
                <a:gd name="T13" fmla="*/ 24 h 63"/>
                <a:gd name="T14" fmla="*/ 16 w 117"/>
                <a:gd name="T15" fmla="*/ 28 h 63"/>
                <a:gd name="T16" fmla="*/ 10 w 117"/>
                <a:gd name="T17" fmla="*/ 32 h 63"/>
                <a:gd name="T18" fmla="*/ 6 w 117"/>
                <a:gd name="T19" fmla="*/ 36 h 63"/>
                <a:gd name="T20" fmla="*/ 2 w 117"/>
                <a:gd name="T21" fmla="*/ 41 h 63"/>
                <a:gd name="T22" fmla="*/ 1 w 117"/>
                <a:gd name="T23" fmla="*/ 45 h 63"/>
                <a:gd name="T24" fmla="*/ 0 w 117"/>
                <a:gd name="T25" fmla="*/ 50 h 63"/>
                <a:gd name="T26" fmla="*/ 1 w 117"/>
                <a:gd name="T27" fmla="*/ 54 h 63"/>
                <a:gd name="T28" fmla="*/ 4 w 117"/>
                <a:gd name="T29" fmla="*/ 59 h 63"/>
                <a:gd name="T30" fmla="*/ 8 w 117"/>
                <a:gd name="T31" fmla="*/ 63 h 63"/>
                <a:gd name="T32" fmla="*/ 8 w 117"/>
                <a:gd name="T33" fmla="*/ 63 h 63"/>
                <a:gd name="T34" fmla="*/ 9 w 117"/>
                <a:gd name="T35" fmla="*/ 58 h 63"/>
                <a:gd name="T36" fmla="*/ 10 w 117"/>
                <a:gd name="T37" fmla="*/ 53 h 63"/>
                <a:gd name="T38" fmla="*/ 11 w 117"/>
                <a:gd name="T39" fmla="*/ 49 h 63"/>
                <a:gd name="T40" fmla="*/ 15 w 117"/>
                <a:gd name="T41" fmla="*/ 44 h 63"/>
                <a:gd name="T42" fmla="*/ 18 w 117"/>
                <a:gd name="T43" fmla="*/ 41 h 63"/>
                <a:gd name="T44" fmla="*/ 24 w 117"/>
                <a:gd name="T45" fmla="*/ 36 h 63"/>
                <a:gd name="T46" fmla="*/ 28 w 117"/>
                <a:gd name="T47" fmla="*/ 33 h 63"/>
                <a:gd name="T48" fmla="*/ 35 w 117"/>
                <a:gd name="T49" fmla="*/ 31 h 63"/>
                <a:gd name="T50" fmla="*/ 51 w 117"/>
                <a:gd name="T51" fmla="*/ 25 h 63"/>
                <a:gd name="T52" fmla="*/ 69 w 117"/>
                <a:gd name="T53" fmla="*/ 22 h 63"/>
                <a:gd name="T54" fmla="*/ 91 w 117"/>
                <a:gd name="T55" fmla="*/ 18 h 63"/>
                <a:gd name="T56" fmla="*/ 117 w 117"/>
                <a:gd name="T57" fmla="*/ 17 h 63"/>
                <a:gd name="T58" fmla="*/ 117 w 117"/>
                <a:gd name="T59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7" h="63">
                  <a:moveTo>
                    <a:pt x="117" y="17"/>
                  </a:moveTo>
                  <a:lnTo>
                    <a:pt x="117" y="0"/>
                  </a:lnTo>
                  <a:lnTo>
                    <a:pt x="117" y="0"/>
                  </a:lnTo>
                  <a:lnTo>
                    <a:pt x="83" y="6"/>
                  </a:lnTo>
                  <a:lnTo>
                    <a:pt x="55" y="14"/>
                  </a:lnTo>
                  <a:lnTo>
                    <a:pt x="33" y="20"/>
                  </a:lnTo>
                  <a:lnTo>
                    <a:pt x="24" y="24"/>
                  </a:lnTo>
                  <a:lnTo>
                    <a:pt x="16" y="28"/>
                  </a:lnTo>
                  <a:lnTo>
                    <a:pt x="10" y="32"/>
                  </a:lnTo>
                  <a:lnTo>
                    <a:pt x="6" y="36"/>
                  </a:lnTo>
                  <a:lnTo>
                    <a:pt x="2" y="41"/>
                  </a:lnTo>
                  <a:lnTo>
                    <a:pt x="1" y="45"/>
                  </a:lnTo>
                  <a:lnTo>
                    <a:pt x="0" y="50"/>
                  </a:lnTo>
                  <a:lnTo>
                    <a:pt x="1" y="54"/>
                  </a:lnTo>
                  <a:lnTo>
                    <a:pt x="4" y="59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9" y="58"/>
                  </a:lnTo>
                  <a:lnTo>
                    <a:pt x="10" y="53"/>
                  </a:lnTo>
                  <a:lnTo>
                    <a:pt x="11" y="49"/>
                  </a:lnTo>
                  <a:lnTo>
                    <a:pt x="15" y="44"/>
                  </a:lnTo>
                  <a:lnTo>
                    <a:pt x="18" y="41"/>
                  </a:lnTo>
                  <a:lnTo>
                    <a:pt x="24" y="36"/>
                  </a:lnTo>
                  <a:lnTo>
                    <a:pt x="28" y="33"/>
                  </a:lnTo>
                  <a:lnTo>
                    <a:pt x="35" y="31"/>
                  </a:lnTo>
                  <a:lnTo>
                    <a:pt x="51" y="25"/>
                  </a:lnTo>
                  <a:lnTo>
                    <a:pt x="69" y="22"/>
                  </a:lnTo>
                  <a:lnTo>
                    <a:pt x="91" y="18"/>
                  </a:lnTo>
                  <a:lnTo>
                    <a:pt x="117" y="17"/>
                  </a:lnTo>
                  <a:lnTo>
                    <a:pt x="117" y="17"/>
                  </a:ln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pic>
        <p:nvPicPr>
          <p:cNvPr id="694" name="图片 6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571" y="2721074"/>
            <a:ext cx="1728189" cy="1937352"/>
          </a:xfrm>
          <a:prstGeom prst="rect">
            <a:avLst/>
          </a:prstGeom>
        </p:spPr>
      </p:pic>
      <p:pic>
        <p:nvPicPr>
          <p:cNvPr id="696" name="图片 69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700" y="2689802"/>
            <a:ext cx="1805859" cy="1891326"/>
          </a:xfrm>
          <a:prstGeom prst="rect">
            <a:avLst/>
          </a:prstGeom>
        </p:spPr>
      </p:pic>
      <p:grpSp>
        <p:nvGrpSpPr>
          <p:cNvPr id="1674" name="组合 1673"/>
          <p:cNvGrpSpPr/>
          <p:nvPr/>
        </p:nvGrpSpPr>
        <p:grpSpPr>
          <a:xfrm>
            <a:off x="202450" y="223113"/>
            <a:ext cx="1478184" cy="1998701"/>
            <a:chOff x="2333625" y="1196975"/>
            <a:chExt cx="1041401" cy="1408113"/>
          </a:xfrm>
        </p:grpSpPr>
        <p:sp>
          <p:nvSpPr>
            <p:cNvPr id="1321" name="Freeform 255"/>
            <p:cNvSpPr>
              <a:spLocks/>
            </p:cNvSpPr>
            <p:nvPr/>
          </p:nvSpPr>
          <p:spPr bwMode="auto">
            <a:xfrm>
              <a:off x="2654300" y="1230313"/>
              <a:ext cx="690563" cy="708025"/>
            </a:xfrm>
            <a:custGeom>
              <a:avLst/>
              <a:gdLst>
                <a:gd name="T0" fmla="*/ 199 w 435"/>
                <a:gd name="T1" fmla="*/ 64 h 446"/>
                <a:gd name="T2" fmla="*/ 220 w 435"/>
                <a:gd name="T3" fmla="*/ 52 h 446"/>
                <a:gd name="T4" fmla="*/ 230 w 435"/>
                <a:gd name="T5" fmla="*/ 50 h 446"/>
                <a:gd name="T6" fmla="*/ 242 w 435"/>
                <a:gd name="T7" fmla="*/ 50 h 446"/>
                <a:gd name="T8" fmla="*/ 264 w 435"/>
                <a:gd name="T9" fmla="*/ 60 h 446"/>
                <a:gd name="T10" fmla="*/ 288 w 435"/>
                <a:gd name="T11" fmla="*/ 79 h 446"/>
                <a:gd name="T12" fmla="*/ 298 w 435"/>
                <a:gd name="T13" fmla="*/ 95 h 446"/>
                <a:gd name="T14" fmla="*/ 304 w 435"/>
                <a:gd name="T15" fmla="*/ 105 h 446"/>
                <a:gd name="T16" fmla="*/ 311 w 435"/>
                <a:gd name="T17" fmla="*/ 123 h 446"/>
                <a:gd name="T18" fmla="*/ 316 w 435"/>
                <a:gd name="T19" fmla="*/ 142 h 446"/>
                <a:gd name="T20" fmla="*/ 317 w 435"/>
                <a:gd name="T21" fmla="*/ 159 h 446"/>
                <a:gd name="T22" fmla="*/ 378 w 435"/>
                <a:gd name="T23" fmla="*/ 206 h 446"/>
                <a:gd name="T24" fmla="*/ 380 w 435"/>
                <a:gd name="T25" fmla="*/ 230 h 446"/>
                <a:gd name="T26" fmla="*/ 380 w 435"/>
                <a:gd name="T27" fmla="*/ 280 h 446"/>
                <a:gd name="T28" fmla="*/ 374 w 435"/>
                <a:gd name="T29" fmla="*/ 333 h 446"/>
                <a:gd name="T30" fmla="*/ 361 w 435"/>
                <a:gd name="T31" fmla="*/ 390 h 446"/>
                <a:gd name="T32" fmla="*/ 416 w 435"/>
                <a:gd name="T33" fmla="*/ 446 h 446"/>
                <a:gd name="T34" fmla="*/ 424 w 435"/>
                <a:gd name="T35" fmla="*/ 419 h 446"/>
                <a:gd name="T36" fmla="*/ 434 w 435"/>
                <a:gd name="T37" fmla="*/ 361 h 446"/>
                <a:gd name="T38" fmla="*/ 435 w 435"/>
                <a:gd name="T39" fmla="*/ 331 h 446"/>
                <a:gd name="T40" fmla="*/ 433 w 435"/>
                <a:gd name="T41" fmla="*/ 298 h 446"/>
                <a:gd name="T42" fmla="*/ 429 w 435"/>
                <a:gd name="T43" fmla="*/ 267 h 446"/>
                <a:gd name="T44" fmla="*/ 422 w 435"/>
                <a:gd name="T45" fmla="*/ 237 h 446"/>
                <a:gd name="T46" fmla="*/ 413 w 435"/>
                <a:gd name="T47" fmla="*/ 207 h 446"/>
                <a:gd name="T48" fmla="*/ 399 w 435"/>
                <a:gd name="T49" fmla="*/ 179 h 446"/>
                <a:gd name="T50" fmla="*/ 385 w 435"/>
                <a:gd name="T51" fmla="*/ 151 h 446"/>
                <a:gd name="T52" fmla="*/ 365 w 435"/>
                <a:gd name="T53" fmla="*/ 125 h 446"/>
                <a:gd name="T54" fmla="*/ 345 w 435"/>
                <a:gd name="T55" fmla="*/ 100 h 446"/>
                <a:gd name="T56" fmla="*/ 324 w 435"/>
                <a:gd name="T57" fmla="*/ 79 h 446"/>
                <a:gd name="T58" fmla="*/ 279 w 435"/>
                <a:gd name="T59" fmla="*/ 44 h 446"/>
                <a:gd name="T60" fmla="*/ 229 w 435"/>
                <a:gd name="T61" fmla="*/ 19 h 446"/>
                <a:gd name="T62" fmla="*/ 176 w 435"/>
                <a:gd name="T63" fmla="*/ 5 h 446"/>
                <a:gd name="T64" fmla="*/ 149 w 435"/>
                <a:gd name="T65" fmla="*/ 0 h 446"/>
                <a:gd name="T66" fmla="*/ 131 w 435"/>
                <a:gd name="T67" fmla="*/ 0 h 446"/>
                <a:gd name="T68" fmla="*/ 95 w 435"/>
                <a:gd name="T69" fmla="*/ 5 h 446"/>
                <a:gd name="T70" fmla="*/ 62 w 435"/>
                <a:gd name="T71" fmla="*/ 17 h 446"/>
                <a:gd name="T72" fmla="*/ 29 w 435"/>
                <a:gd name="T73" fmla="*/ 36 h 446"/>
                <a:gd name="T74" fmla="*/ 13 w 435"/>
                <a:gd name="T75" fmla="*/ 50 h 446"/>
                <a:gd name="T76" fmla="*/ 12 w 435"/>
                <a:gd name="T77" fmla="*/ 50 h 446"/>
                <a:gd name="T78" fmla="*/ 12 w 435"/>
                <a:gd name="T79" fmla="*/ 50 h 446"/>
                <a:gd name="T80" fmla="*/ 0 w 435"/>
                <a:gd name="T81" fmla="*/ 63 h 446"/>
                <a:gd name="T82" fmla="*/ 90 w 435"/>
                <a:gd name="T83" fmla="*/ 63 h 446"/>
                <a:gd name="T84" fmla="*/ 129 w 435"/>
                <a:gd name="T85" fmla="*/ 70 h 446"/>
                <a:gd name="T86" fmla="*/ 145 w 435"/>
                <a:gd name="T87" fmla="*/ 77 h 446"/>
                <a:gd name="T88" fmla="*/ 158 w 435"/>
                <a:gd name="T89" fmla="*/ 85 h 446"/>
                <a:gd name="T90" fmla="*/ 165 w 435"/>
                <a:gd name="T91" fmla="*/ 87 h 446"/>
                <a:gd name="T92" fmla="*/ 171 w 435"/>
                <a:gd name="T93" fmla="*/ 90 h 446"/>
                <a:gd name="T94" fmla="*/ 182 w 435"/>
                <a:gd name="T95" fmla="*/ 78 h 446"/>
                <a:gd name="T96" fmla="*/ 199 w 435"/>
                <a:gd name="T97" fmla="*/ 64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5" h="446">
                  <a:moveTo>
                    <a:pt x="199" y="64"/>
                  </a:moveTo>
                  <a:lnTo>
                    <a:pt x="199" y="64"/>
                  </a:lnTo>
                  <a:lnTo>
                    <a:pt x="209" y="57"/>
                  </a:lnTo>
                  <a:lnTo>
                    <a:pt x="220" y="52"/>
                  </a:lnTo>
                  <a:lnTo>
                    <a:pt x="225" y="51"/>
                  </a:lnTo>
                  <a:lnTo>
                    <a:pt x="230" y="50"/>
                  </a:lnTo>
                  <a:lnTo>
                    <a:pt x="236" y="50"/>
                  </a:lnTo>
                  <a:lnTo>
                    <a:pt x="242" y="50"/>
                  </a:lnTo>
                  <a:lnTo>
                    <a:pt x="253" y="53"/>
                  </a:lnTo>
                  <a:lnTo>
                    <a:pt x="264" y="60"/>
                  </a:lnTo>
                  <a:lnTo>
                    <a:pt x="277" y="68"/>
                  </a:lnTo>
                  <a:lnTo>
                    <a:pt x="288" y="79"/>
                  </a:lnTo>
                  <a:lnTo>
                    <a:pt x="288" y="79"/>
                  </a:lnTo>
                  <a:lnTo>
                    <a:pt x="298" y="95"/>
                  </a:lnTo>
                  <a:lnTo>
                    <a:pt x="298" y="95"/>
                  </a:lnTo>
                  <a:lnTo>
                    <a:pt x="304" y="105"/>
                  </a:lnTo>
                  <a:lnTo>
                    <a:pt x="308" y="114"/>
                  </a:lnTo>
                  <a:lnTo>
                    <a:pt x="311" y="123"/>
                  </a:lnTo>
                  <a:lnTo>
                    <a:pt x="314" y="133"/>
                  </a:lnTo>
                  <a:lnTo>
                    <a:pt x="316" y="142"/>
                  </a:lnTo>
                  <a:lnTo>
                    <a:pt x="317" y="151"/>
                  </a:lnTo>
                  <a:lnTo>
                    <a:pt x="317" y="159"/>
                  </a:lnTo>
                  <a:lnTo>
                    <a:pt x="316" y="168"/>
                  </a:lnTo>
                  <a:lnTo>
                    <a:pt x="378" y="206"/>
                  </a:lnTo>
                  <a:lnTo>
                    <a:pt x="378" y="206"/>
                  </a:lnTo>
                  <a:lnTo>
                    <a:pt x="380" y="230"/>
                  </a:lnTo>
                  <a:lnTo>
                    <a:pt x="381" y="256"/>
                  </a:lnTo>
                  <a:lnTo>
                    <a:pt x="380" y="280"/>
                  </a:lnTo>
                  <a:lnTo>
                    <a:pt x="378" y="306"/>
                  </a:lnTo>
                  <a:lnTo>
                    <a:pt x="374" y="333"/>
                  </a:lnTo>
                  <a:lnTo>
                    <a:pt x="369" y="361"/>
                  </a:lnTo>
                  <a:lnTo>
                    <a:pt x="361" y="390"/>
                  </a:lnTo>
                  <a:lnTo>
                    <a:pt x="353" y="418"/>
                  </a:lnTo>
                  <a:lnTo>
                    <a:pt x="416" y="446"/>
                  </a:lnTo>
                  <a:lnTo>
                    <a:pt x="416" y="446"/>
                  </a:lnTo>
                  <a:lnTo>
                    <a:pt x="424" y="419"/>
                  </a:lnTo>
                  <a:lnTo>
                    <a:pt x="431" y="391"/>
                  </a:lnTo>
                  <a:lnTo>
                    <a:pt x="434" y="361"/>
                  </a:lnTo>
                  <a:lnTo>
                    <a:pt x="435" y="331"/>
                  </a:lnTo>
                  <a:lnTo>
                    <a:pt x="435" y="331"/>
                  </a:lnTo>
                  <a:lnTo>
                    <a:pt x="434" y="315"/>
                  </a:lnTo>
                  <a:lnTo>
                    <a:pt x="433" y="298"/>
                  </a:lnTo>
                  <a:lnTo>
                    <a:pt x="432" y="283"/>
                  </a:lnTo>
                  <a:lnTo>
                    <a:pt x="429" y="267"/>
                  </a:lnTo>
                  <a:lnTo>
                    <a:pt x="426" y="251"/>
                  </a:lnTo>
                  <a:lnTo>
                    <a:pt x="422" y="237"/>
                  </a:lnTo>
                  <a:lnTo>
                    <a:pt x="417" y="222"/>
                  </a:lnTo>
                  <a:lnTo>
                    <a:pt x="413" y="207"/>
                  </a:lnTo>
                  <a:lnTo>
                    <a:pt x="406" y="193"/>
                  </a:lnTo>
                  <a:lnTo>
                    <a:pt x="399" y="179"/>
                  </a:lnTo>
                  <a:lnTo>
                    <a:pt x="392" y="165"/>
                  </a:lnTo>
                  <a:lnTo>
                    <a:pt x="385" y="151"/>
                  </a:lnTo>
                  <a:lnTo>
                    <a:pt x="376" y="139"/>
                  </a:lnTo>
                  <a:lnTo>
                    <a:pt x="365" y="125"/>
                  </a:lnTo>
                  <a:lnTo>
                    <a:pt x="355" y="113"/>
                  </a:lnTo>
                  <a:lnTo>
                    <a:pt x="345" y="100"/>
                  </a:lnTo>
                  <a:lnTo>
                    <a:pt x="345" y="100"/>
                  </a:lnTo>
                  <a:lnTo>
                    <a:pt x="324" y="79"/>
                  </a:lnTo>
                  <a:lnTo>
                    <a:pt x="301" y="61"/>
                  </a:lnTo>
                  <a:lnTo>
                    <a:pt x="279" y="44"/>
                  </a:lnTo>
                  <a:lnTo>
                    <a:pt x="255" y="31"/>
                  </a:lnTo>
                  <a:lnTo>
                    <a:pt x="229" y="19"/>
                  </a:lnTo>
                  <a:lnTo>
                    <a:pt x="203" y="10"/>
                  </a:lnTo>
                  <a:lnTo>
                    <a:pt x="176" y="5"/>
                  </a:lnTo>
                  <a:lnTo>
                    <a:pt x="149" y="0"/>
                  </a:lnTo>
                  <a:lnTo>
                    <a:pt x="149" y="0"/>
                  </a:lnTo>
                  <a:lnTo>
                    <a:pt x="149" y="0"/>
                  </a:lnTo>
                  <a:lnTo>
                    <a:pt x="131" y="0"/>
                  </a:lnTo>
                  <a:lnTo>
                    <a:pt x="113" y="1"/>
                  </a:lnTo>
                  <a:lnTo>
                    <a:pt x="95" y="5"/>
                  </a:lnTo>
                  <a:lnTo>
                    <a:pt x="79" y="10"/>
                  </a:lnTo>
                  <a:lnTo>
                    <a:pt x="62" y="17"/>
                  </a:lnTo>
                  <a:lnTo>
                    <a:pt x="45" y="26"/>
                  </a:lnTo>
                  <a:lnTo>
                    <a:pt x="29" y="36"/>
                  </a:lnTo>
                  <a:lnTo>
                    <a:pt x="13" y="50"/>
                  </a:lnTo>
                  <a:lnTo>
                    <a:pt x="13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0" y="63"/>
                  </a:lnTo>
                  <a:lnTo>
                    <a:pt x="90" y="63"/>
                  </a:lnTo>
                  <a:lnTo>
                    <a:pt x="90" y="63"/>
                  </a:lnTo>
                  <a:lnTo>
                    <a:pt x="110" y="66"/>
                  </a:lnTo>
                  <a:lnTo>
                    <a:pt x="129" y="70"/>
                  </a:lnTo>
                  <a:lnTo>
                    <a:pt x="137" y="72"/>
                  </a:lnTo>
                  <a:lnTo>
                    <a:pt x="145" y="77"/>
                  </a:lnTo>
                  <a:lnTo>
                    <a:pt x="152" y="80"/>
                  </a:lnTo>
                  <a:lnTo>
                    <a:pt x="158" y="85"/>
                  </a:lnTo>
                  <a:lnTo>
                    <a:pt x="158" y="85"/>
                  </a:lnTo>
                  <a:lnTo>
                    <a:pt x="165" y="87"/>
                  </a:lnTo>
                  <a:lnTo>
                    <a:pt x="171" y="90"/>
                  </a:lnTo>
                  <a:lnTo>
                    <a:pt x="171" y="90"/>
                  </a:lnTo>
                  <a:lnTo>
                    <a:pt x="176" y="84"/>
                  </a:lnTo>
                  <a:lnTo>
                    <a:pt x="182" y="78"/>
                  </a:lnTo>
                  <a:lnTo>
                    <a:pt x="190" y="71"/>
                  </a:lnTo>
                  <a:lnTo>
                    <a:pt x="199" y="64"/>
                  </a:lnTo>
                  <a:lnTo>
                    <a:pt x="199" y="64"/>
                  </a:lnTo>
                  <a:close/>
                </a:path>
              </a:pathLst>
            </a:custGeom>
            <a:solidFill>
              <a:srgbClr val="7647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2" name="Freeform 256"/>
            <p:cNvSpPr>
              <a:spLocks noEditPoints="1"/>
            </p:cNvSpPr>
            <p:nvPr/>
          </p:nvSpPr>
          <p:spPr bwMode="auto">
            <a:xfrm>
              <a:off x="2911475" y="1309688"/>
              <a:ext cx="219075" cy="142875"/>
            </a:xfrm>
            <a:custGeom>
              <a:avLst/>
              <a:gdLst>
                <a:gd name="T0" fmla="*/ 126 w 138"/>
                <a:gd name="T1" fmla="*/ 29 h 90"/>
                <a:gd name="T2" fmla="*/ 102 w 138"/>
                <a:gd name="T3" fmla="*/ 10 h 90"/>
                <a:gd name="T4" fmla="*/ 80 w 138"/>
                <a:gd name="T5" fmla="*/ 0 h 90"/>
                <a:gd name="T6" fmla="*/ 68 w 138"/>
                <a:gd name="T7" fmla="*/ 0 h 90"/>
                <a:gd name="T8" fmla="*/ 58 w 138"/>
                <a:gd name="T9" fmla="*/ 2 h 90"/>
                <a:gd name="T10" fmla="*/ 37 w 138"/>
                <a:gd name="T11" fmla="*/ 14 h 90"/>
                <a:gd name="T12" fmla="*/ 28 w 138"/>
                <a:gd name="T13" fmla="*/ 21 h 90"/>
                <a:gd name="T14" fmla="*/ 14 w 138"/>
                <a:gd name="T15" fmla="*/ 34 h 90"/>
                <a:gd name="T16" fmla="*/ 9 w 138"/>
                <a:gd name="T17" fmla="*/ 40 h 90"/>
                <a:gd name="T18" fmla="*/ 4 w 138"/>
                <a:gd name="T19" fmla="*/ 50 h 90"/>
                <a:gd name="T20" fmla="*/ 2 w 138"/>
                <a:gd name="T21" fmla="*/ 59 h 90"/>
                <a:gd name="T22" fmla="*/ 1 w 138"/>
                <a:gd name="T23" fmla="*/ 71 h 90"/>
                <a:gd name="T24" fmla="*/ 2 w 138"/>
                <a:gd name="T25" fmla="*/ 85 h 90"/>
                <a:gd name="T26" fmla="*/ 4 w 138"/>
                <a:gd name="T27" fmla="*/ 90 h 90"/>
                <a:gd name="T28" fmla="*/ 7 w 138"/>
                <a:gd name="T29" fmla="*/ 73 h 90"/>
                <a:gd name="T30" fmla="*/ 11 w 138"/>
                <a:gd name="T31" fmla="*/ 67 h 90"/>
                <a:gd name="T32" fmla="*/ 21 w 138"/>
                <a:gd name="T33" fmla="*/ 58 h 90"/>
                <a:gd name="T34" fmla="*/ 27 w 138"/>
                <a:gd name="T35" fmla="*/ 55 h 90"/>
                <a:gd name="T36" fmla="*/ 41 w 138"/>
                <a:gd name="T37" fmla="*/ 49 h 90"/>
                <a:gd name="T38" fmla="*/ 57 w 138"/>
                <a:gd name="T39" fmla="*/ 58 h 90"/>
                <a:gd name="T40" fmla="*/ 85 w 138"/>
                <a:gd name="T41" fmla="*/ 73 h 90"/>
                <a:gd name="T42" fmla="*/ 108 w 138"/>
                <a:gd name="T43" fmla="*/ 81 h 90"/>
                <a:gd name="T44" fmla="*/ 125 w 138"/>
                <a:gd name="T45" fmla="*/ 83 h 90"/>
                <a:gd name="T46" fmla="*/ 131 w 138"/>
                <a:gd name="T47" fmla="*/ 81 h 90"/>
                <a:gd name="T48" fmla="*/ 136 w 138"/>
                <a:gd name="T49" fmla="*/ 74 h 90"/>
                <a:gd name="T50" fmla="*/ 138 w 138"/>
                <a:gd name="T51" fmla="*/ 66 h 90"/>
                <a:gd name="T52" fmla="*/ 136 w 138"/>
                <a:gd name="T53" fmla="*/ 45 h 90"/>
                <a:gd name="T54" fmla="*/ 126 w 138"/>
                <a:gd name="T55" fmla="*/ 29 h 90"/>
                <a:gd name="T56" fmla="*/ 11 w 138"/>
                <a:gd name="T57" fmla="*/ 41 h 90"/>
                <a:gd name="T58" fmla="*/ 17 w 138"/>
                <a:gd name="T59" fmla="*/ 36 h 90"/>
                <a:gd name="T60" fmla="*/ 30 w 138"/>
                <a:gd name="T61" fmla="*/ 23 h 90"/>
                <a:gd name="T62" fmla="*/ 38 w 138"/>
                <a:gd name="T63" fmla="*/ 17 h 90"/>
                <a:gd name="T64" fmla="*/ 38 w 138"/>
                <a:gd name="T65" fmla="*/ 17 h 90"/>
                <a:gd name="T66" fmla="*/ 58 w 138"/>
                <a:gd name="T67" fmla="*/ 4 h 90"/>
                <a:gd name="T68" fmla="*/ 80 w 138"/>
                <a:gd name="T69" fmla="*/ 3 h 90"/>
                <a:gd name="T70" fmla="*/ 101 w 138"/>
                <a:gd name="T71" fmla="*/ 12 h 90"/>
                <a:gd name="T72" fmla="*/ 124 w 138"/>
                <a:gd name="T73" fmla="*/ 31 h 90"/>
                <a:gd name="T74" fmla="*/ 112 w 138"/>
                <a:gd name="T75" fmla="*/ 25 h 90"/>
                <a:gd name="T76" fmla="*/ 92 w 138"/>
                <a:gd name="T77" fmla="*/ 16 h 90"/>
                <a:gd name="T78" fmla="*/ 72 w 138"/>
                <a:gd name="T79" fmla="*/ 13 h 90"/>
                <a:gd name="T80" fmla="*/ 54 w 138"/>
                <a:gd name="T81" fmla="*/ 19 h 90"/>
                <a:gd name="T82" fmla="*/ 45 w 138"/>
                <a:gd name="T83" fmla="*/ 25 h 90"/>
                <a:gd name="T84" fmla="*/ 22 w 138"/>
                <a:gd name="T85" fmla="*/ 39 h 90"/>
                <a:gd name="T86" fmla="*/ 5 w 138"/>
                <a:gd name="T87" fmla="*/ 57 h 90"/>
                <a:gd name="T88" fmla="*/ 7 w 138"/>
                <a:gd name="T89" fmla="*/ 49 h 90"/>
                <a:gd name="T90" fmla="*/ 11 w 138"/>
                <a:gd name="T91" fmla="*/ 4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" h="90">
                  <a:moveTo>
                    <a:pt x="126" y="29"/>
                  </a:moveTo>
                  <a:lnTo>
                    <a:pt x="126" y="29"/>
                  </a:lnTo>
                  <a:lnTo>
                    <a:pt x="115" y="18"/>
                  </a:lnTo>
                  <a:lnTo>
                    <a:pt x="102" y="10"/>
                  </a:lnTo>
                  <a:lnTo>
                    <a:pt x="91" y="3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3" y="1"/>
                  </a:lnTo>
                  <a:lnTo>
                    <a:pt x="58" y="2"/>
                  </a:lnTo>
                  <a:lnTo>
                    <a:pt x="47" y="7"/>
                  </a:lnTo>
                  <a:lnTo>
                    <a:pt x="37" y="14"/>
                  </a:lnTo>
                  <a:lnTo>
                    <a:pt x="37" y="14"/>
                  </a:lnTo>
                  <a:lnTo>
                    <a:pt x="28" y="21"/>
                  </a:lnTo>
                  <a:lnTo>
                    <a:pt x="20" y="28"/>
                  </a:lnTo>
                  <a:lnTo>
                    <a:pt x="14" y="34"/>
                  </a:lnTo>
                  <a:lnTo>
                    <a:pt x="9" y="40"/>
                  </a:lnTo>
                  <a:lnTo>
                    <a:pt x="9" y="40"/>
                  </a:lnTo>
                  <a:lnTo>
                    <a:pt x="7" y="45"/>
                  </a:lnTo>
                  <a:lnTo>
                    <a:pt x="4" y="50"/>
                  </a:lnTo>
                  <a:lnTo>
                    <a:pt x="3" y="55"/>
                  </a:lnTo>
                  <a:lnTo>
                    <a:pt x="2" y="59"/>
                  </a:lnTo>
                  <a:lnTo>
                    <a:pt x="2" y="59"/>
                  </a:lnTo>
                  <a:lnTo>
                    <a:pt x="1" y="71"/>
                  </a:lnTo>
                  <a:lnTo>
                    <a:pt x="0" y="79"/>
                  </a:lnTo>
                  <a:lnTo>
                    <a:pt x="2" y="85"/>
                  </a:lnTo>
                  <a:lnTo>
                    <a:pt x="4" y="90"/>
                  </a:lnTo>
                  <a:lnTo>
                    <a:pt x="4" y="90"/>
                  </a:lnTo>
                  <a:lnTo>
                    <a:pt x="5" y="82"/>
                  </a:lnTo>
                  <a:lnTo>
                    <a:pt x="7" y="73"/>
                  </a:lnTo>
                  <a:lnTo>
                    <a:pt x="7" y="73"/>
                  </a:lnTo>
                  <a:lnTo>
                    <a:pt x="11" y="67"/>
                  </a:lnTo>
                  <a:lnTo>
                    <a:pt x="17" y="63"/>
                  </a:lnTo>
                  <a:lnTo>
                    <a:pt x="21" y="58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1" y="49"/>
                  </a:lnTo>
                  <a:lnTo>
                    <a:pt x="57" y="58"/>
                  </a:lnTo>
                  <a:lnTo>
                    <a:pt x="73" y="67"/>
                  </a:lnTo>
                  <a:lnTo>
                    <a:pt x="85" y="73"/>
                  </a:lnTo>
                  <a:lnTo>
                    <a:pt x="98" y="79"/>
                  </a:lnTo>
                  <a:lnTo>
                    <a:pt x="108" y="81"/>
                  </a:lnTo>
                  <a:lnTo>
                    <a:pt x="117" y="83"/>
                  </a:lnTo>
                  <a:lnTo>
                    <a:pt x="125" y="83"/>
                  </a:lnTo>
                  <a:lnTo>
                    <a:pt x="131" y="81"/>
                  </a:lnTo>
                  <a:lnTo>
                    <a:pt x="131" y="81"/>
                  </a:lnTo>
                  <a:lnTo>
                    <a:pt x="134" y="77"/>
                  </a:lnTo>
                  <a:lnTo>
                    <a:pt x="136" y="74"/>
                  </a:lnTo>
                  <a:lnTo>
                    <a:pt x="137" y="71"/>
                  </a:lnTo>
                  <a:lnTo>
                    <a:pt x="138" y="66"/>
                  </a:lnTo>
                  <a:lnTo>
                    <a:pt x="138" y="57"/>
                  </a:lnTo>
                  <a:lnTo>
                    <a:pt x="136" y="45"/>
                  </a:lnTo>
                  <a:lnTo>
                    <a:pt x="136" y="45"/>
                  </a:lnTo>
                  <a:lnTo>
                    <a:pt x="126" y="29"/>
                  </a:lnTo>
                  <a:lnTo>
                    <a:pt x="126" y="29"/>
                  </a:lnTo>
                  <a:close/>
                  <a:moveTo>
                    <a:pt x="11" y="41"/>
                  </a:moveTo>
                  <a:lnTo>
                    <a:pt x="11" y="41"/>
                  </a:lnTo>
                  <a:lnTo>
                    <a:pt x="17" y="36"/>
                  </a:lnTo>
                  <a:lnTo>
                    <a:pt x="22" y="29"/>
                  </a:lnTo>
                  <a:lnTo>
                    <a:pt x="30" y="23"/>
                  </a:lnTo>
                  <a:lnTo>
                    <a:pt x="38" y="17"/>
                  </a:lnTo>
                  <a:lnTo>
                    <a:pt x="38" y="17"/>
                  </a:lnTo>
                  <a:lnTo>
                    <a:pt x="38" y="17"/>
                  </a:lnTo>
                  <a:lnTo>
                    <a:pt x="38" y="17"/>
                  </a:lnTo>
                  <a:lnTo>
                    <a:pt x="48" y="9"/>
                  </a:lnTo>
                  <a:lnTo>
                    <a:pt x="58" y="4"/>
                  </a:lnTo>
                  <a:lnTo>
                    <a:pt x="70" y="3"/>
                  </a:lnTo>
                  <a:lnTo>
                    <a:pt x="80" y="3"/>
                  </a:lnTo>
                  <a:lnTo>
                    <a:pt x="91" y="7"/>
                  </a:lnTo>
                  <a:lnTo>
                    <a:pt x="101" y="12"/>
                  </a:lnTo>
                  <a:lnTo>
                    <a:pt x="112" y="20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12" y="25"/>
                  </a:lnTo>
                  <a:lnTo>
                    <a:pt x="102" y="19"/>
                  </a:lnTo>
                  <a:lnTo>
                    <a:pt x="92" y="16"/>
                  </a:lnTo>
                  <a:lnTo>
                    <a:pt x="82" y="13"/>
                  </a:lnTo>
                  <a:lnTo>
                    <a:pt x="72" y="13"/>
                  </a:lnTo>
                  <a:lnTo>
                    <a:pt x="63" y="16"/>
                  </a:lnTo>
                  <a:lnTo>
                    <a:pt x="54" y="19"/>
                  </a:lnTo>
                  <a:lnTo>
                    <a:pt x="45" y="25"/>
                  </a:lnTo>
                  <a:lnTo>
                    <a:pt x="45" y="25"/>
                  </a:lnTo>
                  <a:lnTo>
                    <a:pt x="32" y="31"/>
                  </a:lnTo>
                  <a:lnTo>
                    <a:pt x="22" y="39"/>
                  </a:lnTo>
                  <a:lnTo>
                    <a:pt x="13" y="48"/>
                  </a:lnTo>
                  <a:lnTo>
                    <a:pt x="5" y="57"/>
                  </a:lnTo>
                  <a:lnTo>
                    <a:pt x="5" y="57"/>
                  </a:lnTo>
                  <a:lnTo>
                    <a:pt x="7" y="49"/>
                  </a:lnTo>
                  <a:lnTo>
                    <a:pt x="11" y="41"/>
                  </a:lnTo>
                  <a:lnTo>
                    <a:pt x="11" y="41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3" name="Freeform 257"/>
            <p:cNvSpPr>
              <a:spLocks/>
            </p:cNvSpPr>
            <p:nvPr/>
          </p:nvSpPr>
          <p:spPr bwMode="auto">
            <a:xfrm>
              <a:off x="2919413" y="1314450"/>
              <a:ext cx="188913" cy="85725"/>
            </a:xfrm>
            <a:custGeom>
              <a:avLst/>
              <a:gdLst>
                <a:gd name="T0" fmla="*/ 33 w 119"/>
                <a:gd name="T1" fmla="*/ 14 h 54"/>
                <a:gd name="T2" fmla="*/ 33 w 119"/>
                <a:gd name="T3" fmla="*/ 14 h 54"/>
                <a:gd name="T4" fmla="*/ 25 w 119"/>
                <a:gd name="T5" fmla="*/ 20 h 54"/>
                <a:gd name="T6" fmla="*/ 17 w 119"/>
                <a:gd name="T7" fmla="*/ 26 h 54"/>
                <a:gd name="T8" fmla="*/ 12 w 119"/>
                <a:gd name="T9" fmla="*/ 33 h 54"/>
                <a:gd name="T10" fmla="*/ 6 w 119"/>
                <a:gd name="T11" fmla="*/ 38 h 54"/>
                <a:gd name="T12" fmla="*/ 6 w 119"/>
                <a:gd name="T13" fmla="*/ 38 h 54"/>
                <a:gd name="T14" fmla="*/ 2 w 119"/>
                <a:gd name="T15" fmla="*/ 46 h 54"/>
                <a:gd name="T16" fmla="*/ 0 w 119"/>
                <a:gd name="T17" fmla="*/ 54 h 54"/>
                <a:gd name="T18" fmla="*/ 0 w 119"/>
                <a:gd name="T19" fmla="*/ 54 h 54"/>
                <a:gd name="T20" fmla="*/ 8 w 119"/>
                <a:gd name="T21" fmla="*/ 45 h 54"/>
                <a:gd name="T22" fmla="*/ 17 w 119"/>
                <a:gd name="T23" fmla="*/ 36 h 54"/>
                <a:gd name="T24" fmla="*/ 27 w 119"/>
                <a:gd name="T25" fmla="*/ 28 h 54"/>
                <a:gd name="T26" fmla="*/ 40 w 119"/>
                <a:gd name="T27" fmla="*/ 22 h 54"/>
                <a:gd name="T28" fmla="*/ 40 w 119"/>
                <a:gd name="T29" fmla="*/ 22 h 54"/>
                <a:gd name="T30" fmla="*/ 49 w 119"/>
                <a:gd name="T31" fmla="*/ 16 h 54"/>
                <a:gd name="T32" fmla="*/ 58 w 119"/>
                <a:gd name="T33" fmla="*/ 13 h 54"/>
                <a:gd name="T34" fmla="*/ 67 w 119"/>
                <a:gd name="T35" fmla="*/ 10 h 54"/>
                <a:gd name="T36" fmla="*/ 77 w 119"/>
                <a:gd name="T37" fmla="*/ 10 h 54"/>
                <a:gd name="T38" fmla="*/ 87 w 119"/>
                <a:gd name="T39" fmla="*/ 13 h 54"/>
                <a:gd name="T40" fmla="*/ 97 w 119"/>
                <a:gd name="T41" fmla="*/ 16 h 54"/>
                <a:gd name="T42" fmla="*/ 107 w 119"/>
                <a:gd name="T43" fmla="*/ 22 h 54"/>
                <a:gd name="T44" fmla="*/ 119 w 119"/>
                <a:gd name="T45" fmla="*/ 28 h 54"/>
                <a:gd name="T46" fmla="*/ 119 w 119"/>
                <a:gd name="T47" fmla="*/ 28 h 54"/>
                <a:gd name="T48" fmla="*/ 107 w 119"/>
                <a:gd name="T49" fmla="*/ 17 h 54"/>
                <a:gd name="T50" fmla="*/ 96 w 119"/>
                <a:gd name="T51" fmla="*/ 9 h 54"/>
                <a:gd name="T52" fmla="*/ 86 w 119"/>
                <a:gd name="T53" fmla="*/ 4 h 54"/>
                <a:gd name="T54" fmla="*/ 75 w 119"/>
                <a:gd name="T55" fmla="*/ 0 h 54"/>
                <a:gd name="T56" fmla="*/ 65 w 119"/>
                <a:gd name="T57" fmla="*/ 0 h 54"/>
                <a:gd name="T58" fmla="*/ 53 w 119"/>
                <a:gd name="T59" fmla="*/ 1 h 54"/>
                <a:gd name="T60" fmla="*/ 43 w 119"/>
                <a:gd name="T61" fmla="*/ 6 h 54"/>
                <a:gd name="T62" fmla="*/ 33 w 119"/>
                <a:gd name="T63" fmla="*/ 14 h 54"/>
                <a:gd name="T64" fmla="*/ 33 w 119"/>
                <a:gd name="T65" fmla="*/ 14 h 54"/>
                <a:gd name="T66" fmla="*/ 33 w 119"/>
                <a:gd name="T67" fmla="*/ 14 h 54"/>
                <a:gd name="T68" fmla="*/ 33 w 119"/>
                <a:gd name="T6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9" h="54">
                  <a:moveTo>
                    <a:pt x="33" y="14"/>
                  </a:moveTo>
                  <a:lnTo>
                    <a:pt x="33" y="14"/>
                  </a:lnTo>
                  <a:lnTo>
                    <a:pt x="25" y="20"/>
                  </a:lnTo>
                  <a:lnTo>
                    <a:pt x="17" y="26"/>
                  </a:lnTo>
                  <a:lnTo>
                    <a:pt x="12" y="33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2" y="4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8" y="45"/>
                  </a:lnTo>
                  <a:lnTo>
                    <a:pt x="17" y="36"/>
                  </a:lnTo>
                  <a:lnTo>
                    <a:pt x="27" y="28"/>
                  </a:lnTo>
                  <a:lnTo>
                    <a:pt x="40" y="22"/>
                  </a:lnTo>
                  <a:lnTo>
                    <a:pt x="40" y="22"/>
                  </a:lnTo>
                  <a:lnTo>
                    <a:pt x="49" y="16"/>
                  </a:lnTo>
                  <a:lnTo>
                    <a:pt x="58" y="13"/>
                  </a:lnTo>
                  <a:lnTo>
                    <a:pt x="67" y="10"/>
                  </a:lnTo>
                  <a:lnTo>
                    <a:pt x="77" y="10"/>
                  </a:lnTo>
                  <a:lnTo>
                    <a:pt x="87" y="13"/>
                  </a:lnTo>
                  <a:lnTo>
                    <a:pt x="97" y="16"/>
                  </a:lnTo>
                  <a:lnTo>
                    <a:pt x="107" y="22"/>
                  </a:lnTo>
                  <a:lnTo>
                    <a:pt x="119" y="28"/>
                  </a:lnTo>
                  <a:lnTo>
                    <a:pt x="119" y="28"/>
                  </a:lnTo>
                  <a:lnTo>
                    <a:pt x="107" y="17"/>
                  </a:lnTo>
                  <a:lnTo>
                    <a:pt x="96" y="9"/>
                  </a:lnTo>
                  <a:lnTo>
                    <a:pt x="86" y="4"/>
                  </a:lnTo>
                  <a:lnTo>
                    <a:pt x="75" y="0"/>
                  </a:lnTo>
                  <a:lnTo>
                    <a:pt x="65" y="0"/>
                  </a:lnTo>
                  <a:lnTo>
                    <a:pt x="53" y="1"/>
                  </a:lnTo>
                  <a:lnTo>
                    <a:pt x="43" y="6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lnTo>
                    <a:pt x="33" y="14"/>
                  </a:lnTo>
                  <a:close/>
                </a:path>
              </a:pathLst>
            </a:custGeom>
            <a:solidFill>
              <a:srgbClr val="E37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4" name="Freeform 258"/>
            <p:cNvSpPr>
              <a:spLocks/>
            </p:cNvSpPr>
            <p:nvPr/>
          </p:nvSpPr>
          <p:spPr bwMode="auto">
            <a:xfrm>
              <a:off x="2917825" y="1387475"/>
              <a:ext cx="198438" cy="311150"/>
            </a:xfrm>
            <a:custGeom>
              <a:avLst/>
              <a:gdLst>
                <a:gd name="T0" fmla="*/ 31 w 125"/>
                <a:gd name="T1" fmla="*/ 3 h 196"/>
                <a:gd name="T2" fmla="*/ 17 w 125"/>
                <a:gd name="T3" fmla="*/ 9 h 196"/>
                <a:gd name="T4" fmla="*/ 3 w 125"/>
                <a:gd name="T5" fmla="*/ 24 h 196"/>
                <a:gd name="T6" fmla="*/ 0 w 125"/>
                <a:gd name="T7" fmla="*/ 41 h 196"/>
                <a:gd name="T8" fmla="*/ 15 w 125"/>
                <a:gd name="T9" fmla="*/ 24 h 196"/>
                <a:gd name="T10" fmla="*/ 33 w 125"/>
                <a:gd name="T11" fmla="*/ 16 h 196"/>
                <a:gd name="T12" fmla="*/ 84 w 125"/>
                <a:gd name="T13" fmla="*/ 57 h 196"/>
                <a:gd name="T14" fmla="*/ 102 w 125"/>
                <a:gd name="T15" fmla="*/ 63 h 196"/>
                <a:gd name="T16" fmla="*/ 109 w 125"/>
                <a:gd name="T17" fmla="*/ 68 h 196"/>
                <a:gd name="T18" fmla="*/ 109 w 125"/>
                <a:gd name="T19" fmla="*/ 81 h 196"/>
                <a:gd name="T20" fmla="*/ 95 w 125"/>
                <a:gd name="T21" fmla="*/ 87 h 196"/>
                <a:gd name="T22" fmla="*/ 73 w 125"/>
                <a:gd name="T23" fmla="*/ 111 h 196"/>
                <a:gd name="T24" fmla="*/ 49 w 125"/>
                <a:gd name="T25" fmla="*/ 120 h 196"/>
                <a:gd name="T26" fmla="*/ 30 w 125"/>
                <a:gd name="T27" fmla="*/ 117 h 196"/>
                <a:gd name="T28" fmla="*/ 8 w 125"/>
                <a:gd name="T29" fmla="*/ 94 h 196"/>
                <a:gd name="T30" fmla="*/ 3 w 125"/>
                <a:gd name="T31" fmla="*/ 90 h 196"/>
                <a:gd name="T32" fmla="*/ 8 w 125"/>
                <a:gd name="T33" fmla="*/ 106 h 196"/>
                <a:gd name="T34" fmla="*/ 17 w 125"/>
                <a:gd name="T35" fmla="*/ 121 h 196"/>
                <a:gd name="T36" fmla="*/ 33 w 125"/>
                <a:gd name="T37" fmla="*/ 131 h 196"/>
                <a:gd name="T38" fmla="*/ 43 w 125"/>
                <a:gd name="T39" fmla="*/ 133 h 196"/>
                <a:gd name="T40" fmla="*/ 69 w 125"/>
                <a:gd name="T41" fmla="*/ 153 h 196"/>
                <a:gd name="T42" fmla="*/ 50 w 125"/>
                <a:gd name="T43" fmla="*/ 187 h 196"/>
                <a:gd name="T44" fmla="*/ 69 w 125"/>
                <a:gd name="T45" fmla="*/ 196 h 196"/>
                <a:gd name="T46" fmla="*/ 82 w 125"/>
                <a:gd name="T47" fmla="*/ 194 h 196"/>
                <a:gd name="T48" fmla="*/ 89 w 125"/>
                <a:gd name="T49" fmla="*/ 183 h 196"/>
                <a:gd name="T50" fmla="*/ 87 w 125"/>
                <a:gd name="T51" fmla="*/ 165 h 196"/>
                <a:gd name="T52" fmla="*/ 85 w 125"/>
                <a:gd name="T53" fmla="*/ 152 h 196"/>
                <a:gd name="T54" fmla="*/ 75 w 125"/>
                <a:gd name="T55" fmla="*/ 138 h 196"/>
                <a:gd name="T56" fmla="*/ 60 w 125"/>
                <a:gd name="T57" fmla="*/ 126 h 196"/>
                <a:gd name="T58" fmla="*/ 78 w 125"/>
                <a:gd name="T59" fmla="*/ 115 h 196"/>
                <a:gd name="T60" fmla="*/ 99 w 125"/>
                <a:gd name="T61" fmla="*/ 169 h 196"/>
                <a:gd name="T62" fmla="*/ 111 w 125"/>
                <a:gd name="T63" fmla="*/ 169 h 196"/>
                <a:gd name="T64" fmla="*/ 125 w 125"/>
                <a:gd name="T65" fmla="*/ 151 h 196"/>
                <a:gd name="T66" fmla="*/ 115 w 125"/>
                <a:gd name="T67" fmla="*/ 142 h 196"/>
                <a:gd name="T68" fmla="*/ 106 w 125"/>
                <a:gd name="T69" fmla="*/ 125 h 196"/>
                <a:gd name="T70" fmla="*/ 90 w 125"/>
                <a:gd name="T71" fmla="*/ 127 h 196"/>
                <a:gd name="T72" fmla="*/ 91 w 125"/>
                <a:gd name="T73" fmla="*/ 121 h 196"/>
                <a:gd name="T74" fmla="*/ 105 w 125"/>
                <a:gd name="T75" fmla="*/ 95 h 196"/>
                <a:gd name="T76" fmla="*/ 114 w 125"/>
                <a:gd name="T77" fmla="*/ 88 h 196"/>
                <a:gd name="T78" fmla="*/ 120 w 125"/>
                <a:gd name="T79" fmla="*/ 72 h 196"/>
                <a:gd name="T80" fmla="*/ 113 w 125"/>
                <a:gd name="T81" fmla="*/ 54 h 196"/>
                <a:gd name="T82" fmla="*/ 96 w 125"/>
                <a:gd name="T83" fmla="*/ 50 h 196"/>
                <a:gd name="T84" fmla="*/ 68 w 125"/>
                <a:gd name="T85" fmla="*/ 35 h 196"/>
                <a:gd name="T86" fmla="*/ 44 w 125"/>
                <a:gd name="T87" fmla="*/ 1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5" h="196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3" y="6"/>
                  </a:lnTo>
                  <a:lnTo>
                    <a:pt x="23" y="6"/>
                  </a:lnTo>
                  <a:lnTo>
                    <a:pt x="17" y="9"/>
                  </a:lnTo>
                  <a:lnTo>
                    <a:pt x="13" y="14"/>
                  </a:lnTo>
                  <a:lnTo>
                    <a:pt x="7" y="18"/>
                  </a:lnTo>
                  <a:lnTo>
                    <a:pt x="3" y="24"/>
                  </a:lnTo>
                  <a:lnTo>
                    <a:pt x="3" y="24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7" y="31"/>
                  </a:lnTo>
                  <a:lnTo>
                    <a:pt x="15" y="24"/>
                  </a:lnTo>
                  <a:lnTo>
                    <a:pt x="24" y="18"/>
                  </a:lnTo>
                  <a:lnTo>
                    <a:pt x="33" y="16"/>
                  </a:lnTo>
                  <a:lnTo>
                    <a:pt x="33" y="16"/>
                  </a:lnTo>
                  <a:lnTo>
                    <a:pt x="52" y="33"/>
                  </a:lnTo>
                  <a:lnTo>
                    <a:pt x="69" y="46"/>
                  </a:lnTo>
                  <a:lnTo>
                    <a:pt x="84" y="57"/>
                  </a:lnTo>
                  <a:lnTo>
                    <a:pt x="96" y="63"/>
                  </a:lnTo>
                  <a:lnTo>
                    <a:pt x="96" y="63"/>
                  </a:lnTo>
                  <a:lnTo>
                    <a:pt x="102" y="63"/>
                  </a:lnTo>
                  <a:lnTo>
                    <a:pt x="105" y="63"/>
                  </a:lnTo>
                  <a:lnTo>
                    <a:pt x="108" y="66"/>
                  </a:lnTo>
                  <a:lnTo>
                    <a:pt x="109" y="68"/>
                  </a:lnTo>
                  <a:lnTo>
                    <a:pt x="111" y="71"/>
                  </a:lnTo>
                  <a:lnTo>
                    <a:pt x="111" y="76"/>
                  </a:lnTo>
                  <a:lnTo>
                    <a:pt x="109" y="81"/>
                  </a:lnTo>
                  <a:lnTo>
                    <a:pt x="108" y="87"/>
                  </a:lnTo>
                  <a:lnTo>
                    <a:pt x="95" y="87"/>
                  </a:lnTo>
                  <a:lnTo>
                    <a:pt x="95" y="87"/>
                  </a:lnTo>
                  <a:lnTo>
                    <a:pt x="88" y="97"/>
                  </a:lnTo>
                  <a:lnTo>
                    <a:pt x="81" y="105"/>
                  </a:lnTo>
                  <a:lnTo>
                    <a:pt x="73" y="111"/>
                  </a:lnTo>
                  <a:lnTo>
                    <a:pt x="66" y="115"/>
                  </a:lnTo>
                  <a:lnTo>
                    <a:pt x="58" y="118"/>
                  </a:lnTo>
                  <a:lnTo>
                    <a:pt x="49" y="120"/>
                  </a:lnTo>
                  <a:lnTo>
                    <a:pt x="40" y="120"/>
                  </a:lnTo>
                  <a:lnTo>
                    <a:pt x="30" y="117"/>
                  </a:lnTo>
                  <a:lnTo>
                    <a:pt x="30" y="117"/>
                  </a:lnTo>
                  <a:lnTo>
                    <a:pt x="22" y="112"/>
                  </a:lnTo>
                  <a:lnTo>
                    <a:pt x="15" y="104"/>
                  </a:lnTo>
                  <a:lnTo>
                    <a:pt x="8" y="94"/>
                  </a:lnTo>
                  <a:lnTo>
                    <a:pt x="1" y="81"/>
                  </a:lnTo>
                  <a:lnTo>
                    <a:pt x="1" y="81"/>
                  </a:lnTo>
                  <a:lnTo>
                    <a:pt x="3" y="90"/>
                  </a:lnTo>
                  <a:lnTo>
                    <a:pt x="6" y="99"/>
                  </a:lnTo>
                  <a:lnTo>
                    <a:pt x="6" y="99"/>
                  </a:lnTo>
                  <a:lnTo>
                    <a:pt x="8" y="106"/>
                  </a:lnTo>
                  <a:lnTo>
                    <a:pt x="10" y="112"/>
                  </a:lnTo>
                  <a:lnTo>
                    <a:pt x="14" y="116"/>
                  </a:lnTo>
                  <a:lnTo>
                    <a:pt x="17" y="121"/>
                  </a:lnTo>
                  <a:lnTo>
                    <a:pt x="22" y="125"/>
                  </a:lnTo>
                  <a:lnTo>
                    <a:pt x="27" y="129"/>
                  </a:lnTo>
                  <a:lnTo>
                    <a:pt x="33" y="131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3" y="133"/>
                  </a:lnTo>
                  <a:lnTo>
                    <a:pt x="43" y="133"/>
                  </a:lnTo>
                  <a:lnTo>
                    <a:pt x="48" y="132"/>
                  </a:lnTo>
                  <a:lnTo>
                    <a:pt x="69" y="153"/>
                  </a:lnTo>
                  <a:lnTo>
                    <a:pt x="69" y="184"/>
                  </a:lnTo>
                  <a:lnTo>
                    <a:pt x="50" y="187"/>
                  </a:lnTo>
                  <a:lnTo>
                    <a:pt x="50" y="187"/>
                  </a:lnTo>
                  <a:lnTo>
                    <a:pt x="57" y="192"/>
                  </a:lnTo>
                  <a:lnTo>
                    <a:pt x="62" y="194"/>
                  </a:lnTo>
                  <a:lnTo>
                    <a:pt x="69" y="196"/>
                  </a:lnTo>
                  <a:lnTo>
                    <a:pt x="76" y="196"/>
                  </a:lnTo>
                  <a:lnTo>
                    <a:pt x="76" y="196"/>
                  </a:lnTo>
                  <a:lnTo>
                    <a:pt x="82" y="194"/>
                  </a:lnTo>
                  <a:lnTo>
                    <a:pt x="89" y="190"/>
                  </a:lnTo>
                  <a:lnTo>
                    <a:pt x="89" y="190"/>
                  </a:lnTo>
                  <a:lnTo>
                    <a:pt x="89" y="183"/>
                  </a:lnTo>
                  <a:lnTo>
                    <a:pt x="89" y="176"/>
                  </a:lnTo>
                  <a:lnTo>
                    <a:pt x="89" y="170"/>
                  </a:lnTo>
                  <a:lnTo>
                    <a:pt x="87" y="165"/>
                  </a:lnTo>
                  <a:lnTo>
                    <a:pt x="87" y="165"/>
                  </a:lnTo>
                  <a:lnTo>
                    <a:pt x="86" y="158"/>
                  </a:lnTo>
                  <a:lnTo>
                    <a:pt x="85" y="152"/>
                  </a:lnTo>
                  <a:lnTo>
                    <a:pt x="82" y="148"/>
                  </a:lnTo>
                  <a:lnTo>
                    <a:pt x="79" y="142"/>
                  </a:lnTo>
                  <a:lnTo>
                    <a:pt x="75" y="138"/>
                  </a:lnTo>
                  <a:lnTo>
                    <a:pt x="70" y="133"/>
                  </a:lnTo>
                  <a:lnTo>
                    <a:pt x="66" y="130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9" y="121"/>
                  </a:lnTo>
                  <a:lnTo>
                    <a:pt x="78" y="115"/>
                  </a:lnTo>
                  <a:lnTo>
                    <a:pt x="78" y="129"/>
                  </a:lnTo>
                  <a:lnTo>
                    <a:pt x="98" y="147"/>
                  </a:lnTo>
                  <a:lnTo>
                    <a:pt x="99" y="169"/>
                  </a:lnTo>
                  <a:lnTo>
                    <a:pt x="99" y="169"/>
                  </a:lnTo>
                  <a:lnTo>
                    <a:pt x="105" y="170"/>
                  </a:lnTo>
                  <a:lnTo>
                    <a:pt x="111" y="169"/>
                  </a:lnTo>
                  <a:lnTo>
                    <a:pt x="117" y="168"/>
                  </a:lnTo>
                  <a:lnTo>
                    <a:pt x="124" y="165"/>
                  </a:lnTo>
                  <a:lnTo>
                    <a:pt x="125" y="151"/>
                  </a:lnTo>
                  <a:lnTo>
                    <a:pt x="125" y="151"/>
                  </a:lnTo>
                  <a:lnTo>
                    <a:pt x="120" y="147"/>
                  </a:lnTo>
                  <a:lnTo>
                    <a:pt x="115" y="142"/>
                  </a:lnTo>
                  <a:lnTo>
                    <a:pt x="111" y="134"/>
                  </a:lnTo>
                  <a:lnTo>
                    <a:pt x="106" y="125"/>
                  </a:lnTo>
                  <a:lnTo>
                    <a:pt x="106" y="125"/>
                  </a:lnTo>
                  <a:lnTo>
                    <a:pt x="102" y="127"/>
                  </a:lnTo>
                  <a:lnTo>
                    <a:pt x="96" y="127"/>
                  </a:lnTo>
                  <a:lnTo>
                    <a:pt x="90" y="127"/>
                  </a:lnTo>
                  <a:lnTo>
                    <a:pt x="85" y="125"/>
                  </a:lnTo>
                  <a:lnTo>
                    <a:pt x="85" y="125"/>
                  </a:lnTo>
                  <a:lnTo>
                    <a:pt x="91" y="121"/>
                  </a:lnTo>
                  <a:lnTo>
                    <a:pt x="97" y="114"/>
                  </a:lnTo>
                  <a:lnTo>
                    <a:pt x="102" y="105"/>
                  </a:lnTo>
                  <a:lnTo>
                    <a:pt x="105" y="95"/>
                  </a:lnTo>
                  <a:lnTo>
                    <a:pt x="105" y="95"/>
                  </a:lnTo>
                  <a:lnTo>
                    <a:pt x="109" y="93"/>
                  </a:lnTo>
                  <a:lnTo>
                    <a:pt x="114" y="88"/>
                  </a:lnTo>
                  <a:lnTo>
                    <a:pt x="117" y="80"/>
                  </a:lnTo>
                  <a:lnTo>
                    <a:pt x="120" y="72"/>
                  </a:lnTo>
                  <a:lnTo>
                    <a:pt x="120" y="72"/>
                  </a:lnTo>
                  <a:lnTo>
                    <a:pt x="118" y="64"/>
                  </a:lnTo>
                  <a:lnTo>
                    <a:pt x="116" y="58"/>
                  </a:lnTo>
                  <a:lnTo>
                    <a:pt x="113" y="54"/>
                  </a:lnTo>
                  <a:lnTo>
                    <a:pt x="107" y="53"/>
                  </a:lnTo>
                  <a:lnTo>
                    <a:pt x="107" y="53"/>
                  </a:lnTo>
                  <a:lnTo>
                    <a:pt x="96" y="50"/>
                  </a:lnTo>
                  <a:lnTo>
                    <a:pt x="86" y="46"/>
                  </a:lnTo>
                  <a:lnTo>
                    <a:pt x="77" y="41"/>
                  </a:lnTo>
                  <a:lnTo>
                    <a:pt x="68" y="35"/>
                  </a:lnTo>
                  <a:lnTo>
                    <a:pt x="59" y="28"/>
                  </a:lnTo>
                  <a:lnTo>
                    <a:pt x="52" y="19"/>
                  </a:lnTo>
                  <a:lnTo>
                    <a:pt x="44" y="1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5" name="Freeform 259"/>
            <p:cNvSpPr>
              <a:spLocks/>
            </p:cNvSpPr>
            <p:nvPr/>
          </p:nvSpPr>
          <p:spPr bwMode="auto">
            <a:xfrm>
              <a:off x="2976563" y="1381125"/>
              <a:ext cx="204788" cy="247650"/>
            </a:xfrm>
            <a:custGeom>
              <a:avLst/>
              <a:gdLst>
                <a:gd name="T0" fmla="*/ 70 w 129"/>
                <a:gd name="T1" fmla="*/ 57 h 156"/>
                <a:gd name="T2" fmla="*/ 79 w 129"/>
                <a:gd name="T3" fmla="*/ 62 h 156"/>
                <a:gd name="T4" fmla="*/ 83 w 129"/>
                <a:gd name="T5" fmla="*/ 76 h 156"/>
                <a:gd name="T6" fmla="*/ 80 w 129"/>
                <a:gd name="T7" fmla="*/ 84 h 156"/>
                <a:gd name="T8" fmla="*/ 72 w 129"/>
                <a:gd name="T9" fmla="*/ 97 h 156"/>
                <a:gd name="T10" fmla="*/ 68 w 129"/>
                <a:gd name="T11" fmla="*/ 99 h 156"/>
                <a:gd name="T12" fmla="*/ 60 w 129"/>
                <a:gd name="T13" fmla="*/ 118 h 156"/>
                <a:gd name="T14" fmla="*/ 48 w 129"/>
                <a:gd name="T15" fmla="*/ 129 h 156"/>
                <a:gd name="T16" fmla="*/ 53 w 129"/>
                <a:gd name="T17" fmla="*/ 131 h 156"/>
                <a:gd name="T18" fmla="*/ 65 w 129"/>
                <a:gd name="T19" fmla="*/ 131 h 156"/>
                <a:gd name="T20" fmla="*/ 69 w 129"/>
                <a:gd name="T21" fmla="*/ 129 h 156"/>
                <a:gd name="T22" fmla="*/ 78 w 129"/>
                <a:gd name="T23" fmla="*/ 146 h 156"/>
                <a:gd name="T24" fmla="*/ 88 w 129"/>
                <a:gd name="T25" fmla="*/ 155 h 156"/>
                <a:gd name="T26" fmla="*/ 93 w 129"/>
                <a:gd name="T27" fmla="*/ 156 h 156"/>
                <a:gd name="T28" fmla="*/ 102 w 129"/>
                <a:gd name="T29" fmla="*/ 156 h 156"/>
                <a:gd name="T30" fmla="*/ 112 w 129"/>
                <a:gd name="T31" fmla="*/ 153 h 156"/>
                <a:gd name="T32" fmla="*/ 129 w 129"/>
                <a:gd name="T33" fmla="*/ 139 h 156"/>
                <a:gd name="T34" fmla="*/ 122 w 129"/>
                <a:gd name="T35" fmla="*/ 137 h 156"/>
                <a:gd name="T36" fmla="*/ 112 w 129"/>
                <a:gd name="T37" fmla="*/ 129 h 156"/>
                <a:gd name="T38" fmla="*/ 106 w 129"/>
                <a:gd name="T39" fmla="*/ 116 h 156"/>
                <a:gd name="T40" fmla="*/ 107 w 129"/>
                <a:gd name="T41" fmla="*/ 99 h 156"/>
                <a:gd name="T42" fmla="*/ 110 w 129"/>
                <a:gd name="T43" fmla="*/ 89 h 156"/>
                <a:gd name="T44" fmla="*/ 113 w 129"/>
                <a:gd name="T45" fmla="*/ 73 h 156"/>
                <a:gd name="T46" fmla="*/ 114 w 129"/>
                <a:gd name="T47" fmla="*/ 64 h 156"/>
                <a:gd name="T48" fmla="*/ 113 w 129"/>
                <a:gd name="T49" fmla="*/ 47 h 156"/>
                <a:gd name="T50" fmla="*/ 108 w 129"/>
                <a:gd name="T51" fmla="*/ 28 h 156"/>
                <a:gd name="T52" fmla="*/ 101 w 129"/>
                <a:gd name="T53" fmla="*/ 10 h 156"/>
                <a:gd name="T54" fmla="*/ 95 w 129"/>
                <a:gd name="T55" fmla="*/ 0 h 156"/>
                <a:gd name="T56" fmla="*/ 97 w 129"/>
                <a:gd name="T57" fmla="*/ 21 h 156"/>
                <a:gd name="T58" fmla="*/ 95 w 129"/>
                <a:gd name="T59" fmla="*/ 29 h 156"/>
                <a:gd name="T60" fmla="*/ 90 w 129"/>
                <a:gd name="T61" fmla="*/ 36 h 156"/>
                <a:gd name="T62" fmla="*/ 84 w 129"/>
                <a:gd name="T63" fmla="*/ 38 h 156"/>
                <a:gd name="T64" fmla="*/ 67 w 129"/>
                <a:gd name="T65" fmla="*/ 36 h 156"/>
                <a:gd name="T66" fmla="*/ 44 w 129"/>
                <a:gd name="T67" fmla="*/ 28 h 156"/>
                <a:gd name="T68" fmla="*/ 16 w 129"/>
                <a:gd name="T69" fmla="*/ 13 h 156"/>
                <a:gd name="T70" fmla="*/ 0 w 129"/>
                <a:gd name="T71" fmla="*/ 4 h 156"/>
                <a:gd name="T72" fmla="*/ 15 w 129"/>
                <a:gd name="T73" fmla="*/ 23 h 156"/>
                <a:gd name="T74" fmla="*/ 31 w 129"/>
                <a:gd name="T75" fmla="*/ 39 h 156"/>
                <a:gd name="T76" fmla="*/ 49 w 129"/>
                <a:gd name="T77" fmla="*/ 50 h 156"/>
                <a:gd name="T78" fmla="*/ 70 w 129"/>
                <a:gd name="T79" fmla="*/ 57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9" h="156">
                  <a:moveTo>
                    <a:pt x="70" y="57"/>
                  </a:moveTo>
                  <a:lnTo>
                    <a:pt x="70" y="57"/>
                  </a:lnTo>
                  <a:lnTo>
                    <a:pt x="76" y="58"/>
                  </a:lnTo>
                  <a:lnTo>
                    <a:pt x="79" y="62"/>
                  </a:lnTo>
                  <a:lnTo>
                    <a:pt x="81" y="68"/>
                  </a:lnTo>
                  <a:lnTo>
                    <a:pt x="83" y="76"/>
                  </a:lnTo>
                  <a:lnTo>
                    <a:pt x="83" y="76"/>
                  </a:lnTo>
                  <a:lnTo>
                    <a:pt x="80" y="84"/>
                  </a:lnTo>
                  <a:lnTo>
                    <a:pt x="77" y="92"/>
                  </a:lnTo>
                  <a:lnTo>
                    <a:pt x="72" y="97"/>
                  </a:lnTo>
                  <a:lnTo>
                    <a:pt x="68" y="99"/>
                  </a:lnTo>
                  <a:lnTo>
                    <a:pt x="68" y="99"/>
                  </a:lnTo>
                  <a:lnTo>
                    <a:pt x="65" y="109"/>
                  </a:lnTo>
                  <a:lnTo>
                    <a:pt x="60" y="118"/>
                  </a:lnTo>
                  <a:lnTo>
                    <a:pt x="54" y="125"/>
                  </a:lnTo>
                  <a:lnTo>
                    <a:pt x="48" y="129"/>
                  </a:lnTo>
                  <a:lnTo>
                    <a:pt x="48" y="129"/>
                  </a:lnTo>
                  <a:lnTo>
                    <a:pt x="53" y="131"/>
                  </a:lnTo>
                  <a:lnTo>
                    <a:pt x="59" y="131"/>
                  </a:lnTo>
                  <a:lnTo>
                    <a:pt x="65" y="131"/>
                  </a:lnTo>
                  <a:lnTo>
                    <a:pt x="69" y="129"/>
                  </a:lnTo>
                  <a:lnTo>
                    <a:pt x="69" y="129"/>
                  </a:lnTo>
                  <a:lnTo>
                    <a:pt x="74" y="138"/>
                  </a:lnTo>
                  <a:lnTo>
                    <a:pt x="78" y="146"/>
                  </a:lnTo>
                  <a:lnTo>
                    <a:pt x="83" y="151"/>
                  </a:lnTo>
                  <a:lnTo>
                    <a:pt x="88" y="155"/>
                  </a:lnTo>
                  <a:lnTo>
                    <a:pt x="88" y="155"/>
                  </a:lnTo>
                  <a:lnTo>
                    <a:pt x="93" y="156"/>
                  </a:lnTo>
                  <a:lnTo>
                    <a:pt x="97" y="156"/>
                  </a:lnTo>
                  <a:lnTo>
                    <a:pt x="102" y="156"/>
                  </a:lnTo>
                  <a:lnTo>
                    <a:pt x="107" y="155"/>
                  </a:lnTo>
                  <a:lnTo>
                    <a:pt x="112" y="153"/>
                  </a:lnTo>
                  <a:lnTo>
                    <a:pt x="117" y="149"/>
                  </a:lnTo>
                  <a:lnTo>
                    <a:pt x="129" y="139"/>
                  </a:lnTo>
                  <a:lnTo>
                    <a:pt x="129" y="139"/>
                  </a:lnTo>
                  <a:lnTo>
                    <a:pt x="122" y="137"/>
                  </a:lnTo>
                  <a:lnTo>
                    <a:pt x="116" y="134"/>
                  </a:lnTo>
                  <a:lnTo>
                    <a:pt x="112" y="129"/>
                  </a:lnTo>
                  <a:lnTo>
                    <a:pt x="108" y="122"/>
                  </a:lnTo>
                  <a:lnTo>
                    <a:pt x="106" y="116"/>
                  </a:lnTo>
                  <a:lnTo>
                    <a:pt x="106" y="108"/>
                  </a:lnTo>
                  <a:lnTo>
                    <a:pt x="107" y="99"/>
                  </a:lnTo>
                  <a:lnTo>
                    <a:pt x="110" y="89"/>
                  </a:lnTo>
                  <a:lnTo>
                    <a:pt x="110" y="89"/>
                  </a:lnTo>
                  <a:lnTo>
                    <a:pt x="112" y="81"/>
                  </a:lnTo>
                  <a:lnTo>
                    <a:pt x="113" y="73"/>
                  </a:lnTo>
                  <a:lnTo>
                    <a:pt x="113" y="73"/>
                  </a:lnTo>
                  <a:lnTo>
                    <a:pt x="114" y="64"/>
                  </a:lnTo>
                  <a:lnTo>
                    <a:pt x="114" y="56"/>
                  </a:lnTo>
                  <a:lnTo>
                    <a:pt x="113" y="47"/>
                  </a:lnTo>
                  <a:lnTo>
                    <a:pt x="111" y="38"/>
                  </a:lnTo>
                  <a:lnTo>
                    <a:pt x="108" y="28"/>
                  </a:lnTo>
                  <a:lnTo>
                    <a:pt x="105" y="19"/>
                  </a:lnTo>
                  <a:lnTo>
                    <a:pt x="101" y="10"/>
                  </a:lnTo>
                  <a:lnTo>
                    <a:pt x="95" y="0"/>
                  </a:lnTo>
                  <a:lnTo>
                    <a:pt x="95" y="0"/>
                  </a:lnTo>
                  <a:lnTo>
                    <a:pt x="97" y="12"/>
                  </a:lnTo>
                  <a:lnTo>
                    <a:pt x="97" y="21"/>
                  </a:lnTo>
                  <a:lnTo>
                    <a:pt x="96" y="26"/>
                  </a:lnTo>
                  <a:lnTo>
                    <a:pt x="95" y="29"/>
                  </a:lnTo>
                  <a:lnTo>
                    <a:pt x="93" y="32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84" y="38"/>
                  </a:lnTo>
                  <a:lnTo>
                    <a:pt x="76" y="38"/>
                  </a:lnTo>
                  <a:lnTo>
                    <a:pt x="67" y="36"/>
                  </a:lnTo>
                  <a:lnTo>
                    <a:pt x="57" y="34"/>
                  </a:lnTo>
                  <a:lnTo>
                    <a:pt x="44" y="28"/>
                  </a:lnTo>
                  <a:lnTo>
                    <a:pt x="32" y="22"/>
                  </a:lnTo>
                  <a:lnTo>
                    <a:pt x="16" y="13"/>
                  </a:lnTo>
                  <a:lnTo>
                    <a:pt x="0" y="4"/>
                  </a:lnTo>
                  <a:lnTo>
                    <a:pt x="0" y="4"/>
                  </a:lnTo>
                  <a:lnTo>
                    <a:pt x="7" y="14"/>
                  </a:lnTo>
                  <a:lnTo>
                    <a:pt x="15" y="23"/>
                  </a:lnTo>
                  <a:lnTo>
                    <a:pt x="22" y="32"/>
                  </a:lnTo>
                  <a:lnTo>
                    <a:pt x="31" y="39"/>
                  </a:lnTo>
                  <a:lnTo>
                    <a:pt x="40" y="45"/>
                  </a:lnTo>
                  <a:lnTo>
                    <a:pt x="49" y="50"/>
                  </a:lnTo>
                  <a:lnTo>
                    <a:pt x="59" y="54"/>
                  </a:lnTo>
                  <a:lnTo>
                    <a:pt x="70" y="57"/>
                  </a:lnTo>
                  <a:lnTo>
                    <a:pt x="70" y="57"/>
                  </a:lnTo>
                  <a:close/>
                </a:path>
              </a:pathLst>
            </a:custGeom>
            <a:solidFill>
              <a:srgbClr val="331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6" name="Freeform 260"/>
            <p:cNvSpPr>
              <a:spLocks/>
            </p:cNvSpPr>
            <p:nvPr/>
          </p:nvSpPr>
          <p:spPr bwMode="auto">
            <a:xfrm>
              <a:off x="3097213" y="1497013"/>
              <a:ext cx="157163" cy="304800"/>
            </a:xfrm>
            <a:custGeom>
              <a:avLst/>
              <a:gdLst>
                <a:gd name="T0" fmla="*/ 37 w 99"/>
                <a:gd name="T1" fmla="*/ 0 h 192"/>
                <a:gd name="T2" fmla="*/ 37 w 99"/>
                <a:gd name="T3" fmla="*/ 0 h 192"/>
                <a:gd name="T4" fmla="*/ 36 w 99"/>
                <a:gd name="T5" fmla="*/ 8 h 192"/>
                <a:gd name="T6" fmla="*/ 34 w 99"/>
                <a:gd name="T7" fmla="*/ 16 h 192"/>
                <a:gd name="T8" fmla="*/ 34 w 99"/>
                <a:gd name="T9" fmla="*/ 16 h 192"/>
                <a:gd name="T10" fmla="*/ 31 w 99"/>
                <a:gd name="T11" fmla="*/ 26 h 192"/>
                <a:gd name="T12" fmla="*/ 30 w 99"/>
                <a:gd name="T13" fmla="*/ 35 h 192"/>
                <a:gd name="T14" fmla="*/ 30 w 99"/>
                <a:gd name="T15" fmla="*/ 43 h 192"/>
                <a:gd name="T16" fmla="*/ 32 w 99"/>
                <a:gd name="T17" fmla="*/ 49 h 192"/>
                <a:gd name="T18" fmla="*/ 36 w 99"/>
                <a:gd name="T19" fmla="*/ 56 h 192"/>
                <a:gd name="T20" fmla="*/ 40 w 99"/>
                <a:gd name="T21" fmla="*/ 61 h 192"/>
                <a:gd name="T22" fmla="*/ 46 w 99"/>
                <a:gd name="T23" fmla="*/ 64 h 192"/>
                <a:gd name="T24" fmla="*/ 53 w 99"/>
                <a:gd name="T25" fmla="*/ 66 h 192"/>
                <a:gd name="T26" fmla="*/ 53 w 99"/>
                <a:gd name="T27" fmla="*/ 66 h 192"/>
                <a:gd name="T28" fmla="*/ 41 w 99"/>
                <a:gd name="T29" fmla="*/ 76 h 192"/>
                <a:gd name="T30" fmla="*/ 36 w 99"/>
                <a:gd name="T31" fmla="*/ 80 h 192"/>
                <a:gd name="T32" fmla="*/ 31 w 99"/>
                <a:gd name="T33" fmla="*/ 82 h 192"/>
                <a:gd name="T34" fmla="*/ 26 w 99"/>
                <a:gd name="T35" fmla="*/ 83 h 192"/>
                <a:gd name="T36" fmla="*/ 21 w 99"/>
                <a:gd name="T37" fmla="*/ 83 h 192"/>
                <a:gd name="T38" fmla="*/ 17 w 99"/>
                <a:gd name="T39" fmla="*/ 83 h 192"/>
                <a:gd name="T40" fmla="*/ 12 w 99"/>
                <a:gd name="T41" fmla="*/ 82 h 192"/>
                <a:gd name="T42" fmla="*/ 11 w 99"/>
                <a:gd name="T43" fmla="*/ 96 h 192"/>
                <a:gd name="T44" fmla="*/ 0 w 99"/>
                <a:gd name="T45" fmla="*/ 192 h 192"/>
                <a:gd name="T46" fmla="*/ 17 w 99"/>
                <a:gd name="T47" fmla="*/ 192 h 192"/>
                <a:gd name="T48" fmla="*/ 17 w 99"/>
                <a:gd name="T49" fmla="*/ 192 h 192"/>
                <a:gd name="T50" fmla="*/ 23 w 99"/>
                <a:gd name="T51" fmla="*/ 169 h 192"/>
                <a:gd name="T52" fmla="*/ 31 w 99"/>
                <a:gd name="T53" fmla="*/ 146 h 192"/>
                <a:gd name="T54" fmla="*/ 39 w 99"/>
                <a:gd name="T55" fmla="*/ 125 h 192"/>
                <a:gd name="T56" fmla="*/ 49 w 99"/>
                <a:gd name="T57" fmla="*/ 106 h 192"/>
                <a:gd name="T58" fmla="*/ 61 w 99"/>
                <a:gd name="T59" fmla="*/ 87 h 192"/>
                <a:gd name="T60" fmla="*/ 72 w 99"/>
                <a:gd name="T61" fmla="*/ 70 h 192"/>
                <a:gd name="T62" fmla="*/ 85 w 99"/>
                <a:gd name="T63" fmla="*/ 53 h 192"/>
                <a:gd name="T64" fmla="*/ 99 w 99"/>
                <a:gd name="T65" fmla="*/ 38 h 192"/>
                <a:gd name="T66" fmla="*/ 37 w 99"/>
                <a:gd name="T67" fmla="*/ 0 h 192"/>
                <a:gd name="T68" fmla="*/ 37 w 99"/>
                <a:gd name="T6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9" h="192">
                  <a:moveTo>
                    <a:pt x="37" y="0"/>
                  </a:moveTo>
                  <a:lnTo>
                    <a:pt x="37" y="0"/>
                  </a:lnTo>
                  <a:lnTo>
                    <a:pt x="36" y="8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1" y="26"/>
                  </a:lnTo>
                  <a:lnTo>
                    <a:pt x="30" y="35"/>
                  </a:lnTo>
                  <a:lnTo>
                    <a:pt x="30" y="43"/>
                  </a:lnTo>
                  <a:lnTo>
                    <a:pt x="32" y="49"/>
                  </a:lnTo>
                  <a:lnTo>
                    <a:pt x="36" y="56"/>
                  </a:lnTo>
                  <a:lnTo>
                    <a:pt x="40" y="61"/>
                  </a:lnTo>
                  <a:lnTo>
                    <a:pt x="46" y="64"/>
                  </a:lnTo>
                  <a:lnTo>
                    <a:pt x="53" y="66"/>
                  </a:lnTo>
                  <a:lnTo>
                    <a:pt x="53" y="66"/>
                  </a:lnTo>
                  <a:lnTo>
                    <a:pt x="41" y="76"/>
                  </a:lnTo>
                  <a:lnTo>
                    <a:pt x="36" y="80"/>
                  </a:lnTo>
                  <a:lnTo>
                    <a:pt x="31" y="82"/>
                  </a:lnTo>
                  <a:lnTo>
                    <a:pt x="26" y="83"/>
                  </a:lnTo>
                  <a:lnTo>
                    <a:pt x="21" y="83"/>
                  </a:lnTo>
                  <a:lnTo>
                    <a:pt x="17" y="83"/>
                  </a:lnTo>
                  <a:lnTo>
                    <a:pt x="12" y="82"/>
                  </a:lnTo>
                  <a:lnTo>
                    <a:pt x="11" y="96"/>
                  </a:lnTo>
                  <a:lnTo>
                    <a:pt x="0" y="192"/>
                  </a:lnTo>
                  <a:lnTo>
                    <a:pt x="17" y="192"/>
                  </a:lnTo>
                  <a:lnTo>
                    <a:pt x="17" y="192"/>
                  </a:lnTo>
                  <a:lnTo>
                    <a:pt x="23" y="169"/>
                  </a:lnTo>
                  <a:lnTo>
                    <a:pt x="31" y="146"/>
                  </a:lnTo>
                  <a:lnTo>
                    <a:pt x="39" y="125"/>
                  </a:lnTo>
                  <a:lnTo>
                    <a:pt x="49" y="106"/>
                  </a:lnTo>
                  <a:lnTo>
                    <a:pt x="61" y="87"/>
                  </a:lnTo>
                  <a:lnTo>
                    <a:pt x="72" y="70"/>
                  </a:lnTo>
                  <a:lnTo>
                    <a:pt x="85" y="53"/>
                  </a:lnTo>
                  <a:lnTo>
                    <a:pt x="99" y="38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7" name="Freeform 261"/>
            <p:cNvSpPr>
              <a:spLocks noEditPoints="1"/>
            </p:cNvSpPr>
            <p:nvPr/>
          </p:nvSpPr>
          <p:spPr bwMode="auto">
            <a:xfrm>
              <a:off x="2913063" y="1516063"/>
              <a:ext cx="114300" cy="168275"/>
            </a:xfrm>
            <a:custGeom>
              <a:avLst/>
              <a:gdLst>
                <a:gd name="T0" fmla="*/ 10 w 72"/>
                <a:gd name="T1" fmla="*/ 44 h 106"/>
                <a:gd name="T2" fmla="*/ 10 w 72"/>
                <a:gd name="T3" fmla="*/ 44 h 106"/>
                <a:gd name="T4" fmla="*/ 11 w 72"/>
                <a:gd name="T5" fmla="*/ 50 h 106"/>
                <a:gd name="T6" fmla="*/ 11 w 72"/>
                <a:gd name="T7" fmla="*/ 50 h 106"/>
                <a:gd name="T8" fmla="*/ 11 w 72"/>
                <a:gd name="T9" fmla="*/ 52 h 106"/>
                <a:gd name="T10" fmla="*/ 11 w 72"/>
                <a:gd name="T11" fmla="*/ 52 h 106"/>
                <a:gd name="T12" fmla="*/ 12 w 72"/>
                <a:gd name="T13" fmla="*/ 53 h 106"/>
                <a:gd name="T14" fmla="*/ 13 w 72"/>
                <a:gd name="T15" fmla="*/ 60 h 106"/>
                <a:gd name="T16" fmla="*/ 53 w 72"/>
                <a:gd name="T17" fmla="*/ 73 h 106"/>
                <a:gd name="T18" fmla="*/ 53 w 72"/>
                <a:gd name="T19" fmla="*/ 106 h 106"/>
                <a:gd name="T20" fmla="*/ 72 w 72"/>
                <a:gd name="T21" fmla="*/ 103 h 106"/>
                <a:gd name="T22" fmla="*/ 72 w 72"/>
                <a:gd name="T23" fmla="*/ 72 h 106"/>
                <a:gd name="T24" fmla="*/ 51 w 72"/>
                <a:gd name="T25" fmla="*/ 51 h 106"/>
                <a:gd name="T26" fmla="*/ 51 w 72"/>
                <a:gd name="T27" fmla="*/ 51 h 106"/>
                <a:gd name="T28" fmla="*/ 46 w 72"/>
                <a:gd name="T29" fmla="*/ 52 h 106"/>
                <a:gd name="T30" fmla="*/ 46 w 72"/>
                <a:gd name="T31" fmla="*/ 52 h 106"/>
                <a:gd name="T32" fmla="*/ 43 w 72"/>
                <a:gd name="T33" fmla="*/ 52 h 106"/>
                <a:gd name="T34" fmla="*/ 43 w 72"/>
                <a:gd name="T35" fmla="*/ 52 h 106"/>
                <a:gd name="T36" fmla="*/ 36 w 72"/>
                <a:gd name="T37" fmla="*/ 50 h 106"/>
                <a:gd name="T38" fmla="*/ 30 w 72"/>
                <a:gd name="T39" fmla="*/ 48 h 106"/>
                <a:gd name="T40" fmla="*/ 25 w 72"/>
                <a:gd name="T41" fmla="*/ 44 h 106"/>
                <a:gd name="T42" fmla="*/ 20 w 72"/>
                <a:gd name="T43" fmla="*/ 40 h 106"/>
                <a:gd name="T44" fmla="*/ 17 w 72"/>
                <a:gd name="T45" fmla="*/ 35 h 106"/>
                <a:gd name="T46" fmla="*/ 13 w 72"/>
                <a:gd name="T47" fmla="*/ 31 h 106"/>
                <a:gd name="T48" fmla="*/ 11 w 72"/>
                <a:gd name="T49" fmla="*/ 25 h 106"/>
                <a:gd name="T50" fmla="*/ 9 w 72"/>
                <a:gd name="T51" fmla="*/ 18 h 106"/>
                <a:gd name="T52" fmla="*/ 9 w 72"/>
                <a:gd name="T53" fmla="*/ 18 h 106"/>
                <a:gd name="T54" fmla="*/ 6 w 72"/>
                <a:gd name="T55" fmla="*/ 9 h 106"/>
                <a:gd name="T56" fmla="*/ 4 w 72"/>
                <a:gd name="T57" fmla="*/ 0 h 106"/>
                <a:gd name="T58" fmla="*/ 4 w 72"/>
                <a:gd name="T59" fmla="*/ 0 h 106"/>
                <a:gd name="T60" fmla="*/ 2 w 72"/>
                <a:gd name="T61" fmla="*/ 3 h 106"/>
                <a:gd name="T62" fmla="*/ 2 w 72"/>
                <a:gd name="T63" fmla="*/ 3 h 106"/>
                <a:gd name="T64" fmla="*/ 1 w 72"/>
                <a:gd name="T65" fmla="*/ 5 h 106"/>
                <a:gd name="T66" fmla="*/ 0 w 72"/>
                <a:gd name="T67" fmla="*/ 9 h 106"/>
                <a:gd name="T68" fmla="*/ 1 w 72"/>
                <a:gd name="T69" fmla="*/ 15 h 106"/>
                <a:gd name="T70" fmla="*/ 4 w 72"/>
                <a:gd name="T71" fmla="*/ 22 h 106"/>
                <a:gd name="T72" fmla="*/ 9 w 72"/>
                <a:gd name="T73" fmla="*/ 41 h 106"/>
                <a:gd name="T74" fmla="*/ 9 w 72"/>
                <a:gd name="T75" fmla="*/ 41 h 106"/>
                <a:gd name="T76" fmla="*/ 10 w 72"/>
                <a:gd name="T77" fmla="*/ 44 h 106"/>
                <a:gd name="T78" fmla="*/ 10 w 72"/>
                <a:gd name="T79" fmla="*/ 44 h 106"/>
                <a:gd name="T80" fmla="*/ 47 w 72"/>
                <a:gd name="T81" fmla="*/ 67 h 106"/>
                <a:gd name="T82" fmla="*/ 19 w 72"/>
                <a:gd name="T83" fmla="*/ 57 h 106"/>
                <a:gd name="T84" fmla="*/ 13 w 72"/>
                <a:gd name="T85" fmla="*/ 41 h 106"/>
                <a:gd name="T86" fmla="*/ 13 w 72"/>
                <a:gd name="T87" fmla="*/ 41 h 106"/>
                <a:gd name="T88" fmla="*/ 21 w 72"/>
                <a:gd name="T89" fmla="*/ 49 h 106"/>
                <a:gd name="T90" fmla="*/ 29 w 72"/>
                <a:gd name="T91" fmla="*/ 55 h 106"/>
                <a:gd name="T92" fmla="*/ 38 w 72"/>
                <a:gd name="T93" fmla="*/ 61 h 106"/>
                <a:gd name="T94" fmla="*/ 47 w 72"/>
                <a:gd name="T95" fmla="*/ 67 h 106"/>
                <a:gd name="T96" fmla="*/ 47 w 72"/>
                <a:gd name="T97" fmla="*/ 6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106">
                  <a:moveTo>
                    <a:pt x="10" y="44"/>
                  </a:moveTo>
                  <a:lnTo>
                    <a:pt x="10" y="44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2" y="53"/>
                  </a:lnTo>
                  <a:lnTo>
                    <a:pt x="13" y="60"/>
                  </a:lnTo>
                  <a:lnTo>
                    <a:pt x="53" y="73"/>
                  </a:lnTo>
                  <a:lnTo>
                    <a:pt x="53" y="106"/>
                  </a:lnTo>
                  <a:lnTo>
                    <a:pt x="72" y="103"/>
                  </a:lnTo>
                  <a:lnTo>
                    <a:pt x="72" y="72"/>
                  </a:lnTo>
                  <a:lnTo>
                    <a:pt x="51" y="51"/>
                  </a:lnTo>
                  <a:lnTo>
                    <a:pt x="51" y="51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3" y="52"/>
                  </a:lnTo>
                  <a:lnTo>
                    <a:pt x="43" y="52"/>
                  </a:lnTo>
                  <a:lnTo>
                    <a:pt x="36" y="50"/>
                  </a:lnTo>
                  <a:lnTo>
                    <a:pt x="30" y="48"/>
                  </a:lnTo>
                  <a:lnTo>
                    <a:pt x="25" y="44"/>
                  </a:lnTo>
                  <a:lnTo>
                    <a:pt x="20" y="40"/>
                  </a:lnTo>
                  <a:lnTo>
                    <a:pt x="17" y="35"/>
                  </a:lnTo>
                  <a:lnTo>
                    <a:pt x="13" y="31"/>
                  </a:lnTo>
                  <a:lnTo>
                    <a:pt x="11" y="25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6" y="9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1" y="15"/>
                  </a:lnTo>
                  <a:lnTo>
                    <a:pt x="4" y="2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10" y="44"/>
                  </a:lnTo>
                  <a:lnTo>
                    <a:pt x="10" y="44"/>
                  </a:lnTo>
                  <a:close/>
                  <a:moveTo>
                    <a:pt x="47" y="67"/>
                  </a:moveTo>
                  <a:lnTo>
                    <a:pt x="19" y="57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21" y="49"/>
                  </a:lnTo>
                  <a:lnTo>
                    <a:pt x="29" y="55"/>
                  </a:lnTo>
                  <a:lnTo>
                    <a:pt x="38" y="61"/>
                  </a:lnTo>
                  <a:lnTo>
                    <a:pt x="47" y="67"/>
                  </a:lnTo>
                  <a:lnTo>
                    <a:pt x="47" y="67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8" name="Freeform 262"/>
            <p:cNvSpPr>
              <a:spLocks/>
            </p:cNvSpPr>
            <p:nvPr/>
          </p:nvSpPr>
          <p:spPr bwMode="auto">
            <a:xfrm>
              <a:off x="2933700" y="1581150"/>
              <a:ext cx="53975" cy="41275"/>
            </a:xfrm>
            <a:custGeom>
              <a:avLst/>
              <a:gdLst>
                <a:gd name="T0" fmla="*/ 6 w 34"/>
                <a:gd name="T1" fmla="*/ 16 h 26"/>
                <a:gd name="T2" fmla="*/ 34 w 34"/>
                <a:gd name="T3" fmla="*/ 26 h 26"/>
                <a:gd name="T4" fmla="*/ 34 w 34"/>
                <a:gd name="T5" fmla="*/ 26 h 26"/>
                <a:gd name="T6" fmla="*/ 25 w 34"/>
                <a:gd name="T7" fmla="*/ 20 h 26"/>
                <a:gd name="T8" fmla="*/ 16 w 34"/>
                <a:gd name="T9" fmla="*/ 14 h 26"/>
                <a:gd name="T10" fmla="*/ 8 w 34"/>
                <a:gd name="T11" fmla="*/ 8 h 26"/>
                <a:gd name="T12" fmla="*/ 0 w 34"/>
                <a:gd name="T13" fmla="*/ 0 h 26"/>
                <a:gd name="T14" fmla="*/ 6 w 34"/>
                <a:gd name="T15" fmla="*/ 16 h 26"/>
                <a:gd name="T16" fmla="*/ 6 w 34"/>
                <a:gd name="T1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26">
                  <a:moveTo>
                    <a:pt x="6" y="16"/>
                  </a:moveTo>
                  <a:lnTo>
                    <a:pt x="34" y="26"/>
                  </a:lnTo>
                  <a:lnTo>
                    <a:pt x="34" y="26"/>
                  </a:lnTo>
                  <a:lnTo>
                    <a:pt x="25" y="20"/>
                  </a:lnTo>
                  <a:lnTo>
                    <a:pt x="16" y="14"/>
                  </a:lnTo>
                  <a:lnTo>
                    <a:pt x="8" y="8"/>
                  </a:lnTo>
                  <a:lnTo>
                    <a:pt x="0" y="0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9" name="Freeform 263"/>
            <p:cNvSpPr>
              <a:spLocks/>
            </p:cNvSpPr>
            <p:nvPr/>
          </p:nvSpPr>
          <p:spPr bwMode="auto">
            <a:xfrm>
              <a:off x="2895600" y="1520825"/>
              <a:ext cx="101600" cy="290513"/>
            </a:xfrm>
            <a:custGeom>
              <a:avLst/>
              <a:gdLst>
                <a:gd name="T0" fmla="*/ 22 w 64"/>
                <a:gd name="T1" fmla="*/ 47 h 183"/>
                <a:gd name="T2" fmla="*/ 22 w 64"/>
                <a:gd name="T3" fmla="*/ 47 h 183"/>
                <a:gd name="T4" fmla="*/ 21 w 64"/>
                <a:gd name="T5" fmla="*/ 41 h 183"/>
                <a:gd name="T6" fmla="*/ 21 w 64"/>
                <a:gd name="T7" fmla="*/ 41 h 183"/>
                <a:gd name="T8" fmla="*/ 20 w 64"/>
                <a:gd name="T9" fmla="*/ 38 h 183"/>
                <a:gd name="T10" fmla="*/ 15 w 64"/>
                <a:gd name="T11" fmla="*/ 19 h 183"/>
                <a:gd name="T12" fmla="*/ 15 w 64"/>
                <a:gd name="T13" fmla="*/ 19 h 183"/>
                <a:gd name="T14" fmla="*/ 12 w 64"/>
                <a:gd name="T15" fmla="*/ 12 h 183"/>
                <a:gd name="T16" fmla="*/ 11 w 64"/>
                <a:gd name="T17" fmla="*/ 6 h 183"/>
                <a:gd name="T18" fmla="*/ 12 w 64"/>
                <a:gd name="T19" fmla="*/ 2 h 183"/>
                <a:gd name="T20" fmla="*/ 13 w 64"/>
                <a:gd name="T21" fmla="*/ 0 h 183"/>
                <a:gd name="T22" fmla="*/ 13 w 64"/>
                <a:gd name="T23" fmla="*/ 0 h 183"/>
                <a:gd name="T24" fmla="*/ 8 w 64"/>
                <a:gd name="T25" fmla="*/ 3 h 183"/>
                <a:gd name="T26" fmla="*/ 0 w 64"/>
                <a:gd name="T27" fmla="*/ 66 h 183"/>
                <a:gd name="T28" fmla="*/ 23 w 64"/>
                <a:gd name="T29" fmla="*/ 75 h 183"/>
                <a:gd name="T30" fmla="*/ 47 w 64"/>
                <a:gd name="T31" fmla="*/ 183 h 183"/>
                <a:gd name="T32" fmla="*/ 64 w 64"/>
                <a:gd name="T33" fmla="*/ 103 h 183"/>
                <a:gd name="T34" fmla="*/ 64 w 64"/>
                <a:gd name="T35" fmla="*/ 70 h 183"/>
                <a:gd name="T36" fmla="*/ 24 w 64"/>
                <a:gd name="T37" fmla="*/ 57 h 183"/>
                <a:gd name="T38" fmla="*/ 23 w 64"/>
                <a:gd name="T39" fmla="*/ 50 h 183"/>
                <a:gd name="T40" fmla="*/ 23 w 64"/>
                <a:gd name="T41" fmla="*/ 50 h 183"/>
                <a:gd name="T42" fmla="*/ 22 w 64"/>
                <a:gd name="T43" fmla="*/ 49 h 183"/>
                <a:gd name="T44" fmla="*/ 22 w 64"/>
                <a:gd name="T45" fmla="*/ 49 h 183"/>
                <a:gd name="T46" fmla="*/ 22 w 64"/>
                <a:gd name="T47" fmla="*/ 47 h 183"/>
                <a:gd name="T48" fmla="*/ 22 w 64"/>
                <a:gd name="T49" fmla="*/ 4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" h="183">
                  <a:moveTo>
                    <a:pt x="22" y="47"/>
                  </a:moveTo>
                  <a:lnTo>
                    <a:pt x="22" y="47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20" y="38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2" y="12"/>
                  </a:lnTo>
                  <a:lnTo>
                    <a:pt x="11" y="6"/>
                  </a:lnTo>
                  <a:lnTo>
                    <a:pt x="12" y="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8" y="3"/>
                  </a:lnTo>
                  <a:lnTo>
                    <a:pt x="0" y="66"/>
                  </a:lnTo>
                  <a:lnTo>
                    <a:pt x="23" y="75"/>
                  </a:lnTo>
                  <a:lnTo>
                    <a:pt x="47" y="183"/>
                  </a:lnTo>
                  <a:lnTo>
                    <a:pt x="64" y="103"/>
                  </a:lnTo>
                  <a:lnTo>
                    <a:pt x="64" y="70"/>
                  </a:lnTo>
                  <a:lnTo>
                    <a:pt x="24" y="57"/>
                  </a:lnTo>
                  <a:lnTo>
                    <a:pt x="23" y="50"/>
                  </a:lnTo>
                  <a:lnTo>
                    <a:pt x="23" y="50"/>
                  </a:lnTo>
                  <a:lnTo>
                    <a:pt x="22" y="49"/>
                  </a:lnTo>
                  <a:lnTo>
                    <a:pt x="22" y="49"/>
                  </a:lnTo>
                  <a:lnTo>
                    <a:pt x="22" y="47"/>
                  </a:lnTo>
                  <a:lnTo>
                    <a:pt x="22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0" name="Freeform 264"/>
            <p:cNvSpPr>
              <a:spLocks/>
            </p:cNvSpPr>
            <p:nvPr/>
          </p:nvSpPr>
          <p:spPr bwMode="auto">
            <a:xfrm>
              <a:off x="3013075" y="1570038"/>
              <a:ext cx="61913" cy="85725"/>
            </a:xfrm>
            <a:custGeom>
              <a:avLst/>
              <a:gdLst>
                <a:gd name="T0" fmla="*/ 18 w 39"/>
                <a:gd name="T1" fmla="*/ 14 h 54"/>
                <a:gd name="T2" fmla="*/ 18 w 39"/>
                <a:gd name="T3" fmla="*/ 0 h 54"/>
                <a:gd name="T4" fmla="*/ 18 w 39"/>
                <a:gd name="T5" fmla="*/ 0 h 54"/>
                <a:gd name="T6" fmla="*/ 9 w 39"/>
                <a:gd name="T7" fmla="*/ 6 h 54"/>
                <a:gd name="T8" fmla="*/ 0 w 39"/>
                <a:gd name="T9" fmla="*/ 11 h 54"/>
                <a:gd name="T10" fmla="*/ 0 w 39"/>
                <a:gd name="T11" fmla="*/ 11 h 54"/>
                <a:gd name="T12" fmla="*/ 6 w 39"/>
                <a:gd name="T13" fmla="*/ 15 h 54"/>
                <a:gd name="T14" fmla="*/ 10 w 39"/>
                <a:gd name="T15" fmla="*/ 18 h 54"/>
                <a:gd name="T16" fmla="*/ 15 w 39"/>
                <a:gd name="T17" fmla="*/ 23 h 54"/>
                <a:gd name="T18" fmla="*/ 19 w 39"/>
                <a:gd name="T19" fmla="*/ 27 h 54"/>
                <a:gd name="T20" fmla="*/ 22 w 39"/>
                <a:gd name="T21" fmla="*/ 33 h 54"/>
                <a:gd name="T22" fmla="*/ 25 w 39"/>
                <a:gd name="T23" fmla="*/ 37 h 54"/>
                <a:gd name="T24" fmla="*/ 26 w 39"/>
                <a:gd name="T25" fmla="*/ 43 h 54"/>
                <a:gd name="T26" fmla="*/ 27 w 39"/>
                <a:gd name="T27" fmla="*/ 50 h 54"/>
                <a:gd name="T28" fmla="*/ 27 w 39"/>
                <a:gd name="T29" fmla="*/ 50 h 54"/>
                <a:gd name="T30" fmla="*/ 33 w 39"/>
                <a:gd name="T31" fmla="*/ 53 h 54"/>
                <a:gd name="T32" fmla="*/ 39 w 39"/>
                <a:gd name="T33" fmla="*/ 54 h 54"/>
                <a:gd name="T34" fmla="*/ 38 w 39"/>
                <a:gd name="T35" fmla="*/ 32 h 54"/>
                <a:gd name="T36" fmla="*/ 18 w 39"/>
                <a:gd name="T37" fmla="*/ 14 h 54"/>
                <a:gd name="T38" fmla="*/ 18 w 39"/>
                <a:gd name="T3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" h="54">
                  <a:moveTo>
                    <a:pt x="18" y="14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9" y="6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6" y="15"/>
                  </a:lnTo>
                  <a:lnTo>
                    <a:pt x="10" y="18"/>
                  </a:lnTo>
                  <a:lnTo>
                    <a:pt x="15" y="23"/>
                  </a:lnTo>
                  <a:lnTo>
                    <a:pt x="19" y="27"/>
                  </a:lnTo>
                  <a:lnTo>
                    <a:pt x="22" y="33"/>
                  </a:lnTo>
                  <a:lnTo>
                    <a:pt x="25" y="37"/>
                  </a:lnTo>
                  <a:lnTo>
                    <a:pt x="26" y="43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33" y="53"/>
                  </a:lnTo>
                  <a:lnTo>
                    <a:pt x="39" y="54"/>
                  </a:lnTo>
                  <a:lnTo>
                    <a:pt x="38" y="32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1" name="Freeform 265"/>
            <p:cNvSpPr>
              <a:spLocks noEditPoints="1"/>
            </p:cNvSpPr>
            <p:nvPr/>
          </p:nvSpPr>
          <p:spPr bwMode="auto">
            <a:xfrm>
              <a:off x="2917825" y="1412875"/>
              <a:ext cx="176213" cy="165100"/>
            </a:xfrm>
            <a:custGeom>
              <a:avLst/>
              <a:gdLst>
                <a:gd name="T0" fmla="*/ 30 w 111"/>
                <a:gd name="T1" fmla="*/ 101 h 104"/>
                <a:gd name="T2" fmla="*/ 49 w 111"/>
                <a:gd name="T3" fmla="*/ 104 h 104"/>
                <a:gd name="T4" fmla="*/ 66 w 111"/>
                <a:gd name="T5" fmla="*/ 99 h 104"/>
                <a:gd name="T6" fmla="*/ 81 w 111"/>
                <a:gd name="T7" fmla="*/ 89 h 104"/>
                <a:gd name="T8" fmla="*/ 95 w 111"/>
                <a:gd name="T9" fmla="*/ 71 h 104"/>
                <a:gd name="T10" fmla="*/ 108 w 111"/>
                <a:gd name="T11" fmla="*/ 71 h 104"/>
                <a:gd name="T12" fmla="*/ 111 w 111"/>
                <a:gd name="T13" fmla="*/ 60 h 104"/>
                <a:gd name="T14" fmla="*/ 109 w 111"/>
                <a:gd name="T15" fmla="*/ 52 h 104"/>
                <a:gd name="T16" fmla="*/ 105 w 111"/>
                <a:gd name="T17" fmla="*/ 47 h 104"/>
                <a:gd name="T18" fmla="*/ 96 w 111"/>
                <a:gd name="T19" fmla="*/ 47 h 104"/>
                <a:gd name="T20" fmla="*/ 84 w 111"/>
                <a:gd name="T21" fmla="*/ 41 h 104"/>
                <a:gd name="T22" fmla="*/ 52 w 111"/>
                <a:gd name="T23" fmla="*/ 17 h 104"/>
                <a:gd name="T24" fmla="*/ 33 w 111"/>
                <a:gd name="T25" fmla="*/ 0 h 104"/>
                <a:gd name="T26" fmla="*/ 15 w 111"/>
                <a:gd name="T27" fmla="*/ 8 h 104"/>
                <a:gd name="T28" fmla="*/ 0 w 111"/>
                <a:gd name="T29" fmla="*/ 25 h 104"/>
                <a:gd name="T30" fmla="*/ 0 w 111"/>
                <a:gd name="T31" fmla="*/ 34 h 104"/>
                <a:gd name="T32" fmla="*/ 3 w 111"/>
                <a:gd name="T33" fmla="*/ 43 h 104"/>
                <a:gd name="T34" fmla="*/ 1 w 111"/>
                <a:gd name="T35" fmla="*/ 65 h 104"/>
                <a:gd name="T36" fmla="*/ 8 w 111"/>
                <a:gd name="T37" fmla="*/ 78 h 104"/>
                <a:gd name="T38" fmla="*/ 22 w 111"/>
                <a:gd name="T39" fmla="*/ 96 h 104"/>
                <a:gd name="T40" fmla="*/ 30 w 111"/>
                <a:gd name="T41" fmla="*/ 101 h 104"/>
                <a:gd name="T42" fmla="*/ 14 w 111"/>
                <a:gd name="T43" fmla="*/ 68 h 104"/>
                <a:gd name="T44" fmla="*/ 30 w 111"/>
                <a:gd name="T45" fmla="*/ 88 h 104"/>
                <a:gd name="T46" fmla="*/ 52 w 111"/>
                <a:gd name="T47" fmla="*/ 100 h 104"/>
                <a:gd name="T48" fmla="*/ 42 w 111"/>
                <a:gd name="T49" fmla="*/ 100 h 104"/>
                <a:gd name="T50" fmla="*/ 31 w 111"/>
                <a:gd name="T51" fmla="*/ 98 h 104"/>
                <a:gd name="T52" fmla="*/ 17 w 111"/>
                <a:gd name="T53" fmla="*/ 86 h 104"/>
                <a:gd name="T54" fmla="*/ 4 w 111"/>
                <a:gd name="T55" fmla="*/ 65 h 104"/>
                <a:gd name="T56" fmla="*/ 4 w 111"/>
                <a:gd name="T57" fmla="*/ 54 h 104"/>
                <a:gd name="T58" fmla="*/ 5 w 111"/>
                <a:gd name="T59" fmla="*/ 44 h 104"/>
                <a:gd name="T60" fmla="*/ 5 w 111"/>
                <a:gd name="T61" fmla="*/ 43 h 104"/>
                <a:gd name="T62" fmla="*/ 3 w 111"/>
                <a:gd name="T63" fmla="*/ 25 h 104"/>
                <a:gd name="T64" fmla="*/ 8 w 111"/>
                <a:gd name="T65" fmla="*/ 17 h 104"/>
                <a:gd name="T66" fmla="*/ 14 w 111"/>
                <a:gd name="T67" fmla="*/ 41 h 104"/>
                <a:gd name="T68" fmla="*/ 10 w 111"/>
                <a:gd name="T69" fmla="*/ 54 h 104"/>
                <a:gd name="T70" fmla="*/ 14 w 111"/>
                <a:gd name="T71" fmla="*/ 6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1" h="104">
                  <a:moveTo>
                    <a:pt x="30" y="101"/>
                  </a:moveTo>
                  <a:lnTo>
                    <a:pt x="30" y="101"/>
                  </a:lnTo>
                  <a:lnTo>
                    <a:pt x="40" y="104"/>
                  </a:lnTo>
                  <a:lnTo>
                    <a:pt x="49" y="104"/>
                  </a:lnTo>
                  <a:lnTo>
                    <a:pt x="58" y="102"/>
                  </a:lnTo>
                  <a:lnTo>
                    <a:pt x="66" y="99"/>
                  </a:lnTo>
                  <a:lnTo>
                    <a:pt x="73" y="95"/>
                  </a:lnTo>
                  <a:lnTo>
                    <a:pt x="81" y="89"/>
                  </a:lnTo>
                  <a:lnTo>
                    <a:pt x="88" y="81"/>
                  </a:lnTo>
                  <a:lnTo>
                    <a:pt x="95" y="71"/>
                  </a:lnTo>
                  <a:lnTo>
                    <a:pt x="108" y="71"/>
                  </a:lnTo>
                  <a:lnTo>
                    <a:pt x="108" y="71"/>
                  </a:lnTo>
                  <a:lnTo>
                    <a:pt x="109" y="65"/>
                  </a:lnTo>
                  <a:lnTo>
                    <a:pt x="111" y="60"/>
                  </a:lnTo>
                  <a:lnTo>
                    <a:pt x="111" y="55"/>
                  </a:lnTo>
                  <a:lnTo>
                    <a:pt x="109" y="52"/>
                  </a:lnTo>
                  <a:lnTo>
                    <a:pt x="108" y="50"/>
                  </a:lnTo>
                  <a:lnTo>
                    <a:pt x="105" y="47"/>
                  </a:lnTo>
                  <a:lnTo>
                    <a:pt x="102" y="47"/>
                  </a:lnTo>
                  <a:lnTo>
                    <a:pt x="96" y="47"/>
                  </a:lnTo>
                  <a:lnTo>
                    <a:pt x="96" y="47"/>
                  </a:lnTo>
                  <a:lnTo>
                    <a:pt x="84" y="41"/>
                  </a:lnTo>
                  <a:lnTo>
                    <a:pt x="69" y="30"/>
                  </a:lnTo>
                  <a:lnTo>
                    <a:pt x="52" y="17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4" y="2"/>
                  </a:lnTo>
                  <a:lnTo>
                    <a:pt x="15" y="8"/>
                  </a:lnTo>
                  <a:lnTo>
                    <a:pt x="7" y="1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34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0" y="54"/>
                  </a:lnTo>
                  <a:lnTo>
                    <a:pt x="1" y="65"/>
                  </a:lnTo>
                  <a:lnTo>
                    <a:pt x="1" y="65"/>
                  </a:lnTo>
                  <a:lnTo>
                    <a:pt x="8" y="78"/>
                  </a:lnTo>
                  <a:lnTo>
                    <a:pt x="15" y="88"/>
                  </a:lnTo>
                  <a:lnTo>
                    <a:pt x="22" y="96"/>
                  </a:lnTo>
                  <a:lnTo>
                    <a:pt x="30" y="101"/>
                  </a:lnTo>
                  <a:lnTo>
                    <a:pt x="30" y="101"/>
                  </a:lnTo>
                  <a:close/>
                  <a:moveTo>
                    <a:pt x="14" y="68"/>
                  </a:moveTo>
                  <a:lnTo>
                    <a:pt x="14" y="68"/>
                  </a:lnTo>
                  <a:lnTo>
                    <a:pt x="21" y="79"/>
                  </a:lnTo>
                  <a:lnTo>
                    <a:pt x="30" y="88"/>
                  </a:lnTo>
                  <a:lnTo>
                    <a:pt x="40" y="95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42" y="100"/>
                  </a:lnTo>
                  <a:lnTo>
                    <a:pt x="31" y="98"/>
                  </a:lnTo>
                  <a:lnTo>
                    <a:pt x="31" y="98"/>
                  </a:lnTo>
                  <a:lnTo>
                    <a:pt x="24" y="93"/>
                  </a:lnTo>
                  <a:lnTo>
                    <a:pt x="17" y="86"/>
                  </a:lnTo>
                  <a:lnTo>
                    <a:pt x="10" y="77"/>
                  </a:lnTo>
                  <a:lnTo>
                    <a:pt x="4" y="65"/>
                  </a:lnTo>
                  <a:lnTo>
                    <a:pt x="4" y="65"/>
                  </a:lnTo>
                  <a:lnTo>
                    <a:pt x="4" y="54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5" y="43"/>
                  </a:lnTo>
                  <a:lnTo>
                    <a:pt x="5" y="43"/>
                  </a:lnTo>
                  <a:lnTo>
                    <a:pt x="4" y="34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8" y="17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10" y="47"/>
                  </a:lnTo>
                  <a:lnTo>
                    <a:pt x="10" y="54"/>
                  </a:lnTo>
                  <a:lnTo>
                    <a:pt x="10" y="61"/>
                  </a:lnTo>
                  <a:lnTo>
                    <a:pt x="14" y="68"/>
                  </a:lnTo>
                  <a:lnTo>
                    <a:pt x="14" y="68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2" name="Freeform 266"/>
            <p:cNvSpPr>
              <a:spLocks/>
            </p:cNvSpPr>
            <p:nvPr/>
          </p:nvSpPr>
          <p:spPr bwMode="auto">
            <a:xfrm>
              <a:off x="2922588" y="1439863"/>
              <a:ext cx="77788" cy="131763"/>
            </a:xfrm>
            <a:custGeom>
              <a:avLst/>
              <a:gdLst>
                <a:gd name="T0" fmla="*/ 49 w 49"/>
                <a:gd name="T1" fmla="*/ 83 h 83"/>
                <a:gd name="T2" fmla="*/ 49 w 49"/>
                <a:gd name="T3" fmla="*/ 83 h 83"/>
                <a:gd name="T4" fmla="*/ 37 w 49"/>
                <a:gd name="T5" fmla="*/ 78 h 83"/>
                <a:gd name="T6" fmla="*/ 27 w 49"/>
                <a:gd name="T7" fmla="*/ 71 h 83"/>
                <a:gd name="T8" fmla="*/ 18 w 49"/>
                <a:gd name="T9" fmla="*/ 62 h 83"/>
                <a:gd name="T10" fmla="*/ 11 w 49"/>
                <a:gd name="T11" fmla="*/ 51 h 83"/>
                <a:gd name="T12" fmla="*/ 11 w 49"/>
                <a:gd name="T13" fmla="*/ 51 h 83"/>
                <a:gd name="T14" fmla="*/ 7 w 49"/>
                <a:gd name="T15" fmla="*/ 44 h 83"/>
                <a:gd name="T16" fmla="*/ 7 w 49"/>
                <a:gd name="T17" fmla="*/ 37 h 83"/>
                <a:gd name="T18" fmla="*/ 7 w 49"/>
                <a:gd name="T19" fmla="*/ 30 h 83"/>
                <a:gd name="T20" fmla="*/ 11 w 49"/>
                <a:gd name="T21" fmla="*/ 24 h 83"/>
                <a:gd name="T22" fmla="*/ 5 w 49"/>
                <a:gd name="T23" fmla="*/ 0 h 83"/>
                <a:gd name="T24" fmla="*/ 5 w 49"/>
                <a:gd name="T25" fmla="*/ 0 h 83"/>
                <a:gd name="T26" fmla="*/ 0 w 49"/>
                <a:gd name="T27" fmla="*/ 8 h 83"/>
                <a:gd name="T28" fmla="*/ 0 w 49"/>
                <a:gd name="T29" fmla="*/ 8 h 83"/>
                <a:gd name="T30" fmla="*/ 1 w 49"/>
                <a:gd name="T31" fmla="*/ 17 h 83"/>
                <a:gd name="T32" fmla="*/ 2 w 49"/>
                <a:gd name="T33" fmla="*/ 26 h 83"/>
                <a:gd name="T34" fmla="*/ 2 w 49"/>
                <a:gd name="T35" fmla="*/ 26 h 83"/>
                <a:gd name="T36" fmla="*/ 2 w 49"/>
                <a:gd name="T37" fmla="*/ 27 h 83"/>
                <a:gd name="T38" fmla="*/ 2 w 49"/>
                <a:gd name="T39" fmla="*/ 27 h 83"/>
                <a:gd name="T40" fmla="*/ 1 w 49"/>
                <a:gd name="T41" fmla="*/ 37 h 83"/>
                <a:gd name="T42" fmla="*/ 1 w 49"/>
                <a:gd name="T43" fmla="*/ 48 h 83"/>
                <a:gd name="T44" fmla="*/ 1 w 49"/>
                <a:gd name="T45" fmla="*/ 48 h 83"/>
                <a:gd name="T46" fmla="*/ 7 w 49"/>
                <a:gd name="T47" fmla="*/ 60 h 83"/>
                <a:gd name="T48" fmla="*/ 14 w 49"/>
                <a:gd name="T49" fmla="*/ 69 h 83"/>
                <a:gd name="T50" fmla="*/ 21 w 49"/>
                <a:gd name="T51" fmla="*/ 76 h 83"/>
                <a:gd name="T52" fmla="*/ 28 w 49"/>
                <a:gd name="T53" fmla="*/ 81 h 83"/>
                <a:gd name="T54" fmla="*/ 28 w 49"/>
                <a:gd name="T55" fmla="*/ 81 h 83"/>
                <a:gd name="T56" fmla="*/ 39 w 49"/>
                <a:gd name="T57" fmla="*/ 83 h 83"/>
                <a:gd name="T58" fmla="*/ 49 w 49"/>
                <a:gd name="T59" fmla="*/ 83 h 83"/>
                <a:gd name="T60" fmla="*/ 49 w 49"/>
                <a:gd name="T6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" h="83">
                  <a:moveTo>
                    <a:pt x="49" y="83"/>
                  </a:moveTo>
                  <a:lnTo>
                    <a:pt x="49" y="83"/>
                  </a:lnTo>
                  <a:lnTo>
                    <a:pt x="37" y="78"/>
                  </a:lnTo>
                  <a:lnTo>
                    <a:pt x="27" y="71"/>
                  </a:lnTo>
                  <a:lnTo>
                    <a:pt x="18" y="62"/>
                  </a:lnTo>
                  <a:lnTo>
                    <a:pt x="11" y="51"/>
                  </a:lnTo>
                  <a:lnTo>
                    <a:pt x="11" y="51"/>
                  </a:lnTo>
                  <a:lnTo>
                    <a:pt x="7" y="44"/>
                  </a:lnTo>
                  <a:lnTo>
                    <a:pt x="7" y="37"/>
                  </a:lnTo>
                  <a:lnTo>
                    <a:pt x="7" y="30"/>
                  </a:lnTo>
                  <a:lnTo>
                    <a:pt x="11" y="24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7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2" y="27"/>
                  </a:lnTo>
                  <a:lnTo>
                    <a:pt x="1" y="37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7" y="60"/>
                  </a:lnTo>
                  <a:lnTo>
                    <a:pt x="14" y="69"/>
                  </a:lnTo>
                  <a:lnTo>
                    <a:pt x="21" y="76"/>
                  </a:lnTo>
                  <a:lnTo>
                    <a:pt x="28" y="81"/>
                  </a:lnTo>
                  <a:lnTo>
                    <a:pt x="28" y="81"/>
                  </a:lnTo>
                  <a:lnTo>
                    <a:pt x="39" y="83"/>
                  </a:lnTo>
                  <a:lnTo>
                    <a:pt x="49" y="83"/>
                  </a:lnTo>
                  <a:lnTo>
                    <a:pt x="49" y="83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3" name="Freeform 267"/>
            <p:cNvSpPr>
              <a:spLocks/>
            </p:cNvSpPr>
            <p:nvPr/>
          </p:nvSpPr>
          <p:spPr bwMode="auto">
            <a:xfrm>
              <a:off x="2959100" y="1557338"/>
              <a:ext cx="300038" cy="350838"/>
            </a:xfrm>
            <a:custGeom>
              <a:avLst/>
              <a:gdLst>
                <a:gd name="T0" fmla="*/ 63 w 189"/>
                <a:gd name="T1" fmla="*/ 83 h 221"/>
                <a:gd name="T2" fmla="*/ 63 w 189"/>
                <a:gd name="T3" fmla="*/ 83 h 221"/>
                <a:gd name="T4" fmla="*/ 56 w 189"/>
                <a:gd name="T5" fmla="*/ 87 h 221"/>
                <a:gd name="T6" fmla="*/ 50 w 189"/>
                <a:gd name="T7" fmla="*/ 89 h 221"/>
                <a:gd name="T8" fmla="*/ 50 w 189"/>
                <a:gd name="T9" fmla="*/ 89 h 221"/>
                <a:gd name="T10" fmla="*/ 51 w 189"/>
                <a:gd name="T11" fmla="*/ 103 h 221"/>
                <a:gd name="T12" fmla="*/ 51 w 189"/>
                <a:gd name="T13" fmla="*/ 116 h 221"/>
                <a:gd name="T14" fmla="*/ 51 w 189"/>
                <a:gd name="T15" fmla="*/ 128 h 221"/>
                <a:gd name="T16" fmla="*/ 50 w 189"/>
                <a:gd name="T17" fmla="*/ 142 h 221"/>
                <a:gd name="T18" fmla="*/ 47 w 189"/>
                <a:gd name="T19" fmla="*/ 154 h 221"/>
                <a:gd name="T20" fmla="*/ 45 w 189"/>
                <a:gd name="T21" fmla="*/ 168 h 221"/>
                <a:gd name="T22" fmla="*/ 42 w 189"/>
                <a:gd name="T23" fmla="*/ 180 h 221"/>
                <a:gd name="T24" fmla="*/ 37 w 189"/>
                <a:gd name="T25" fmla="*/ 193 h 221"/>
                <a:gd name="T26" fmla="*/ 0 w 189"/>
                <a:gd name="T27" fmla="*/ 198 h 221"/>
                <a:gd name="T28" fmla="*/ 0 w 189"/>
                <a:gd name="T29" fmla="*/ 198 h 221"/>
                <a:gd name="T30" fmla="*/ 6 w 189"/>
                <a:gd name="T31" fmla="*/ 204 h 221"/>
                <a:gd name="T32" fmla="*/ 14 w 189"/>
                <a:gd name="T33" fmla="*/ 208 h 221"/>
                <a:gd name="T34" fmla="*/ 14 w 189"/>
                <a:gd name="T35" fmla="*/ 208 h 221"/>
                <a:gd name="T36" fmla="*/ 20 w 189"/>
                <a:gd name="T37" fmla="*/ 212 h 221"/>
                <a:gd name="T38" fmla="*/ 20 w 189"/>
                <a:gd name="T39" fmla="*/ 212 h 221"/>
                <a:gd name="T40" fmla="*/ 33 w 189"/>
                <a:gd name="T41" fmla="*/ 216 h 221"/>
                <a:gd name="T42" fmla="*/ 33 w 189"/>
                <a:gd name="T43" fmla="*/ 216 h 221"/>
                <a:gd name="T44" fmla="*/ 44 w 189"/>
                <a:gd name="T45" fmla="*/ 220 h 221"/>
                <a:gd name="T46" fmla="*/ 56 w 189"/>
                <a:gd name="T47" fmla="*/ 221 h 221"/>
                <a:gd name="T48" fmla="*/ 56 w 189"/>
                <a:gd name="T49" fmla="*/ 221 h 221"/>
                <a:gd name="T50" fmla="*/ 60 w 189"/>
                <a:gd name="T51" fmla="*/ 217 h 221"/>
                <a:gd name="T52" fmla="*/ 63 w 189"/>
                <a:gd name="T53" fmla="*/ 212 h 221"/>
                <a:gd name="T54" fmla="*/ 63 w 189"/>
                <a:gd name="T55" fmla="*/ 212 h 221"/>
                <a:gd name="T56" fmla="*/ 85 w 189"/>
                <a:gd name="T57" fmla="*/ 215 h 221"/>
                <a:gd name="T58" fmla="*/ 106 w 189"/>
                <a:gd name="T59" fmla="*/ 217 h 221"/>
                <a:gd name="T60" fmla="*/ 128 w 189"/>
                <a:gd name="T61" fmla="*/ 216 h 221"/>
                <a:gd name="T62" fmla="*/ 151 w 189"/>
                <a:gd name="T63" fmla="*/ 214 h 221"/>
                <a:gd name="T64" fmla="*/ 151 w 189"/>
                <a:gd name="T65" fmla="*/ 214 h 221"/>
                <a:gd name="T66" fmla="*/ 161 w 189"/>
                <a:gd name="T67" fmla="*/ 212 h 221"/>
                <a:gd name="T68" fmla="*/ 161 w 189"/>
                <a:gd name="T69" fmla="*/ 212 h 221"/>
                <a:gd name="T70" fmla="*/ 169 w 189"/>
                <a:gd name="T71" fmla="*/ 184 h 221"/>
                <a:gd name="T72" fmla="*/ 177 w 189"/>
                <a:gd name="T73" fmla="*/ 155 h 221"/>
                <a:gd name="T74" fmla="*/ 182 w 189"/>
                <a:gd name="T75" fmla="*/ 127 h 221"/>
                <a:gd name="T76" fmla="*/ 186 w 189"/>
                <a:gd name="T77" fmla="*/ 100 h 221"/>
                <a:gd name="T78" fmla="*/ 188 w 189"/>
                <a:gd name="T79" fmla="*/ 74 h 221"/>
                <a:gd name="T80" fmla="*/ 189 w 189"/>
                <a:gd name="T81" fmla="*/ 50 h 221"/>
                <a:gd name="T82" fmla="*/ 188 w 189"/>
                <a:gd name="T83" fmla="*/ 24 h 221"/>
                <a:gd name="T84" fmla="*/ 186 w 189"/>
                <a:gd name="T85" fmla="*/ 0 h 221"/>
                <a:gd name="T86" fmla="*/ 155 w 189"/>
                <a:gd name="T87" fmla="*/ 195 h 221"/>
                <a:gd name="T88" fmla="*/ 155 w 189"/>
                <a:gd name="T89" fmla="*/ 195 h 221"/>
                <a:gd name="T90" fmla="*/ 134 w 189"/>
                <a:gd name="T91" fmla="*/ 196 h 221"/>
                <a:gd name="T92" fmla="*/ 113 w 189"/>
                <a:gd name="T93" fmla="*/ 197 h 221"/>
                <a:gd name="T94" fmla="*/ 91 w 189"/>
                <a:gd name="T95" fmla="*/ 196 h 221"/>
                <a:gd name="T96" fmla="*/ 70 w 189"/>
                <a:gd name="T97" fmla="*/ 195 h 221"/>
                <a:gd name="T98" fmla="*/ 70 w 189"/>
                <a:gd name="T99" fmla="*/ 195 h 221"/>
                <a:gd name="T100" fmla="*/ 73 w 189"/>
                <a:gd name="T101" fmla="*/ 180 h 221"/>
                <a:gd name="T102" fmla="*/ 74 w 189"/>
                <a:gd name="T103" fmla="*/ 164 h 221"/>
                <a:gd name="T104" fmla="*/ 74 w 189"/>
                <a:gd name="T105" fmla="*/ 164 h 221"/>
                <a:gd name="T106" fmla="*/ 76 w 189"/>
                <a:gd name="T107" fmla="*/ 155 h 221"/>
                <a:gd name="T108" fmla="*/ 76 w 189"/>
                <a:gd name="T109" fmla="*/ 83 h 221"/>
                <a:gd name="T110" fmla="*/ 63 w 189"/>
                <a:gd name="T111" fmla="*/ 83 h 221"/>
                <a:gd name="T112" fmla="*/ 63 w 189"/>
                <a:gd name="T113" fmla="*/ 8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9" h="221">
                  <a:moveTo>
                    <a:pt x="63" y="83"/>
                  </a:moveTo>
                  <a:lnTo>
                    <a:pt x="63" y="83"/>
                  </a:lnTo>
                  <a:lnTo>
                    <a:pt x="56" y="87"/>
                  </a:lnTo>
                  <a:lnTo>
                    <a:pt x="50" y="89"/>
                  </a:lnTo>
                  <a:lnTo>
                    <a:pt x="50" y="89"/>
                  </a:lnTo>
                  <a:lnTo>
                    <a:pt x="51" y="103"/>
                  </a:lnTo>
                  <a:lnTo>
                    <a:pt x="51" y="116"/>
                  </a:lnTo>
                  <a:lnTo>
                    <a:pt x="51" y="128"/>
                  </a:lnTo>
                  <a:lnTo>
                    <a:pt x="50" y="142"/>
                  </a:lnTo>
                  <a:lnTo>
                    <a:pt x="47" y="154"/>
                  </a:lnTo>
                  <a:lnTo>
                    <a:pt x="45" y="168"/>
                  </a:lnTo>
                  <a:lnTo>
                    <a:pt x="42" y="180"/>
                  </a:lnTo>
                  <a:lnTo>
                    <a:pt x="37" y="19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6" y="204"/>
                  </a:lnTo>
                  <a:lnTo>
                    <a:pt x="14" y="208"/>
                  </a:lnTo>
                  <a:lnTo>
                    <a:pt x="14" y="208"/>
                  </a:lnTo>
                  <a:lnTo>
                    <a:pt x="20" y="212"/>
                  </a:lnTo>
                  <a:lnTo>
                    <a:pt x="20" y="212"/>
                  </a:lnTo>
                  <a:lnTo>
                    <a:pt x="33" y="216"/>
                  </a:lnTo>
                  <a:lnTo>
                    <a:pt x="33" y="216"/>
                  </a:lnTo>
                  <a:lnTo>
                    <a:pt x="44" y="220"/>
                  </a:lnTo>
                  <a:lnTo>
                    <a:pt x="56" y="221"/>
                  </a:lnTo>
                  <a:lnTo>
                    <a:pt x="56" y="221"/>
                  </a:lnTo>
                  <a:lnTo>
                    <a:pt x="60" y="217"/>
                  </a:lnTo>
                  <a:lnTo>
                    <a:pt x="63" y="212"/>
                  </a:lnTo>
                  <a:lnTo>
                    <a:pt x="63" y="212"/>
                  </a:lnTo>
                  <a:lnTo>
                    <a:pt x="85" y="215"/>
                  </a:lnTo>
                  <a:lnTo>
                    <a:pt x="106" y="217"/>
                  </a:lnTo>
                  <a:lnTo>
                    <a:pt x="128" y="216"/>
                  </a:lnTo>
                  <a:lnTo>
                    <a:pt x="151" y="214"/>
                  </a:lnTo>
                  <a:lnTo>
                    <a:pt x="151" y="214"/>
                  </a:lnTo>
                  <a:lnTo>
                    <a:pt x="161" y="212"/>
                  </a:lnTo>
                  <a:lnTo>
                    <a:pt x="161" y="212"/>
                  </a:lnTo>
                  <a:lnTo>
                    <a:pt x="169" y="184"/>
                  </a:lnTo>
                  <a:lnTo>
                    <a:pt x="177" y="155"/>
                  </a:lnTo>
                  <a:lnTo>
                    <a:pt x="182" y="127"/>
                  </a:lnTo>
                  <a:lnTo>
                    <a:pt x="186" y="100"/>
                  </a:lnTo>
                  <a:lnTo>
                    <a:pt x="188" y="74"/>
                  </a:lnTo>
                  <a:lnTo>
                    <a:pt x="189" y="50"/>
                  </a:lnTo>
                  <a:lnTo>
                    <a:pt x="188" y="24"/>
                  </a:lnTo>
                  <a:lnTo>
                    <a:pt x="186" y="0"/>
                  </a:lnTo>
                  <a:lnTo>
                    <a:pt x="155" y="195"/>
                  </a:lnTo>
                  <a:lnTo>
                    <a:pt x="155" y="195"/>
                  </a:lnTo>
                  <a:lnTo>
                    <a:pt x="134" y="196"/>
                  </a:lnTo>
                  <a:lnTo>
                    <a:pt x="113" y="197"/>
                  </a:lnTo>
                  <a:lnTo>
                    <a:pt x="91" y="196"/>
                  </a:lnTo>
                  <a:lnTo>
                    <a:pt x="70" y="195"/>
                  </a:lnTo>
                  <a:lnTo>
                    <a:pt x="70" y="195"/>
                  </a:lnTo>
                  <a:lnTo>
                    <a:pt x="73" y="180"/>
                  </a:lnTo>
                  <a:lnTo>
                    <a:pt x="74" y="164"/>
                  </a:lnTo>
                  <a:lnTo>
                    <a:pt x="74" y="164"/>
                  </a:lnTo>
                  <a:lnTo>
                    <a:pt x="76" y="155"/>
                  </a:lnTo>
                  <a:lnTo>
                    <a:pt x="76" y="83"/>
                  </a:lnTo>
                  <a:lnTo>
                    <a:pt x="63" y="83"/>
                  </a:lnTo>
                  <a:lnTo>
                    <a:pt x="63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4" name="Freeform 268"/>
            <p:cNvSpPr>
              <a:spLocks/>
            </p:cNvSpPr>
            <p:nvPr/>
          </p:nvSpPr>
          <p:spPr bwMode="auto">
            <a:xfrm>
              <a:off x="3055938" y="1649413"/>
              <a:ext cx="58738" cy="171450"/>
            </a:xfrm>
            <a:custGeom>
              <a:avLst/>
              <a:gdLst>
                <a:gd name="T0" fmla="*/ 0 w 37"/>
                <a:gd name="T1" fmla="*/ 0 h 108"/>
                <a:gd name="T2" fmla="*/ 0 w 37"/>
                <a:gd name="T3" fmla="*/ 0 h 108"/>
                <a:gd name="T4" fmla="*/ 2 w 37"/>
                <a:gd name="T5" fmla="*/ 5 h 108"/>
                <a:gd name="T6" fmla="*/ 2 w 37"/>
                <a:gd name="T7" fmla="*/ 11 h 108"/>
                <a:gd name="T8" fmla="*/ 2 w 37"/>
                <a:gd name="T9" fmla="*/ 18 h 108"/>
                <a:gd name="T10" fmla="*/ 2 w 37"/>
                <a:gd name="T11" fmla="*/ 25 h 108"/>
                <a:gd name="T12" fmla="*/ 15 w 37"/>
                <a:gd name="T13" fmla="*/ 25 h 108"/>
                <a:gd name="T14" fmla="*/ 15 w 37"/>
                <a:gd name="T15" fmla="*/ 97 h 108"/>
                <a:gd name="T16" fmla="*/ 15 w 37"/>
                <a:gd name="T17" fmla="*/ 105 h 108"/>
                <a:gd name="T18" fmla="*/ 25 w 37"/>
                <a:gd name="T19" fmla="*/ 108 h 108"/>
                <a:gd name="T20" fmla="*/ 26 w 37"/>
                <a:gd name="T21" fmla="*/ 96 h 108"/>
                <a:gd name="T22" fmla="*/ 37 w 37"/>
                <a:gd name="T23" fmla="*/ 0 h 108"/>
                <a:gd name="T24" fmla="*/ 37 w 37"/>
                <a:gd name="T25" fmla="*/ 0 h 108"/>
                <a:gd name="T26" fmla="*/ 30 w 37"/>
                <a:gd name="T27" fmla="*/ 3 h 108"/>
                <a:gd name="T28" fmla="*/ 24 w 37"/>
                <a:gd name="T29" fmla="*/ 4 h 108"/>
                <a:gd name="T30" fmla="*/ 18 w 37"/>
                <a:gd name="T31" fmla="*/ 5 h 108"/>
                <a:gd name="T32" fmla="*/ 12 w 37"/>
                <a:gd name="T33" fmla="*/ 4 h 108"/>
                <a:gd name="T34" fmla="*/ 12 w 37"/>
                <a:gd name="T35" fmla="*/ 4 h 108"/>
                <a:gd name="T36" fmla="*/ 6 w 37"/>
                <a:gd name="T37" fmla="*/ 3 h 108"/>
                <a:gd name="T38" fmla="*/ 0 w 37"/>
                <a:gd name="T39" fmla="*/ 0 h 108"/>
                <a:gd name="T40" fmla="*/ 0 w 37"/>
                <a:gd name="T4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108">
                  <a:moveTo>
                    <a:pt x="0" y="0"/>
                  </a:moveTo>
                  <a:lnTo>
                    <a:pt x="0" y="0"/>
                  </a:lnTo>
                  <a:lnTo>
                    <a:pt x="2" y="5"/>
                  </a:lnTo>
                  <a:lnTo>
                    <a:pt x="2" y="11"/>
                  </a:lnTo>
                  <a:lnTo>
                    <a:pt x="2" y="18"/>
                  </a:lnTo>
                  <a:lnTo>
                    <a:pt x="2" y="25"/>
                  </a:lnTo>
                  <a:lnTo>
                    <a:pt x="15" y="25"/>
                  </a:lnTo>
                  <a:lnTo>
                    <a:pt x="15" y="97"/>
                  </a:lnTo>
                  <a:lnTo>
                    <a:pt x="15" y="105"/>
                  </a:lnTo>
                  <a:lnTo>
                    <a:pt x="25" y="108"/>
                  </a:lnTo>
                  <a:lnTo>
                    <a:pt x="26" y="96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0" y="3"/>
                  </a:lnTo>
                  <a:lnTo>
                    <a:pt x="24" y="4"/>
                  </a:lnTo>
                  <a:lnTo>
                    <a:pt x="18" y="5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5" name="Freeform 269"/>
            <p:cNvSpPr>
              <a:spLocks noEditPoints="1"/>
            </p:cNvSpPr>
            <p:nvPr/>
          </p:nvSpPr>
          <p:spPr bwMode="auto">
            <a:xfrm>
              <a:off x="2825750" y="1525588"/>
              <a:ext cx="214313" cy="485775"/>
            </a:xfrm>
            <a:custGeom>
              <a:avLst/>
              <a:gdLst>
                <a:gd name="T0" fmla="*/ 134 w 135"/>
                <a:gd name="T1" fmla="*/ 109 h 306"/>
                <a:gd name="T2" fmla="*/ 120 w 135"/>
                <a:gd name="T3" fmla="*/ 107 h 306"/>
                <a:gd name="T4" fmla="*/ 108 w 135"/>
                <a:gd name="T5" fmla="*/ 100 h 306"/>
                <a:gd name="T6" fmla="*/ 67 w 135"/>
                <a:gd name="T7" fmla="*/ 72 h 306"/>
                <a:gd name="T8" fmla="*/ 52 w 135"/>
                <a:gd name="T9" fmla="*/ 0 h 306"/>
                <a:gd name="T10" fmla="*/ 26 w 135"/>
                <a:gd name="T11" fmla="*/ 21 h 306"/>
                <a:gd name="T12" fmla="*/ 4 w 135"/>
                <a:gd name="T13" fmla="*/ 42 h 306"/>
                <a:gd name="T14" fmla="*/ 13 w 135"/>
                <a:gd name="T15" fmla="*/ 74 h 306"/>
                <a:gd name="T16" fmla="*/ 23 w 135"/>
                <a:gd name="T17" fmla="*/ 106 h 306"/>
                <a:gd name="T18" fmla="*/ 41 w 135"/>
                <a:gd name="T19" fmla="*/ 144 h 306"/>
                <a:gd name="T20" fmla="*/ 62 w 135"/>
                <a:gd name="T21" fmla="*/ 179 h 306"/>
                <a:gd name="T22" fmla="*/ 64 w 135"/>
                <a:gd name="T23" fmla="*/ 188 h 306"/>
                <a:gd name="T24" fmla="*/ 68 w 135"/>
                <a:gd name="T25" fmla="*/ 197 h 306"/>
                <a:gd name="T26" fmla="*/ 77 w 135"/>
                <a:gd name="T27" fmla="*/ 211 h 306"/>
                <a:gd name="T28" fmla="*/ 61 w 135"/>
                <a:gd name="T29" fmla="*/ 222 h 306"/>
                <a:gd name="T30" fmla="*/ 53 w 135"/>
                <a:gd name="T31" fmla="*/ 231 h 306"/>
                <a:gd name="T32" fmla="*/ 44 w 135"/>
                <a:gd name="T33" fmla="*/ 238 h 306"/>
                <a:gd name="T34" fmla="*/ 23 w 135"/>
                <a:gd name="T35" fmla="*/ 252 h 306"/>
                <a:gd name="T36" fmla="*/ 18 w 135"/>
                <a:gd name="T37" fmla="*/ 254 h 306"/>
                <a:gd name="T38" fmla="*/ 13 w 135"/>
                <a:gd name="T39" fmla="*/ 253 h 306"/>
                <a:gd name="T40" fmla="*/ 13 w 135"/>
                <a:gd name="T41" fmla="*/ 246 h 306"/>
                <a:gd name="T42" fmla="*/ 8 w 135"/>
                <a:gd name="T43" fmla="*/ 249 h 306"/>
                <a:gd name="T44" fmla="*/ 1 w 135"/>
                <a:gd name="T45" fmla="*/ 247 h 306"/>
                <a:gd name="T46" fmla="*/ 9 w 135"/>
                <a:gd name="T47" fmla="*/ 295 h 306"/>
                <a:gd name="T48" fmla="*/ 71 w 135"/>
                <a:gd name="T49" fmla="*/ 306 h 306"/>
                <a:gd name="T50" fmla="*/ 74 w 135"/>
                <a:gd name="T51" fmla="*/ 292 h 306"/>
                <a:gd name="T52" fmla="*/ 85 w 135"/>
                <a:gd name="T53" fmla="*/ 279 h 306"/>
                <a:gd name="T54" fmla="*/ 104 w 135"/>
                <a:gd name="T55" fmla="*/ 265 h 306"/>
                <a:gd name="T56" fmla="*/ 131 w 135"/>
                <a:gd name="T57" fmla="*/ 252 h 306"/>
                <a:gd name="T58" fmla="*/ 104 w 135"/>
                <a:gd name="T59" fmla="*/ 232 h 306"/>
                <a:gd name="T60" fmla="*/ 98 w 135"/>
                <a:gd name="T61" fmla="*/ 228 h 306"/>
                <a:gd name="T62" fmla="*/ 84 w 135"/>
                <a:gd name="T63" fmla="*/ 218 h 306"/>
                <a:gd name="T64" fmla="*/ 121 w 135"/>
                <a:gd name="T65" fmla="*/ 213 h 306"/>
                <a:gd name="T66" fmla="*/ 129 w 135"/>
                <a:gd name="T67" fmla="*/ 188 h 306"/>
                <a:gd name="T68" fmla="*/ 134 w 135"/>
                <a:gd name="T69" fmla="*/ 162 h 306"/>
                <a:gd name="T70" fmla="*/ 135 w 135"/>
                <a:gd name="T71" fmla="*/ 136 h 306"/>
                <a:gd name="T72" fmla="*/ 134 w 135"/>
                <a:gd name="T73" fmla="*/ 109 h 306"/>
                <a:gd name="T74" fmla="*/ 109 w 135"/>
                <a:gd name="T75" fmla="*/ 105 h 306"/>
                <a:gd name="T76" fmla="*/ 116 w 135"/>
                <a:gd name="T77" fmla="*/ 108 h 306"/>
                <a:gd name="T78" fmla="*/ 93 w 135"/>
                <a:gd name="T79" fmla="*/ 180 h 306"/>
                <a:gd name="T80" fmla="*/ 109 w 135"/>
                <a:gd name="T81" fmla="*/ 105 h 306"/>
                <a:gd name="T82" fmla="*/ 67 w 135"/>
                <a:gd name="T83" fmla="*/ 187 h 306"/>
                <a:gd name="T84" fmla="*/ 64 w 135"/>
                <a:gd name="T85" fmla="*/ 178 h 306"/>
                <a:gd name="T86" fmla="*/ 64 w 135"/>
                <a:gd name="T87" fmla="*/ 178 h 306"/>
                <a:gd name="T88" fmla="*/ 54 w 135"/>
                <a:gd name="T89" fmla="*/ 161 h 306"/>
                <a:gd name="T90" fmla="*/ 35 w 135"/>
                <a:gd name="T91" fmla="*/ 124 h 306"/>
                <a:gd name="T92" fmla="*/ 27 w 135"/>
                <a:gd name="T93" fmla="*/ 105 h 306"/>
                <a:gd name="T94" fmla="*/ 8 w 135"/>
                <a:gd name="T95" fmla="*/ 43 h 306"/>
                <a:gd name="T96" fmla="*/ 26 w 135"/>
                <a:gd name="T97" fmla="*/ 25 h 306"/>
                <a:gd name="T98" fmla="*/ 47 w 135"/>
                <a:gd name="T99" fmla="*/ 15 h 306"/>
                <a:gd name="T100" fmla="*/ 39 w 135"/>
                <a:gd name="T101" fmla="*/ 115 h 306"/>
                <a:gd name="T102" fmla="*/ 84 w 135"/>
                <a:gd name="T103" fmla="*/ 215 h 306"/>
                <a:gd name="T104" fmla="*/ 80 w 135"/>
                <a:gd name="T105" fmla="*/ 209 h 306"/>
                <a:gd name="T106" fmla="*/ 71 w 135"/>
                <a:gd name="T107" fmla="*/ 195 h 306"/>
                <a:gd name="T108" fmla="*/ 67 w 135"/>
                <a:gd name="T109" fmla="*/ 18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5" h="306">
                  <a:moveTo>
                    <a:pt x="134" y="109"/>
                  </a:moveTo>
                  <a:lnTo>
                    <a:pt x="134" y="109"/>
                  </a:lnTo>
                  <a:lnTo>
                    <a:pt x="127" y="109"/>
                  </a:lnTo>
                  <a:lnTo>
                    <a:pt x="120" y="107"/>
                  </a:lnTo>
                  <a:lnTo>
                    <a:pt x="115" y="105"/>
                  </a:lnTo>
                  <a:lnTo>
                    <a:pt x="108" y="100"/>
                  </a:lnTo>
                  <a:lnTo>
                    <a:pt x="91" y="180"/>
                  </a:lnTo>
                  <a:lnTo>
                    <a:pt x="67" y="72"/>
                  </a:lnTo>
                  <a:lnTo>
                    <a:pt x="44" y="6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6" y="21"/>
                  </a:lnTo>
                  <a:lnTo>
                    <a:pt x="14" y="31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13" y="74"/>
                  </a:lnTo>
                  <a:lnTo>
                    <a:pt x="23" y="106"/>
                  </a:lnTo>
                  <a:lnTo>
                    <a:pt x="23" y="106"/>
                  </a:lnTo>
                  <a:lnTo>
                    <a:pt x="32" y="125"/>
                  </a:lnTo>
                  <a:lnTo>
                    <a:pt x="41" y="144"/>
                  </a:lnTo>
                  <a:lnTo>
                    <a:pt x="52" y="162"/>
                  </a:lnTo>
                  <a:lnTo>
                    <a:pt x="62" y="179"/>
                  </a:lnTo>
                  <a:lnTo>
                    <a:pt x="62" y="179"/>
                  </a:lnTo>
                  <a:lnTo>
                    <a:pt x="64" y="188"/>
                  </a:lnTo>
                  <a:lnTo>
                    <a:pt x="64" y="188"/>
                  </a:lnTo>
                  <a:lnTo>
                    <a:pt x="68" y="197"/>
                  </a:lnTo>
                  <a:lnTo>
                    <a:pt x="73" y="205"/>
                  </a:lnTo>
                  <a:lnTo>
                    <a:pt x="77" y="211"/>
                  </a:lnTo>
                  <a:lnTo>
                    <a:pt x="83" y="218"/>
                  </a:lnTo>
                  <a:lnTo>
                    <a:pt x="61" y="222"/>
                  </a:lnTo>
                  <a:lnTo>
                    <a:pt x="61" y="222"/>
                  </a:lnTo>
                  <a:lnTo>
                    <a:pt x="53" y="231"/>
                  </a:lnTo>
                  <a:lnTo>
                    <a:pt x="44" y="238"/>
                  </a:lnTo>
                  <a:lnTo>
                    <a:pt x="44" y="238"/>
                  </a:lnTo>
                  <a:lnTo>
                    <a:pt x="34" y="245"/>
                  </a:lnTo>
                  <a:lnTo>
                    <a:pt x="23" y="252"/>
                  </a:lnTo>
                  <a:lnTo>
                    <a:pt x="23" y="252"/>
                  </a:lnTo>
                  <a:lnTo>
                    <a:pt x="18" y="254"/>
                  </a:lnTo>
                  <a:lnTo>
                    <a:pt x="14" y="253"/>
                  </a:lnTo>
                  <a:lnTo>
                    <a:pt x="13" y="253"/>
                  </a:lnTo>
                  <a:lnTo>
                    <a:pt x="13" y="251"/>
                  </a:lnTo>
                  <a:lnTo>
                    <a:pt x="13" y="246"/>
                  </a:lnTo>
                  <a:lnTo>
                    <a:pt x="13" y="246"/>
                  </a:lnTo>
                  <a:lnTo>
                    <a:pt x="8" y="249"/>
                  </a:lnTo>
                  <a:lnTo>
                    <a:pt x="3" y="249"/>
                  </a:lnTo>
                  <a:lnTo>
                    <a:pt x="1" y="247"/>
                  </a:lnTo>
                  <a:lnTo>
                    <a:pt x="0" y="246"/>
                  </a:lnTo>
                  <a:lnTo>
                    <a:pt x="9" y="295"/>
                  </a:lnTo>
                  <a:lnTo>
                    <a:pt x="71" y="306"/>
                  </a:lnTo>
                  <a:lnTo>
                    <a:pt x="71" y="306"/>
                  </a:lnTo>
                  <a:lnTo>
                    <a:pt x="72" y="299"/>
                  </a:lnTo>
                  <a:lnTo>
                    <a:pt x="74" y="292"/>
                  </a:lnTo>
                  <a:lnTo>
                    <a:pt x="79" y="286"/>
                  </a:lnTo>
                  <a:lnTo>
                    <a:pt x="85" y="279"/>
                  </a:lnTo>
                  <a:lnTo>
                    <a:pt x="94" y="272"/>
                  </a:lnTo>
                  <a:lnTo>
                    <a:pt x="104" y="265"/>
                  </a:lnTo>
                  <a:lnTo>
                    <a:pt x="117" y="259"/>
                  </a:lnTo>
                  <a:lnTo>
                    <a:pt x="131" y="252"/>
                  </a:lnTo>
                  <a:lnTo>
                    <a:pt x="104" y="232"/>
                  </a:lnTo>
                  <a:lnTo>
                    <a:pt x="104" y="232"/>
                  </a:lnTo>
                  <a:lnTo>
                    <a:pt x="98" y="228"/>
                  </a:lnTo>
                  <a:lnTo>
                    <a:pt x="98" y="228"/>
                  </a:lnTo>
                  <a:lnTo>
                    <a:pt x="90" y="224"/>
                  </a:lnTo>
                  <a:lnTo>
                    <a:pt x="84" y="218"/>
                  </a:lnTo>
                  <a:lnTo>
                    <a:pt x="121" y="213"/>
                  </a:lnTo>
                  <a:lnTo>
                    <a:pt x="121" y="213"/>
                  </a:lnTo>
                  <a:lnTo>
                    <a:pt x="126" y="200"/>
                  </a:lnTo>
                  <a:lnTo>
                    <a:pt x="129" y="188"/>
                  </a:lnTo>
                  <a:lnTo>
                    <a:pt x="131" y="174"/>
                  </a:lnTo>
                  <a:lnTo>
                    <a:pt x="134" y="162"/>
                  </a:lnTo>
                  <a:lnTo>
                    <a:pt x="135" y="148"/>
                  </a:lnTo>
                  <a:lnTo>
                    <a:pt x="135" y="136"/>
                  </a:lnTo>
                  <a:lnTo>
                    <a:pt x="135" y="123"/>
                  </a:lnTo>
                  <a:lnTo>
                    <a:pt x="134" y="109"/>
                  </a:lnTo>
                  <a:lnTo>
                    <a:pt x="134" y="109"/>
                  </a:lnTo>
                  <a:close/>
                  <a:moveTo>
                    <a:pt x="109" y="105"/>
                  </a:moveTo>
                  <a:lnTo>
                    <a:pt x="109" y="105"/>
                  </a:lnTo>
                  <a:lnTo>
                    <a:pt x="116" y="108"/>
                  </a:lnTo>
                  <a:lnTo>
                    <a:pt x="107" y="155"/>
                  </a:lnTo>
                  <a:lnTo>
                    <a:pt x="93" y="180"/>
                  </a:lnTo>
                  <a:lnTo>
                    <a:pt x="109" y="105"/>
                  </a:lnTo>
                  <a:lnTo>
                    <a:pt x="109" y="105"/>
                  </a:lnTo>
                  <a:close/>
                  <a:moveTo>
                    <a:pt x="67" y="187"/>
                  </a:moveTo>
                  <a:lnTo>
                    <a:pt x="67" y="187"/>
                  </a:lnTo>
                  <a:lnTo>
                    <a:pt x="67" y="187"/>
                  </a:lnTo>
                  <a:lnTo>
                    <a:pt x="64" y="178"/>
                  </a:lnTo>
                  <a:lnTo>
                    <a:pt x="64" y="178"/>
                  </a:lnTo>
                  <a:lnTo>
                    <a:pt x="64" y="178"/>
                  </a:lnTo>
                  <a:lnTo>
                    <a:pt x="64" y="178"/>
                  </a:lnTo>
                  <a:lnTo>
                    <a:pt x="54" y="161"/>
                  </a:lnTo>
                  <a:lnTo>
                    <a:pt x="44" y="143"/>
                  </a:lnTo>
                  <a:lnTo>
                    <a:pt x="35" y="124"/>
                  </a:lnTo>
                  <a:lnTo>
                    <a:pt x="27" y="105"/>
                  </a:lnTo>
                  <a:lnTo>
                    <a:pt x="27" y="105"/>
                  </a:lnTo>
                  <a:lnTo>
                    <a:pt x="16" y="74"/>
                  </a:lnTo>
                  <a:lnTo>
                    <a:pt x="8" y="43"/>
                  </a:lnTo>
                  <a:lnTo>
                    <a:pt x="8" y="43"/>
                  </a:lnTo>
                  <a:lnTo>
                    <a:pt x="26" y="25"/>
                  </a:lnTo>
                  <a:lnTo>
                    <a:pt x="48" y="7"/>
                  </a:lnTo>
                  <a:lnTo>
                    <a:pt x="47" y="15"/>
                  </a:lnTo>
                  <a:lnTo>
                    <a:pt x="16" y="45"/>
                  </a:lnTo>
                  <a:lnTo>
                    <a:pt x="39" y="115"/>
                  </a:lnTo>
                  <a:lnTo>
                    <a:pt x="68" y="174"/>
                  </a:lnTo>
                  <a:lnTo>
                    <a:pt x="84" y="215"/>
                  </a:lnTo>
                  <a:lnTo>
                    <a:pt x="84" y="215"/>
                  </a:lnTo>
                  <a:lnTo>
                    <a:pt x="80" y="209"/>
                  </a:lnTo>
                  <a:lnTo>
                    <a:pt x="74" y="202"/>
                  </a:lnTo>
                  <a:lnTo>
                    <a:pt x="71" y="195"/>
                  </a:lnTo>
                  <a:lnTo>
                    <a:pt x="67" y="187"/>
                  </a:lnTo>
                  <a:lnTo>
                    <a:pt x="67" y="18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6" name="Freeform 270"/>
            <p:cNvSpPr>
              <a:spLocks/>
            </p:cNvSpPr>
            <p:nvPr/>
          </p:nvSpPr>
          <p:spPr bwMode="auto">
            <a:xfrm>
              <a:off x="2973388" y="1692275"/>
              <a:ext cx="36513" cy="119063"/>
            </a:xfrm>
            <a:custGeom>
              <a:avLst/>
              <a:gdLst>
                <a:gd name="T0" fmla="*/ 23 w 23"/>
                <a:gd name="T1" fmla="*/ 3 h 75"/>
                <a:gd name="T2" fmla="*/ 23 w 23"/>
                <a:gd name="T3" fmla="*/ 3 h 75"/>
                <a:gd name="T4" fmla="*/ 16 w 23"/>
                <a:gd name="T5" fmla="*/ 0 h 75"/>
                <a:gd name="T6" fmla="*/ 0 w 23"/>
                <a:gd name="T7" fmla="*/ 75 h 75"/>
                <a:gd name="T8" fmla="*/ 14 w 23"/>
                <a:gd name="T9" fmla="*/ 50 h 75"/>
                <a:gd name="T10" fmla="*/ 23 w 23"/>
                <a:gd name="T11" fmla="*/ 3 h 75"/>
                <a:gd name="T12" fmla="*/ 23 w 23"/>
                <a:gd name="T13" fmla="*/ 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5">
                  <a:moveTo>
                    <a:pt x="23" y="3"/>
                  </a:moveTo>
                  <a:lnTo>
                    <a:pt x="23" y="3"/>
                  </a:lnTo>
                  <a:lnTo>
                    <a:pt x="16" y="0"/>
                  </a:lnTo>
                  <a:lnTo>
                    <a:pt x="0" y="75"/>
                  </a:lnTo>
                  <a:lnTo>
                    <a:pt x="14" y="50"/>
                  </a:lnTo>
                  <a:lnTo>
                    <a:pt x="23" y="3"/>
                  </a:lnTo>
                  <a:lnTo>
                    <a:pt x="23" y="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7" name="Freeform 271"/>
            <p:cNvSpPr>
              <a:spLocks/>
            </p:cNvSpPr>
            <p:nvPr/>
          </p:nvSpPr>
          <p:spPr bwMode="auto">
            <a:xfrm>
              <a:off x="2838450" y="1536700"/>
              <a:ext cx="120650" cy="330200"/>
            </a:xfrm>
            <a:custGeom>
              <a:avLst/>
              <a:gdLst>
                <a:gd name="T0" fmla="*/ 59 w 76"/>
                <a:gd name="T1" fmla="*/ 180 h 208"/>
                <a:gd name="T2" fmla="*/ 59 w 76"/>
                <a:gd name="T3" fmla="*/ 180 h 208"/>
                <a:gd name="T4" fmla="*/ 59 w 76"/>
                <a:gd name="T5" fmla="*/ 180 h 208"/>
                <a:gd name="T6" fmla="*/ 63 w 76"/>
                <a:gd name="T7" fmla="*/ 188 h 208"/>
                <a:gd name="T8" fmla="*/ 66 w 76"/>
                <a:gd name="T9" fmla="*/ 195 h 208"/>
                <a:gd name="T10" fmla="*/ 72 w 76"/>
                <a:gd name="T11" fmla="*/ 202 h 208"/>
                <a:gd name="T12" fmla="*/ 76 w 76"/>
                <a:gd name="T13" fmla="*/ 208 h 208"/>
                <a:gd name="T14" fmla="*/ 60 w 76"/>
                <a:gd name="T15" fmla="*/ 167 h 208"/>
                <a:gd name="T16" fmla="*/ 31 w 76"/>
                <a:gd name="T17" fmla="*/ 108 h 208"/>
                <a:gd name="T18" fmla="*/ 8 w 76"/>
                <a:gd name="T19" fmla="*/ 38 h 208"/>
                <a:gd name="T20" fmla="*/ 39 w 76"/>
                <a:gd name="T21" fmla="*/ 8 h 208"/>
                <a:gd name="T22" fmla="*/ 40 w 76"/>
                <a:gd name="T23" fmla="*/ 0 h 208"/>
                <a:gd name="T24" fmla="*/ 40 w 76"/>
                <a:gd name="T25" fmla="*/ 0 h 208"/>
                <a:gd name="T26" fmla="*/ 18 w 76"/>
                <a:gd name="T27" fmla="*/ 18 h 208"/>
                <a:gd name="T28" fmla="*/ 0 w 76"/>
                <a:gd name="T29" fmla="*/ 36 h 208"/>
                <a:gd name="T30" fmla="*/ 0 w 76"/>
                <a:gd name="T31" fmla="*/ 36 h 208"/>
                <a:gd name="T32" fmla="*/ 8 w 76"/>
                <a:gd name="T33" fmla="*/ 67 h 208"/>
                <a:gd name="T34" fmla="*/ 19 w 76"/>
                <a:gd name="T35" fmla="*/ 98 h 208"/>
                <a:gd name="T36" fmla="*/ 19 w 76"/>
                <a:gd name="T37" fmla="*/ 98 h 208"/>
                <a:gd name="T38" fmla="*/ 27 w 76"/>
                <a:gd name="T39" fmla="*/ 117 h 208"/>
                <a:gd name="T40" fmla="*/ 36 w 76"/>
                <a:gd name="T41" fmla="*/ 136 h 208"/>
                <a:gd name="T42" fmla="*/ 46 w 76"/>
                <a:gd name="T43" fmla="*/ 154 h 208"/>
                <a:gd name="T44" fmla="*/ 56 w 76"/>
                <a:gd name="T45" fmla="*/ 171 h 208"/>
                <a:gd name="T46" fmla="*/ 56 w 76"/>
                <a:gd name="T47" fmla="*/ 171 h 208"/>
                <a:gd name="T48" fmla="*/ 56 w 76"/>
                <a:gd name="T49" fmla="*/ 171 h 208"/>
                <a:gd name="T50" fmla="*/ 56 w 76"/>
                <a:gd name="T51" fmla="*/ 171 h 208"/>
                <a:gd name="T52" fmla="*/ 59 w 76"/>
                <a:gd name="T53" fmla="*/ 180 h 208"/>
                <a:gd name="T54" fmla="*/ 59 w 76"/>
                <a:gd name="T55" fmla="*/ 18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6" h="208">
                  <a:moveTo>
                    <a:pt x="59" y="180"/>
                  </a:moveTo>
                  <a:lnTo>
                    <a:pt x="59" y="180"/>
                  </a:lnTo>
                  <a:lnTo>
                    <a:pt x="59" y="180"/>
                  </a:lnTo>
                  <a:lnTo>
                    <a:pt x="63" y="188"/>
                  </a:lnTo>
                  <a:lnTo>
                    <a:pt x="66" y="195"/>
                  </a:lnTo>
                  <a:lnTo>
                    <a:pt x="72" y="202"/>
                  </a:lnTo>
                  <a:lnTo>
                    <a:pt x="76" y="208"/>
                  </a:lnTo>
                  <a:lnTo>
                    <a:pt x="60" y="167"/>
                  </a:lnTo>
                  <a:lnTo>
                    <a:pt x="31" y="108"/>
                  </a:lnTo>
                  <a:lnTo>
                    <a:pt x="8" y="38"/>
                  </a:lnTo>
                  <a:lnTo>
                    <a:pt x="39" y="8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18" y="1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8" y="67"/>
                  </a:lnTo>
                  <a:lnTo>
                    <a:pt x="19" y="98"/>
                  </a:lnTo>
                  <a:lnTo>
                    <a:pt x="19" y="98"/>
                  </a:lnTo>
                  <a:lnTo>
                    <a:pt x="27" y="117"/>
                  </a:lnTo>
                  <a:lnTo>
                    <a:pt x="36" y="136"/>
                  </a:lnTo>
                  <a:lnTo>
                    <a:pt x="46" y="154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59" y="180"/>
                  </a:lnTo>
                  <a:lnTo>
                    <a:pt x="59" y="18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8" name="Freeform 272"/>
            <p:cNvSpPr>
              <a:spLocks/>
            </p:cNvSpPr>
            <p:nvPr/>
          </p:nvSpPr>
          <p:spPr bwMode="auto">
            <a:xfrm>
              <a:off x="2516188" y="1198563"/>
              <a:ext cx="858838" cy="993775"/>
            </a:xfrm>
            <a:custGeom>
              <a:avLst/>
              <a:gdLst>
                <a:gd name="T0" fmla="*/ 452 w 541"/>
                <a:gd name="T1" fmla="*/ 145 h 626"/>
                <a:gd name="T2" fmla="*/ 486 w 541"/>
                <a:gd name="T3" fmla="*/ 199 h 626"/>
                <a:gd name="T4" fmla="*/ 509 w 541"/>
                <a:gd name="T5" fmla="*/ 257 h 626"/>
                <a:gd name="T6" fmla="*/ 520 w 541"/>
                <a:gd name="T7" fmla="*/ 318 h 626"/>
                <a:gd name="T8" fmla="*/ 521 w 541"/>
                <a:gd name="T9" fmla="*/ 381 h 626"/>
                <a:gd name="T10" fmla="*/ 512 w 541"/>
                <a:gd name="T11" fmla="*/ 470 h 626"/>
                <a:gd name="T12" fmla="*/ 489 w 541"/>
                <a:gd name="T13" fmla="*/ 495 h 626"/>
                <a:gd name="T14" fmla="*/ 459 w 541"/>
                <a:gd name="T15" fmla="*/ 545 h 626"/>
                <a:gd name="T16" fmla="*/ 446 w 541"/>
                <a:gd name="T17" fmla="*/ 561 h 626"/>
                <a:gd name="T18" fmla="*/ 432 w 541"/>
                <a:gd name="T19" fmla="*/ 576 h 626"/>
                <a:gd name="T20" fmla="*/ 419 w 541"/>
                <a:gd name="T21" fmla="*/ 610 h 626"/>
                <a:gd name="T22" fmla="*/ 447 w 541"/>
                <a:gd name="T23" fmla="*/ 590 h 626"/>
                <a:gd name="T24" fmla="*/ 488 w 541"/>
                <a:gd name="T25" fmla="*/ 539 h 626"/>
                <a:gd name="T26" fmla="*/ 518 w 541"/>
                <a:gd name="T27" fmla="*/ 482 h 626"/>
                <a:gd name="T28" fmla="*/ 536 w 541"/>
                <a:gd name="T29" fmla="*/ 420 h 626"/>
                <a:gd name="T30" fmla="*/ 541 w 541"/>
                <a:gd name="T31" fmla="*/ 351 h 626"/>
                <a:gd name="T32" fmla="*/ 538 w 541"/>
                <a:gd name="T33" fmla="*/ 300 h 626"/>
                <a:gd name="T34" fmla="*/ 523 w 541"/>
                <a:gd name="T35" fmla="*/ 235 h 626"/>
                <a:gd name="T36" fmla="*/ 496 w 541"/>
                <a:gd name="T37" fmla="*/ 176 h 626"/>
                <a:gd name="T38" fmla="*/ 458 w 541"/>
                <a:gd name="T39" fmla="*/ 119 h 626"/>
                <a:gd name="T40" fmla="*/ 401 w 541"/>
                <a:gd name="T41" fmla="*/ 64 h 626"/>
                <a:gd name="T42" fmla="*/ 350 w 541"/>
                <a:gd name="T43" fmla="*/ 33 h 626"/>
                <a:gd name="T44" fmla="*/ 296 w 541"/>
                <a:gd name="T45" fmla="*/ 11 h 626"/>
                <a:gd name="T46" fmla="*/ 238 w 541"/>
                <a:gd name="T47" fmla="*/ 0 h 626"/>
                <a:gd name="T48" fmla="*/ 159 w 541"/>
                <a:gd name="T49" fmla="*/ 11 h 626"/>
                <a:gd name="T50" fmla="*/ 86 w 541"/>
                <a:gd name="T51" fmla="*/ 55 h 626"/>
                <a:gd name="T52" fmla="*/ 74 w 541"/>
                <a:gd name="T53" fmla="*/ 68 h 626"/>
                <a:gd name="T54" fmla="*/ 40 w 541"/>
                <a:gd name="T55" fmla="*/ 115 h 626"/>
                <a:gd name="T56" fmla="*/ 16 w 541"/>
                <a:gd name="T57" fmla="*/ 168 h 626"/>
                <a:gd name="T58" fmla="*/ 2 w 541"/>
                <a:gd name="T59" fmla="*/ 227 h 626"/>
                <a:gd name="T60" fmla="*/ 0 w 541"/>
                <a:gd name="T61" fmla="*/ 276 h 626"/>
                <a:gd name="T62" fmla="*/ 0 w 541"/>
                <a:gd name="T63" fmla="*/ 294 h 626"/>
                <a:gd name="T64" fmla="*/ 24 w 541"/>
                <a:gd name="T65" fmla="*/ 410 h 626"/>
                <a:gd name="T66" fmla="*/ 85 w 541"/>
                <a:gd name="T67" fmla="*/ 511 h 626"/>
                <a:gd name="T68" fmla="*/ 117 w 541"/>
                <a:gd name="T69" fmla="*/ 546 h 626"/>
                <a:gd name="T70" fmla="*/ 166 w 541"/>
                <a:gd name="T71" fmla="*/ 583 h 626"/>
                <a:gd name="T72" fmla="*/ 218 w 541"/>
                <a:gd name="T73" fmla="*/ 609 h 626"/>
                <a:gd name="T74" fmla="*/ 275 w 541"/>
                <a:gd name="T75" fmla="*/ 623 h 626"/>
                <a:gd name="T76" fmla="*/ 299 w 541"/>
                <a:gd name="T77" fmla="*/ 626 h 626"/>
                <a:gd name="T78" fmla="*/ 292 w 541"/>
                <a:gd name="T79" fmla="*/ 605 h 626"/>
                <a:gd name="T80" fmla="*/ 238 w 541"/>
                <a:gd name="T81" fmla="*/ 594 h 626"/>
                <a:gd name="T82" fmla="*/ 187 w 541"/>
                <a:gd name="T83" fmla="*/ 573 h 626"/>
                <a:gd name="T84" fmla="*/ 154 w 541"/>
                <a:gd name="T85" fmla="*/ 550 h 626"/>
                <a:gd name="T86" fmla="*/ 117 w 541"/>
                <a:gd name="T87" fmla="*/ 518 h 626"/>
                <a:gd name="T88" fmla="*/ 90 w 541"/>
                <a:gd name="T89" fmla="*/ 485 h 626"/>
                <a:gd name="T90" fmla="*/ 54 w 541"/>
                <a:gd name="T91" fmla="*/ 428 h 626"/>
                <a:gd name="T92" fmla="*/ 24 w 541"/>
                <a:gd name="T93" fmla="*/ 329 h 626"/>
                <a:gd name="T94" fmla="*/ 20 w 541"/>
                <a:gd name="T95" fmla="*/ 253 h 626"/>
                <a:gd name="T96" fmla="*/ 36 w 541"/>
                <a:gd name="T97" fmla="*/ 170 h 626"/>
                <a:gd name="T98" fmla="*/ 63 w 541"/>
                <a:gd name="T99" fmla="*/ 116 h 626"/>
                <a:gd name="T100" fmla="*/ 99 w 541"/>
                <a:gd name="T101" fmla="*/ 70 h 626"/>
                <a:gd name="T102" fmla="*/ 99 w 541"/>
                <a:gd name="T103" fmla="*/ 70 h 626"/>
                <a:gd name="T104" fmla="*/ 132 w 541"/>
                <a:gd name="T105" fmla="*/ 46 h 626"/>
                <a:gd name="T106" fmla="*/ 200 w 541"/>
                <a:gd name="T107" fmla="*/ 21 h 626"/>
                <a:gd name="T108" fmla="*/ 236 w 541"/>
                <a:gd name="T109" fmla="*/ 20 h 626"/>
                <a:gd name="T110" fmla="*/ 342 w 541"/>
                <a:gd name="T111" fmla="*/ 51 h 626"/>
                <a:gd name="T112" fmla="*/ 432 w 541"/>
                <a:gd name="T113" fmla="*/ 12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1" h="626">
                  <a:moveTo>
                    <a:pt x="432" y="120"/>
                  </a:moveTo>
                  <a:lnTo>
                    <a:pt x="432" y="120"/>
                  </a:lnTo>
                  <a:lnTo>
                    <a:pt x="442" y="133"/>
                  </a:lnTo>
                  <a:lnTo>
                    <a:pt x="452" y="145"/>
                  </a:lnTo>
                  <a:lnTo>
                    <a:pt x="463" y="159"/>
                  </a:lnTo>
                  <a:lnTo>
                    <a:pt x="472" y="171"/>
                  </a:lnTo>
                  <a:lnTo>
                    <a:pt x="479" y="185"/>
                  </a:lnTo>
                  <a:lnTo>
                    <a:pt x="486" y="199"/>
                  </a:lnTo>
                  <a:lnTo>
                    <a:pt x="493" y="213"/>
                  </a:lnTo>
                  <a:lnTo>
                    <a:pt x="500" y="227"/>
                  </a:lnTo>
                  <a:lnTo>
                    <a:pt x="504" y="242"/>
                  </a:lnTo>
                  <a:lnTo>
                    <a:pt x="509" y="257"/>
                  </a:lnTo>
                  <a:lnTo>
                    <a:pt x="513" y="271"/>
                  </a:lnTo>
                  <a:lnTo>
                    <a:pt x="516" y="287"/>
                  </a:lnTo>
                  <a:lnTo>
                    <a:pt x="519" y="303"/>
                  </a:lnTo>
                  <a:lnTo>
                    <a:pt x="520" y="318"/>
                  </a:lnTo>
                  <a:lnTo>
                    <a:pt x="521" y="335"/>
                  </a:lnTo>
                  <a:lnTo>
                    <a:pt x="522" y="351"/>
                  </a:lnTo>
                  <a:lnTo>
                    <a:pt x="522" y="351"/>
                  </a:lnTo>
                  <a:lnTo>
                    <a:pt x="521" y="381"/>
                  </a:lnTo>
                  <a:lnTo>
                    <a:pt x="518" y="411"/>
                  </a:lnTo>
                  <a:lnTo>
                    <a:pt x="511" y="439"/>
                  </a:lnTo>
                  <a:lnTo>
                    <a:pt x="503" y="466"/>
                  </a:lnTo>
                  <a:lnTo>
                    <a:pt x="512" y="470"/>
                  </a:lnTo>
                  <a:lnTo>
                    <a:pt x="512" y="477"/>
                  </a:lnTo>
                  <a:lnTo>
                    <a:pt x="498" y="478"/>
                  </a:lnTo>
                  <a:lnTo>
                    <a:pt x="498" y="478"/>
                  </a:lnTo>
                  <a:lnTo>
                    <a:pt x="489" y="495"/>
                  </a:lnTo>
                  <a:lnTo>
                    <a:pt x="481" y="512"/>
                  </a:lnTo>
                  <a:lnTo>
                    <a:pt x="470" y="529"/>
                  </a:lnTo>
                  <a:lnTo>
                    <a:pt x="459" y="545"/>
                  </a:lnTo>
                  <a:lnTo>
                    <a:pt x="459" y="545"/>
                  </a:lnTo>
                  <a:lnTo>
                    <a:pt x="454" y="552"/>
                  </a:lnTo>
                  <a:lnTo>
                    <a:pt x="455" y="572"/>
                  </a:lnTo>
                  <a:lnTo>
                    <a:pt x="446" y="561"/>
                  </a:lnTo>
                  <a:lnTo>
                    <a:pt x="446" y="561"/>
                  </a:lnTo>
                  <a:lnTo>
                    <a:pt x="432" y="575"/>
                  </a:lnTo>
                  <a:lnTo>
                    <a:pt x="432" y="575"/>
                  </a:lnTo>
                  <a:lnTo>
                    <a:pt x="432" y="576"/>
                  </a:lnTo>
                  <a:lnTo>
                    <a:pt x="432" y="576"/>
                  </a:lnTo>
                  <a:lnTo>
                    <a:pt x="431" y="577"/>
                  </a:lnTo>
                  <a:lnTo>
                    <a:pt x="431" y="577"/>
                  </a:lnTo>
                  <a:lnTo>
                    <a:pt x="419" y="610"/>
                  </a:lnTo>
                  <a:lnTo>
                    <a:pt x="419" y="610"/>
                  </a:lnTo>
                  <a:lnTo>
                    <a:pt x="431" y="605"/>
                  </a:lnTo>
                  <a:lnTo>
                    <a:pt x="431" y="605"/>
                  </a:lnTo>
                  <a:lnTo>
                    <a:pt x="447" y="590"/>
                  </a:lnTo>
                  <a:lnTo>
                    <a:pt x="447" y="590"/>
                  </a:lnTo>
                  <a:lnTo>
                    <a:pt x="458" y="577"/>
                  </a:lnTo>
                  <a:lnTo>
                    <a:pt x="468" y="565"/>
                  </a:lnTo>
                  <a:lnTo>
                    <a:pt x="478" y="552"/>
                  </a:lnTo>
                  <a:lnTo>
                    <a:pt x="488" y="539"/>
                  </a:lnTo>
                  <a:lnTo>
                    <a:pt x="496" y="525"/>
                  </a:lnTo>
                  <a:lnTo>
                    <a:pt x="504" y="511"/>
                  </a:lnTo>
                  <a:lnTo>
                    <a:pt x="512" y="496"/>
                  </a:lnTo>
                  <a:lnTo>
                    <a:pt x="518" y="482"/>
                  </a:lnTo>
                  <a:lnTo>
                    <a:pt x="523" y="467"/>
                  </a:lnTo>
                  <a:lnTo>
                    <a:pt x="528" y="451"/>
                  </a:lnTo>
                  <a:lnTo>
                    <a:pt x="532" y="435"/>
                  </a:lnTo>
                  <a:lnTo>
                    <a:pt x="536" y="420"/>
                  </a:lnTo>
                  <a:lnTo>
                    <a:pt x="538" y="403"/>
                  </a:lnTo>
                  <a:lnTo>
                    <a:pt x="540" y="386"/>
                  </a:lnTo>
                  <a:lnTo>
                    <a:pt x="541" y="369"/>
                  </a:lnTo>
                  <a:lnTo>
                    <a:pt x="541" y="351"/>
                  </a:lnTo>
                  <a:lnTo>
                    <a:pt x="541" y="351"/>
                  </a:lnTo>
                  <a:lnTo>
                    <a:pt x="541" y="334"/>
                  </a:lnTo>
                  <a:lnTo>
                    <a:pt x="540" y="317"/>
                  </a:lnTo>
                  <a:lnTo>
                    <a:pt x="538" y="300"/>
                  </a:lnTo>
                  <a:lnTo>
                    <a:pt x="536" y="284"/>
                  </a:lnTo>
                  <a:lnTo>
                    <a:pt x="532" y="267"/>
                  </a:lnTo>
                  <a:lnTo>
                    <a:pt x="528" y="251"/>
                  </a:lnTo>
                  <a:lnTo>
                    <a:pt x="523" y="235"/>
                  </a:lnTo>
                  <a:lnTo>
                    <a:pt x="518" y="219"/>
                  </a:lnTo>
                  <a:lnTo>
                    <a:pt x="512" y="205"/>
                  </a:lnTo>
                  <a:lnTo>
                    <a:pt x="504" y="190"/>
                  </a:lnTo>
                  <a:lnTo>
                    <a:pt x="496" y="176"/>
                  </a:lnTo>
                  <a:lnTo>
                    <a:pt x="488" y="161"/>
                  </a:lnTo>
                  <a:lnTo>
                    <a:pt x="478" y="146"/>
                  </a:lnTo>
                  <a:lnTo>
                    <a:pt x="468" y="133"/>
                  </a:lnTo>
                  <a:lnTo>
                    <a:pt x="458" y="119"/>
                  </a:lnTo>
                  <a:lnTo>
                    <a:pt x="447" y="107"/>
                  </a:lnTo>
                  <a:lnTo>
                    <a:pt x="447" y="107"/>
                  </a:lnTo>
                  <a:lnTo>
                    <a:pt x="424" y="84"/>
                  </a:lnTo>
                  <a:lnTo>
                    <a:pt x="401" y="64"/>
                  </a:lnTo>
                  <a:lnTo>
                    <a:pt x="388" y="55"/>
                  </a:lnTo>
                  <a:lnTo>
                    <a:pt x="376" y="47"/>
                  </a:lnTo>
                  <a:lnTo>
                    <a:pt x="364" y="39"/>
                  </a:lnTo>
                  <a:lnTo>
                    <a:pt x="350" y="33"/>
                  </a:lnTo>
                  <a:lnTo>
                    <a:pt x="338" y="27"/>
                  </a:lnTo>
                  <a:lnTo>
                    <a:pt x="324" y="21"/>
                  </a:lnTo>
                  <a:lnTo>
                    <a:pt x="311" y="16"/>
                  </a:lnTo>
                  <a:lnTo>
                    <a:pt x="296" y="11"/>
                  </a:lnTo>
                  <a:lnTo>
                    <a:pt x="283" y="8"/>
                  </a:lnTo>
                  <a:lnTo>
                    <a:pt x="268" y="5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17" y="0"/>
                  </a:lnTo>
                  <a:lnTo>
                    <a:pt x="197" y="2"/>
                  </a:lnTo>
                  <a:lnTo>
                    <a:pt x="178" y="6"/>
                  </a:lnTo>
                  <a:lnTo>
                    <a:pt x="159" y="11"/>
                  </a:lnTo>
                  <a:lnTo>
                    <a:pt x="140" y="19"/>
                  </a:lnTo>
                  <a:lnTo>
                    <a:pt x="122" y="29"/>
                  </a:lnTo>
                  <a:lnTo>
                    <a:pt x="104" y="41"/>
                  </a:lnTo>
                  <a:lnTo>
                    <a:pt x="86" y="55"/>
                  </a:lnTo>
                  <a:lnTo>
                    <a:pt x="86" y="55"/>
                  </a:lnTo>
                  <a:lnTo>
                    <a:pt x="85" y="56"/>
                  </a:lnTo>
                  <a:lnTo>
                    <a:pt x="85" y="56"/>
                  </a:lnTo>
                  <a:lnTo>
                    <a:pt x="74" y="68"/>
                  </a:lnTo>
                  <a:lnTo>
                    <a:pt x="64" y="79"/>
                  </a:lnTo>
                  <a:lnTo>
                    <a:pt x="56" y="90"/>
                  </a:lnTo>
                  <a:lnTo>
                    <a:pt x="47" y="102"/>
                  </a:lnTo>
                  <a:lnTo>
                    <a:pt x="40" y="115"/>
                  </a:lnTo>
                  <a:lnTo>
                    <a:pt x="33" y="127"/>
                  </a:lnTo>
                  <a:lnTo>
                    <a:pt x="27" y="141"/>
                  </a:lnTo>
                  <a:lnTo>
                    <a:pt x="22" y="154"/>
                  </a:lnTo>
                  <a:lnTo>
                    <a:pt x="16" y="168"/>
                  </a:lnTo>
                  <a:lnTo>
                    <a:pt x="11" y="182"/>
                  </a:lnTo>
                  <a:lnTo>
                    <a:pt x="8" y="197"/>
                  </a:lnTo>
                  <a:lnTo>
                    <a:pt x="5" y="212"/>
                  </a:lnTo>
                  <a:lnTo>
                    <a:pt x="2" y="227"/>
                  </a:lnTo>
                  <a:lnTo>
                    <a:pt x="1" y="243"/>
                  </a:lnTo>
                  <a:lnTo>
                    <a:pt x="0" y="259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0" y="294"/>
                  </a:lnTo>
                  <a:lnTo>
                    <a:pt x="0" y="294"/>
                  </a:lnTo>
                  <a:lnTo>
                    <a:pt x="2" y="324"/>
                  </a:lnTo>
                  <a:lnTo>
                    <a:pt x="8" y="353"/>
                  </a:lnTo>
                  <a:lnTo>
                    <a:pt x="15" y="381"/>
                  </a:lnTo>
                  <a:lnTo>
                    <a:pt x="24" y="410"/>
                  </a:lnTo>
                  <a:lnTo>
                    <a:pt x="36" y="435"/>
                  </a:lnTo>
                  <a:lnTo>
                    <a:pt x="50" y="461"/>
                  </a:lnTo>
                  <a:lnTo>
                    <a:pt x="67" y="487"/>
                  </a:lnTo>
                  <a:lnTo>
                    <a:pt x="85" y="511"/>
                  </a:lnTo>
                  <a:lnTo>
                    <a:pt x="85" y="511"/>
                  </a:lnTo>
                  <a:lnTo>
                    <a:pt x="96" y="523"/>
                  </a:lnTo>
                  <a:lnTo>
                    <a:pt x="106" y="536"/>
                  </a:lnTo>
                  <a:lnTo>
                    <a:pt x="117" y="546"/>
                  </a:lnTo>
                  <a:lnTo>
                    <a:pt x="130" y="557"/>
                  </a:lnTo>
                  <a:lnTo>
                    <a:pt x="141" y="566"/>
                  </a:lnTo>
                  <a:lnTo>
                    <a:pt x="153" y="575"/>
                  </a:lnTo>
                  <a:lnTo>
                    <a:pt x="166" y="583"/>
                  </a:lnTo>
                  <a:lnTo>
                    <a:pt x="178" y="591"/>
                  </a:lnTo>
                  <a:lnTo>
                    <a:pt x="191" y="597"/>
                  </a:lnTo>
                  <a:lnTo>
                    <a:pt x="205" y="603"/>
                  </a:lnTo>
                  <a:lnTo>
                    <a:pt x="218" y="609"/>
                  </a:lnTo>
                  <a:lnTo>
                    <a:pt x="232" y="613"/>
                  </a:lnTo>
                  <a:lnTo>
                    <a:pt x="245" y="618"/>
                  </a:lnTo>
                  <a:lnTo>
                    <a:pt x="260" y="621"/>
                  </a:lnTo>
                  <a:lnTo>
                    <a:pt x="275" y="623"/>
                  </a:lnTo>
                  <a:lnTo>
                    <a:pt x="289" y="626"/>
                  </a:lnTo>
                  <a:lnTo>
                    <a:pt x="289" y="626"/>
                  </a:lnTo>
                  <a:lnTo>
                    <a:pt x="299" y="626"/>
                  </a:lnTo>
                  <a:lnTo>
                    <a:pt x="299" y="626"/>
                  </a:lnTo>
                  <a:lnTo>
                    <a:pt x="297" y="605"/>
                  </a:lnTo>
                  <a:lnTo>
                    <a:pt x="297" y="605"/>
                  </a:lnTo>
                  <a:lnTo>
                    <a:pt x="292" y="605"/>
                  </a:lnTo>
                  <a:lnTo>
                    <a:pt x="292" y="605"/>
                  </a:lnTo>
                  <a:lnTo>
                    <a:pt x="278" y="603"/>
                  </a:lnTo>
                  <a:lnTo>
                    <a:pt x="263" y="601"/>
                  </a:lnTo>
                  <a:lnTo>
                    <a:pt x="251" y="597"/>
                  </a:lnTo>
                  <a:lnTo>
                    <a:pt x="238" y="594"/>
                  </a:lnTo>
                  <a:lnTo>
                    <a:pt x="224" y="590"/>
                  </a:lnTo>
                  <a:lnTo>
                    <a:pt x="212" y="585"/>
                  </a:lnTo>
                  <a:lnTo>
                    <a:pt x="199" y="579"/>
                  </a:lnTo>
                  <a:lnTo>
                    <a:pt x="187" y="573"/>
                  </a:lnTo>
                  <a:lnTo>
                    <a:pt x="187" y="578"/>
                  </a:lnTo>
                  <a:lnTo>
                    <a:pt x="187" y="578"/>
                  </a:lnTo>
                  <a:lnTo>
                    <a:pt x="169" y="565"/>
                  </a:lnTo>
                  <a:lnTo>
                    <a:pt x="154" y="550"/>
                  </a:lnTo>
                  <a:lnTo>
                    <a:pt x="154" y="550"/>
                  </a:lnTo>
                  <a:lnTo>
                    <a:pt x="135" y="536"/>
                  </a:lnTo>
                  <a:lnTo>
                    <a:pt x="135" y="536"/>
                  </a:lnTo>
                  <a:lnTo>
                    <a:pt x="117" y="518"/>
                  </a:lnTo>
                  <a:lnTo>
                    <a:pt x="100" y="498"/>
                  </a:lnTo>
                  <a:lnTo>
                    <a:pt x="100" y="498"/>
                  </a:lnTo>
                  <a:lnTo>
                    <a:pt x="100" y="498"/>
                  </a:lnTo>
                  <a:lnTo>
                    <a:pt x="90" y="485"/>
                  </a:lnTo>
                  <a:lnTo>
                    <a:pt x="80" y="473"/>
                  </a:lnTo>
                  <a:lnTo>
                    <a:pt x="80" y="473"/>
                  </a:lnTo>
                  <a:lnTo>
                    <a:pt x="67" y="450"/>
                  </a:lnTo>
                  <a:lnTo>
                    <a:pt x="54" y="428"/>
                  </a:lnTo>
                  <a:lnTo>
                    <a:pt x="44" y="404"/>
                  </a:lnTo>
                  <a:lnTo>
                    <a:pt x="35" y="379"/>
                  </a:lnTo>
                  <a:lnTo>
                    <a:pt x="28" y="354"/>
                  </a:lnTo>
                  <a:lnTo>
                    <a:pt x="24" y="329"/>
                  </a:lnTo>
                  <a:lnTo>
                    <a:pt x="20" y="303"/>
                  </a:lnTo>
                  <a:lnTo>
                    <a:pt x="20" y="276"/>
                  </a:lnTo>
                  <a:lnTo>
                    <a:pt x="20" y="276"/>
                  </a:lnTo>
                  <a:lnTo>
                    <a:pt x="20" y="253"/>
                  </a:lnTo>
                  <a:lnTo>
                    <a:pt x="23" y="231"/>
                  </a:lnTo>
                  <a:lnTo>
                    <a:pt x="26" y="210"/>
                  </a:lnTo>
                  <a:lnTo>
                    <a:pt x="31" y="189"/>
                  </a:lnTo>
                  <a:lnTo>
                    <a:pt x="36" y="170"/>
                  </a:lnTo>
                  <a:lnTo>
                    <a:pt x="44" y="151"/>
                  </a:lnTo>
                  <a:lnTo>
                    <a:pt x="53" y="133"/>
                  </a:lnTo>
                  <a:lnTo>
                    <a:pt x="63" y="116"/>
                  </a:lnTo>
                  <a:lnTo>
                    <a:pt x="63" y="116"/>
                  </a:lnTo>
                  <a:lnTo>
                    <a:pt x="74" y="99"/>
                  </a:lnTo>
                  <a:lnTo>
                    <a:pt x="87" y="83"/>
                  </a:lnTo>
                  <a:lnTo>
                    <a:pt x="87" y="83"/>
                  </a:lnTo>
                  <a:lnTo>
                    <a:pt x="99" y="70"/>
                  </a:lnTo>
                  <a:lnTo>
                    <a:pt x="99" y="70"/>
                  </a:lnTo>
                  <a:lnTo>
                    <a:pt x="99" y="70"/>
                  </a:lnTo>
                  <a:lnTo>
                    <a:pt x="99" y="70"/>
                  </a:lnTo>
                  <a:lnTo>
                    <a:pt x="99" y="70"/>
                  </a:lnTo>
                  <a:lnTo>
                    <a:pt x="100" y="70"/>
                  </a:lnTo>
                  <a:lnTo>
                    <a:pt x="100" y="70"/>
                  </a:lnTo>
                  <a:lnTo>
                    <a:pt x="116" y="56"/>
                  </a:lnTo>
                  <a:lnTo>
                    <a:pt x="132" y="46"/>
                  </a:lnTo>
                  <a:lnTo>
                    <a:pt x="149" y="37"/>
                  </a:lnTo>
                  <a:lnTo>
                    <a:pt x="166" y="30"/>
                  </a:lnTo>
                  <a:lnTo>
                    <a:pt x="182" y="25"/>
                  </a:lnTo>
                  <a:lnTo>
                    <a:pt x="200" y="21"/>
                  </a:lnTo>
                  <a:lnTo>
                    <a:pt x="218" y="20"/>
                  </a:lnTo>
                  <a:lnTo>
                    <a:pt x="236" y="20"/>
                  </a:lnTo>
                  <a:lnTo>
                    <a:pt x="236" y="20"/>
                  </a:lnTo>
                  <a:lnTo>
                    <a:pt x="236" y="20"/>
                  </a:lnTo>
                  <a:lnTo>
                    <a:pt x="263" y="25"/>
                  </a:lnTo>
                  <a:lnTo>
                    <a:pt x="290" y="30"/>
                  </a:lnTo>
                  <a:lnTo>
                    <a:pt x="316" y="39"/>
                  </a:lnTo>
                  <a:lnTo>
                    <a:pt x="342" y="51"/>
                  </a:lnTo>
                  <a:lnTo>
                    <a:pt x="366" y="64"/>
                  </a:lnTo>
                  <a:lnTo>
                    <a:pt x="388" y="81"/>
                  </a:lnTo>
                  <a:lnTo>
                    <a:pt x="411" y="99"/>
                  </a:lnTo>
                  <a:lnTo>
                    <a:pt x="432" y="120"/>
                  </a:lnTo>
                  <a:lnTo>
                    <a:pt x="432" y="120"/>
                  </a:lnTo>
                  <a:close/>
                </a:path>
              </a:pathLst>
            </a:custGeom>
            <a:solidFill>
              <a:srgbClr val="CE7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9" name="Freeform 273"/>
            <p:cNvSpPr>
              <a:spLocks/>
            </p:cNvSpPr>
            <p:nvPr/>
          </p:nvSpPr>
          <p:spPr bwMode="auto">
            <a:xfrm>
              <a:off x="2990850" y="1893888"/>
              <a:ext cx="338138" cy="77788"/>
            </a:xfrm>
            <a:custGeom>
              <a:avLst/>
              <a:gdLst>
                <a:gd name="T0" fmla="*/ 213 w 213"/>
                <a:gd name="T1" fmla="*/ 32 h 49"/>
                <a:gd name="T2" fmla="*/ 204 w 213"/>
                <a:gd name="T3" fmla="*/ 28 h 49"/>
                <a:gd name="T4" fmla="*/ 141 w 213"/>
                <a:gd name="T5" fmla="*/ 0 h 49"/>
                <a:gd name="T6" fmla="*/ 141 w 213"/>
                <a:gd name="T7" fmla="*/ 0 h 49"/>
                <a:gd name="T8" fmla="*/ 131 w 213"/>
                <a:gd name="T9" fmla="*/ 2 h 49"/>
                <a:gd name="T10" fmla="*/ 131 w 213"/>
                <a:gd name="T11" fmla="*/ 2 h 49"/>
                <a:gd name="T12" fmla="*/ 138 w 213"/>
                <a:gd name="T13" fmla="*/ 9 h 49"/>
                <a:gd name="T14" fmla="*/ 140 w 213"/>
                <a:gd name="T15" fmla="*/ 11 h 49"/>
                <a:gd name="T16" fmla="*/ 140 w 213"/>
                <a:gd name="T17" fmla="*/ 14 h 49"/>
                <a:gd name="T18" fmla="*/ 140 w 213"/>
                <a:gd name="T19" fmla="*/ 17 h 49"/>
                <a:gd name="T20" fmla="*/ 139 w 213"/>
                <a:gd name="T21" fmla="*/ 20 h 49"/>
                <a:gd name="T22" fmla="*/ 135 w 213"/>
                <a:gd name="T23" fmla="*/ 22 h 49"/>
                <a:gd name="T24" fmla="*/ 132 w 213"/>
                <a:gd name="T25" fmla="*/ 24 h 49"/>
                <a:gd name="T26" fmla="*/ 121 w 213"/>
                <a:gd name="T27" fmla="*/ 29 h 49"/>
                <a:gd name="T28" fmla="*/ 105 w 213"/>
                <a:gd name="T29" fmla="*/ 32 h 49"/>
                <a:gd name="T30" fmla="*/ 86 w 213"/>
                <a:gd name="T31" fmla="*/ 36 h 49"/>
                <a:gd name="T32" fmla="*/ 61 w 213"/>
                <a:gd name="T33" fmla="*/ 38 h 49"/>
                <a:gd name="T34" fmla="*/ 13 w 213"/>
                <a:gd name="T35" fmla="*/ 4 h 49"/>
                <a:gd name="T36" fmla="*/ 13 w 213"/>
                <a:gd name="T37" fmla="*/ 4 h 49"/>
                <a:gd name="T38" fmla="*/ 0 w 213"/>
                <a:gd name="T39" fmla="*/ 0 h 49"/>
                <a:gd name="T40" fmla="*/ 27 w 213"/>
                <a:gd name="T41" fmla="*/ 20 h 49"/>
                <a:gd name="T42" fmla="*/ 42 w 213"/>
                <a:gd name="T43" fmla="*/ 30 h 49"/>
                <a:gd name="T44" fmla="*/ 68 w 213"/>
                <a:gd name="T45" fmla="*/ 49 h 49"/>
                <a:gd name="T46" fmla="*/ 69 w 213"/>
                <a:gd name="T47" fmla="*/ 44 h 49"/>
                <a:gd name="T48" fmla="*/ 213 w 213"/>
                <a:gd name="T49" fmla="*/ 32 h 49"/>
                <a:gd name="T50" fmla="*/ 213 w 213"/>
                <a:gd name="T51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3" h="49">
                  <a:moveTo>
                    <a:pt x="213" y="32"/>
                  </a:moveTo>
                  <a:lnTo>
                    <a:pt x="204" y="28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31" y="2"/>
                  </a:lnTo>
                  <a:lnTo>
                    <a:pt x="131" y="2"/>
                  </a:lnTo>
                  <a:lnTo>
                    <a:pt x="138" y="9"/>
                  </a:lnTo>
                  <a:lnTo>
                    <a:pt x="140" y="11"/>
                  </a:lnTo>
                  <a:lnTo>
                    <a:pt x="140" y="14"/>
                  </a:lnTo>
                  <a:lnTo>
                    <a:pt x="140" y="17"/>
                  </a:lnTo>
                  <a:lnTo>
                    <a:pt x="139" y="20"/>
                  </a:lnTo>
                  <a:lnTo>
                    <a:pt x="135" y="22"/>
                  </a:lnTo>
                  <a:lnTo>
                    <a:pt x="132" y="24"/>
                  </a:lnTo>
                  <a:lnTo>
                    <a:pt x="121" y="29"/>
                  </a:lnTo>
                  <a:lnTo>
                    <a:pt x="105" y="32"/>
                  </a:lnTo>
                  <a:lnTo>
                    <a:pt x="86" y="36"/>
                  </a:lnTo>
                  <a:lnTo>
                    <a:pt x="61" y="38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0" y="0"/>
                  </a:lnTo>
                  <a:lnTo>
                    <a:pt x="27" y="20"/>
                  </a:lnTo>
                  <a:lnTo>
                    <a:pt x="42" y="30"/>
                  </a:lnTo>
                  <a:lnTo>
                    <a:pt x="68" y="49"/>
                  </a:lnTo>
                  <a:lnTo>
                    <a:pt x="69" y="44"/>
                  </a:lnTo>
                  <a:lnTo>
                    <a:pt x="213" y="32"/>
                  </a:lnTo>
                  <a:lnTo>
                    <a:pt x="213" y="32"/>
                  </a:lnTo>
                  <a:close/>
                </a:path>
              </a:pathLst>
            </a:custGeom>
            <a:solidFill>
              <a:srgbClr val="9D9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0" name="Freeform 274"/>
            <p:cNvSpPr>
              <a:spLocks/>
            </p:cNvSpPr>
            <p:nvPr/>
          </p:nvSpPr>
          <p:spPr bwMode="auto">
            <a:xfrm>
              <a:off x="3098800" y="1944688"/>
              <a:ext cx="230188" cy="26988"/>
            </a:xfrm>
            <a:custGeom>
              <a:avLst/>
              <a:gdLst>
                <a:gd name="T0" fmla="*/ 131 w 145"/>
                <a:gd name="T1" fmla="*/ 8 h 17"/>
                <a:gd name="T2" fmla="*/ 145 w 145"/>
                <a:gd name="T3" fmla="*/ 7 h 17"/>
                <a:gd name="T4" fmla="*/ 145 w 145"/>
                <a:gd name="T5" fmla="*/ 0 h 17"/>
                <a:gd name="T6" fmla="*/ 1 w 145"/>
                <a:gd name="T7" fmla="*/ 12 h 17"/>
                <a:gd name="T8" fmla="*/ 0 w 145"/>
                <a:gd name="T9" fmla="*/ 17 h 17"/>
                <a:gd name="T10" fmla="*/ 12 w 145"/>
                <a:gd name="T11" fmla="*/ 17 h 17"/>
                <a:gd name="T12" fmla="*/ 31 w 145"/>
                <a:gd name="T13" fmla="*/ 15 h 17"/>
                <a:gd name="T14" fmla="*/ 64 w 145"/>
                <a:gd name="T15" fmla="*/ 13 h 17"/>
                <a:gd name="T16" fmla="*/ 83 w 145"/>
                <a:gd name="T17" fmla="*/ 12 h 17"/>
                <a:gd name="T18" fmla="*/ 131 w 145"/>
                <a:gd name="T19" fmla="*/ 8 h 17"/>
                <a:gd name="T20" fmla="*/ 131 w 145"/>
                <a:gd name="T21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5" h="17">
                  <a:moveTo>
                    <a:pt x="131" y="8"/>
                  </a:moveTo>
                  <a:lnTo>
                    <a:pt x="145" y="7"/>
                  </a:lnTo>
                  <a:lnTo>
                    <a:pt x="145" y="0"/>
                  </a:lnTo>
                  <a:lnTo>
                    <a:pt x="1" y="12"/>
                  </a:lnTo>
                  <a:lnTo>
                    <a:pt x="0" y="17"/>
                  </a:lnTo>
                  <a:lnTo>
                    <a:pt x="12" y="17"/>
                  </a:lnTo>
                  <a:lnTo>
                    <a:pt x="31" y="15"/>
                  </a:lnTo>
                  <a:lnTo>
                    <a:pt x="64" y="13"/>
                  </a:lnTo>
                  <a:lnTo>
                    <a:pt x="83" y="12"/>
                  </a:lnTo>
                  <a:lnTo>
                    <a:pt x="131" y="8"/>
                  </a:lnTo>
                  <a:lnTo>
                    <a:pt x="131" y="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1" name="Freeform 275"/>
            <p:cNvSpPr>
              <a:spLocks/>
            </p:cNvSpPr>
            <p:nvPr/>
          </p:nvSpPr>
          <p:spPr bwMode="auto">
            <a:xfrm>
              <a:off x="3200400" y="1963738"/>
              <a:ext cx="38100" cy="142875"/>
            </a:xfrm>
            <a:custGeom>
              <a:avLst/>
              <a:gdLst>
                <a:gd name="T0" fmla="*/ 19 w 24"/>
                <a:gd name="T1" fmla="*/ 6 h 90"/>
                <a:gd name="T2" fmla="*/ 19 w 24"/>
                <a:gd name="T3" fmla="*/ 5 h 90"/>
                <a:gd name="T4" fmla="*/ 19 w 24"/>
                <a:gd name="T5" fmla="*/ 0 h 90"/>
                <a:gd name="T6" fmla="*/ 0 w 24"/>
                <a:gd name="T7" fmla="*/ 1 h 90"/>
                <a:gd name="T8" fmla="*/ 0 w 24"/>
                <a:gd name="T9" fmla="*/ 1 h 90"/>
                <a:gd name="T10" fmla="*/ 1 w 24"/>
                <a:gd name="T11" fmla="*/ 2 h 90"/>
                <a:gd name="T12" fmla="*/ 1 w 24"/>
                <a:gd name="T13" fmla="*/ 2 h 90"/>
                <a:gd name="T14" fmla="*/ 5 w 24"/>
                <a:gd name="T15" fmla="*/ 12 h 90"/>
                <a:gd name="T16" fmla="*/ 5 w 24"/>
                <a:gd name="T17" fmla="*/ 12 h 90"/>
                <a:gd name="T18" fmla="*/ 8 w 24"/>
                <a:gd name="T19" fmla="*/ 27 h 90"/>
                <a:gd name="T20" fmla="*/ 10 w 24"/>
                <a:gd name="T21" fmla="*/ 42 h 90"/>
                <a:gd name="T22" fmla="*/ 9 w 24"/>
                <a:gd name="T23" fmla="*/ 57 h 90"/>
                <a:gd name="T24" fmla="*/ 7 w 24"/>
                <a:gd name="T25" fmla="*/ 73 h 90"/>
                <a:gd name="T26" fmla="*/ 15 w 24"/>
                <a:gd name="T27" fmla="*/ 79 h 90"/>
                <a:gd name="T28" fmla="*/ 24 w 24"/>
                <a:gd name="T29" fmla="*/ 90 h 90"/>
                <a:gd name="T30" fmla="*/ 23 w 24"/>
                <a:gd name="T31" fmla="*/ 70 h 90"/>
                <a:gd name="T32" fmla="*/ 19 w 24"/>
                <a:gd name="T33" fmla="*/ 6 h 90"/>
                <a:gd name="T34" fmla="*/ 19 w 24"/>
                <a:gd name="T35" fmla="*/ 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90">
                  <a:moveTo>
                    <a:pt x="19" y="6"/>
                  </a:moveTo>
                  <a:lnTo>
                    <a:pt x="19" y="5"/>
                  </a:lnTo>
                  <a:lnTo>
                    <a:pt x="19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2"/>
                  </a:lnTo>
                  <a:lnTo>
                    <a:pt x="1" y="2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8" y="27"/>
                  </a:lnTo>
                  <a:lnTo>
                    <a:pt x="10" y="42"/>
                  </a:lnTo>
                  <a:lnTo>
                    <a:pt x="9" y="57"/>
                  </a:lnTo>
                  <a:lnTo>
                    <a:pt x="7" y="73"/>
                  </a:lnTo>
                  <a:lnTo>
                    <a:pt x="15" y="79"/>
                  </a:lnTo>
                  <a:lnTo>
                    <a:pt x="24" y="90"/>
                  </a:lnTo>
                  <a:lnTo>
                    <a:pt x="23" y="70"/>
                  </a:lnTo>
                  <a:lnTo>
                    <a:pt x="19" y="6"/>
                  </a:lnTo>
                  <a:lnTo>
                    <a:pt x="19" y="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2" name="Freeform 276"/>
            <p:cNvSpPr>
              <a:spLocks/>
            </p:cNvSpPr>
            <p:nvPr/>
          </p:nvSpPr>
          <p:spPr bwMode="auto">
            <a:xfrm>
              <a:off x="3230563" y="1971675"/>
              <a:ext cx="6350" cy="1588"/>
            </a:xfrm>
            <a:custGeom>
              <a:avLst/>
              <a:gdLst>
                <a:gd name="T0" fmla="*/ 0 w 4"/>
                <a:gd name="T1" fmla="*/ 0 h 1"/>
                <a:gd name="T2" fmla="*/ 0 w 4"/>
                <a:gd name="T3" fmla="*/ 1 h 1"/>
                <a:gd name="T4" fmla="*/ 0 w 4"/>
                <a:gd name="T5" fmla="*/ 1 h 1"/>
                <a:gd name="T6" fmla="*/ 4 w 4"/>
                <a:gd name="T7" fmla="*/ 0 h 1"/>
                <a:gd name="T8" fmla="*/ 4 w 4"/>
                <a:gd name="T9" fmla="*/ 0 h 1"/>
                <a:gd name="T10" fmla="*/ 0 w 4"/>
                <a:gd name="T11" fmla="*/ 0 h 1"/>
                <a:gd name="T12" fmla="*/ 0 w 4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3" name="Freeform 277"/>
            <p:cNvSpPr>
              <a:spLocks/>
            </p:cNvSpPr>
            <p:nvPr/>
          </p:nvSpPr>
          <p:spPr bwMode="auto">
            <a:xfrm>
              <a:off x="3230563" y="1957388"/>
              <a:ext cx="76200" cy="106363"/>
            </a:xfrm>
            <a:custGeom>
              <a:avLst/>
              <a:gdLst>
                <a:gd name="T0" fmla="*/ 0 w 48"/>
                <a:gd name="T1" fmla="*/ 4 h 67"/>
                <a:gd name="T2" fmla="*/ 0 w 48"/>
                <a:gd name="T3" fmla="*/ 9 h 67"/>
                <a:gd name="T4" fmla="*/ 0 w 48"/>
                <a:gd name="T5" fmla="*/ 9 h 67"/>
                <a:gd name="T6" fmla="*/ 4 w 48"/>
                <a:gd name="T7" fmla="*/ 9 h 67"/>
                <a:gd name="T8" fmla="*/ 4 w 48"/>
                <a:gd name="T9" fmla="*/ 9 h 67"/>
                <a:gd name="T10" fmla="*/ 9 w 48"/>
                <a:gd name="T11" fmla="*/ 23 h 67"/>
                <a:gd name="T12" fmla="*/ 11 w 48"/>
                <a:gd name="T13" fmla="*/ 36 h 67"/>
                <a:gd name="T14" fmla="*/ 11 w 48"/>
                <a:gd name="T15" fmla="*/ 51 h 67"/>
                <a:gd name="T16" fmla="*/ 9 w 48"/>
                <a:gd name="T17" fmla="*/ 67 h 67"/>
                <a:gd name="T18" fmla="*/ 9 w 48"/>
                <a:gd name="T19" fmla="*/ 67 h 67"/>
                <a:gd name="T20" fmla="*/ 20 w 48"/>
                <a:gd name="T21" fmla="*/ 51 h 67"/>
                <a:gd name="T22" fmla="*/ 31 w 48"/>
                <a:gd name="T23" fmla="*/ 34 h 67"/>
                <a:gd name="T24" fmla="*/ 39 w 48"/>
                <a:gd name="T25" fmla="*/ 17 h 67"/>
                <a:gd name="T26" fmla="*/ 48 w 48"/>
                <a:gd name="T27" fmla="*/ 0 h 67"/>
                <a:gd name="T28" fmla="*/ 0 w 48"/>
                <a:gd name="T29" fmla="*/ 4 h 67"/>
                <a:gd name="T30" fmla="*/ 0 w 48"/>
                <a:gd name="T31" fmla="*/ 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67">
                  <a:moveTo>
                    <a:pt x="0" y="4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4" y="9"/>
                  </a:lnTo>
                  <a:lnTo>
                    <a:pt x="4" y="9"/>
                  </a:lnTo>
                  <a:lnTo>
                    <a:pt x="9" y="23"/>
                  </a:lnTo>
                  <a:lnTo>
                    <a:pt x="11" y="36"/>
                  </a:lnTo>
                  <a:lnTo>
                    <a:pt x="11" y="51"/>
                  </a:lnTo>
                  <a:lnTo>
                    <a:pt x="9" y="67"/>
                  </a:lnTo>
                  <a:lnTo>
                    <a:pt x="9" y="67"/>
                  </a:lnTo>
                  <a:lnTo>
                    <a:pt x="20" y="51"/>
                  </a:lnTo>
                  <a:lnTo>
                    <a:pt x="31" y="34"/>
                  </a:lnTo>
                  <a:lnTo>
                    <a:pt x="39" y="17"/>
                  </a:lnTo>
                  <a:lnTo>
                    <a:pt x="48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7647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4" name="Freeform 278"/>
            <p:cNvSpPr>
              <a:spLocks/>
            </p:cNvSpPr>
            <p:nvPr/>
          </p:nvSpPr>
          <p:spPr bwMode="auto">
            <a:xfrm>
              <a:off x="3230563" y="1971675"/>
              <a:ext cx="17463" cy="103188"/>
            </a:xfrm>
            <a:custGeom>
              <a:avLst/>
              <a:gdLst>
                <a:gd name="T0" fmla="*/ 4 w 11"/>
                <a:gd name="T1" fmla="*/ 0 h 65"/>
                <a:gd name="T2" fmla="*/ 4 w 11"/>
                <a:gd name="T3" fmla="*/ 0 h 65"/>
                <a:gd name="T4" fmla="*/ 0 w 11"/>
                <a:gd name="T5" fmla="*/ 1 h 65"/>
                <a:gd name="T6" fmla="*/ 4 w 11"/>
                <a:gd name="T7" fmla="*/ 65 h 65"/>
                <a:gd name="T8" fmla="*/ 4 w 11"/>
                <a:gd name="T9" fmla="*/ 65 h 65"/>
                <a:gd name="T10" fmla="*/ 9 w 11"/>
                <a:gd name="T11" fmla="*/ 58 h 65"/>
                <a:gd name="T12" fmla="*/ 9 w 11"/>
                <a:gd name="T13" fmla="*/ 58 h 65"/>
                <a:gd name="T14" fmla="*/ 11 w 11"/>
                <a:gd name="T15" fmla="*/ 42 h 65"/>
                <a:gd name="T16" fmla="*/ 11 w 11"/>
                <a:gd name="T17" fmla="*/ 27 h 65"/>
                <a:gd name="T18" fmla="*/ 9 w 11"/>
                <a:gd name="T19" fmla="*/ 14 h 65"/>
                <a:gd name="T20" fmla="*/ 4 w 11"/>
                <a:gd name="T21" fmla="*/ 0 h 65"/>
                <a:gd name="T22" fmla="*/ 4 w 11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65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4" y="65"/>
                  </a:lnTo>
                  <a:lnTo>
                    <a:pt x="4" y="65"/>
                  </a:lnTo>
                  <a:lnTo>
                    <a:pt x="9" y="58"/>
                  </a:lnTo>
                  <a:lnTo>
                    <a:pt x="9" y="58"/>
                  </a:lnTo>
                  <a:lnTo>
                    <a:pt x="11" y="42"/>
                  </a:lnTo>
                  <a:lnTo>
                    <a:pt x="11" y="27"/>
                  </a:lnTo>
                  <a:lnTo>
                    <a:pt x="9" y="1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D9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5" name="Freeform 279"/>
            <p:cNvSpPr>
              <a:spLocks/>
            </p:cNvSpPr>
            <p:nvPr/>
          </p:nvSpPr>
          <p:spPr bwMode="auto">
            <a:xfrm>
              <a:off x="3095625" y="1557338"/>
              <a:ext cx="158750" cy="271463"/>
            </a:xfrm>
            <a:custGeom>
              <a:avLst/>
              <a:gdLst>
                <a:gd name="T0" fmla="*/ 18 w 100"/>
                <a:gd name="T1" fmla="*/ 154 h 171"/>
                <a:gd name="T2" fmla="*/ 1 w 100"/>
                <a:gd name="T3" fmla="*/ 154 h 171"/>
                <a:gd name="T4" fmla="*/ 0 w 100"/>
                <a:gd name="T5" fmla="*/ 166 h 171"/>
                <a:gd name="T6" fmla="*/ 32 w 100"/>
                <a:gd name="T7" fmla="*/ 171 h 171"/>
                <a:gd name="T8" fmla="*/ 32 w 100"/>
                <a:gd name="T9" fmla="*/ 171 h 171"/>
                <a:gd name="T10" fmla="*/ 37 w 100"/>
                <a:gd name="T11" fmla="*/ 149 h 171"/>
                <a:gd name="T12" fmla="*/ 42 w 100"/>
                <a:gd name="T13" fmla="*/ 126 h 171"/>
                <a:gd name="T14" fmla="*/ 49 w 100"/>
                <a:gd name="T15" fmla="*/ 105 h 171"/>
                <a:gd name="T16" fmla="*/ 56 w 100"/>
                <a:gd name="T17" fmla="*/ 83 h 171"/>
                <a:gd name="T18" fmla="*/ 65 w 100"/>
                <a:gd name="T19" fmla="*/ 62 h 171"/>
                <a:gd name="T20" fmla="*/ 76 w 100"/>
                <a:gd name="T21" fmla="*/ 41 h 171"/>
                <a:gd name="T22" fmla="*/ 87 w 100"/>
                <a:gd name="T23" fmla="*/ 20 h 171"/>
                <a:gd name="T24" fmla="*/ 100 w 100"/>
                <a:gd name="T25" fmla="*/ 0 h 171"/>
                <a:gd name="T26" fmla="*/ 100 w 100"/>
                <a:gd name="T27" fmla="*/ 0 h 171"/>
                <a:gd name="T28" fmla="*/ 86 w 100"/>
                <a:gd name="T29" fmla="*/ 15 h 171"/>
                <a:gd name="T30" fmla="*/ 73 w 100"/>
                <a:gd name="T31" fmla="*/ 32 h 171"/>
                <a:gd name="T32" fmla="*/ 62 w 100"/>
                <a:gd name="T33" fmla="*/ 49 h 171"/>
                <a:gd name="T34" fmla="*/ 50 w 100"/>
                <a:gd name="T35" fmla="*/ 68 h 171"/>
                <a:gd name="T36" fmla="*/ 40 w 100"/>
                <a:gd name="T37" fmla="*/ 87 h 171"/>
                <a:gd name="T38" fmla="*/ 32 w 100"/>
                <a:gd name="T39" fmla="*/ 108 h 171"/>
                <a:gd name="T40" fmla="*/ 24 w 100"/>
                <a:gd name="T41" fmla="*/ 131 h 171"/>
                <a:gd name="T42" fmla="*/ 18 w 100"/>
                <a:gd name="T43" fmla="*/ 154 h 171"/>
                <a:gd name="T44" fmla="*/ 18 w 100"/>
                <a:gd name="T45" fmla="*/ 15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" h="171">
                  <a:moveTo>
                    <a:pt x="18" y="154"/>
                  </a:moveTo>
                  <a:lnTo>
                    <a:pt x="1" y="154"/>
                  </a:lnTo>
                  <a:lnTo>
                    <a:pt x="0" y="166"/>
                  </a:lnTo>
                  <a:lnTo>
                    <a:pt x="32" y="171"/>
                  </a:lnTo>
                  <a:lnTo>
                    <a:pt x="32" y="171"/>
                  </a:lnTo>
                  <a:lnTo>
                    <a:pt x="37" y="149"/>
                  </a:lnTo>
                  <a:lnTo>
                    <a:pt x="42" y="126"/>
                  </a:lnTo>
                  <a:lnTo>
                    <a:pt x="49" y="105"/>
                  </a:lnTo>
                  <a:lnTo>
                    <a:pt x="56" y="83"/>
                  </a:lnTo>
                  <a:lnTo>
                    <a:pt x="65" y="62"/>
                  </a:lnTo>
                  <a:lnTo>
                    <a:pt x="76" y="41"/>
                  </a:lnTo>
                  <a:lnTo>
                    <a:pt x="87" y="2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86" y="15"/>
                  </a:lnTo>
                  <a:lnTo>
                    <a:pt x="73" y="32"/>
                  </a:lnTo>
                  <a:lnTo>
                    <a:pt x="62" y="49"/>
                  </a:lnTo>
                  <a:lnTo>
                    <a:pt x="50" y="68"/>
                  </a:lnTo>
                  <a:lnTo>
                    <a:pt x="40" y="87"/>
                  </a:lnTo>
                  <a:lnTo>
                    <a:pt x="32" y="108"/>
                  </a:lnTo>
                  <a:lnTo>
                    <a:pt x="24" y="131"/>
                  </a:lnTo>
                  <a:lnTo>
                    <a:pt x="18" y="154"/>
                  </a:lnTo>
                  <a:lnTo>
                    <a:pt x="18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6" name="Freeform 280"/>
            <p:cNvSpPr>
              <a:spLocks/>
            </p:cNvSpPr>
            <p:nvPr/>
          </p:nvSpPr>
          <p:spPr bwMode="auto">
            <a:xfrm>
              <a:off x="3076575" y="1803400"/>
              <a:ext cx="3175" cy="14288"/>
            </a:xfrm>
            <a:custGeom>
              <a:avLst/>
              <a:gdLst>
                <a:gd name="T0" fmla="*/ 2 w 2"/>
                <a:gd name="T1" fmla="*/ 0 h 9"/>
                <a:gd name="T2" fmla="*/ 2 w 2"/>
                <a:gd name="T3" fmla="*/ 0 h 9"/>
                <a:gd name="T4" fmla="*/ 0 w 2"/>
                <a:gd name="T5" fmla="*/ 9 h 9"/>
                <a:gd name="T6" fmla="*/ 2 w 2"/>
                <a:gd name="T7" fmla="*/ 8 h 9"/>
                <a:gd name="T8" fmla="*/ 2 w 2"/>
                <a:gd name="T9" fmla="*/ 0 h 9"/>
                <a:gd name="T10" fmla="*/ 2 w 2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9">
                  <a:moveTo>
                    <a:pt x="2" y="0"/>
                  </a:moveTo>
                  <a:lnTo>
                    <a:pt x="2" y="0"/>
                  </a:lnTo>
                  <a:lnTo>
                    <a:pt x="0" y="9"/>
                  </a:lnTo>
                  <a:lnTo>
                    <a:pt x="2" y="8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7" name="Freeform 281"/>
            <p:cNvSpPr>
              <a:spLocks noEditPoints="1"/>
            </p:cNvSpPr>
            <p:nvPr/>
          </p:nvSpPr>
          <p:spPr bwMode="auto">
            <a:xfrm>
              <a:off x="3070225" y="1557338"/>
              <a:ext cx="184150" cy="312738"/>
            </a:xfrm>
            <a:custGeom>
              <a:avLst/>
              <a:gdLst>
                <a:gd name="T0" fmla="*/ 16 w 116"/>
                <a:gd name="T1" fmla="*/ 166 h 197"/>
                <a:gd name="T2" fmla="*/ 6 w 116"/>
                <a:gd name="T3" fmla="*/ 163 h 197"/>
                <a:gd name="T4" fmla="*/ 4 w 116"/>
                <a:gd name="T5" fmla="*/ 164 h 197"/>
                <a:gd name="T6" fmla="*/ 4 w 116"/>
                <a:gd name="T7" fmla="*/ 164 h 197"/>
                <a:gd name="T8" fmla="*/ 3 w 116"/>
                <a:gd name="T9" fmla="*/ 180 h 197"/>
                <a:gd name="T10" fmla="*/ 0 w 116"/>
                <a:gd name="T11" fmla="*/ 195 h 197"/>
                <a:gd name="T12" fmla="*/ 0 w 116"/>
                <a:gd name="T13" fmla="*/ 195 h 197"/>
                <a:gd name="T14" fmla="*/ 21 w 116"/>
                <a:gd name="T15" fmla="*/ 196 h 197"/>
                <a:gd name="T16" fmla="*/ 43 w 116"/>
                <a:gd name="T17" fmla="*/ 197 h 197"/>
                <a:gd name="T18" fmla="*/ 64 w 116"/>
                <a:gd name="T19" fmla="*/ 196 h 197"/>
                <a:gd name="T20" fmla="*/ 85 w 116"/>
                <a:gd name="T21" fmla="*/ 195 h 197"/>
                <a:gd name="T22" fmla="*/ 116 w 116"/>
                <a:gd name="T23" fmla="*/ 0 h 197"/>
                <a:gd name="T24" fmla="*/ 116 w 116"/>
                <a:gd name="T25" fmla="*/ 0 h 197"/>
                <a:gd name="T26" fmla="*/ 103 w 116"/>
                <a:gd name="T27" fmla="*/ 20 h 197"/>
                <a:gd name="T28" fmla="*/ 92 w 116"/>
                <a:gd name="T29" fmla="*/ 41 h 197"/>
                <a:gd name="T30" fmla="*/ 81 w 116"/>
                <a:gd name="T31" fmla="*/ 62 h 197"/>
                <a:gd name="T32" fmla="*/ 72 w 116"/>
                <a:gd name="T33" fmla="*/ 83 h 197"/>
                <a:gd name="T34" fmla="*/ 65 w 116"/>
                <a:gd name="T35" fmla="*/ 105 h 197"/>
                <a:gd name="T36" fmla="*/ 58 w 116"/>
                <a:gd name="T37" fmla="*/ 126 h 197"/>
                <a:gd name="T38" fmla="*/ 53 w 116"/>
                <a:gd name="T39" fmla="*/ 149 h 197"/>
                <a:gd name="T40" fmla="*/ 48 w 116"/>
                <a:gd name="T41" fmla="*/ 171 h 197"/>
                <a:gd name="T42" fmla="*/ 16 w 116"/>
                <a:gd name="T43" fmla="*/ 166 h 197"/>
                <a:gd name="T44" fmla="*/ 16 w 116"/>
                <a:gd name="T45" fmla="*/ 166 h 197"/>
                <a:gd name="T46" fmla="*/ 72 w 116"/>
                <a:gd name="T47" fmla="*/ 158 h 197"/>
                <a:gd name="T48" fmla="*/ 72 w 116"/>
                <a:gd name="T49" fmla="*/ 158 h 197"/>
                <a:gd name="T50" fmla="*/ 69 w 116"/>
                <a:gd name="T51" fmla="*/ 164 h 197"/>
                <a:gd name="T52" fmla="*/ 64 w 116"/>
                <a:gd name="T53" fmla="*/ 170 h 197"/>
                <a:gd name="T54" fmla="*/ 60 w 116"/>
                <a:gd name="T55" fmla="*/ 173 h 197"/>
                <a:gd name="T56" fmla="*/ 55 w 116"/>
                <a:gd name="T57" fmla="*/ 175 h 197"/>
                <a:gd name="T58" fmla="*/ 58 w 116"/>
                <a:gd name="T59" fmla="*/ 159 h 197"/>
                <a:gd name="T60" fmla="*/ 58 w 116"/>
                <a:gd name="T61" fmla="*/ 159 h 197"/>
                <a:gd name="T62" fmla="*/ 65 w 116"/>
                <a:gd name="T63" fmla="*/ 130 h 197"/>
                <a:gd name="T64" fmla="*/ 72 w 116"/>
                <a:gd name="T65" fmla="*/ 101 h 197"/>
                <a:gd name="T66" fmla="*/ 82 w 116"/>
                <a:gd name="T67" fmla="*/ 74 h 197"/>
                <a:gd name="T68" fmla="*/ 93 w 116"/>
                <a:gd name="T69" fmla="*/ 49 h 197"/>
                <a:gd name="T70" fmla="*/ 93 w 116"/>
                <a:gd name="T71" fmla="*/ 49 h 197"/>
                <a:gd name="T72" fmla="*/ 85 w 116"/>
                <a:gd name="T73" fmla="*/ 77 h 197"/>
                <a:gd name="T74" fmla="*/ 80 w 116"/>
                <a:gd name="T75" fmla="*/ 104 h 197"/>
                <a:gd name="T76" fmla="*/ 75 w 116"/>
                <a:gd name="T77" fmla="*/ 131 h 197"/>
                <a:gd name="T78" fmla="*/ 72 w 116"/>
                <a:gd name="T79" fmla="*/ 158 h 197"/>
                <a:gd name="T80" fmla="*/ 72 w 116"/>
                <a:gd name="T81" fmla="*/ 15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6" h="197">
                  <a:moveTo>
                    <a:pt x="16" y="166"/>
                  </a:moveTo>
                  <a:lnTo>
                    <a:pt x="6" y="163"/>
                  </a:lnTo>
                  <a:lnTo>
                    <a:pt x="4" y="164"/>
                  </a:lnTo>
                  <a:lnTo>
                    <a:pt x="4" y="164"/>
                  </a:lnTo>
                  <a:lnTo>
                    <a:pt x="3" y="180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21" y="196"/>
                  </a:lnTo>
                  <a:lnTo>
                    <a:pt x="43" y="197"/>
                  </a:lnTo>
                  <a:lnTo>
                    <a:pt x="64" y="196"/>
                  </a:lnTo>
                  <a:lnTo>
                    <a:pt x="85" y="195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03" y="20"/>
                  </a:lnTo>
                  <a:lnTo>
                    <a:pt x="92" y="41"/>
                  </a:lnTo>
                  <a:lnTo>
                    <a:pt x="81" y="62"/>
                  </a:lnTo>
                  <a:lnTo>
                    <a:pt x="72" y="83"/>
                  </a:lnTo>
                  <a:lnTo>
                    <a:pt x="65" y="105"/>
                  </a:lnTo>
                  <a:lnTo>
                    <a:pt x="58" y="126"/>
                  </a:lnTo>
                  <a:lnTo>
                    <a:pt x="53" y="149"/>
                  </a:lnTo>
                  <a:lnTo>
                    <a:pt x="48" y="171"/>
                  </a:lnTo>
                  <a:lnTo>
                    <a:pt x="16" y="166"/>
                  </a:lnTo>
                  <a:lnTo>
                    <a:pt x="16" y="166"/>
                  </a:lnTo>
                  <a:close/>
                  <a:moveTo>
                    <a:pt x="72" y="158"/>
                  </a:moveTo>
                  <a:lnTo>
                    <a:pt x="72" y="158"/>
                  </a:lnTo>
                  <a:lnTo>
                    <a:pt x="69" y="164"/>
                  </a:lnTo>
                  <a:lnTo>
                    <a:pt x="64" y="170"/>
                  </a:lnTo>
                  <a:lnTo>
                    <a:pt x="60" y="173"/>
                  </a:lnTo>
                  <a:lnTo>
                    <a:pt x="55" y="175"/>
                  </a:lnTo>
                  <a:lnTo>
                    <a:pt x="58" y="159"/>
                  </a:lnTo>
                  <a:lnTo>
                    <a:pt x="58" y="159"/>
                  </a:lnTo>
                  <a:lnTo>
                    <a:pt x="65" y="130"/>
                  </a:lnTo>
                  <a:lnTo>
                    <a:pt x="72" y="101"/>
                  </a:lnTo>
                  <a:lnTo>
                    <a:pt x="82" y="74"/>
                  </a:lnTo>
                  <a:lnTo>
                    <a:pt x="93" y="49"/>
                  </a:lnTo>
                  <a:lnTo>
                    <a:pt x="93" y="49"/>
                  </a:lnTo>
                  <a:lnTo>
                    <a:pt x="85" y="77"/>
                  </a:lnTo>
                  <a:lnTo>
                    <a:pt x="80" y="104"/>
                  </a:lnTo>
                  <a:lnTo>
                    <a:pt x="75" y="131"/>
                  </a:lnTo>
                  <a:lnTo>
                    <a:pt x="72" y="158"/>
                  </a:lnTo>
                  <a:lnTo>
                    <a:pt x="72" y="15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8" name="Freeform 282"/>
            <p:cNvSpPr>
              <a:spLocks/>
            </p:cNvSpPr>
            <p:nvPr/>
          </p:nvSpPr>
          <p:spPr bwMode="auto">
            <a:xfrm>
              <a:off x="3157538" y="1635125"/>
              <a:ext cx="60325" cy="200025"/>
            </a:xfrm>
            <a:custGeom>
              <a:avLst/>
              <a:gdLst>
                <a:gd name="T0" fmla="*/ 0 w 38"/>
                <a:gd name="T1" fmla="*/ 126 h 126"/>
                <a:gd name="T2" fmla="*/ 0 w 38"/>
                <a:gd name="T3" fmla="*/ 126 h 126"/>
                <a:gd name="T4" fmla="*/ 5 w 38"/>
                <a:gd name="T5" fmla="*/ 124 h 126"/>
                <a:gd name="T6" fmla="*/ 9 w 38"/>
                <a:gd name="T7" fmla="*/ 121 h 126"/>
                <a:gd name="T8" fmla="*/ 14 w 38"/>
                <a:gd name="T9" fmla="*/ 115 h 126"/>
                <a:gd name="T10" fmla="*/ 17 w 38"/>
                <a:gd name="T11" fmla="*/ 109 h 126"/>
                <a:gd name="T12" fmla="*/ 17 w 38"/>
                <a:gd name="T13" fmla="*/ 109 h 126"/>
                <a:gd name="T14" fmla="*/ 20 w 38"/>
                <a:gd name="T15" fmla="*/ 82 h 126"/>
                <a:gd name="T16" fmla="*/ 25 w 38"/>
                <a:gd name="T17" fmla="*/ 55 h 126"/>
                <a:gd name="T18" fmla="*/ 30 w 38"/>
                <a:gd name="T19" fmla="*/ 28 h 126"/>
                <a:gd name="T20" fmla="*/ 38 w 38"/>
                <a:gd name="T21" fmla="*/ 0 h 126"/>
                <a:gd name="T22" fmla="*/ 38 w 38"/>
                <a:gd name="T23" fmla="*/ 0 h 126"/>
                <a:gd name="T24" fmla="*/ 27 w 38"/>
                <a:gd name="T25" fmla="*/ 25 h 126"/>
                <a:gd name="T26" fmla="*/ 17 w 38"/>
                <a:gd name="T27" fmla="*/ 52 h 126"/>
                <a:gd name="T28" fmla="*/ 10 w 38"/>
                <a:gd name="T29" fmla="*/ 81 h 126"/>
                <a:gd name="T30" fmla="*/ 3 w 38"/>
                <a:gd name="T31" fmla="*/ 110 h 126"/>
                <a:gd name="T32" fmla="*/ 0 w 38"/>
                <a:gd name="T33" fmla="*/ 126 h 126"/>
                <a:gd name="T34" fmla="*/ 0 w 38"/>
                <a:gd name="T3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126">
                  <a:moveTo>
                    <a:pt x="0" y="126"/>
                  </a:moveTo>
                  <a:lnTo>
                    <a:pt x="0" y="126"/>
                  </a:lnTo>
                  <a:lnTo>
                    <a:pt x="5" y="124"/>
                  </a:lnTo>
                  <a:lnTo>
                    <a:pt x="9" y="121"/>
                  </a:lnTo>
                  <a:lnTo>
                    <a:pt x="14" y="115"/>
                  </a:lnTo>
                  <a:lnTo>
                    <a:pt x="17" y="109"/>
                  </a:lnTo>
                  <a:lnTo>
                    <a:pt x="17" y="109"/>
                  </a:lnTo>
                  <a:lnTo>
                    <a:pt x="20" y="82"/>
                  </a:lnTo>
                  <a:lnTo>
                    <a:pt x="25" y="55"/>
                  </a:lnTo>
                  <a:lnTo>
                    <a:pt x="30" y="2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7" y="25"/>
                  </a:lnTo>
                  <a:lnTo>
                    <a:pt x="17" y="52"/>
                  </a:lnTo>
                  <a:lnTo>
                    <a:pt x="10" y="81"/>
                  </a:lnTo>
                  <a:lnTo>
                    <a:pt x="3" y="110"/>
                  </a:lnTo>
                  <a:lnTo>
                    <a:pt x="0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9" name="Freeform 283"/>
            <p:cNvSpPr>
              <a:spLocks/>
            </p:cNvSpPr>
            <p:nvPr/>
          </p:nvSpPr>
          <p:spPr bwMode="auto">
            <a:xfrm>
              <a:off x="2817813" y="1916113"/>
              <a:ext cx="239713" cy="166688"/>
            </a:xfrm>
            <a:custGeom>
              <a:avLst/>
              <a:gdLst>
                <a:gd name="T0" fmla="*/ 151 w 151"/>
                <a:gd name="T1" fmla="*/ 16 h 105"/>
                <a:gd name="T2" fmla="*/ 136 w 151"/>
                <a:gd name="T3" fmla="*/ 6 h 105"/>
                <a:gd name="T4" fmla="*/ 136 w 151"/>
                <a:gd name="T5" fmla="*/ 6 h 105"/>
                <a:gd name="T6" fmla="*/ 122 w 151"/>
                <a:gd name="T7" fmla="*/ 13 h 105"/>
                <a:gd name="T8" fmla="*/ 109 w 151"/>
                <a:gd name="T9" fmla="*/ 19 h 105"/>
                <a:gd name="T10" fmla="*/ 99 w 151"/>
                <a:gd name="T11" fmla="*/ 26 h 105"/>
                <a:gd name="T12" fmla="*/ 90 w 151"/>
                <a:gd name="T13" fmla="*/ 33 h 105"/>
                <a:gd name="T14" fmla="*/ 84 w 151"/>
                <a:gd name="T15" fmla="*/ 40 h 105"/>
                <a:gd name="T16" fmla="*/ 79 w 151"/>
                <a:gd name="T17" fmla="*/ 46 h 105"/>
                <a:gd name="T18" fmla="*/ 77 w 151"/>
                <a:gd name="T19" fmla="*/ 53 h 105"/>
                <a:gd name="T20" fmla="*/ 76 w 151"/>
                <a:gd name="T21" fmla="*/ 60 h 105"/>
                <a:gd name="T22" fmla="*/ 14 w 151"/>
                <a:gd name="T23" fmla="*/ 49 h 105"/>
                <a:gd name="T24" fmla="*/ 5 w 151"/>
                <a:gd name="T25" fmla="*/ 0 h 105"/>
                <a:gd name="T26" fmla="*/ 0 w 151"/>
                <a:gd name="T27" fmla="*/ 63 h 105"/>
                <a:gd name="T28" fmla="*/ 50 w 151"/>
                <a:gd name="T29" fmla="*/ 84 h 105"/>
                <a:gd name="T30" fmla="*/ 105 w 151"/>
                <a:gd name="T31" fmla="*/ 105 h 105"/>
                <a:gd name="T32" fmla="*/ 105 w 151"/>
                <a:gd name="T33" fmla="*/ 105 h 105"/>
                <a:gd name="T34" fmla="*/ 106 w 151"/>
                <a:gd name="T35" fmla="*/ 90 h 105"/>
                <a:gd name="T36" fmla="*/ 108 w 151"/>
                <a:gd name="T37" fmla="*/ 78 h 105"/>
                <a:gd name="T38" fmla="*/ 108 w 151"/>
                <a:gd name="T39" fmla="*/ 78 h 105"/>
                <a:gd name="T40" fmla="*/ 111 w 151"/>
                <a:gd name="T41" fmla="*/ 68 h 105"/>
                <a:gd name="T42" fmla="*/ 113 w 151"/>
                <a:gd name="T43" fmla="*/ 60 h 105"/>
                <a:gd name="T44" fmla="*/ 116 w 151"/>
                <a:gd name="T45" fmla="*/ 52 h 105"/>
                <a:gd name="T46" fmla="*/ 120 w 151"/>
                <a:gd name="T47" fmla="*/ 44 h 105"/>
                <a:gd name="T48" fmla="*/ 124 w 151"/>
                <a:gd name="T49" fmla="*/ 37 h 105"/>
                <a:gd name="T50" fmla="*/ 130 w 151"/>
                <a:gd name="T51" fmla="*/ 32 h 105"/>
                <a:gd name="T52" fmla="*/ 135 w 151"/>
                <a:gd name="T53" fmla="*/ 26 h 105"/>
                <a:gd name="T54" fmla="*/ 141 w 151"/>
                <a:gd name="T55" fmla="*/ 22 h 105"/>
                <a:gd name="T56" fmla="*/ 141 w 151"/>
                <a:gd name="T57" fmla="*/ 22 h 105"/>
                <a:gd name="T58" fmla="*/ 151 w 151"/>
                <a:gd name="T59" fmla="*/ 16 h 105"/>
                <a:gd name="T60" fmla="*/ 151 w 151"/>
                <a:gd name="T61" fmla="*/ 1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105">
                  <a:moveTo>
                    <a:pt x="151" y="16"/>
                  </a:moveTo>
                  <a:lnTo>
                    <a:pt x="136" y="6"/>
                  </a:lnTo>
                  <a:lnTo>
                    <a:pt x="136" y="6"/>
                  </a:lnTo>
                  <a:lnTo>
                    <a:pt x="122" y="13"/>
                  </a:lnTo>
                  <a:lnTo>
                    <a:pt x="109" y="19"/>
                  </a:lnTo>
                  <a:lnTo>
                    <a:pt x="99" y="26"/>
                  </a:lnTo>
                  <a:lnTo>
                    <a:pt x="90" y="33"/>
                  </a:lnTo>
                  <a:lnTo>
                    <a:pt x="84" y="40"/>
                  </a:lnTo>
                  <a:lnTo>
                    <a:pt x="79" y="46"/>
                  </a:lnTo>
                  <a:lnTo>
                    <a:pt x="77" y="53"/>
                  </a:lnTo>
                  <a:lnTo>
                    <a:pt x="76" y="60"/>
                  </a:lnTo>
                  <a:lnTo>
                    <a:pt x="14" y="49"/>
                  </a:lnTo>
                  <a:lnTo>
                    <a:pt x="5" y="0"/>
                  </a:lnTo>
                  <a:lnTo>
                    <a:pt x="0" y="63"/>
                  </a:lnTo>
                  <a:lnTo>
                    <a:pt x="50" y="84"/>
                  </a:lnTo>
                  <a:lnTo>
                    <a:pt x="105" y="105"/>
                  </a:lnTo>
                  <a:lnTo>
                    <a:pt x="105" y="105"/>
                  </a:lnTo>
                  <a:lnTo>
                    <a:pt x="106" y="90"/>
                  </a:lnTo>
                  <a:lnTo>
                    <a:pt x="108" y="78"/>
                  </a:lnTo>
                  <a:lnTo>
                    <a:pt x="108" y="78"/>
                  </a:lnTo>
                  <a:lnTo>
                    <a:pt x="111" y="68"/>
                  </a:lnTo>
                  <a:lnTo>
                    <a:pt x="113" y="60"/>
                  </a:lnTo>
                  <a:lnTo>
                    <a:pt x="116" y="52"/>
                  </a:lnTo>
                  <a:lnTo>
                    <a:pt x="120" y="44"/>
                  </a:lnTo>
                  <a:lnTo>
                    <a:pt x="124" y="37"/>
                  </a:lnTo>
                  <a:lnTo>
                    <a:pt x="130" y="32"/>
                  </a:lnTo>
                  <a:lnTo>
                    <a:pt x="135" y="26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51" y="16"/>
                  </a:lnTo>
                  <a:lnTo>
                    <a:pt x="15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0" name="Freeform 284"/>
            <p:cNvSpPr>
              <a:spLocks/>
            </p:cNvSpPr>
            <p:nvPr/>
          </p:nvSpPr>
          <p:spPr bwMode="auto">
            <a:xfrm>
              <a:off x="3011488" y="1893888"/>
              <a:ext cx="201613" cy="60325"/>
            </a:xfrm>
            <a:custGeom>
              <a:avLst/>
              <a:gdLst>
                <a:gd name="T0" fmla="*/ 23 w 127"/>
                <a:gd name="T1" fmla="*/ 9 h 38"/>
                <a:gd name="T2" fmla="*/ 23 w 127"/>
                <a:gd name="T3" fmla="*/ 9 h 38"/>
                <a:gd name="T4" fmla="*/ 11 w 127"/>
                <a:gd name="T5" fmla="*/ 8 h 38"/>
                <a:gd name="T6" fmla="*/ 0 w 127"/>
                <a:gd name="T7" fmla="*/ 4 h 38"/>
                <a:gd name="T8" fmla="*/ 48 w 127"/>
                <a:gd name="T9" fmla="*/ 38 h 38"/>
                <a:gd name="T10" fmla="*/ 48 w 127"/>
                <a:gd name="T11" fmla="*/ 38 h 38"/>
                <a:gd name="T12" fmla="*/ 73 w 127"/>
                <a:gd name="T13" fmla="*/ 36 h 38"/>
                <a:gd name="T14" fmla="*/ 92 w 127"/>
                <a:gd name="T15" fmla="*/ 32 h 38"/>
                <a:gd name="T16" fmla="*/ 108 w 127"/>
                <a:gd name="T17" fmla="*/ 29 h 38"/>
                <a:gd name="T18" fmla="*/ 119 w 127"/>
                <a:gd name="T19" fmla="*/ 24 h 38"/>
                <a:gd name="T20" fmla="*/ 122 w 127"/>
                <a:gd name="T21" fmla="*/ 22 h 38"/>
                <a:gd name="T22" fmla="*/ 126 w 127"/>
                <a:gd name="T23" fmla="*/ 20 h 38"/>
                <a:gd name="T24" fmla="*/ 127 w 127"/>
                <a:gd name="T25" fmla="*/ 17 h 38"/>
                <a:gd name="T26" fmla="*/ 127 w 127"/>
                <a:gd name="T27" fmla="*/ 14 h 38"/>
                <a:gd name="T28" fmla="*/ 127 w 127"/>
                <a:gd name="T29" fmla="*/ 11 h 38"/>
                <a:gd name="T30" fmla="*/ 125 w 127"/>
                <a:gd name="T31" fmla="*/ 9 h 38"/>
                <a:gd name="T32" fmla="*/ 118 w 127"/>
                <a:gd name="T33" fmla="*/ 2 h 38"/>
                <a:gd name="T34" fmla="*/ 118 w 127"/>
                <a:gd name="T35" fmla="*/ 2 h 38"/>
                <a:gd name="T36" fmla="*/ 95 w 127"/>
                <a:gd name="T37" fmla="*/ 4 h 38"/>
                <a:gd name="T38" fmla="*/ 73 w 127"/>
                <a:gd name="T39" fmla="*/ 5 h 38"/>
                <a:gd name="T40" fmla="*/ 52 w 127"/>
                <a:gd name="T41" fmla="*/ 3 h 38"/>
                <a:gd name="T42" fmla="*/ 30 w 127"/>
                <a:gd name="T43" fmla="*/ 0 h 38"/>
                <a:gd name="T44" fmla="*/ 30 w 127"/>
                <a:gd name="T45" fmla="*/ 0 h 38"/>
                <a:gd name="T46" fmla="*/ 27 w 127"/>
                <a:gd name="T47" fmla="*/ 5 h 38"/>
                <a:gd name="T48" fmla="*/ 23 w 127"/>
                <a:gd name="T49" fmla="*/ 9 h 38"/>
                <a:gd name="T50" fmla="*/ 23 w 127"/>
                <a:gd name="T51" fmla="*/ 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7" h="38">
                  <a:moveTo>
                    <a:pt x="23" y="9"/>
                  </a:moveTo>
                  <a:lnTo>
                    <a:pt x="23" y="9"/>
                  </a:lnTo>
                  <a:lnTo>
                    <a:pt x="11" y="8"/>
                  </a:lnTo>
                  <a:lnTo>
                    <a:pt x="0" y="4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73" y="36"/>
                  </a:lnTo>
                  <a:lnTo>
                    <a:pt x="92" y="32"/>
                  </a:lnTo>
                  <a:lnTo>
                    <a:pt x="108" y="29"/>
                  </a:lnTo>
                  <a:lnTo>
                    <a:pt x="119" y="24"/>
                  </a:lnTo>
                  <a:lnTo>
                    <a:pt x="122" y="22"/>
                  </a:lnTo>
                  <a:lnTo>
                    <a:pt x="126" y="20"/>
                  </a:lnTo>
                  <a:lnTo>
                    <a:pt x="127" y="17"/>
                  </a:lnTo>
                  <a:lnTo>
                    <a:pt x="127" y="14"/>
                  </a:lnTo>
                  <a:lnTo>
                    <a:pt x="127" y="11"/>
                  </a:lnTo>
                  <a:lnTo>
                    <a:pt x="125" y="9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95" y="4"/>
                  </a:lnTo>
                  <a:lnTo>
                    <a:pt x="73" y="5"/>
                  </a:lnTo>
                  <a:lnTo>
                    <a:pt x="52" y="3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7" y="5"/>
                  </a:lnTo>
                  <a:lnTo>
                    <a:pt x="23" y="9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1" name="Freeform 285"/>
            <p:cNvSpPr>
              <a:spLocks/>
            </p:cNvSpPr>
            <p:nvPr/>
          </p:nvSpPr>
          <p:spPr bwMode="auto">
            <a:xfrm>
              <a:off x="2846388" y="1824038"/>
              <a:ext cx="111125" cy="104775"/>
            </a:xfrm>
            <a:custGeom>
              <a:avLst/>
              <a:gdLst>
                <a:gd name="T0" fmla="*/ 70 w 70"/>
                <a:gd name="T1" fmla="*/ 30 h 66"/>
                <a:gd name="T2" fmla="*/ 70 w 70"/>
                <a:gd name="T3" fmla="*/ 30 h 66"/>
                <a:gd name="T4" fmla="*/ 64 w 70"/>
                <a:gd name="T5" fmla="*/ 23 h 66"/>
                <a:gd name="T6" fmla="*/ 60 w 70"/>
                <a:gd name="T7" fmla="*/ 17 h 66"/>
                <a:gd name="T8" fmla="*/ 55 w 70"/>
                <a:gd name="T9" fmla="*/ 9 h 66"/>
                <a:gd name="T10" fmla="*/ 51 w 70"/>
                <a:gd name="T11" fmla="*/ 0 h 66"/>
                <a:gd name="T12" fmla="*/ 45 w 70"/>
                <a:gd name="T13" fmla="*/ 0 h 66"/>
                <a:gd name="T14" fmla="*/ 45 w 70"/>
                <a:gd name="T15" fmla="*/ 23 h 66"/>
                <a:gd name="T16" fmla="*/ 45 w 70"/>
                <a:gd name="T17" fmla="*/ 23 h 66"/>
                <a:gd name="T18" fmla="*/ 35 w 70"/>
                <a:gd name="T19" fmla="*/ 34 h 66"/>
                <a:gd name="T20" fmla="*/ 24 w 70"/>
                <a:gd name="T21" fmla="*/ 43 h 66"/>
                <a:gd name="T22" fmla="*/ 13 w 70"/>
                <a:gd name="T23" fmla="*/ 52 h 66"/>
                <a:gd name="T24" fmla="*/ 0 w 70"/>
                <a:gd name="T25" fmla="*/ 58 h 66"/>
                <a:gd name="T26" fmla="*/ 0 w 70"/>
                <a:gd name="T27" fmla="*/ 58 h 66"/>
                <a:gd name="T28" fmla="*/ 0 w 70"/>
                <a:gd name="T29" fmla="*/ 63 h 66"/>
                <a:gd name="T30" fmla="*/ 0 w 70"/>
                <a:gd name="T31" fmla="*/ 65 h 66"/>
                <a:gd name="T32" fmla="*/ 1 w 70"/>
                <a:gd name="T33" fmla="*/ 65 h 66"/>
                <a:gd name="T34" fmla="*/ 5 w 70"/>
                <a:gd name="T35" fmla="*/ 66 h 66"/>
                <a:gd name="T36" fmla="*/ 10 w 70"/>
                <a:gd name="T37" fmla="*/ 64 h 66"/>
                <a:gd name="T38" fmla="*/ 10 w 70"/>
                <a:gd name="T39" fmla="*/ 64 h 66"/>
                <a:gd name="T40" fmla="*/ 21 w 70"/>
                <a:gd name="T41" fmla="*/ 57 h 66"/>
                <a:gd name="T42" fmla="*/ 31 w 70"/>
                <a:gd name="T43" fmla="*/ 50 h 66"/>
                <a:gd name="T44" fmla="*/ 31 w 70"/>
                <a:gd name="T45" fmla="*/ 50 h 66"/>
                <a:gd name="T46" fmla="*/ 40 w 70"/>
                <a:gd name="T47" fmla="*/ 43 h 66"/>
                <a:gd name="T48" fmla="*/ 48 w 70"/>
                <a:gd name="T49" fmla="*/ 34 h 66"/>
                <a:gd name="T50" fmla="*/ 70 w 70"/>
                <a:gd name="T51" fmla="*/ 30 h 66"/>
                <a:gd name="T52" fmla="*/ 70 w 70"/>
                <a:gd name="T53" fmla="*/ 3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" h="66">
                  <a:moveTo>
                    <a:pt x="70" y="30"/>
                  </a:moveTo>
                  <a:lnTo>
                    <a:pt x="70" y="30"/>
                  </a:lnTo>
                  <a:lnTo>
                    <a:pt x="64" y="23"/>
                  </a:lnTo>
                  <a:lnTo>
                    <a:pt x="60" y="17"/>
                  </a:lnTo>
                  <a:lnTo>
                    <a:pt x="55" y="9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35" y="34"/>
                  </a:lnTo>
                  <a:lnTo>
                    <a:pt x="24" y="43"/>
                  </a:lnTo>
                  <a:lnTo>
                    <a:pt x="13" y="52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5" y="66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21" y="57"/>
                  </a:lnTo>
                  <a:lnTo>
                    <a:pt x="31" y="50"/>
                  </a:lnTo>
                  <a:lnTo>
                    <a:pt x="31" y="50"/>
                  </a:lnTo>
                  <a:lnTo>
                    <a:pt x="40" y="43"/>
                  </a:lnTo>
                  <a:lnTo>
                    <a:pt x="48" y="34"/>
                  </a:lnTo>
                  <a:lnTo>
                    <a:pt x="70" y="30"/>
                  </a:lnTo>
                  <a:lnTo>
                    <a:pt x="70" y="3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2" name="Freeform 286"/>
            <p:cNvSpPr>
              <a:spLocks noEditPoints="1"/>
            </p:cNvSpPr>
            <p:nvPr/>
          </p:nvSpPr>
          <p:spPr bwMode="auto">
            <a:xfrm>
              <a:off x="2982913" y="1951038"/>
              <a:ext cx="122238" cy="568325"/>
            </a:xfrm>
            <a:custGeom>
              <a:avLst/>
              <a:gdLst>
                <a:gd name="T0" fmla="*/ 2 w 77"/>
                <a:gd name="T1" fmla="*/ 68 h 358"/>
                <a:gd name="T2" fmla="*/ 1 w 77"/>
                <a:gd name="T3" fmla="*/ 108 h 358"/>
                <a:gd name="T4" fmla="*/ 5 w 77"/>
                <a:gd name="T5" fmla="*/ 152 h 358"/>
                <a:gd name="T6" fmla="*/ 12 w 77"/>
                <a:gd name="T7" fmla="*/ 195 h 358"/>
                <a:gd name="T8" fmla="*/ 20 w 77"/>
                <a:gd name="T9" fmla="*/ 236 h 358"/>
                <a:gd name="T10" fmla="*/ 22 w 77"/>
                <a:gd name="T11" fmla="*/ 243 h 358"/>
                <a:gd name="T12" fmla="*/ 5 w 77"/>
                <a:gd name="T13" fmla="*/ 275 h 358"/>
                <a:gd name="T14" fmla="*/ 30 w 77"/>
                <a:gd name="T15" fmla="*/ 270 h 358"/>
                <a:gd name="T16" fmla="*/ 32 w 77"/>
                <a:gd name="T17" fmla="*/ 308 h 358"/>
                <a:gd name="T18" fmla="*/ 36 w 77"/>
                <a:gd name="T19" fmla="*/ 327 h 358"/>
                <a:gd name="T20" fmla="*/ 40 w 77"/>
                <a:gd name="T21" fmla="*/ 342 h 358"/>
                <a:gd name="T22" fmla="*/ 47 w 77"/>
                <a:gd name="T23" fmla="*/ 346 h 358"/>
                <a:gd name="T24" fmla="*/ 72 w 77"/>
                <a:gd name="T25" fmla="*/ 358 h 358"/>
                <a:gd name="T26" fmla="*/ 77 w 77"/>
                <a:gd name="T27" fmla="*/ 355 h 358"/>
                <a:gd name="T28" fmla="*/ 71 w 77"/>
                <a:gd name="T29" fmla="*/ 334 h 358"/>
                <a:gd name="T30" fmla="*/ 63 w 77"/>
                <a:gd name="T31" fmla="*/ 299 h 358"/>
                <a:gd name="T32" fmla="*/ 58 w 77"/>
                <a:gd name="T33" fmla="*/ 239 h 358"/>
                <a:gd name="T34" fmla="*/ 68 w 77"/>
                <a:gd name="T35" fmla="*/ 58 h 358"/>
                <a:gd name="T36" fmla="*/ 68 w 77"/>
                <a:gd name="T37" fmla="*/ 40 h 358"/>
                <a:gd name="T38" fmla="*/ 58 w 77"/>
                <a:gd name="T39" fmla="*/ 18 h 358"/>
                <a:gd name="T40" fmla="*/ 37 w 77"/>
                <a:gd name="T41" fmla="*/ 0 h 358"/>
                <a:gd name="T42" fmla="*/ 26 w 77"/>
                <a:gd name="T43" fmla="*/ 10 h 358"/>
                <a:gd name="T44" fmla="*/ 12 w 77"/>
                <a:gd name="T45" fmla="*/ 30 h 358"/>
                <a:gd name="T46" fmla="*/ 4 w 77"/>
                <a:gd name="T47" fmla="*/ 56 h 358"/>
                <a:gd name="T48" fmla="*/ 3 w 77"/>
                <a:gd name="T49" fmla="*/ 83 h 358"/>
                <a:gd name="T50" fmla="*/ 7 w 77"/>
                <a:gd name="T51" fmla="*/ 56 h 358"/>
                <a:gd name="T52" fmla="*/ 18 w 77"/>
                <a:gd name="T53" fmla="*/ 24 h 358"/>
                <a:gd name="T54" fmla="*/ 31 w 77"/>
                <a:gd name="T55" fmla="*/ 8 h 358"/>
                <a:gd name="T56" fmla="*/ 29 w 77"/>
                <a:gd name="T57" fmla="*/ 17 h 358"/>
                <a:gd name="T58" fmla="*/ 16 w 77"/>
                <a:gd name="T59" fmla="*/ 69 h 358"/>
                <a:gd name="T60" fmla="*/ 14 w 77"/>
                <a:gd name="T61" fmla="*/ 141 h 358"/>
                <a:gd name="T62" fmla="*/ 43 w 77"/>
                <a:gd name="T63" fmla="*/ 277 h 358"/>
                <a:gd name="T64" fmla="*/ 45 w 77"/>
                <a:gd name="T65" fmla="*/ 327 h 358"/>
                <a:gd name="T66" fmla="*/ 43 w 77"/>
                <a:gd name="T67" fmla="*/ 339 h 358"/>
                <a:gd name="T68" fmla="*/ 41 w 77"/>
                <a:gd name="T69" fmla="*/ 339 h 358"/>
                <a:gd name="T70" fmla="*/ 35 w 77"/>
                <a:gd name="T71" fmla="*/ 279 h 358"/>
                <a:gd name="T72" fmla="*/ 35 w 77"/>
                <a:gd name="T73" fmla="*/ 277 h 358"/>
                <a:gd name="T74" fmla="*/ 25 w 77"/>
                <a:gd name="T75" fmla="*/ 241 h 358"/>
                <a:gd name="T76" fmla="*/ 23 w 77"/>
                <a:gd name="T77" fmla="*/ 235 h 358"/>
                <a:gd name="T78" fmla="*/ 14 w 77"/>
                <a:gd name="T79" fmla="*/ 195 h 358"/>
                <a:gd name="T80" fmla="*/ 8 w 77"/>
                <a:gd name="T81" fmla="*/ 152 h 358"/>
                <a:gd name="T82" fmla="*/ 4 w 77"/>
                <a:gd name="T83" fmla="*/ 10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7" h="358">
                  <a:moveTo>
                    <a:pt x="4" y="56"/>
                  </a:moveTo>
                  <a:lnTo>
                    <a:pt x="4" y="56"/>
                  </a:lnTo>
                  <a:lnTo>
                    <a:pt x="2" y="68"/>
                  </a:lnTo>
                  <a:lnTo>
                    <a:pt x="1" y="83"/>
                  </a:lnTo>
                  <a:lnTo>
                    <a:pt x="1" y="83"/>
                  </a:lnTo>
                  <a:lnTo>
                    <a:pt x="1" y="108"/>
                  </a:lnTo>
                  <a:lnTo>
                    <a:pt x="3" y="131"/>
                  </a:lnTo>
                  <a:lnTo>
                    <a:pt x="3" y="131"/>
                  </a:lnTo>
                  <a:lnTo>
                    <a:pt x="5" y="152"/>
                  </a:lnTo>
                  <a:lnTo>
                    <a:pt x="5" y="152"/>
                  </a:lnTo>
                  <a:lnTo>
                    <a:pt x="8" y="174"/>
                  </a:lnTo>
                  <a:lnTo>
                    <a:pt x="12" y="195"/>
                  </a:lnTo>
                  <a:lnTo>
                    <a:pt x="12" y="195"/>
                  </a:lnTo>
                  <a:lnTo>
                    <a:pt x="16" y="216"/>
                  </a:lnTo>
                  <a:lnTo>
                    <a:pt x="20" y="236"/>
                  </a:lnTo>
                  <a:lnTo>
                    <a:pt x="20" y="236"/>
                  </a:lnTo>
                  <a:lnTo>
                    <a:pt x="22" y="243"/>
                  </a:lnTo>
                  <a:lnTo>
                    <a:pt x="22" y="243"/>
                  </a:lnTo>
                  <a:lnTo>
                    <a:pt x="17" y="254"/>
                  </a:lnTo>
                  <a:lnTo>
                    <a:pt x="12" y="265"/>
                  </a:lnTo>
                  <a:lnTo>
                    <a:pt x="5" y="275"/>
                  </a:lnTo>
                  <a:lnTo>
                    <a:pt x="0" y="284"/>
                  </a:lnTo>
                  <a:lnTo>
                    <a:pt x="12" y="299"/>
                  </a:lnTo>
                  <a:lnTo>
                    <a:pt x="30" y="270"/>
                  </a:lnTo>
                  <a:lnTo>
                    <a:pt x="30" y="270"/>
                  </a:lnTo>
                  <a:lnTo>
                    <a:pt x="32" y="279"/>
                  </a:lnTo>
                  <a:lnTo>
                    <a:pt x="32" y="308"/>
                  </a:lnTo>
                  <a:lnTo>
                    <a:pt x="32" y="313"/>
                  </a:lnTo>
                  <a:lnTo>
                    <a:pt x="32" y="313"/>
                  </a:lnTo>
                  <a:lnTo>
                    <a:pt x="36" y="327"/>
                  </a:lnTo>
                  <a:lnTo>
                    <a:pt x="39" y="340"/>
                  </a:lnTo>
                  <a:lnTo>
                    <a:pt x="39" y="340"/>
                  </a:lnTo>
                  <a:lnTo>
                    <a:pt x="40" y="342"/>
                  </a:lnTo>
                  <a:lnTo>
                    <a:pt x="40" y="342"/>
                  </a:lnTo>
                  <a:lnTo>
                    <a:pt x="47" y="346"/>
                  </a:lnTo>
                  <a:lnTo>
                    <a:pt x="47" y="346"/>
                  </a:lnTo>
                  <a:lnTo>
                    <a:pt x="58" y="353"/>
                  </a:lnTo>
                  <a:lnTo>
                    <a:pt x="66" y="356"/>
                  </a:lnTo>
                  <a:lnTo>
                    <a:pt x="72" y="358"/>
                  </a:lnTo>
                  <a:lnTo>
                    <a:pt x="76" y="357"/>
                  </a:lnTo>
                  <a:lnTo>
                    <a:pt x="77" y="356"/>
                  </a:lnTo>
                  <a:lnTo>
                    <a:pt x="77" y="355"/>
                  </a:lnTo>
                  <a:lnTo>
                    <a:pt x="77" y="351"/>
                  </a:lnTo>
                  <a:lnTo>
                    <a:pt x="75" y="343"/>
                  </a:lnTo>
                  <a:lnTo>
                    <a:pt x="71" y="334"/>
                  </a:lnTo>
                  <a:lnTo>
                    <a:pt x="71" y="334"/>
                  </a:lnTo>
                  <a:lnTo>
                    <a:pt x="66" y="317"/>
                  </a:lnTo>
                  <a:lnTo>
                    <a:pt x="63" y="299"/>
                  </a:lnTo>
                  <a:lnTo>
                    <a:pt x="61" y="280"/>
                  </a:lnTo>
                  <a:lnTo>
                    <a:pt x="59" y="259"/>
                  </a:lnTo>
                  <a:lnTo>
                    <a:pt x="58" y="239"/>
                  </a:lnTo>
                  <a:lnTo>
                    <a:pt x="57" y="218"/>
                  </a:lnTo>
                  <a:lnTo>
                    <a:pt x="59" y="173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70" y="49"/>
                  </a:lnTo>
                  <a:lnTo>
                    <a:pt x="68" y="40"/>
                  </a:lnTo>
                  <a:lnTo>
                    <a:pt x="66" y="32"/>
                  </a:lnTo>
                  <a:lnTo>
                    <a:pt x="63" y="24"/>
                  </a:lnTo>
                  <a:lnTo>
                    <a:pt x="58" y="18"/>
                  </a:lnTo>
                  <a:lnTo>
                    <a:pt x="53" y="11"/>
                  </a:lnTo>
                  <a:lnTo>
                    <a:pt x="45" y="5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1" y="4"/>
                  </a:lnTo>
                  <a:lnTo>
                    <a:pt x="26" y="10"/>
                  </a:lnTo>
                  <a:lnTo>
                    <a:pt x="20" y="15"/>
                  </a:lnTo>
                  <a:lnTo>
                    <a:pt x="16" y="22"/>
                  </a:lnTo>
                  <a:lnTo>
                    <a:pt x="12" y="30"/>
                  </a:lnTo>
                  <a:lnTo>
                    <a:pt x="9" y="38"/>
                  </a:lnTo>
                  <a:lnTo>
                    <a:pt x="7" y="46"/>
                  </a:lnTo>
                  <a:lnTo>
                    <a:pt x="4" y="56"/>
                  </a:lnTo>
                  <a:lnTo>
                    <a:pt x="4" y="56"/>
                  </a:lnTo>
                  <a:close/>
                  <a:moveTo>
                    <a:pt x="3" y="83"/>
                  </a:moveTo>
                  <a:lnTo>
                    <a:pt x="3" y="83"/>
                  </a:lnTo>
                  <a:lnTo>
                    <a:pt x="4" y="69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11" y="39"/>
                  </a:lnTo>
                  <a:lnTo>
                    <a:pt x="14" y="31"/>
                  </a:lnTo>
                  <a:lnTo>
                    <a:pt x="18" y="24"/>
                  </a:lnTo>
                  <a:lnTo>
                    <a:pt x="22" y="18"/>
                  </a:lnTo>
                  <a:lnTo>
                    <a:pt x="27" y="12"/>
                  </a:lnTo>
                  <a:lnTo>
                    <a:pt x="31" y="8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29" y="17"/>
                  </a:lnTo>
                  <a:lnTo>
                    <a:pt x="23" y="32"/>
                  </a:lnTo>
                  <a:lnTo>
                    <a:pt x="19" y="49"/>
                  </a:lnTo>
                  <a:lnTo>
                    <a:pt x="16" y="69"/>
                  </a:lnTo>
                  <a:lnTo>
                    <a:pt x="14" y="92"/>
                  </a:lnTo>
                  <a:lnTo>
                    <a:pt x="13" y="116"/>
                  </a:lnTo>
                  <a:lnTo>
                    <a:pt x="14" y="141"/>
                  </a:lnTo>
                  <a:lnTo>
                    <a:pt x="18" y="170"/>
                  </a:lnTo>
                  <a:lnTo>
                    <a:pt x="43" y="277"/>
                  </a:lnTo>
                  <a:lnTo>
                    <a:pt x="43" y="277"/>
                  </a:lnTo>
                  <a:lnTo>
                    <a:pt x="41" y="294"/>
                  </a:lnTo>
                  <a:lnTo>
                    <a:pt x="43" y="310"/>
                  </a:lnTo>
                  <a:lnTo>
                    <a:pt x="45" y="327"/>
                  </a:lnTo>
                  <a:lnTo>
                    <a:pt x="47" y="343"/>
                  </a:lnTo>
                  <a:lnTo>
                    <a:pt x="47" y="343"/>
                  </a:lnTo>
                  <a:lnTo>
                    <a:pt x="43" y="339"/>
                  </a:lnTo>
                  <a:lnTo>
                    <a:pt x="43" y="339"/>
                  </a:lnTo>
                  <a:lnTo>
                    <a:pt x="41" y="339"/>
                  </a:lnTo>
                  <a:lnTo>
                    <a:pt x="41" y="339"/>
                  </a:lnTo>
                  <a:lnTo>
                    <a:pt x="38" y="327"/>
                  </a:lnTo>
                  <a:lnTo>
                    <a:pt x="35" y="313"/>
                  </a:lnTo>
                  <a:lnTo>
                    <a:pt x="35" y="279"/>
                  </a:lnTo>
                  <a:lnTo>
                    <a:pt x="35" y="279"/>
                  </a:lnTo>
                  <a:lnTo>
                    <a:pt x="35" y="277"/>
                  </a:lnTo>
                  <a:lnTo>
                    <a:pt x="35" y="277"/>
                  </a:lnTo>
                  <a:lnTo>
                    <a:pt x="32" y="268"/>
                  </a:lnTo>
                  <a:lnTo>
                    <a:pt x="32" y="268"/>
                  </a:lnTo>
                  <a:lnTo>
                    <a:pt x="25" y="241"/>
                  </a:lnTo>
                  <a:lnTo>
                    <a:pt x="25" y="241"/>
                  </a:lnTo>
                  <a:lnTo>
                    <a:pt x="23" y="235"/>
                  </a:lnTo>
                  <a:lnTo>
                    <a:pt x="23" y="235"/>
                  </a:lnTo>
                  <a:lnTo>
                    <a:pt x="19" y="216"/>
                  </a:lnTo>
                  <a:lnTo>
                    <a:pt x="14" y="195"/>
                  </a:lnTo>
                  <a:lnTo>
                    <a:pt x="14" y="195"/>
                  </a:lnTo>
                  <a:lnTo>
                    <a:pt x="11" y="173"/>
                  </a:lnTo>
                  <a:lnTo>
                    <a:pt x="8" y="152"/>
                  </a:lnTo>
                  <a:lnTo>
                    <a:pt x="8" y="152"/>
                  </a:lnTo>
                  <a:lnTo>
                    <a:pt x="5" y="131"/>
                  </a:lnTo>
                  <a:lnTo>
                    <a:pt x="5" y="131"/>
                  </a:lnTo>
                  <a:lnTo>
                    <a:pt x="4" y="108"/>
                  </a:lnTo>
                  <a:lnTo>
                    <a:pt x="3" y="83"/>
                  </a:lnTo>
                  <a:lnTo>
                    <a:pt x="3" y="83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3" name="Freeform 287"/>
            <p:cNvSpPr>
              <a:spLocks/>
            </p:cNvSpPr>
            <p:nvPr/>
          </p:nvSpPr>
          <p:spPr bwMode="auto">
            <a:xfrm>
              <a:off x="2987675" y="1955800"/>
              <a:ext cx="69850" cy="539750"/>
            </a:xfrm>
            <a:custGeom>
              <a:avLst/>
              <a:gdLst>
                <a:gd name="T0" fmla="*/ 4 w 44"/>
                <a:gd name="T1" fmla="*/ 53 h 340"/>
                <a:gd name="T2" fmla="*/ 4 w 44"/>
                <a:gd name="T3" fmla="*/ 53 h 340"/>
                <a:gd name="T4" fmla="*/ 1 w 44"/>
                <a:gd name="T5" fmla="*/ 66 h 340"/>
                <a:gd name="T6" fmla="*/ 0 w 44"/>
                <a:gd name="T7" fmla="*/ 80 h 340"/>
                <a:gd name="T8" fmla="*/ 0 w 44"/>
                <a:gd name="T9" fmla="*/ 80 h 340"/>
                <a:gd name="T10" fmla="*/ 1 w 44"/>
                <a:gd name="T11" fmla="*/ 105 h 340"/>
                <a:gd name="T12" fmla="*/ 2 w 44"/>
                <a:gd name="T13" fmla="*/ 128 h 340"/>
                <a:gd name="T14" fmla="*/ 2 w 44"/>
                <a:gd name="T15" fmla="*/ 128 h 340"/>
                <a:gd name="T16" fmla="*/ 5 w 44"/>
                <a:gd name="T17" fmla="*/ 149 h 340"/>
                <a:gd name="T18" fmla="*/ 5 w 44"/>
                <a:gd name="T19" fmla="*/ 149 h 340"/>
                <a:gd name="T20" fmla="*/ 8 w 44"/>
                <a:gd name="T21" fmla="*/ 170 h 340"/>
                <a:gd name="T22" fmla="*/ 11 w 44"/>
                <a:gd name="T23" fmla="*/ 192 h 340"/>
                <a:gd name="T24" fmla="*/ 11 w 44"/>
                <a:gd name="T25" fmla="*/ 192 h 340"/>
                <a:gd name="T26" fmla="*/ 16 w 44"/>
                <a:gd name="T27" fmla="*/ 213 h 340"/>
                <a:gd name="T28" fmla="*/ 20 w 44"/>
                <a:gd name="T29" fmla="*/ 232 h 340"/>
                <a:gd name="T30" fmla="*/ 20 w 44"/>
                <a:gd name="T31" fmla="*/ 232 h 340"/>
                <a:gd name="T32" fmla="*/ 22 w 44"/>
                <a:gd name="T33" fmla="*/ 238 h 340"/>
                <a:gd name="T34" fmla="*/ 22 w 44"/>
                <a:gd name="T35" fmla="*/ 238 h 340"/>
                <a:gd name="T36" fmla="*/ 29 w 44"/>
                <a:gd name="T37" fmla="*/ 265 h 340"/>
                <a:gd name="T38" fmla="*/ 29 w 44"/>
                <a:gd name="T39" fmla="*/ 265 h 340"/>
                <a:gd name="T40" fmla="*/ 32 w 44"/>
                <a:gd name="T41" fmla="*/ 274 h 340"/>
                <a:gd name="T42" fmla="*/ 32 w 44"/>
                <a:gd name="T43" fmla="*/ 274 h 340"/>
                <a:gd name="T44" fmla="*/ 32 w 44"/>
                <a:gd name="T45" fmla="*/ 276 h 340"/>
                <a:gd name="T46" fmla="*/ 32 w 44"/>
                <a:gd name="T47" fmla="*/ 310 h 340"/>
                <a:gd name="T48" fmla="*/ 32 w 44"/>
                <a:gd name="T49" fmla="*/ 310 h 340"/>
                <a:gd name="T50" fmla="*/ 35 w 44"/>
                <a:gd name="T51" fmla="*/ 324 h 340"/>
                <a:gd name="T52" fmla="*/ 38 w 44"/>
                <a:gd name="T53" fmla="*/ 336 h 340"/>
                <a:gd name="T54" fmla="*/ 38 w 44"/>
                <a:gd name="T55" fmla="*/ 336 h 340"/>
                <a:gd name="T56" fmla="*/ 40 w 44"/>
                <a:gd name="T57" fmla="*/ 336 h 340"/>
                <a:gd name="T58" fmla="*/ 40 w 44"/>
                <a:gd name="T59" fmla="*/ 336 h 340"/>
                <a:gd name="T60" fmla="*/ 44 w 44"/>
                <a:gd name="T61" fmla="*/ 340 h 340"/>
                <a:gd name="T62" fmla="*/ 44 w 44"/>
                <a:gd name="T63" fmla="*/ 340 h 340"/>
                <a:gd name="T64" fmla="*/ 42 w 44"/>
                <a:gd name="T65" fmla="*/ 324 h 340"/>
                <a:gd name="T66" fmla="*/ 40 w 44"/>
                <a:gd name="T67" fmla="*/ 307 h 340"/>
                <a:gd name="T68" fmla="*/ 38 w 44"/>
                <a:gd name="T69" fmla="*/ 291 h 340"/>
                <a:gd name="T70" fmla="*/ 40 w 44"/>
                <a:gd name="T71" fmla="*/ 274 h 340"/>
                <a:gd name="T72" fmla="*/ 15 w 44"/>
                <a:gd name="T73" fmla="*/ 167 h 340"/>
                <a:gd name="T74" fmla="*/ 15 w 44"/>
                <a:gd name="T75" fmla="*/ 167 h 340"/>
                <a:gd name="T76" fmla="*/ 11 w 44"/>
                <a:gd name="T77" fmla="*/ 138 h 340"/>
                <a:gd name="T78" fmla="*/ 10 w 44"/>
                <a:gd name="T79" fmla="*/ 113 h 340"/>
                <a:gd name="T80" fmla="*/ 11 w 44"/>
                <a:gd name="T81" fmla="*/ 89 h 340"/>
                <a:gd name="T82" fmla="*/ 13 w 44"/>
                <a:gd name="T83" fmla="*/ 66 h 340"/>
                <a:gd name="T84" fmla="*/ 16 w 44"/>
                <a:gd name="T85" fmla="*/ 46 h 340"/>
                <a:gd name="T86" fmla="*/ 20 w 44"/>
                <a:gd name="T87" fmla="*/ 29 h 340"/>
                <a:gd name="T88" fmla="*/ 26 w 44"/>
                <a:gd name="T89" fmla="*/ 14 h 340"/>
                <a:gd name="T90" fmla="*/ 34 w 44"/>
                <a:gd name="T91" fmla="*/ 0 h 340"/>
                <a:gd name="T92" fmla="*/ 34 w 44"/>
                <a:gd name="T93" fmla="*/ 0 h 340"/>
                <a:gd name="T94" fmla="*/ 28 w 44"/>
                <a:gd name="T95" fmla="*/ 5 h 340"/>
                <a:gd name="T96" fmla="*/ 24 w 44"/>
                <a:gd name="T97" fmla="*/ 9 h 340"/>
                <a:gd name="T98" fmla="*/ 19 w 44"/>
                <a:gd name="T99" fmla="*/ 15 h 340"/>
                <a:gd name="T100" fmla="*/ 15 w 44"/>
                <a:gd name="T101" fmla="*/ 21 h 340"/>
                <a:gd name="T102" fmla="*/ 11 w 44"/>
                <a:gd name="T103" fmla="*/ 28 h 340"/>
                <a:gd name="T104" fmla="*/ 8 w 44"/>
                <a:gd name="T105" fmla="*/ 36 h 340"/>
                <a:gd name="T106" fmla="*/ 4 w 44"/>
                <a:gd name="T107" fmla="*/ 53 h 340"/>
                <a:gd name="T108" fmla="*/ 4 w 44"/>
                <a:gd name="T109" fmla="*/ 5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" h="340">
                  <a:moveTo>
                    <a:pt x="4" y="53"/>
                  </a:moveTo>
                  <a:lnTo>
                    <a:pt x="4" y="53"/>
                  </a:lnTo>
                  <a:lnTo>
                    <a:pt x="1" y="6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1" y="105"/>
                  </a:lnTo>
                  <a:lnTo>
                    <a:pt x="2" y="128"/>
                  </a:lnTo>
                  <a:lnTo>
                    <a:pt x="2" y="128"/>
                  </a:lnTo>
                  <a:lnTo>
                    <a:pt x="5" y="149"/>
                  </a:lnTo>
                  <a:lnTo>
                    <a:pt x="5" y="149"/>
                  </a:lnTo>
                  <a:lnTo>
                    <a:pt x="8" y="170"/>
                  </a:lnTo>
                  <a:lnTo>
                    <a:pt x="11" y="192"/>
                  </a:lnTo>
                  <a:lnTo>
                    <a:pt x="11" y="192"/>
                  </a:lnTo>
                  <a:lnTo>
                    <a:pt x="16" y="213"/>
                  </a:lnTo>
                  <a:lnTo>
                    <a:pt x="20" y="232"/>
                  </a:lnTo>
                  <a:lnTo>
                    <a:pt x="20" y="232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9" y="265"/>
                  </a:lnTo>
                  <a:lnTo>
                    <a:pt x="29" y="265"/>
                  </a:lnTo>
                  <a:lnTo>
                    <a:pt x="32" y="274"/>
                  </a:lnTo>
                  <a:lnTo>
                    <a:pt x="32" y="274"/>
                  </a:lnTo>
                  <a:lnTo>
                    <a:pt x="32" y="276"/>
                  </a:lnTo>
                  <a:lnTo>
                    <a:pt x="32" y="310"/>
                  </a:lnTo>
                  <a:lnTo>
                    <a:pt x="32" y="310"/>
                  </a:lnTo>
                  <a:lnTo>
                    <a:pt x="35" y="324"/>
                  </a:lnTo>
                  <a:lnTo>
                    <a:pt x="38" y="336"/>
                  </a:lnTo>
                  <a:lnTo>
                    <a:pt x="38" y="336"/>
                  </a:lnTo>
                  <a:lnTo>
                    <a:pt x="40" y="336"/>
                  </a:lnTo>
                  <a:lnTo>
                    <a:pt x="40" y="336"/>
                  </a:lnTo>
                  <a:lnTo>
                    <a:pt x="44" y="340"/>
                  </a:lnTo>
                  <a:lnTo>
                    <a:pt x="44" y="340"/>
                  </a:lnTo>
                  <a:lnTo>
                    <a:pt x="42" y="324"/>
                  </a:lnTo>
                  <a:lnTo>
                    <a:pt x="40" y="307"/>
                  </a:lnTo>
                  <a:lnTo>
                    <a:pt x="38" y="291"/>
                  </a:lnTo>
                  <a:lnTo>
                    <a:pt x="40" y="274"/>
                  </a:lnTo>
                  <a:lnTo>
                    <a:pt x="15" y="167"/>
                  </a:lnTo>
                  <a:lnTo>
                    <a:pt x="15" y="167"/>
                  </a:lnTo>
                  <a:lnTo>
                    <a:pt x="11" y="138"/>
                  </a:lnTo>
                  <a:lnTo>
                    <a:pt x="10" y="113"/>
                  </a:lnTo>
                  <a:lnTo>
                    <a:pt x="11" y="89"/>
                  </a:lnTo>
                  <a:lnTo>
                    <a:pt x="13" y="66"/>
                  </a:lnTo>
                  <a:lnTo>
                    <a:pt x="16" y="46"/>
                  </a:lnTo>
                  <a:lnTo>
                    <a:pt x="20" y="29"/>
                  </a:lnTo>
                  <a:lnTo>
                    <a:pt x="26" y="14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5"/>
                  </a:lnTo>
                  <a:lnTo>
                    <a:pt x="24" y="9"/>
                  </a:lnTo>
                  <a:lnTo>
                    <a:pt x="19" y="15"/>
                  </a:lnTo>
                  <a:lnTo>
                    <a:pt x="15" y="21"/>
                  </a:lnTo>
                  <a:lnTo>
                    <a:pt x="11" y="28"/>
                  </a:lnTo>
                  <a:lnTo>
                    <a:pt x="8" y="36"/>
                  </a:lnTo>
                  <a:lnTo>
                    <a:pt x="4" y="53"/>
                  </a:lnTo>
                  <a:lnTo>
                    <a:pt x="4" y="53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4" name="Freeform 288"/>
            <p:cNvSpPr>
              <a:spLocks/>
            </p:cNvSpPr>
            <p:nvPr/>
          </p:nvSpPr>
          <p:spPr bwMode="auto">
            <a:xfrm>
              <a:off x="3041650" y="1941513"/>
              <a:ext cx="174625" cy="611188"/>
            </a:xfrm>
            <a:custGeom>
              <a:avLst/>
              <a:gdLst>
                <a:gd name="T0" fmla="*/ 67 w 110"/>
                <a:gd name="T1" fmla="*/ 17 h 385"/>
                <a:gd name="T2" fmla="*/ 76 w 110"/>
                <a:gd name="T3" fmla="*/ 25 h 385"/>
                <a:gd name="T4" fmla="*/ 82 w 110"/>
                <a:gd name="T5" fmla="*/ 33 h 385"/>
                <a:gd name="T6" fmla="*/ 83 w 110"/>
                <a:gd name="T7" fmla="*/ 42 h 385"/>
                <a:gd name="T8" fmla="*/ 82 w 110"/>
                <a:gd name="T9" fmla="*/ 51 h 385"/>
                <a:gd name="T10" fmla="*/ 58 w 110"/>
                <a:gd name="T11" fmla="*/ 177 h 385"/>
                <a:gd name="T12" fmla="*/ 57 w 110"/>
                <a:gd name="T13" fmla="*/ 182 h 385"/>
                <a:gd name="T14" fmla="*/ 48 w 110"/>
                <a:gd name="T15" fmla="*/ 206 h 385"/>
                <a:gd name="T16" fmla="*/ 37 w 110"/>
                <a:gd name="T17" fmla="*/ 222 h 385"/>
                <a:gd name="T18" fmla="*/ 48 w 110"/>
                <a:gd name="T19" fmla="*/ 138 h 385"/>
                <a:gd name="T20" fmla="*/ 49 w 110"/>
                <a:gd name="T21" fmla="*/ 133 h 385"/>
                <a:gd name="T22" fmla="*/ 53 w 110"/>
                <a:gd name="T23" fmla="*/ 87 h 385"/>
                <a:gd name="T24" fmla="*/ 52 w 110"/>
                <a:gd name="T25" fmla="*/ 44 h 385"/>
                <a:gd name="T26" fmla="*/ 48 w 110"/>
                <a:gd name="T27" fmla="*/ 19 h 385"/>
                <a:gd name="T28" fmla="*/ 10 w 110"/>
                <a:gd name="T29" fmla="*/ 0 h 385"/>
                <a:gd name="T30" fmla="*/ 0 w 110"/>
                <a:gd name="T31" fmla="*/ 6 h 385"/>
                <a:gd name="T32" fmla="*/ 8 w 110"/>
                <a:gd name="T33" fmla="*/ 11 h 385"/>
                <a:gd name="T34" fmla="*/ 21 w 110"/>
                <a:gd name="T35" fmla="*/ 24 h 385"/>
                <a:gd name="T36" fmla="*/ 29 w 110"/>
                <a:gd name="T37" fmla="*/ 38 h 385"/>
                <a:gd name="T38" fmla="*/ 33 w 110"/>
                <a:gd name="T39" fmla="*/ 55 h 385"/>
                <a:gd name="T40" fmla="*/ 22 w 110"/>
                <a:gd name="T41" fmla="*/ 179 h 385"/>
                <a:gd name="T42" fmla="*/ 20 w 110"/>
                <a:gd name="T43" fmla="*/ 224 h 385"/>
                <a:gd name="T44" fmla="*/ 22 w 110"/>
                <a:gd name="T45" fmla="*/ 265 h 385"/>
                <a:gd name="T46" fmla="*/ 26 w 110"/>
                <a:gd name="T47" fmla="*/ 305 h 385"/>
                <a:gd name="T48" fmla="*/ 34 w 110"/>
                <a:gd name="T49" fmla="*/ 340 h 385"/>
                <a:gd name="T50" fmla="*/ 38 w 110"/>
                <a:gd name="T51" fmla="*/ 349 h 385"/>
                <a:gd name="T52" fmla="*/ 40 w 110"/>
                <a:gd name="T53" fmla="*/ 361 h 385"/>
                <a:gd name="T54" fmla="*/ 39 w 110"/>
                <a:gd name="T55" fmla="*/ 363 h 385"/>
                <a:gd name="T56" fmla="*/ 29 w 110"/>
                <a:gd name="T57" fmla="*/ 362 h 385"/>
                <a:gd name="T58" fmla="*/ 10 w 110"/>
                <a:gd name="T59" fmla="*/ 352 h 385"/>
                <a:gd name="T60" fmla="*/ 3 w 110"/>
                <a:gd name="T61" fmla="*/ 348 h 385"/>
                <a:gd name="T62" fmla="*/ 8 w 110"/>
                <a:gd name="T63" fmla="*/ 359 h 385"/>
                <a:gd name="T64" fmla="*/ 16 w 110"/>
                <a:gd name="T65" fmla="*/ 372 h 385"/>
                <a:gd name="T66" fmla="*/ 25 w 110"/>
                <a:gd name="T67" fmla="*/ 384 h 385"/>
                <a:gd name="T68" fmla="*/ 46 w 110"/>
                <a:gd name="T69" fmla="*/ 385 h 385"/>
                <a:gd name="T70" fmla="*/ 57 w 110"/>
                <a:gd name="T71" fmla="*/ 382 h 385"/>
                <a:gd name="T72" fmla="*/ 67 w 110"/>
                <a:gd name="T73" fmla="*/ 377 h 385"/>
                <a:gd name="T74" fmla="*/ 72 w 110"/>
                <a:gd name="T75" fmla="*/ 373 h 385"/>
                <a:gd name="T76" fmla="*/ 66 w 110"/>
                <a:gd name="T77" fmla="*/ 367 h 385"/>
                <a:gd name="T78" fmla="*/ 51 w 110"/>
                <a:gd name="T79" fmla="*/ 339 h 385"/>
                <a:gd name="T80" fmla="*/ 46 w 110"/>
                <a:gd name="T81" fmla="*/ 327 h 385"/>
                <a:gd name="T82" fmla="*/ 42 w 110"/>
                <a:gd name="T83" fmla="*/ 313 h 385"/>
                <a:gd name="T84" fmla="*/ 35 w 110"/>
                <a:gd name="T85" fmla="*/ 279 h 385"/>
                <a:gd name="T86" fmla="*/ 34 w 110"/>
                <a:gd name="T87" fmla="*/ 262 h 385"/>
                <a:gd name="T88" fmla="*/ 34 w 110"/>
                <a:gd name="T89" fmla="*/ 252 h 385"/>
                <a:gd name="T90" fmla="*/ 60 w 110"/>
                <a:gd name="T91" fmla="*/ 205 h 385"/>
                <a:gd name="T92" fmla="*/ 85 w 110"/>
                <a:gd name="T93" fmla="*/ 149 h 385"/>
                <a:gd name="T94" fmla="*/ 88 w 110"/>
                <a:gd name="T95" fmla="*/ 142 h 385"/>
                <a:gd name="T96" fmla="*/ 100 w 110"/>
                <a:gd name="T97" fmla="*/ 109 h 385"/>
                <a:gd name="T98" fmla="*/ 100 w 110"/>
                <a:gd name="T99" fmla="*/ 107 h 385"/>
                <a:gd name="T100" fmla="*/ 105 w 110"/>
                <a:gd name="T101" fmla="*/ 97 h 385"/>
                <a:gd name="T102" fmla="*/ 107 w 110"/>
                <a:gd name="T103" fmla="*/ 87 h 385"/>
                <a:gd name="T104" fmla="*/ 110 w 110"/>
                <a:gd name="T105" fmla="*/ 56 h 385"/>
                <a:gd name="T106" fmla="*/ 105 w 110"/>
                <a:gd name="T107" fmla="*/ 26 h 385"/>
                <a:gd name="T108" fmla="*/ 101 w 110"/>
                <a:gd name="T109" fmla="*/ 16 h 385"/>
                <a:gd name="T110" fmla="*/ 100 w 110"/>
                <a:gd name="T111" fmla="*/ 15 h 385"/>
                <a:gd name="T112" fmla="*/ 67 w 110"/>
                <a:gd name="T113" fmla="*/ 17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0" h="385">
                  <a:moveTo>
                    <a:pt x="67" y="17"/>
                  </a:moveTo>
                  <a:lnTo>
                    <a:pt x="67" y="17"/>
                  </a:lnTo>
                  <a:lnTo>
                    <a:pt x="72" y="20"/>
                  </a:lnTo>
                  <a:lnTo>
                    <a:pt x="76" y="25"/>
                  </a:lnTo>
                  <a:lnTo>
                    <a:pt x="80" y="28"/>
                  </a:lnTo>
                  <a:lnTo>
                    <a:pt x="82" y="33"/>
                  </a:lnTo>
                  <a:lnTo>
                    <a:pt x="83" y="37"/>
                  </a:lnTo>
                  <a:lnTo>
                    <a:pt x="83" y="42"/>
                  </a:lnTo>
                  <a:lnTo>
                    <a:pt x="83" y="46"/>
                  </a:lnTo>
                  <a:lnTo>
                    <a:pt x="82" y="51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57" y="182"/>
                  </a:lnTo>
                  <a:lnTo>
                    <a:pt x="57" y="182"/>
                  </a:lnTo>
                  <a:lnTo>
                    <a:pt x="53" y="195"/>
                  </a:lnTo>
                  <a:lnTo>
                    <a:pt x="48" y="206"/>
                  </a:lnTo>
                  <a:lnTo>
                    <a:pt x="44" y="215"/>
                  </a:lnTo>
                  <a:lnTo>
                    <a:pt x="37" y="222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9" y="133"/>
                  </a:lnTo>
                  <a:lnTo>
                    <a:pt x="49" y="133"/>
                  </a:lnTo>
                  <a:lnTo>
                    <a:pt x="52" y="109"/>
                  </a:lnTo>
                  <a:lnTo>
                    <a:pt x="53" y="87"/>
                  </a:lnTo>
                  <a:lnTo>
                    <a:pt x="53" y="65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48" y="19"/>
                  </a:lnTo>
                  <a:lnTo>
                    <a:pt x="36" y="19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8" y="11"/>
                  </a:lnTo>
                  <a:lnTo>
                    <a:pt x="16" y="17"/>
                  </a:lnTo>
                  <a:lnTo>
                    <a:pt x="21" y="24"/>
                  </a:lnTo>
                  <a:lnTo>
                    <a:pt x="26" y="30"/>
                  </a:lnTo>
                  <a:lnTo>
                    <a:pt x="29" y="38"/>
                  </a:lnTo>
                  <a:lnTo>
                    <a:pt x="31" y="46"/>
                  </a:lnTo>
                  <a:lnTo>
                    <a:pt x="33" y="55"/>
                  </a:lnTo>
                  <a:lnTo>
                    <a:pt x="31" y="64"/>
                  </a:lnTo>
                  <a:lnTo>
                    <a:pt x="22" y="179"/>
                  </a:lnTo>
                  <a:lnTo>
                    <a:pt x="22" y="179"/>
                  </a:lnTo>
                  <a:lnTo>
                    <a:pt x="20" y="224"/>
                  </a:lnTo>
                  <a:lnTo>
                    <a:pt x="21" y="245"/>
                  </a:lnTo>
                  <a:lnTo>
                    <a:pt x="22" y="265"/>
                  </a:lnTo>
                  <a:lnTo>
                    <a:pt x="24" y="286"/>
                  </a:lnTo>
                  <a:lnTo>
                    <a:pt x="26" y="305"/>
                  </a:lnTo>
                  <a:lnTo>
                    <a:pt x="29" y="323"/>
                  </a:lnTo>
                  <a:lnTo>
                    <a:pt x="34" y="340"/>
                  </a:lnTo>
                  <a:lnTo>
                    <a:pt x="34" y="340"/>
                  </a:lnTo>
                  <a:lnTo>
                    <a:pt x="38" y="349"/>
                  </a:lnTo>
                  <a:lnTo>
                    <a:pt x="40" y="357"/>
                  </a:lnTo>
                  <a:lnTo>
                    <a:pt x="40" y="361"/>
                  </a:lnTo>
                  <a:lnTo>
                    <a:pt x="40" y="362"/>
                  </a:lnTo>
                  <a:lnTo>
                    <a:pt x="39" y="363"/>
                  </a:lnTo>
                  <a:lnTo>
                    <a:pt x="35" y="364"/>
                  </a:lnTo>
                  <a:lnTo>
                    <a:pt x="29" y="362"/>
                  </a:lnTo>
                  <a:lnTo>
                    <a:pt x="21" y="359"/>
                  </a:lnTo>
                  <a:lnTo>
                    <a:pt x="10" y="352"/>
                  </a:lnTo>
                  <a:lnTo>
                    <a:pt x="10" y="352"/>
                  </a:lnTo>
                  <a:lnTo>
                    <a:pt x="3" y="348"/>
                  </a:lnTo>
                  <a:lnTo>
                    <a:pt x="3" y="348"/>
                  </a:lnTo>
                  <a:lnTo>
                    <a:pt x="8" y="359"/>
                  </a:lnTo>
                  <a:lnTo>
                    <a:pt x="8" y="359"/>
                  </a:lnTo>
                  <a:lnTo>
                    <a:pt x="16" y="372"/>
                  </a:lnTo>
                  <a:lnTo>
                    <a:pt x="25" y="384"/>
                  </a:lnTo>
                  <a:lnTo>
                    <a:pt x="25" y="384"/>
                  </a:lnTo>
                  <a:lnTo>
                    <a:pt x="39" y="385"/>
                  </a:lnTo>
                  <a:lnTo>
                    <a:pt x="46" y="385"/>
                  </a:lnTo>
                  <a:lnTo>
                    <a:pt x="52" y="384"/>
                  </a:lnTo>
                  <a:lnTo>
                    <a:pt x="57" y="382"/>
                  </a:lnTo>
                  <a:lnTo>
                    <a:pt x="63" y="380"/>
                  </a:lnTo>
                  <a:lnTo>
                    <a:pt x="67" y="377"/>
                  </a:lnTo>
                  <a:lnTo>
                    <a:pt x="72" y="373"/>
                  </a:lnTo>
                  <a:lnTo>
                    <a:pt x="72" y="373"/>
                  </a:lnTo>
                  <a:lnTo>
                    <a:pt x="66" y="367"/>
                  </a:lnTo>
                  <a:lnTo>
                    <a:pt x="66" y="367"/>
                  </a:lnTo>
                  <a:lnTo>
                    <a:pt x="58" y="353"/>
                  </a:lnTo>
                  <a:lnTo>
                    <a:pt x="51" y="339"/>
                  </a:lnTo>
                  <a:lnTo>
                    <a:pt x="51" y="339"/>
                  </a:lnTo>
                  <a:lnTo>
                    <a:pt x="46" y="327"/>
                  </a:lnTo>
                  <a:lnTo>
                    <a:pt x="46" y="327"/>
                  </a:lnTo>
                  <a:lnTo>
                    <a:pt x="42" y="313"/>
                  </a:lnTo>
                  <a:lnTo>
                    <a:pt x="38" y="296"/>
                  </a:lnTo>
                  <a:lnTo>
                    <a:pt x="35" y="279"/>
                  </a:lnTo>
                  <a:lnTo>
                    <a:pt x="34" y="262"/>
                  </a:lnTo>
                  <a:lnTo>
                    <a:pt x="34" y="262"/>
                  </a:lnTo>
                  <a:lnTo>
                    <a:pt x="34" y="252"/>
                  </a:lnTo>
                  <a:lnTo>
                    <a:pt x="34" y="252"/>
                  </a:lnTo>
                  <a:lnTo>
                    <a:pt x="47" y="229"/>
                  </a:lnTo>
                  <a:lnTo>
                    <a:pt x="60" y="205"/>
                  </a:lnTo>
                  <a:lnTo>
                    <a:pt x="73" y="178"/>
                  </a:lnTo>
                  <a:lnTo>
                    <a:pt x="85" y="149"/>
                  </a:lnTo>
                  <a:lnTo>
                    <a:pt x="85" y="149"/>
                  </a:lnTo>
                  <a:lnTo>
                    <a:pt x="88" y="142"/>
                  </a:lnTo>
                  <a:lnTo>
                    <a:pt x="88" y="142"/>
                  </a:lnTo>
                  <a:lnTo>
                    <a:pt x="100" y="109"/>
                  </a:lnTo>
                  <a:lnTo>
                    <a:pt x="100" y="109"/>
                  </a:lnTo>
                  <a:lnTo>
                    <a:pt x="100" y="107"/>
                  </a:lnTo>
                  <a:lnTo>
                    <a:pt x="100" y="107"/>
                  </a:lnTo>
                  <a:lnTo>
                    <a:pt x="105" y="97"/>
                  </a:lnTo>
                  <a:lnTo>
                    <a:pt x="107" y="87"/>
                  </a:lnTo>
                  <a:lnTo>
                    <a:pt x="107" y="87"/>
                  </a:lnTo>
                  <a:lnTo>
                    <a:pt x="109" y="71"/>
                  </a:lnTo>
                  <a:lnTo>
                    <a:pt x="110" y="56"/>
                  </a:lnTo>
                  <a:lnTo>
                    <a:pt x="108" y="41"/>
                  </a:lnTo>
                  <a:lnTo>
                    <a:pt x="105" y="26"/>
                  </a:lnTo>
                  <a:lnTo>
                    <a:pt x="105" y="26"/>
                  </a:lnTo>
                  <a:lnTo>
                    <a:pt x="101" y="16"/>
                  </a:lnTo>
                  <a:lnTo>
                    <a:pt x="101" y="16"/>
                  </a:lnTo>
                  <a:lnTo>
                    <a:pt x="100" y="15"/>
                  </a:lnTo>
                  <a:lnTo>
                    <a:pt x="67" y="17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5" name="Freeform 289"/>
            <p:cNvSpPr>
              <a:spLocks/>
            </p:cNvSpPr>
            <p:nvPr/>
          </p:nvSpPr>
          <p:spPr bwMode="auto">
            <a:xfrm>
              <a:off x="3100388" y="1968500"/>
              <a:ext cx="73025" cy="325438"/>
            </a:xfrm>
            <a:custGeom>
              <a:avLst/>
              <a:gdLst>
                <a:gd name="T0" fmla="*/ 45 w 46"/>
                <a:gd name="T1" fmla="*/ 34 h 205"/>
                <a:gd name="T2" fmla="*/ 45 w 46"/>
                <a:gd name="T3" fmla="*/ 34 h 205"/>
                <a:gd name="T4" fmla="*/ 46 w 46"/>
                <a:gd name="T5" fmla="*/ 29 h 205"/>
                <a:gd name="T6" fmla="*/ 46 w 46"/>
                <a:gd name="T7" fmla="*/ 25 h 205"/>
                <a:gd name="T8" fmla="*/ 46 w 46"/>
                <a:gd name="T9" fmla="*/ 20 h 205"/>
                <a:gd name="T10" fmla="*/ 45 w 46"/>
                <a:gd name="T11" fmla="*/ 16 h 205"/>
                <a:gd name="T12" fmla="*/ 43 w 46"/>
                <a:gd name="T13" fmla="*/ 11 h 205"/>
                <a:gd name="T14" fmla="*/ 39 w 46"/>
                <a:gd name="T15" fmla="*/ 8 h 205"/>
                <a:gd name="T16" fmla="*/ 35 w 46"/>
                <a:gd name="T17" fmla="*/ 3 h 205"/>
                <a:gd name="T18" fmla="*/ 30 w 46"/>
                <a:gd name="T19" fmla="*/ 0 h 205"/>
                <a:gd name="T20" fmla="*/ 11 w 46"/>
                <a:gd name="T21" fmla="*/ 2 h 205"/>
                <a:gd name="T22" fmla="*/ 11 w 46"/>
                <a:gd name="T23" fmla="*/ 2 h 205"/>
                <a:gd name="T24" fmla="*/ 15 w 46"/>
                <a:gd name="T25" fmla="*/ 27 h 205"/>
                <a:gd name="T26" fmla="*/ 15 w 46"/>
                <a:gd name="T27" fmla="*/ 27 h 205"/>
                <a:gd name="T28" fmla="*/ 16 w 46"/>
                <a:gd name="T29" fmla="*/ 48 h 205"/>
                <a:gd name="T30" fmla="*/ 16 w 46"/>
                <a:gd name="T31" fmla="*/ 70 h 205"/>
                <a:gd name="T32" fmla="*/ 15 w 46"/>
                <a:gd name="T33" fmla="*/ 92 h 205"/>
                <a:gd name="T34" fmla="*/ 12 w 46"/>
                <a:gd name="T35" fmla="*/ 116 h 205"/>
                <a:gd name="T36" fmla="*/ 12 w 46"/>
                <a:gd name="T37" fmla="*/ 116 h 205"/>
                <a:gd name="T38" fmla="*/ 11 w 46"/>
                <a:gd name="T39" fmla="*/ 121 h 205"/>
                <a:gd name="T40" fmla="*/ 0 w 46"/>
                <a:gd name="T41" fmla="*/ 205 h 205"/>
                <a:gd name="T42" fmla="*/ 0 w 46"/>
                <a:gd name="T43" fmla="*/ 205 h 205"/>
                <a:gd name="T44" fmla="*/ 7 w 46"/>
                <a:gd name="T45" fmla="*/ 198 h 205"/>
                <a:gd name="T46" fmla="*/ 11 w 46"/>
                <a:gd name="T47" fmla="*/ 189 h 205"/>
                <a:gd name="T48" fmla="*/ 16 w 46"/>
                <a:gd name="T49" fmla="*/ 178 h 205"/>
                <a:gd name="T50" fmla="*/ 20 w 46"/>
                <a:gd name="T51" fmla="*/ 165 h 205"/>
                <a:gd name="T52" fmla="*/ 20 w 46"/>
                <a:gd name="T53" fmla="*/ 165 h 205"/>
                <a:gd name="T54" fmla="*/ 21 w 46"/>
                <a:gd name="T55" fmla="*/ 160 h 205"/>
                <a:gd name="T56" fmla="*/ 45 w 46"/>
                <a:gd name="T57" fmla="*/ 34 h 205"/>
                <a:gd name="T58" fmla="*/ 45 w 46"/>
                <a:gd name="T59" fmla="*/ 34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" h="205">
                  <a:moveTo>
                    <a:pt x="45" y="34"/>
                  </a:moveTo>
                  <a:lnTo>
                    <a:pt x="45" y="34"/>
                  </a:lnTo>
                  <a:lnTo>
                    <a:pt x="46" y="29"/>
                  </a:lnTo>
                  <a:lnTo>
                    <a:pt x="46" y="25"/>
                  </a:lnTo>
                  <a:lnTo>
                    <a:pt x="46" y="20"/>
                  </a:lnTo>
                  <a:lnTo>
                    <a:pt x="45" y="16"/>
                  </a:lnTo>
                  <a:lnTo>
                    <a:pt x="43" y="11"/>
                  </a:lnTo>
                  <a:lnTo>
                    <a:pt x="39" y="8"/>
                  </a:lnTo>
                  <a:lnTo>
                    <a:pt x="35" y="3"/>
                  </a:lnTo>
                  <a:lnTo>
                    <a:pt x="30" y="0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6" y="48"/>
                  </a:lnTo>
                  <a:lnTo>
                    <a:pt x="16" y="70"/>
                  </a:lnTo>
                  <a:lnTo>
                    <a:pt x="15" y="92"/>
                  </a:lnTo>
                  <a:lnTo>
                    <a:pt x="12" y="116"/>
                  </a:lnTo>
                  <a:lnTo>
                    <a:pt x="12" y="116"/>
                  </a:lnTo>
                  <a:lnTo>
                    <a:pt x="11" y="121"/>
                  </a:lnTo>
                  <a:lnTo>
                    <a:pt x="0" y="205"/>
                  </a:lnTo>
                  <a:lnTo>
                    <a:pt x="0" y="205"/>
                  </a:lnTo>
                  <a:lnTo>
                    <a:pt x="7" y="198"/>
                  </a:lnTo>
                  <a:lnTo>
                    <a:pt x="11" y="189"/>
                  </a:lnTo>
                  <a:lnTo>
                    <a:pt x="16" y="178"/>
                  </a:lnTo>
                  <a:lnTo>
                    <a:pt x="20" y="165"/>
                  </a:lnTo>
                  <a:lnTo>
                    <a:pt x="20" y="165"/>
                  </a:lnTo>
                  <a:lnTo>
                    <a:pt x="21" y="160"/>
                  </a:lnTo>
                  <a:lnTo>
                    <a:pt x="45" y="34"/>
                  </a:lnTo>
                  <a:lnTo>
                    <a:pt x="45" y="3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6" name="Freeform 290"/>
            <p:cNvSpPr>
              <a:spLocks/>
            </p:cNvSpPr>
            <p:nvPr/>
          </p:nvSpPr>
          <p:spPr bwMode="auto">
            <a:xfrm>
              <a:off x="3200400" y="2111375"/>
              <a:ext cx="1588" cy="3175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1 w 1"/>
                <a:gd name="T5" fmla="*/ 1 h 2"/>
                <a:gd name="T6" fmla="*/ 1 w 1"/>
                <a:gd name="T7" fmla="*/ 1 h 2"/>
                <a:gd name="T8" fmla="*/ 1 w 1"/>
                <a:gd name="T9" fmla="*/ 0 h 2"/>
                <a:gd name="T10" fmla="*/ 0 w 1"/>
                <a:gd name="T11" fmla="*/ 0 h 2"/>
                <a:gd name="T12" fmla="*/ 0 w 1"/>
                <a:gd name="T13" fmla="*/ 0 h 2"/>
                <a:gd name="T14" fmla="*/ 0 w 1"/>
                <a:gd name="T15" fmla="*/ 2 h 2"/>
                <a:gd name="T16" fmla="*/ 0 w 1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7" name="Freeform 291"/>
            <p:cNvSpPr>
              <a:spLocks/>
            </p:cNvSpPr>
            <p:nvPr/>
          </p:nvSpPr>
          <p:spPr bwMode="auto">
            <a:xfrm>
              <a:off x="3200400" y="2079625"/>
              <a:ext cx="23813" cy="31750"/>
            </a:xfrm>
            <a:custGeom>
              <a:avLst/>
              <a:gdLst>
                <a:gd name="T0" fmla="*/ 0 w 15"/>
                <a:gd name="T1" fmla="*/ 20 h 20"/>
                <a:gd name="T2" fmla="*/ 1 w 15"/>
                <a:gd name="T3" fmla="*/ 20 h 20"/>
                <a:gd name="T4" fmla="*/ 1 w 15"/>
                <a:gd name="T5" fmla="*/ 20 h 20"/>
                <a:gd name="T6" fmla="*/ 15 w 15"/>
                <a:gd name="T7" fmla="*/ 6 h 20"/>
                <a:gd name="T8" fmla="*/ 7 w 15"/>
                <a:gd name="T9" fmla="*/ 0 h 20"/>
                <a:gd name="T10" fmla="*/ 7 w 15"/>
                <a:gd name="T11" fmla="*/ 0 h 20"/>
                <a:gd name="T12" fmla="*/ 5 w 15"/>
                <a:gd name="T13" fmla="*/ 10 h 20"/>
                <a:gd name="T14" fmla="*/ 0 w 15"/>
                <a:gd name="T15" fmla="*/ 20 h 20"/>
                <a:gd name="T16" fmla="*/ 0 w 15"/>
                <a:gd name="T1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0">
                  <a:moveTo>
                    <a:pt x="0" y="20"/>
                  </a:moveTo>
                  <a:lnTo>
                    <a:pt x="1" y="20"/>
                  </a:lnTo>
                  <a:lnTo>
                    <a:pt x="1" y="20"/>
                  </a:lnTo>
                  <a:lnTo>
                    <a:pt x="15" y="6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A06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8" name="Freeform 292"/>
            <p:cNvSpPr>
              <a:spLocks/>
            </p:cNvSpPr>
            <p:nvPr/>
          </p:nvSpPr>
          <p:spPr bwMode="auto">
            <a:xfrm>
              <a:off x="3176588" y="2159000"/>
              <a:ext cx="23813" cy="19050"/>
            </a:xfrm>
            <a:custGeom>
              <a:avLst/>
              <a:gdLst>
                <a:gd name="T0" fmla="*/ 3 w 15"/>
                <a:gd name="T1" fmla="*/ 5 h 12"/>
                <a:gd name="T2" fmla="*/ 3 w 15"/>
                <a:gd name="T3" fmla="*/ 5 h 12"/>
                <a:gd name="T4" fmla="*/ 0 w 15"/>
                <a:gd name="T5" fmla="*/ 12 h 12"/>
                <a:gd name="T6" fmla="*/ 0 w 15"/>
                <a:gd name="T7" fmla="*/ 12 h 12"/>
                <a:gd name="T8" fmla="*/ 15 w 15"/>
                <a:gd name="T9" fmla="*/ 0 h 12"/>
                <a:gd name="T10" fmla="*/ 15 w 15"/>
                <a:gd name="T11" fmla="*/ 0 h 12"/>
                <a:gd name="T12" fmla="*/ 3 w 15"/>
                <a:gd name="T13" fmla="*/ 5 h 12"/>
                <a:gd name="T14" fmla="*/ 3 w 15"/>
                <a:gd name="T15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2">
                  <a:moveTo>
                    <a:pt x="3" y="5"/>
                  </a:moveTo>
                  <a:lnTo>
                    <a:pt x="3" y="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3" y="5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9" name="Freeform 293"/>
            <p:cNvSpPr>
              <a:spLocks/>
            </p:cNvSpPr>
            <p:nvPr/>
          </p:nvSpPr>
          <p:spPr bwMode="auto">
            <a:xfrm>
              <a:off x="2389188" y="1665288"/>
              <a:ext cx="612775" cy="612775"/>
            </a:xfrm>
            <a:custGeom>
              <a:avLst/>
              <a:gdLst>
                <a:gd name="T0" fmla="*/ 386 w 386"/>
                <a:gd name="T1" fmla="*/ 375 h 386"/>
                <a:gd name="T2" fmla="*/ 379 w 386"/>
                <a:gd name="T3" fmla="*/ 332 h 386"/>
                <a:gd name="T4" fmla="*/ 369 w 386"/>
                <a:gd name="T5" fmla="*/ 332 h 386"/>
                <a:gd name="T6" fmla="*/ 355 w 386"/>
                <a:gd name="T7" fmla="*/ 329 h 386"/>
                <a:gd name="T8" fmla="*/ 325 w 386"/>
                <a:gd name="T9" fmla="*/ 324 h 386"/>
                <a:gd name="T10" fmla="*/ 298 w 386"/>
                <a:gd name="T11" fmla="*/ 315 h 386"/>
                <a:gd name="T12" fmla="*/ 271 w 386"/>
                <a:gd name="T13" fmla="*/ 303 h 386"/>
                <a:gd name="T14" fmla="*/ 246 w 386"/>
                <a:gd name="T15" fmla="*/ 289 h 386"/>
                <a:gd name="T16" fmla="*/ 221 w 386"/>
                <a:gd name="T17" fmla="*/ 272 h 386"/>
                <a:gd name="T18" fmla="*/ 197 w 386"/>
                <a:gd name="T19" fmla="*/ 252 h 386"/>
                <a:gd name="T20" fmla="*/ 176 w 386"/>
                <a:gd name="T21" fmla="*/ 229 h 386"/>
                <a:gd name="T22" fmla="*/ 165 w 386"/>
                <a:gd name="T23" fmla="*/ 217 h 386"/>
                <a:gd name="T24" fmla="*/ 130 w 386"/>
                <a:gd name="T25" fmla="*/ 167 h 386"/>
                <a:gd name="T26" fmla="*/ 104 w 386"/>
                <a:gd name="T27" fmla="*/ 116 h 386"/>
                <a:gd name="T28" fmla="*/ 88 w 386"/>
                <a:gd name="T29" fmla="*/ 59 h 386"/>
                <a:gd name="T30" fmla="*/ 80 w 386"/>
                <a:gd name="T31" fmla="*/ 0 h 386"/>
                <a:gd name="T32" fmla="*/ 78 w 386"/>
                <a:gd name="T33" fmla="*/ 9 h 386"/>
                <a:gd name="T34" fmla="*/ 75 w 386"/>
                <a:gd name="T35" fmla="*/ 28 h 386"/>
                <a:gd name="T36" fmla="*/ 75 w 386"/>
                <a:gd name="T37" fmla="*/ 49 h 386"/>
                <a:gd name="T38" fmla="*/ 80 w 386"/>
                <a:gd name="T39" fmla="*/ 84 h 386"/>
                <a:gd name="T40" fmla="*/ 111 w 386"/>
                <a:gd name="T41" fmla="*/ 163 h 386"/>
                <a:gd name="T42" fmla="*/ 141 w 386"/>
                <a:gd name="T43" fmla="*/ 248 h 386"/>
                <a:gd name="T44" fmla="*/ 151 w 386"/>
                <a:gd name="T45" fmla="*/ 283 h 386"/>
                <a:gd name="T46" fmla="*/ 152 w 386"/>
                <a:gd name="T47" fmla="*/ 294 h 386"/>
                <a:gd name="T48" fmla="*/ 141 w 386"/>
                <a:gd name="T49" fmla="*/ 300 h 386"/>
                <a:gd name="T50" fmla="*/ 126 w 386"/>
                <a:gd name="T51" fmla="*/ 299 h 386"/>
                <a:gd name="T52" fmla="*/ 111 w 386"/>
                <a:gd name="T53" fmla="*/ 294 h 386"/>
                <a:gd name="T54" fmla="*/ 93 w 386"/>
                <a:gd name="T55" fmla="*/ 285 h 386"/>
                <a:gd name="T56" fmla="*/ 51 w 386"/>
                <a:gd name="T57" fmla="*/ 252 h 386"/>
                <a:gd name="T58" fmla="*/ 0 w 386"/>
                <a:gd name="T59" fmla="*/ 199 h 386"/>
                <a:gd name="T60" fmla="*/ 13 w 386"/>
                <a:gd name="T61" fmla="*/ 221 h 386"/>
                <a:gd name="T62" fmla="*/ 44 w 386"/>
                <a:gd name="T63" fmla="*/ 265 h 386"/>
                <a:gd name="T64" fmla="*/ 62 w 386"/>
                <a:gd name="T65" fmla="*/ 285 h 386"/>
                <a:gd name="T66" fmla="*/ 105 w 386"/>
                <a:gd name="T67" fmla="*/ 324 h 386"/>
                <a:gd name="T68" fmla="*/ 152 w 386"/>
                <a:gd name="T69" fmla="*/ 353 h 386"/>
                <a:gd name="T70" fmla="*/ 202 w 386"/>
                <a:gd name="T71" fmla="*/ 372 h 386"/>
                <a:gd name="T72" fmla="*/ 256 w 386"/>
                <a:gd name="T73" fmla="*/ 383 h 386"/>
                <a:gd name="T74" fmla="*/ 277 w 386"/>
                <a:gd name="T75" fmla="*/ 386 h 386"/>
                <a:gd name="T76" fmla="*/ 292 w 386"/>
                <a:gd name="T77" fmla="*/ 386 h 386"/>
                <a:gd name="T78" fmla="*/ 297 w 386"/>
                <a:gd name="T79" fmla="*/ 386 h 386"/>
                <a:gd name="T80" fmla="*/ 315 w 386"/>
                <a:gd name="T81" fmla="*/ 386 h 386"/>
                <a:gd name="T82" fmla="*/ 333 w 386"/>
                <a:gd name="T83" fmla="*/ 384 h 386"/>
                <a:gd name="T84" fmla="*/ 369 w 386"/>
                <a:gd name="T85" fmla="*/ 380 h 386"/>
                <a:gd name="T86" fmla="*/ 386 w 386"/>
                <a:gd name="T87" fmla="*/ 375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6" h="386">
                  <a:moveTo>
                    <a:pt x="386" y="375"/>
                  </a:moveTo>
                  <a:lnTo>
                    <a:pt x="386" y="375"/>
                  </a:lnTo>
                  <a:lnTo>
                    <a:pt x="382" y="354"/>
                  </a:lnTo>
                  <a:lnTo>
                    <a:pt x="379" y="332"/>
                  </a:lnTo>
                  <a:lnTo>
                    <a:pt x="379" y="332"/>
                  </a:lnTo>
                  <a:lnTo>
                    <a:pt x="369" y="332"/>
                  </a:lnTo>
                  <a:lnTo>
                    <a:pt x="369" y="332"/>
                  </a:lnTo>
                  <a:lnTo>
                    <a:pt x="355" y="329"/>
                  </a:lnTo>
                  <a:lnTo>
                    <a:pt x="340" y="327"/>
                  </a:lnTo>
                  <a:lnTo>
                    <a:pt x="325" y="324"/>
                  </a:lnTo>
                  <a:lnTo>
                    <a:pt x="312" y="319"/>
                  </a:lnTo>
                  <a:lnTo>
                    <a:pt x="298" y="315"/>
                  </a:lnTo>
                  <a:lnTo>
                    <a:pt x="285" y="309"/>
                  </a:lnTo>
                  <a:lnTo>
                    <a:pt x="271" y="303"/>
                  </a:lnTo>
                  <a:lnTo>
                    <a:pt x="258" y="297"/>
                  </a:lnTo>
                  <a:lnTo>
                    <a:pt x="246" y="289"/>
                  </a:lnTo>
                  <a:lnTo>
                    <a:pt x="233" y="281"/>
                  </a:lnTo>
                  <a:lnTo>
                    <a:pt x="221" y="272"/>
                  </a:lnTo>
                  <a:lnTo>
                    <a:pt x="210" y="263"/>
                  </a:lnTo>
                  <a:lnTo>
                    <a:pt x="197" y="252"/>
                  </a:lnTo>
                  <a:lnTo>
                    <a:pt x="186" y="242"/>
                  </a:lnTo>
                  <a:lnTo>
                    <a:pt x="176" y="229"/>
                  </a:lnTo>
                  <a:lnTo>
                    <a:pt x="165" y="217"/>
                  </a:lnTo>
                  <a:lnTo>
                    <a:pt x="165" y="217"/>
                  </a:lnTo>
                  <a:lnTo>
                    <a:pt x="147" y="193"/>
                  </a:lnTo>
                  <a:lnTo>
                    <a:pt x="130" y="167"/>
                  </a:lnTo>
                  <a:lnTo>
                    <a:pt x="116" y="141"/>
                  </a:lnTo>
                  <a:lnTo>
                    <a:pt x="104" y="116"/>
                  </a:lnTo>
                  <a:lnTo>
                    <a:pt x="95" y="87"/>
                  </a:lnTo>
                  <a:lnTo>
                    <a:pt x="88" y="59"/>
                  </a:lnTo>
                  <a:lnTo>
                    <a:pt x="82" y="3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8" y="9"/>
                  </a:lnTo>
                  <a:lnTo>
                    <a:pt x="76" y="18"/>
                  </a:lnTo>
                  <a:lnTo>
                    <a:pt x="75" y="28"/>
                  </a:lnTo>
                  <a:lnTo>
                    <a:pt x="75" y="38"/>
                  </a:lnTo>
                  <a:lnTo>
                    <a:pt x="75" y="49"/>
                  </a:lnTo>
                  <a:lnTo>
                    <a:pt x="76" y="60"/>
                  </a:lnTo>
                  <a:lnTo>
                    <a:pt x="80" y="84"/>
                  </a:lnTo>
                  <a:lnTo>
                    <a:pt x="80" y="84"/>
                  </a:lnTo>
                  <a:lnTo>
                    <a:pt x="111" y="163"/>
                  </a:lnTo>
                  <a:lnTo>
                    <a:pt x="133" y="224"/>
                  </a:lnTo>
                  <a:lnTo>
                    <a:pt x="141" y="248"/>
                  </a:lnTo>
                  <a:lnTo>
                    <a:pt x="148" y="267"/>
                  </a:lnTo>
                  <a:lnTo>
                    <a:pt x="151" y="283"/>
                  </a:lnTo>
                  <a:lnTo>
                    <a:pt x="152" y="294"/>
                  </a:lnTo>
                  <a:lnTo>
                    <a:pt x="152" y="294"/>
                  </a:lnTo>
                  <a:lnTo>
                    <a:pt x="147" y="298"/>
                  </a:lnTo>
                  <a:lnTo>
                    <a:pt x="141" y="300"/>
                  </a:lnTo>
                  <a:lnTo>
                    <a:pt x="134" y="300"/>
                  </a:lnTo>
                  <a:lnTo>
                    <a:pt x="126" y="299"/>
                  </a:lnTo>
                  <a:lnTo>
                    <a:pt x="120" y="298"/>
                  </a:lnTo>
                  <a:lnTo>
                    <a:pt x="111" y="294"/>
                  </a:lnTo>
                  <a:lnTo>
                    <a:pt x="102" y="290"/>
                  </a:lnTo>
                  <a:lnTo>
                    <a:pt x="93" y="285"/>
                  </a:lnTo>
                  <a:lnTo>
                    <a:pt x="72" y="271"/>
                  </a:lnTo>
                  <a:lnTo>
                    <a:pt x="51" y="252"/>
                  </a:lnTo>
                  <a:lnTo>
                    <a:pt x="26" y="227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13" y="221"/>
                  </a:lnTo>
                  <a:lnTo>
                    <a:pt x="27" y="244"/>
                  </a:lnTo>
                  <a:lnTo>
                    <a:pt x="44" y="265"/>
                  </a:lnTo>
                  <a:lnTo>
                    <a:pt x="62" y="285"/>
                  </a:lnTo>
                  <a:lnTo>
                    <a:pt x="62" y="285"/>
                  </a:lnTo>
                  <a:lnTo>
                    <a:pt x="84" y="306"/>
                  </a:lnTo>
                  <a:lnTo>
                    <a:pt x="105" y="324"/>
                  </a:lnTo>
                  <a:lnTo>
                    <a:pt x="129" y="339"/>
                  </a:lnTo>
                  <a:lnTo>
                    <a:pt x="152" y="353"/>
                  </a:lnTo>
                  <a:lnTo>
                    <a:pt x="176" y="363"/>
                  </a:lnTo>
                  <a:lnTo>
                    <a:pt x="202" y="372"/>
                  </a:lnTo>
                  <a:lnTo>
                    <a:pt x="228" y="379"/>
                  </a:lnTo>
                  <a:lnTo>
                    <a:pt x="256" y="383"/>
                  </a:lnTo>
                  <a:lnTo>
                    <a:pt x="256" y="383"/>
                  </a:lnTo>
                  <a:lnTo>
                    <a:pt x="277" y="386"/>
                  </a:lnTo>
                  <a:lnTo>
                    <a:pt x="277" y="386"/>
                  </a:lnTo>
                  <a:lnTo>
                    <a:pt x="292" y="386"/>
                  </a:lnTo>
                  <a:lnTo>
                    <a:pt x="292" y="386"/>
                  </a:lnTo>
                  <a:lnTo>
                    <a:pt x="297" y="386"/>
                  </a:lnTo>
                  <a:lnTo>
                    <a:pt x="297" y="386"/>
                  </a:lnTo>
                  <a:lnTo>
                    <a:pt x="315" y="386"/>
                  </a:lnTo>
                  <a:lnTo>
                    <a:pt x="315" y="386"/>
                  </a:lnTo>
                  <a:lnTo>
                    <a:pt x="333" y="384"/>
                  </a:lnTo>
                  <a:lnTo>
                    <a:pt x="351" y="382"/>
                  </a:lnTo>
                  <a:lnTo>
                    <a:pt x="369" y="380"/>
                  </a:lnTo>
                  <a:lnTo>
                    <a:pt x="386" y="375"/>
                  </a:lnTo>
                  <a:lnTo>
                    <a:pt x="386" y="375"/>
                  </a:lnTo>
                  <a:close/>
                </a:path>
              </a:pathLst>
            </a:custGeom>
            <a:solidFill>
              <a:srgbClr val="D0D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0" name="Freeform 294"/>
            <p:cNvSpPr>
              <a:spLocks/>
            </p:cNvSpPr>
            <p:nvPr/>
          </p:nvSpPr>
          <p:spPr bwMode="auto">
            <a:xfrm>
              <a:off x="2813050" y="2049463"/>
              <a:ext cx="174625" cy="109538"/>
            </a:xfrm>
            <a:custGeom>
              <a:avLst/>
              <a:gdLst>
                <a:gd name="T0" fmla="*/ 105 w 110"/>
                <a:gd name="T1" fmla="*/ 69 h 69"/>
                <a:gd name="T2" fmla="*/ 105 w 110"/>
                <a:gd name="T3" fmla="*/ 69 h 69"/>
                <a:gd name="T4" fmla="*/ 110 w 110"/>
                <a:gd name="T5" fmla="*/ 69 h 69"/>
                <a:gd name="T6" fmla="*/ 110 w 110"/>
                <a:gd name="T7" fmla="*/ 69 h 69"/>
                <a:gd name="T8" fmla="*/ 108 w 110"/>
                <a:gd name="T9" fmla="*/ 46 h 69"/>
                <a:gd name="T10" fmla="*/ 108 w 110"/>
                <a:gd name="T11" fmla="*/ 21 h 69"/>
                <a:gd name="T12" fmla="*/ 53 w 110"/>
                <a:gd name="T13" fmla="*/ 0 h 69"/>
                <a:gd name="T14" fmla="*/ 53 w 110"/>
                <a:gd name="T15" fmla="*/ 0 h 69"/>
                <a:gd name="T16" fmla="*/ 28 w 110"/>
                <a:gd name="T17" fmla="*/ 1 h 69"/>
                <a:gd name="T18" fmla="*/ 2 w 110"/>
                <a:gd name="T19" fmla="*/ 1 h 69"/>
                <a:gd name="T20" fmla="*/ 0 w 110"/>
                <a:gd name="T21" fmla="*/ 37 h 69"/>
                <a:gd name="T22" fmla="*/ 0 w 110"/>
                <a:gd name="T23" fmla="*/ 37 h 69"/>
                <a:gd name="T24" fmla="*/ 12 w 110"/>
                <a:gd name="T25" fmla="*/ 43 h 69"/>
                <a:gd name="T26" fmla="*/ 25 w 110"/>
                <a:gd name="T27" fmla="*/ 49 h 69"/>
                <a:gd name="T28" fmla="*/ 37 w 110"/>
                <a:gd name="T29" fmla="*/ 54 h 69"/>
                <a:gd name="T30" fmla="*/ 51 w 110"/>
                <a:gd name="T31" fmla="*/ 58 h 69"/>
                <a:gd name="T32" fmla="*/ 64 w 110"/>
                <a:gd name="T33" fmla="*/ 61 h 69"/>
                <a:gd name="T34" fmla="*/ 76 w 110"/>
                <a:gd name="T35" fmla="*/ 65 h 69"/>
                <a:gd name="T36" fmla="*/ 91 w 110"/>
                <a:gd name="T37" fmla="*/ 67 h 69"/>
                <a:gd name="T38" fmla="*/ 105 w 110"/>
                <a:gd name="T39" fmla="*/ 69 h 69"/>
                <a:gd name="T40" fmla="*/ 105 w 110"/>
                <a:gd name="T4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69">
                  <a:moveTo>
                    <a:pt x="105" y="69"/>
                  </a:moveTo>
                  <a:lnTo>
                    <a:pt x="105" y="69"/>
                  </a:lnTo>
                  <a:lnTo>
                    <a:pt x="110" y="69"/>
                  </a:lnTo>
                  <a:lnTo>
                    <a:pt x="110" y="69"/>
                  </a:lnTo>
                  <a:lnTo>
                    <a:pt x="108" y="46"/>
                  </a:lnTo>
                  <a:lnTo>
                    <a:pt x="108" y="21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28" y="1"/>
                  </a:lnTo>
                  <a:lnTo>
                    <a:pt x="2" y="1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2" y="43"/>
                  </a:lnTo>
                  <a:lnTo>
                    <a:pt x="25" y="49"/>
                  </a:lnTo>
                  <a:lnTo>
                    <a:pt x="37" y="54"/>
                  </a:lnTo>
                  <a:lnTo>
                    <a:pt x="51" y="58"/>
                  </a:lnTo>
                  <a:lnTo>
                    <a:pt x="64" y="61"/>
                  </a:lnTo>
                  <a:lnTo>
                    <a:pt x="76" y="65"/>
                  </a:lnTo>
                  <a:lnTo>
                    <a:pt x="91" y="67"/>
                  </a:lnTo>
                  <a:lnTo>
                    <a:pt x="105" y="69"/>
                  </a:lnTo>
                  <a:lnTo>
                    <a:pt x="105" y="69"/>
                  </a:lnTo>
                  <a:close/>
                </a:path>
              </a:pathLst>
            </a:custGeom>
            <a:solidFill>
              <a:srgbClr val="A06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" name="Freeform 295"/>
            <p:cNvSpPr>
              <a:spLocks/>
            </p:cNvSpPr>
            <p:nvPr/>
          </p:nvSpPr>
          <p:spPr bwMode="auto">
            <a:xfrm>
              <a:off x="2524125" y="2278063"/>
              <a:ext cx="493713" cy="234950"/>
            </a:xfrm>
            <a:custGeom>
              <a:avLst/>
              <a:gdLst>
                <a:gd name="T0" fmla="*/ 311 w 311"/>
                <a:gd name="T1" fmla="*/ 37 h 148"/>
                <a:gd name="T2" fmla="*/ 309 w 311"/>
                <a:gd name="T3" fmla="*/ 30 h 148"/>
                <a:gd name="T4" fmla="*/ 275 w 311"/>
                <a:gd name="T5" fmla="*/ 21 h 148"/>
                <a:gd name="T6" fmla="*/ 237 w 311"/>
                <a:gd name="T7" fmla="*/ 15 h 148"/>
                <a:gd name="T8" fmla="*/ 229 w 311"/>
                <a:gd name="T9" fmla="*/ 15 h 148"/>
                <a:gd name="T10" fmla="*/ 230 w 311"/>
                <a:gd name="T11" fmla="*/ 23 h 148"/>
                <a:gd name="T12" fmla="*/ 231 w 311"/>
                <a:gd name="T13" fmla="*/ 30 h 148"/>
                <a:gd name="T14" fmla="*/ 237 w 311"/>
                <a:gd name="T15" fmla="*/ 40 h 148"/>
                <a:gd name="T16" fmla="*/ 244 w 311"/>
                <a:gd name="T17" fmla="*/ 48 h 148"/>
                <a:gd name="T18" fmla="*/ 254 w 311"/>
                <a:gd name="T19" fmla="*/ 53 h 148"/>
                <a:gd name="T20" fmla="*/ 266 w 311"/>
                <a:gd name="T21" fmla="*/ 57 h 148"/>
                <a:gd name="T22" fmla="*/ 229 w 311"/>
                <a:gd name="T23" fmla="*/ 57 h 148"/>
                <a:gd name="T24" fmla="*/ 208 w 311"/>
                <a:gd name="T25" fmla="*/ 20 h 148"/>
                <a:gd name="T26" fmla="*/ 204 w 311"/>
                <a:gd name="T27" fmla="*/ 7 h 148"/>
                <a:gd name="T28" fmla="*/ 207 w 311"/>
                <a:gd name="T29" fmla="*/ 0 h 148"/>
                <a:gd name="T30" fmla="*/ 192 w 311"/>
                <a:gd name="T31" fmla="*/ 0 h 148"/>
                <a:gd name="T32" fmla="*/ 191 w 311"/>
                <a:gd name="T33" fmla="*/ 9 h 148"/>
                <a:gd name="T34" fmla="*/ 188 w 311"/>
                <a:gd name="T35" fmla="*/ 23 h 148"/>
                <a:gd name="T36" fmla="*/ 181 w 311"/>
                <a:gd name="T37" fmla="*/ 37 h 148"/>
                <a:gd name="T38" fmla="*/ 171 w 311"/>
                <a:gd name="T39" fmla="*/ 48 h 148"/>
                <a:gd name="T40" fmla="*/ 127 w 311"/>
                <a:gd name="T41" fmla="*/ 53 h 148"/>
                <a:gd name="T42" fmla="*/ 139 w 311"/>
                <a:gd name="T43" fmla="*/ 49 h 148"/>
                <a:gd name="T44" fmla="*/ 158 w 311"/>
                <a:gd name="T45" fmla="*/ 37 h 148"/>
                <a:gd name="T46" fmla="*/ 164 w 311"/>
                <a:gd name="T47" fmla="*/ 28 h 148"/>
                <a:gd name="T48" fmla="*/ 170 w 311"/>
                <a:gd name="T49" fmla="*/ 12 h 148"/>
                <a:gd name="T50" fmla="*/ 138 w 311"/>
                <a:gd name="T51" fmla="*/ 13 h 148"/>
                <a:gd name="T52" fmla="*/ 82 w 311"/>
                <a:gd name="T53" fmla="*/ 21 h 148"/>
                <a:gd name="T54" fmla="*/ 57 w 311"/>
                <a:gd name="T55" fmla="*/ 28 h 148"/>
                <a:gd name="T56" fmla="*/ 31 w 311"/>
                <a:gd name="T57" fmla="*/ 37 h 148"/>
                <a:gd name="T58" fmla="*/ 13 w 311"/>
                <a:gd name="T59" fmla="*/ 47 h 148"/>
                <a:gd name="T60" fmla="*/ 3 w 311"/>
                <a:gd name="T61" fmla="*/ 59 h 148"/>
                <a:gd name="T62" fmla="*/ 0 w 311"/>
                <a:gd name="T63" fmla="*/ 73 h 148"/>
                <a:gd name="T64" fmla="*/ 0 w 311"/>
                <a:gd name="T65" fmla="*/ 73 h 148"/>
                <a:gd name="T66" fmla="*/ 0 w 311"/>
                <a:gd name="T67" fmla="*/ 75 h 148"/>
                <a:gd name="T68" fmla="*/ 1 w 311"/>
                <a:gd name="T69" fmla="*/ 79 h 148"/>
                <a:gd name="T70" fmla="*/ 3 w 311"/>
                <a:gd name="T71" fmla="*/ 85 h 148"/>
                <a:gd name="T72" fmla="*/ 11 w 311"/>
                <a:gd name="T73" fmla="*/ 96 h 148"/>
                <a:gd name="T74" fmla="*/ 26 w 311"/>
                <a:gd name="T75" fmla="*/ 107 h 148"/>
                <a:gd name="T76" fmla="*/ 57 w 311"/>
                <a:gd name="T77" fmla="*/ 122 h 148"/>
                <a:gd name="T78" fmla="*/ 72 w 311"/>
                <a:gd name="T79" fmla="*/ 128 h 148"/>
                <a:gd name="T80" fmla="*/ 103 w 311"/>
                <a:gd name="T81" fmla="*/ 136 h 148"/>
                <a:gd name="T82" fmla="*/ 137 w 311"/>
                <a:gd name="T83" fmla="*/ 142 h 148"/>
                <a:gd name="T84" fmla="*/ 194 w 311"/>
                <a:gd name="T85" fmla="*/ 147 h 148"/>
                <a:gd name="T86" fmla="*/ 217 w 311"/>
                <a:gd name="T87" fmla="*/ 148 h 148"/>
                <a:gd name="T88" fmla="*/ 258 w 311"/>
                <a:gd name="T89" fmla="*/ 146 h 148"/>
                <a:gd name="T90" fmla="*/ 279 w 311"/>
                <a:gd name="T91" fmla="*/ 98 h 148"/>
                <a:gd name="T92" fmla="*/ 289 w 311"/>
                <a:gd name="T93" fmla="*/ 78 h 148"/>
                <a:gd name="T94" fmla="*/ 301 w 311"/>
                <a:gd name="T95" fmla="*/ 59 h 148"/>
                <a:gd name="T96" fmla="*/ 311 w 311"/>
                <a:gd name="T97" fmla="*/ 3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1" h="148">
                  <a:moveTo>
                    <a:pt x="311" y="37"/>
                  </a:moveTo>
                  <a:lnTo>
                    <a:pt x="311" y="37"/>
                  </a:lnTo>
                  <a:lnTo>
                    <a:pt x="309" y="30"/>
                  </a:lnTo>
                  <a:lnTo>
                    <a:pt x="309" y="30"/>
                  </a:lnTo>
                  <a:lnTo>
                    <a:pt x="292" y="25"/>
                  </a:lnTo>
                  <a:lnTo>
                    <a:pt x="275" y="21"/>
                  </a:lnTo>
                  <a:lnTo>
                    <a:pt x="256" y="19"/>
                  </a:lnTo>
                  <a:lnTo>
                    <a:pt x="237" y="15"/>
                  </a:lnTo>
                  <a:lnTo>
                    <a:pt x="237" y="15"/>
                  </a:lnTo>
                  <a:lnTo>
                    <a:pt x="229" y="15"/>
                  </a:lnTo>
                  <a:lnTo>
                    <a:pt x="229" y="15"/>
                  </a:lnTo>
                  <a:lnTo>
                    <a:pt x="230" y="23"/>
                  </a:lnTo>
                  <a:lnTo>
                    <a:pt x="231" y="30"/>
                  </a:lnTo>
                  <a:lnTo>
                    <a:pt x="231" y="30"/>
                  </a:lnTo>
                  <a:lnTo>
                    <a:pt x="234" y="35"/>
                  </a:lnTo>
                  <a:lnTo>
                    <a:pt x="237" y="40"/>
                  </a:lnTo>
                  <a:lnTo>
                    <a:pt x="240" y="44"/>
                  </a:lnTo>
                  <a:lnTo>
                    <a:pt x="244" y="48"/>
                  </a:lnTo>
                  <a:lnTo>
                    <a:pt x="248" y="51"/>
                  </a:lnTo>
                  <a:lnTo>
                    <a:pt x="254" y="53"/>
                  </a:lnTo>
                  <a:lnTo>
                    <a:pt x="260" y="56"/>
                  </a:lnTo>
                  <a:lnTo>
                    <a:pt x="266" y="57"/>
                  </a:lnTo>
                  <a:lnTo>
                    <a:pt x="229" y="57"/>
                  </a:lnTo>
                  <a:lnTo>
                    <a:pt x="229" y="57"/>
                  </a:lnTo>
                  <a:lnTo>
                    <a:pt x="216" y="37"/>
                  </a:lnTo>
                  <a:lnTo>
                    <a:pt x="208" y="20"/>
                  </a:lnTo>
                  <a:lnTo>
                    <a:pt x="206" y="13"/>
                  </a:lnTo>
                  <a:lnTo>
                    <a:pt x="204" y="7"/>
                  </a:lnTo>
                  <a:lnTo>
                    <a:pt x="206" y="3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1" y="9"/>
                  </a:lnTo>
                  <a:lnTo>
                    <a:pt x="190" y="16"/>
                  </a:lnTo>
                  <a:lnTo>
                    <a:pt x="188" y="23"/>
                  </a:lnTo>
                  <a:lnTo>
                    <a:pt x="184" y="31"/>
                  </a:lnTo>
                  <a:lnTo>
                    <a:pt x="181" y="37"/>
                  </a:lnTo>
                  <a:lnTo>
                    <a:pt x="176" y="43"/>
                  </a:lnTo>
                  <a:lnTo>
                    <a:pt x="171" y="48"/>
                  </a:lnTo>
                  <a:lnTo>
                    <a:pt x="165" y="53"/>
                  </a:lnTo>
                  <a:lnTo>
                    <a:pt x="127" y="53"/>
                  </a:lnTo>
                  <a:lnTo>
                    <a:pt x="127" y="53"/>
                  </a:lnTo>
                  <a:lnTo>
                    <a:pt x="139" y="49"/>
                  </a:lnTo>
                  <a:lnTo>
                    <a:pt x="149" y="43"/>
                  </a:lnTo>
                  <a:lnTo>
                    <a:pt x="158" y="37"/>
                  </a:lnTo>
                  <a:lnTo>
                    <a:pt x="164" y="28"/>
                  </a:lnTo>
                  <a:lnTo>
                    <a:pt x="164" y="28"/>
                  </a:lnTo>
                  <a:lnTo>
                    <a:pt x="167" y="20"/>
                  </a:lnTo>
                  <a:lnTo>
                    <a:pt x="170" y="12"/>
                  </a:lnTo>
                  <a:lnTo>
                    <a:pt x="170" y="12"/>
                  </a:lnTo>
                  <a:lnTo>
                    <a:pt x="138" y="13"/>
                  </a:lnTo>
                  <a:lnTo>
                    <a:pt x="109" y="16"/>
                  </a:lnTo>
                  <a:lnTo>
                    <a:pt x="82" y="21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44" y="32"/>
                  </a:lnTo>
                  <a:lnTo>
                    <a:pt x="31" y="37"/>
                  </a:lnTo>
                  <a:lnTo>
                    <a:pt x="22" y="41"/>
                  </a:lnTo>
                  <a:lnTo>
                    <a:pt x="13" y="47"/>
                  </a:lnTo>
                  <a:lnTo>
                    <a:pt x="8" y="52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79"/>
                  </a:lnTo>
                  <a:lnTo>
                    <a:pt x="1" y="79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1" y="96"/>
                  </a:lnTo>
                  <a:lnTo>
                    <a:pt x="18" y="102"/>
                  </a:lnTo>
                  <a:lnTo>
                    <a:pt x="26" y="107"/>
                  </a:lnTo>
                  <a:lnTo>
                    <a:pt x="35" y="112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72" y="128"/>
                  </a:lnTo>
                  <a:lnTo>
                    <a:pt x="86" y="132"/>
                  </a:lnTo>
                  <a:lnTo>
                    <a:pt x="103" y="136"/>
                  </a:lnTo>
                  <a:lnTo>
                    <a:pt x="120" y="139"/>
                  </a:lnTo>
                  <a:lnTo>
                    <a:pt x="137" y="142"/>
                  </a:lnTo>
                  <a:lnTo>
                    <a:pt x="156" y="145"/>
                  </a:lnTo>
                  <a:lnTo>
                    <a:pt x="194" y="147"/>
                  </a:lnTo>
                  <a:lnTo>
                    <a:pt x="194" y="147"/>
                  </a:lnTo>
                  <a:lnTo>
                    <a:pt x="217" y="148"/>
                  </a:lnTo>
                  <a:lnTo>
                    <a:pt x="238" y="147"/>
                  </a:lnTo>
                  <a:lnTo>
                    <a:pt x="258" y="146"/>
                  </a:lnTo>
                  <a:lnTo>
                    <a:pt x="279" y="145"/>
                  </a:lnTo>
                  <a:lnTo>
                    <a:pt x="279" y="98"/>
                  </a:lnTo>
                  <a:lnTo>
                    <a:pt x="289" y="78"/>
                  </a:lnTo>
                  <a:lnTo>
                    <a:pt x="289" y="78"/>
                  </a:lnTo>
                  <a:lnTo>
                    <a:pt x="294" y="69"/>
                  </a:lnTo>
                  <a:lnTo>
                    <a:pt x="301" y="59"/>
                  </a:lnTo>
                  <a:lnTo>
                    <a:pt x="306" y="48"/>
                  </a:lnTo>
                  <a:lnTo>
                    <a:pt x="311" y="37"/>
                  </a:lnTo>
                  <a:lnTo>
                    <a:pt x="311" y="37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2" name="Freeform 296"/>
            <p:cNvSpPr>
              <a:spLocks/>
            </p:cNvSpPr>
            <p:nvPr/>
          </p:nvSpPr>
          <p:spPr bwMode="auto">
            <a:xfrm>
              <a:off x="2967038" y="2401888"/>
              <a:ext cx="228600" cy="203200"/>
            </a:xfrm>
            <a:custGeom>
              <a:avLst/>
              <a:gdLst>
                <a:gd name="T0" fmla="*/ 10 w 144"/>
                <a:gd name="T1" fmla="*/ 0 h 128"/>
                <a:gd name="T2" fmla="*/ 0 w 144"/>
                <a:gd name="T3" fmla="*/ 20 h 128"/>
                <a:gd name="T4" fmla="*/ 0 w 144"/>
                <a:gd name="T5" fmla="*/ 67 h 128"/>
                <a:gd name="T6" fmla="*/ 0 w 144"/>
                <a:gd name="T7" fmla="*/ 79 h 128"/>
                <a:gd name="T8" fmla="*/ 15 w 144"/>
                <a:gd name="T9" fmla="*/ 78 h 128"/>
                <a:gd name="T10" fmla="*/ 30 w 144"/>
                <a:gd name="T11" fmla="*/ 78 h 128"/>
                <a:gd name="T12" fmla="*/ 30 w 144"/>
                <a:gd name="T13" fmla="*/ 97 h 128"/>
                <a:gd name="T14" fmla="*/ 55 w 144"/>
                <a:gd name="T15" fmla="*/ 97 h 128"/>
                <a:gd name="T16" fmla="*/ 60 w 144"/>
                <a:gd name="T17" fmla="*/ 108 h 128"/>
                <a:gd name="T18" fmla="*/ 60 w 144"/>
                <a:gd name="T19" fmla="*/ 108 h 128"/>
                <a:gd name="T20" fmla="*/ 66 w 144"/>
                <a:gd name="T21" fmla="*/ 113 h 128"/>
                <a:gd name="T22" fmla="*/ 73 w 144"/>
                <a:gd name="T23" fmla="*/ 117 h 128"/>
                <a:gd name="T24" fmla="*/ 80 w 144"/>
                <a:gd name="T25" fmla="*/ 121 h 128"/>
                <a:gd name="T26" fmla="*/ 86 w 144"/>
                <a:gd name="T27" fmla="*/ 124 h 128"/>
                <a:gd name="T28" fmla="*/ 95 w 144"/>
                <a:gd name="T29" fmla="*/ 126 h 128"/>
                <a:gd name="T30" fmla="*/ 103 w 144"/>
                <a:gd name="T31" fmla="*/ 127 h 128"/>
                <a:gd name="T32" fmla="*/ 112 w 144"/>
                <a:gd name="T33" fmla="*/ 128 h 128"/>
                <a:gd name="T34" fmla="*/ 122 w 144"/>
                <a:gd name="T35" fmla="*/ 128 h 128"/>
                <a:gd name="T36" fmla="*/ 122 w 144"/>
                <a:gd name="T37" fmla="*/ 128 h 128"/>
                <a:gd name="T38" fmla="*/ 130 w 144"/>
                <a:gd name="T39" fmla="*/ 127 h 128"/>
                <a:gd name="T40" fmla="*/ 137 w 144"/>
                <a:gd name="T41" fmla="*/ 126 h 128"/>
                <a:gd name="T42" fmla="*/ 140 w 144"/>
                <a:gd name="T43" fmla="*/ 124 h 128"/>
                <a:gd name="T44" fmla="*/ 144 w 144"/>
                <a:gd name="T45" fmla="*/ 122 h 128"/>
                <a:gd name="T46" fmla="*/ 144 w 144"/>
                <a:gd name="T47" fmla="*/ 118 h 128"/>
                <a:gd name="T48" fmla="*/ 144 w 144"/>
                <a:gd name="T49" fmla="*/ 114 h 128"/>
                <a:gd name="T50" fmla="*/ 140 w 144"/>
                <a:gd name="T51" fmla="*/ 110 h 128"/>
                <a:gd name="T52" fmla="*/ 136 w 144"/>
                <a:gd name="T53" fmla="*/ 105 h 128"/>
                <a:gd name="T54" fmla="*/ 127 w 144"/>
                <a:gd name="T55" fmla="*/ 95 h 128"/>
                <a:gd name="T56" fmla="*/ 119 w 144"/>
                <a:gd name="T57" fmla="*/ 83 h 128"/>
                <a:gd name="T58" fmla="*/ 119 w 144"/>
                <a:gd name="T59" fmla="*/ 83 h 128"/>
                <a:gd name="T60" fmla="*/ 114 w 144"/>
                <a:gd name="T61" fmla="*/ 87 h 128"/>
                <a:gd name="T62" fmla="*/ 110 w 144"/>
                <a:gd name="T63" fmla="*/ 90 h 128"/>
                <a:gd name="T64" fmla="*/ 104 w 144"/>
                <a:gd name="T65" fmla="*/ 92 h 128"/>
                <a:gd name="T66" fmla="*/ 99 w 144"/>
                <a:gd name="T67" fmla="*/ 94 h 128"/>
                <a:gd name="T68" fmla="*/ 93 w 144"/>
                <a:gd name="T69" fmla="*/ 95 h 128"/>
                <a:gd name="T70" fmla="*/ 86 w 144"/>
                <a:gd name="T71" fmla="*/ 95 h 128"/>
                <a:gd name="T72" fmla="*/ 72 w 144"/>
                <a:gd name="T73" fmla="*/ 94 h 128"/>
                <a:gd name="T74" fmla="*/ 72 w 144"/>
                <a:gd name="T75" fmla="*/ 94 h 128"/>
                <a:gd name="T76" fmla="*/ 63 w 144"/>
                <a:gd name="T77" fmla="*/ 82 h 128"/>
                <a:gd name="T78" fmla="*/ 55 w 144"/>
                <a:gd name="T79" fmla="*/ 69 h 128"/>
                <a:gd name="T80" fmla="*/ 55 w 144"/>
                <a:gd name="T81" fmla="*/ 69 h 128"/>
                <a:gd name="T82" fmla="*/ 50 w 144"/>
                <a:gd name="T83" fmla="*/ 58 h 128"/>
                <a:gd name="T84" fmla="*/ 50 w 144"/>
                <a:gd name="T85" fmla="*/ 58 h 128"/>
                <a:gd name="T86" fmla="*/ 49 w 144"/>
                <a:gd name="T87" fmla="*/ 56 h 128"/>
                <a:gd name="T88" fmla="*/ 49 w 144"/>
                <a:gd name="T89" fmla="*/ 56 h 128"/>
                <a:gd name="T90" fmla="*/ 46 w 144"/>
                <a:gd name="T91" fmla="*/ 43 h 128"/>
                <a:gd name="T92" fmla="*/ 42 w 144"/>
                <a:gd name="T93" fmla="*/ 29 h 128"/>
                <a:gd name="T94" fmla="*/ 42 w 144"/>
                <a:gd name="T95" fmla="*/ 24 h 128"/>
                <a:gd name="T96" fmla="*/ 42 w 144"/>
                <a:gd name="T97" fmla="*/ 24 h 128"/>
                <a:gd name="T98" fmla="*/ 38 w 144"/>
                <a:gd name="T99" fmla="*/ 26 h 128"/>
                <a:gd name="T100" fmla="*/ 35 w 144"/>
                <a:gd name="T101" fmla="*/ 29 h 128"/>
                <a:gd name="T102" fmla="*/ 22 w 144"/>
                <a:gd name="T103" fmla="*/ 15 h 128"/>
                <a:gd name="T104" fmla="*/ 10 w 144"/>
                <a:gd name="T105" fmla="*/ 0 h 128"/>
                <a:gd name="T106" fmla="*/ 10 w 144"/>
                <a:gd name="T10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4" h="128">
                  <a:moveTo>
                    <a:pt x="10" y="0"/>
                  </a:moveTo>
                  <a:lnTo>
                    <a:pt x="0" y="20"/>
                  </a:lnTo>
                  <a:lnTo>
                    <a:pt x="0" y="67"/>
                  </a:lnTo>
                  <a:lnTo>
                    <a:pt x="0" y="79"/>
                  </a:lnTo>
                  <a:lnTo>
                    <a:pt x="15" y="78"/>
                  </a:lnTo>
                  <a:lnTo>
                    <a:pt x="30" y="78"/>
                  </a:lnTo>
                  <a:lnTo>
                    <a:pt x="30" y="97"/>
                  </a:lnTo>
                  <a:lnTo>
                    <a:pt x="55" y="97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66" y="113"/>
                  </a:lnTo>
                  <a:lnTo>
                    <a:pt x="73" y="117"/>
                  </a:lnTo>
                  <a:lnTo>
                    <a:pt x="80" y="121"/>
                  </a:lnTo>
                  <a:lnTo>
                    <a:pt x="86" y="124"/>
                  </a:lnTo>
                  <a:lnTo>
                    <a:pt x="95" y="126"/>
                  </a:lnTo>
                  <a:lnTo>
                    <a:pt x="103" y="127"/>
                  </a:lnTo>
                  <a:lnTo>
                    <a:pt x="112" y="128"/>
                  </a:lnTo>
                  <a:lnTo>
                    <a:pt x="122" y="128"/>
                  </a:lnTo>
                  <a:lnTo>
                    <a:pt x="122" y="128"/>
                  </a:lnTo>
                  <a:lnTo>
                    <a:pt x="130" y="127"/>
                  </a:lnTo>
                  <a:lnTo>
                    <a:pt x="137" y="126"/>
                  </a:lnTo>
                  <a:lnTo>
                    <a:pt x="140" y="124"/>
                  </a:lnTo>
                  <a:lnTo>
                    <a:pt x="144" y="122"/>
                  </a:lnTo>
                  <a:lnTo>
                    <a:pt x="144" y="118"/>
                  </a:lnTo>
                  <a:lnTo>
                    <a:pt x="144" y="114"/>
                  </a:lnTo>
                  <a:lnTo>
                    <a:pt x="140" y="110"/>
                  </a:lnTo>
                  <a:lnTo>
                    <a:pt x="136" y="105"/>
                  </a:lnTo>
                  <a:lnTo>
                    <a:pt x="127" y="95"/>
                  </a:lnTo>
                  <a:lnTo>
                    <a:pt x="119" y="83"/>
                  </a:lnTo>
                  <a:lnTo>
                    <a:pt x="119" y="83"/>
                  </a:lnTo>
                  <a:lnTo>
                    <a:pt x="114" y="87"/>
                  </a:lnTo>
                  <a:lnTo>
                    <a:pt x="110" y="90"/>
                  </a:lnTo>
                  <a:lnTo>
                    <a:pt x="104" y="92"/>
                  </a:lnTo>
                  <a:lnTo>
                    <a:pt x="99" y="94"/>
                  </a:lnTo>
                  <a:lnTo>
                    <a:pt x="93" y="95"/>
                  </a:lnTo>
                  <a:lnTo>
                    <a:pt x="86" y="95"/>
                  </a:lnTo>
                  <a:lnTo>
                    <a:pt x="72" y="94"/>
                  </a:lnTo>
                  <a:lnTo>
                    <a:pt x="72" y="94"/>
                  </a:lnTo>
                  <a:lnTo>
                    <a:pt x="63" y="82"/>
                  </a:lnTo>
                  <a:lnTo>
                    <a:pt x="55" y="69"/>
                  </a:lnTo>
                  <a:lnTo>
                    <a:pt x="55" y="69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49" y="56"/>
                  </a:lnTo>
                  <a:lnTo>
                    <a:pt x="49" y="56"/>
                  </a:lnTo>
                  <a:lnTo>
                    <a:pt x="46" y="43"/>
                  </a:lnTo>
                  <a:lnTo>
                    <a:pt x="42" y="29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6"/>
                  </a:lnTo>
                  <a:lnTo>
                    <a:pt x="35" y="29"/>
                  </a:lnTo>
                  <a:lnTo>
                    <a:pt x="22" y="15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3" name="Freeform 297"/>
            <p:cNvSpPr>
              <a:spLocks/>
            </p:cNvSpPr>
            <p:nvPr/>
          </p:nvSpPr>
          <p:spPr bwMode="auto">
            <a:xfrm>
              <a:off x="3001963" y="2379663"/>
              <a:ext cx="31750" cy="68263"/>
            </a:xfrm>
            <a:custGeom>
              <a:avLst/>
              <a:gdLst>
                <a:gd name="T0" fmla="*/ 13 w 20"/>
                <a:gd name="T1" fmla="*/ 43 h 43"/>
                <a:gd name="T2" fmla="*/ 13 w 20"/>
                <a:gd name="T3" fmla="*/ 43 h 43"/>
                <a:gd name="T4" fmla="*/ 16 w 20"/>
                <a:gd name="T5" fmla="*/ 40 h 43"/>
                <a:gd name="T6" fmla="*/ 20 w 20"/>
                <a:gd name="T7" fmla="*/ 38 h 43"/>
                <a:gd name="T8" fmla="*/ 20 w 20"/>
                <a:gd name="T9" fmla="*/ 9 h 43"/>
                <a:gd name="T10" fmla="*/ 20 w 20"/>
                <a:gd name="T11" fmla="*/ 9 h 43"/>
                <a:gd name="T12" fmla="*/ 18 w 20"/>
                <a:gd name="T13" fmla="*/ 0 h 43"/>
                <a:gd name="T14" fmla="*/ 0 w 20"/>
                <a:gd name="T15" fmla="*/ 29 h 43"/>
                <a:gd name="T16" fmla="*/ 13 w 20"/>
                <a:gd name="T17" fmla="*/ 43 h 43"/>
                <a:gd name="T18" fmla="*/ 13 w 20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43">
                  <a:moveTo>
                    <a:pt x="13" y="43"/>
                  </a:moveTo>
                  <a:lnTo>
                    <a:pt x="13" y="43"/>
                  </a:lnTo>
                  <a:lnTo>
                    <a:pt x="16" y="40"/>
                  </a:lnTo>
                  <a:lnTo>
                    <a:pt x="20" y="38"/>
                  </a:lnTo>
                  <a:lnTo>
                    <a:pt x="20" y="9"/>
                  </a:lnTo>
                  <a:lnTo>
                    <a:pt x="20" y="9"/>
                  </a:lnTo>
                  <a:lnTo>
                    <a:pt x="18" y="0"/>
                  </a:lnTo>
                  <a:lnTo>
                    <a:pt x="0" y="29"/>
                  </a:lnTo>
                  <a:lnTo>
                    <a:pt x="13" y="43"/>
                  </a:lnTo>
                  <a:lnTo>
                    <a:pt x="13" y="43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4" name="Freeform 298"/>
            <p:cNvSpPr>
              <a:spLocks/>
            </p:cNvSpPr>
            <p:nvPr/>
          </p:nvSpPr>
          <p:spPr bwMode="auto">
            <a:xfrm>
              <a:off x="3141663" y="2417763"/>
              <a:ext cx="1588" cy="11113"/>
            </a:xfrm>
            <a:custGeom>
              <a:avLst/>
              <a:gdLst>
                <a:gd name="T0" fmla="*/ 0 w 1"/>
                <a:gd name="T1" fmla="*/ 7 h 7"/>
                <a:gd name="T2" fmla="*/ 1 w 1"/>
                <a:gd name="T3" fmla="*/ 7 h 7"/>
                <a:gd name="T4" fmla="*/ 1 w 1"/>
                <a:gd name="T5" fmla="*/ 0 h 7"/>
                <a:gd name="T6" fmla="*/ 1 w 1"/>
                <a:gd name="T7" fmla="*/ 0 h 7"/>
                <a:gd name="T8" fmla="*/ 0 w 1"/>
                <a:gd name="T9" fmla="*/ 7 h 7"/>
                <a:gd name="T10" fmla="*/ 0 w 1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7">
                  <a:moveTo>
                    <a:pt x="0" y="7"/>
                  </a:moveTo>
                  <a:lnTo>
                    <a:pt x="1" y="7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5" name="Freeform 299"/>
            <p:cNvSpPr>
              <a:spLocks/>
            </p:cNvSpPr>
            <p:nvPr/>
          </p:nvSpPr>
          <p:spPr bwMode="auto">
            <a:xfrm>
              <a:off x="3114675" y="2428875"/>
              <a:ext cx="28575" cy="50800"/>
            </a:xfrm>
            <a:custGeom>
              <a:avLst/>
              <a:gdLst>
                <a:gd name="T0" fmla="*/ 18 w 18"/>
                <a:gd name="T1" fmla="*/ 0 h 32"/>
                <a:gd name="T2" fmla="*/ 17 w 18"/>
                <a:gd name="T3" fmla="*/ 0 h 32"/>
                <a:gd name="T4" fmla="*/ 17 w 18"/>
                <a:gd name="T5" fmla="*/ 0 h 32"/>
                <a:gd name="T6" fmla="*/ 15 w 18"/>
                <a:gd name="T7" fmla="*/ 5 h 32"/>
                <a:gd name="T8" fmla="*/ 11 w 18"/>
                <a:gd name="T9" fmla="*/ 10 h 32"/>
                <a:gd name="T10" fmla="*/ 7 w 18"/>
                <a:gd name="T11" fmla="*/ 16 h 32"/>
                <a:gd name="T12" fmla="*/ 0 w 18"/>
                <a:gd name="T13" fmla="*/ 20 h 32"/>
                <a:gd name="T14" fmla="*/ 0 w 18"/>
                <a:gd name="T15" fmla="*/ 20 h 32"/>
                <a:gd name="T16" fmla="*/ 5 w 18"/>
                <a:gd name="T17" fmla="*/ 32 h 32"/>
                <a:gd name="T18" fmla="*/ 5 w 18"/>
                <a:gd name="T19" fmla="*/ 32 h 32"/>
                <a:gd name="T20" fmla="*/ 10 w 18"/>
                <a:gd name="T21" fmla="*/ 26 h 32"/>
                <a:gd name="T22" fmla="*/ 15 w 18"/>
                <a:gd name="T23" fmla="*/ 20 h 32"/>
                <a:gd name="T24" fmla="*/ 17 w 18"/>
                <a:gd name="T25" fmla="*/ 15 h 32"/>
                <a:gd name="T26" fmla="*/ 18 w 18"/>
                <a:gd name="T27" fmla="*/ 9 h 32"/>
                <a:gd name="T28" fmla="*/ 18 w 18"/>
                <a:gd name="T29" fmla="*/ 9 h 32"/>
                <a:gd name="T30" fmla="*/ 18 w 18"/>
                <a:gd name="T31" fmla="*/ 7 h 32"/>
                <a:gd name="T32" fmla="*/ 18 w 18"/>
                <a:gd name="T33" fmla="*/ 0 h 32"/>
                <a:gd name="T34" fmla="*/ 18 w 18"/>
                <a:gd name="T3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" h="32">
                  <a:moveTo>
                    <a:pt x="18" y="0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15" y="5"/>
                  </a:lnTo>
                  <a:lnTo>
                    <a:pt x="11" y="10"/>
                  </a:lnTo>
                  <a:lnTo>
                    <a:pt x="7" y="16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10" y="26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18" y="7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6" name="Freeform 300"/>
            <p:cNvSpPr>
              <a:spLocks/>
            </p:cNvSpPr>
            <p:nvPr/>
          </p:nvSpPr>
          <p:spPr bwMode="auto">
            <a:xfrm>
              <a:off x="3095625" y="2357438"/>
              <a:ext cx="47625" cy="103188"/>
            </a:xfrm>
            <a:custGeom>
              <a:avLst/>
              <a:gdLst>
                <a:gd name="T0" fmla="*/ 12 w 30"/>
                <a:gd name="T1" fmla="*/ 65 h 65"/>
                <a:gd name="T2" fmla="*/ 12 w 30"/>
                <a:gd name="T3" fmla="*/ 65 h 65"/>
                <a:gd name="T4" fmla="*/ 19 w 30"/>
                <a:gd name="T5" fmla="*/ 61 h 65"/>
                <a:gd name="T6" fmla="*/ 23 w 30"/>
                <a:gd name="T7" fmla="*/ 55 h 65"/>
                <a:gd name="T8" fmla="*/ 27 w 30"/>
                <a:gd name="T9" fmla="*/ 50 h 65"/>
                <a:gd name="T10" fmla="*/ 29 w 30"/>
                <a:gd name="T11" fmla="*/ 45 h 65"/>
                <a:gd name="T12" fmla="*/ 29 w 30"/>
                <a:gd name="T13" fmla="*/ 45 h 65"/>
                <a:gd name="T14" fmla="*/ 30 w 30"/>
                <a:gd name="T15" fmla="*/ 38 h 65"/>
                <a:gd name="T16" fmla="*/ 30 w 30"/>
                <a:gd name="T17" fmla="*/ 38 h 65"/>
                <a:gd name="T18" fmla="*/ 30 w 30"/>
                <a:gd name="T19" fmla="*/ 37 h 65"/>
                <a:gd name="T20" fmla="*/ 30 w 30"/>
                <a:gd name="T21" fmla="*/ 37 h 65"/>
                <a:gd name="T22" fmla="*/ 30 w 30"/>
                <a:gd name="T23" fmla="*/ 32 h 65"/>
                <a:gd name="T24" fmla="*/ 29 w 30"/>
                <a:gd name="T25" fmla="*/ 27 h 65"/>
                <a:gd name="T26" fmla="*/ 26 w 30"/>
                <a:gd name="T27" fmla="*/ 23 h 65"/>
                <a:gd name="T28" fmla="*/ 22 w 30"/>
                <a:gd name="T29" fmla="*/ 18 h 65"/>
                <a:gd name="T30" fmla="*/ 19 w 30"/>
                <a:gd name="T31" fmla="*/ 14 h 65"/>
                <a:gd name="T32" fmla="*/ 13 w 30"/>
                <a:gd name="T33" fmla="*/ 9 h 65"/>
                <a:gd name="T34" fmla="*/ 0 w 30"/>
                <a:gd name="T35" fmla="*/ 0 h 65"/>
                <a:gd name="T36" fmla="*/ 0 w 30"/>
                <a:gd name="T37" fmla="*/ 0 h 65"/>
                <a:gd name="T38" fmla="*/ 1 w 30"/>
                <a:gd name="T39" fmla="*/ 17 h 65"/>
                <a:gd name="T40" fmla="*/ 4 w 30"/>
                <a:gd name="T41" fmla="*/ 34 h 65"/>
                <a:gd name="T42" fmla="*/ 8 w 30"/>
                <a:gd name="T43" fmla="*/ 51 h 65"/>
                <a:gd name="T44" fmla="*/ 12 w 30"/>
                <a:gd name="T45" fmla="*/ 65 h 65"/>
                <a:gd name="T46" fmla="*/ 12 w 30"/>
                <a:gd name="T47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65">
                  <a:moveTo>
                    <a:pt x="12" y="65"/>
                  </a:moveTo>
                  <a:lnTo>
                    <a:pt x="12" y="65"/>
                  </a:lnTo>
                  <a:lnTo>
                    <a:pt x="19" y="61"/>
                  </a:lnTo>
                  <a:lnTo>
                    <a:pt x="23" y="55"/>
                  </a:lnTo>
                  <a:lnTo>
                    <a:pt x="27" y="50"/>
                  </a:lnTo>
                  <a:lnTo>
                    <a:pt x="29" y="45"/>
                  </a:lnTo>
                  <a:lnTo>
                    <a:pt x="29" y="45"/>
                  </a:lnTo>
                  <a:lnTo>
                    <a:pt x="30" y="38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32"/>
                  </a:lnTo>
                  <a:lnTo>
                    <a:pt x="29" y="27"/>
                  </a:lnTo>
                  <a:lnTo>
                    <a:pt x="26" y="23"/>
                  </a:lnTo>
                  <a:lnTo>
                    <a:pt x="22" y="18"/>
                  </a:lnTo>
                  <a:lnTo>
                    <a:pt x="19" y="14"/>
                  </a:lnTo>
                  <a:lnTo>
                    <a:pt x="13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7"/>
                  </a:lnTo>
                  <a:lnTo>
                    <a:pt x="4" y="34"/>
                  </a:lnTo>
                  <a:lnTo>
                    <a:pt x="8" y="51"/>
                  </a:lnTo>
                  <a:lnTo>
                    <a:pt x="12" y="65"/>
                  </a:lnTo>
                  <a:lnTo>
                    <a:pt x="12" y="65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7" name="Freeform 301"/>
            <p:cNvSpPr>
              <a:spLocks/>
            </p:cNvSpPr>
            <p:nvPr/>
          </p:nvSpPr>
          <p:spPr bwMode="auto">
            <a:xfrm>
              <a:off x="3146425" y="2524125"/>
              <a:ext cx="34925" cy="28575"/>
            </a:xfrm>
            <a:custGeom>
              <a:avLst/>
              <a:gdLst>
                <a:gd name="T0" fmla="*/ 6 w 22"/>
                <a:gd name="T1" fmla="*/ 6 h 18"/>
                <a:gd name="T2" fmla="*/ 14 w 22"/>
                <a:gd name="T3" fmla="*/ 18 h 18"/>
                <a:gd name="T4" fmla="*/ 14 w 22"/>
                <a:gd name="T5" fmla="*/ 18 h 18"/>
                <a:gd name="T6" fmla="*/ 19 w 22"/>
                <a:gd name="T7" fmla="*/ 18 h 18"/>
                <a:gd name="T8" fmla="*/ 21 w 22"/>
                <a:gd name="T9" fmla="*/ 17 h 18"/>
                <a:gd name="T10" fmla="*/ 22 w 22"/>
                <a:gd name="T11" fmla="*/ 15 h 18"/>
                <a:gd name="T12" fmla="*/ 21 w 22"/>
                <a:gd name="T13" fmla="*/ 12 h 18"/>
                <a:gd name="T14" fmla="*/ 18 w 22"/>
                <a:gd name="T15" fmla="*/ 8 h 18"/>
                <a:gd name="T16" fmla="*/ 0 w 22"/>
                <a:gd name="T17" fmla="*/ 0 h 18"/>
                <a:gd name="T18" fmla="*/ 0 w 22"/>
                <a:gd name="T19" fmla="*/ 0 h 18"/>
                <a:gd name="T20" fmla="*/ 6 w 22"/>
                <a:gd name="T21" fmla="*/ 6 h 18"/>
                <a:gd name="T22" fmla="*/ 6 w 22"/>
                <a:gd name="T23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18">
                  <a:moveTo>
                    <a:pt x="6" y="6"/>
                  </a:moveTo>
                  <a:lnTo>
                    <a:pt x="14" y="18"/>
                  </a:lnTo>
                  <a:lnTo>
                    <a:pt x="14" y="18"/>
                  </a:lnTo>
                  <a:lnTo>
                    <a:pt x="19" y="18"/>
                  </a:lnTo>
                  <a:lnTo>
                    <a:pt x="21" y="17"/>
                  </a:lnTo>
                  <a:lnTo>
                    <a:pt x="22" y="15"/>
                  </a:lnTo>
                  <a:lnTo>
                    <a:pt x="21" y="12"/>
                  </a:lnTo>
                  <a:lnTo>
                    <a:pt x="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8" name="Freeform 302"/>
            <p:cNvSpPr>
              <a:spLocks/>
            </p:cNvSpPr>
            <p:nvPr/>
          </p:nvSpPr>
          <p:spPr bwMode="auto">
            <a:xfrm>
              <a:off x="2524125" y="2403475"/>
              <a:ext cx="466725" cy="133350"/>
            </a:xfrm>
            <a:custGeom>
              <a:avLst/>
              <a:gdLst>
                <a:gd name="T0" fmla="*/ 294 w 294"/>
                <a:gd name="T1" fmla="*/ 77 h 84"/>
                <a:gd name="T2" fmla="*/ 279 w 294"/>
                <a:gd name="T3" fmla="*/ 78 h 84"/>
                <a:gd name="T4" fmla="*/ 279 w 294"/>
                <a:gd name="T5" fmla="*/ 66 h 84"/>
                <a:gd name="T6" fmla="*/ 279 w 294"/>
                <a:gd name="T7" fmla="*/ 66 h 84"/>
                <a:gd name="T8" fmla="*/ 258 w 294"/>
                <a:gd name="T9" fmla="*/ 67 h 84"/>
                <a:gd name="T10" fmla="*/ 238 w 294"/>
                <a:gd name="T11" fmla="*/ 68 h 84"/>
                <a:gd name="T12" fmla="*/ 217 w 294"/>
                <a:gd name="T13" fmla="*/ 69 h 84"/>
                <a:gd name="T14" fmla="*/ 194 w 294"/>
                <a:gd name="T15" fmla="*/ 68 h 84"/>
                <a:gd name="T16" fmla="*/ 194 w 294"/>
                <a:gd name="T17" fmla="*/ 68 h 84"/>
                <a:gd name="T18" fmla="*/ 156 w 294"/>
                <a:gd name="T19" fmla="*/ 66 h 84"/>
                <a:gd name="T20" fmla="*/ 137 w 294"/>
                <a:gd name="T21" fmla="*/ 63 h 84"/>
                <a:gd name="T22" fmla="*/ 120 w 294"/>
                <a:gd name="T23" fmla="*/ 60 h 84"/>
                <a:gd name="T24" fmla="*/ 103 w 294"/>
                <a:gd name="T25" fmla="*/ 57 h 84"/>
                <a:gd name="T26" fmla="*/ 86 w 294"/>
                <a:gd name="T27" fmla="*/ 53 h 84"/>
                <a:gd name="T28" fmla="*/ 72 w 294"/>
                <a:gd name="T29" fmla="*/ 49 h 84"/>
                <a:gd name="T30" fmla="*/ 57 w 294"/>
                <a:gd name="T31" fmla="*/ 43 h 84"/>
                <a:gd name="T32" fmla="*/ 57 w 294"/>
                <a:gd name="T33" fmla="*/ 43 h 84"/>
                <a:gd name="T34" fmla="*/ 35 w 294"/>
                <a:gd name="T35" fmla="*/ 33 h 84"/>
                <a:gd name="T36" fmla="*/ 26 w 294"/>
                <a:gd name="T37" fmla="*/ 28 h 84"/>
                <a:gd name="T38" fmla="*/ 18 w 294"/>
                <a:gd name="T39" fmla="*/ 23 h 84"/>
                <a:gd name="T40" fmla="*/ 11 w 294"/>
                <a:gd name="T41" fmla="*/ 17 h 84"/>
                <a:gd name="T42" fmla="*/ 6 w 294"/>
                <a:gd name="T43" fmla="*/ 12 h 84"/>
                <a:gd name="T44" fmla="*/ 3 w 294"/>
                <a:gd name="T45" fmla="*/ 6 h 84"/>
                <a:gd name="T46" fmla="*/ 1 w 294"/>
                <a:gd name="T47" fmla="*/ 0 h 84"/>
                <a:gd name="T48" fmla="*/ 0 w 294"/>
                <a:gd name="T49" fmla="*/ 0 h 84"/>
                <a:gd name="T50" fmla="*/ 0 w 294"/>
                <a:gd name="T51" fmla="*/ 6 h 84"/>
                <a:gd name="T52" fmla="*/ 0 w 294"/>
                <a:gd name="T53" fmla="*/ 10 h 84"/>
                <a:gd name="T54" fmla="*/ 0 w 294"/>
                <a:gd name="T55" fmla="*/ 10 h 84"/>
                <a:gd name="T56" fmla="*/ 1 w 294"/>
                <a:gd name="T57" fmla="*/ 17 h 84"/>
                <a:gd name="T58" fmla="*/ 4 w 294"/>
                <a:gd name="T59" fmla="*/ 23 h 84"/>
                <a:gd name="T60" fmla="*/ 9 w 294"/>
                <a:gd name="T61" fmla="*/ 30 h 84"/>
                <a:gd name="T62" fmla="*/ 14 w 294"/>
                <a:gd name="T63" fmla="*/ 35 h 84"/>
                <a:gd name="T64" fmla="*/ 22 w 294"/>
                <a:gd name="T65" fmla="*/ 41 h 84"/>
                <a:gd name="T66" fmla="*/ 32 w 294"/>
                <a:gd name="T67" fmla="*/ 46 h 84"/>
                <a:gd name="T68" fmla="*/ 44 w 294"/>
                <a:gd name="T69" fmla="*/ 52 h 84"/>
                <a:gd name="T70" fmla="*/ 57 w 294"/>
                <a:gd name="T71" fmla="*/ 58 h 84"/>
                <a:gd name="T72" fmla="*/ 57 w 294"/>
                <a:gd name="T73" fmla="*/ 58 h 84"/>
                <a:gd name="T74" fmla="*/ 72 w 294"/>
                <a:gd name="T75" fmla="*/ 63 h 84"/>
                <a:gd name="T76" fmla="*/ 86 w 294"/>
                <a:gd name="T77" fmla="*/ 68 h 84"/>
                <a:gd name="T78" fmla="*/ 103 w 294"/>
                <a:gd name="T79" fmla="*/ 71 h 84"/>
                <a:gd name="T80" fmla="*/ 120 w 294"/>
                <a:gd name="T81" fmla="*/ 75 h 84"/>
                <a:gd name="T82" fmla="*/ 137 w 294"/>
                <a:gd name="T83" fmla="*/ 78 h 84"/>
                <a:gd name="T84" fmla="*/ 156 w 294"/>
                <a:gd name="T85" fmla="*/ 80 h 84"/>
                <a:gd name="T86" fmla="*/ 194 w 294"/>
                <a:gd name="T87" fmla="*/ 82 h 84"/>
                <a:gd name="T88" fmla="*/ 194 w 294"/>
                <a:gd name="T89" fmla="*/ 82 h 84"/>
                <a:gd name="T90" fmla="*/ 221 w 294"/>
                <a:gd name="T91" fmla="*/ 84 h 84"/>
                <a:gd name="T92" fmla="*/ 247 w 294"/>
                <a:gd name="T93" fmla="*/ 82 h 84"/>
                <a:gd name="T94" fmla="*/ 272 w 294"/>
                <a:gd name="T95" fmla="*/ 80 h 84"/>
                <a:gd name="T96" fmla="*/ 294 w 294"/>
                <a:gd name="T97" fmla="*/ 77 h 84"/>
                <a:gd name="T98" fmla="*/ 294 w 294"/>
                <a:gd name="T99" fmla="*/ 7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4" h="84">
                  <a:moveTo>
                    <a:pt x="294" y="77"/>
                  </a:moveTo>
                  <a:lnTo>
                    <a:pt x="279" y="78"/>
                  </a:lnTo>
                  <a:lnTo>
                    <a:pt x="279" y="66"/>
                  </a:lnTo>
                  <a:lnTo>
                    <a:pt x="279" y="66"/>
                  </a:lnTo>
                  <a:lnTo>
                    <a:pt x="258" y="67"/>
                  </a:lnTo>
                  <a:lnTo>
                    <a:pt x="238" y="68"/>
                  </a:lnTo>
                  <a:lnTo>
                    <a:pt x="217" y="69"/>
                  </a:lnTo>
                  <a:lnTo>
                    <a:pt x="194" y="68"/>
                  </a:lnTo>
                  <a:lnTo>
                    <a:pt x="194" y="68"/>
                  </a:lnTo>
                  <a:lnTo>
                    <a:pt x="156" y="66"/>
                  </a:lnTo>
                  <a:lnTo>
                    <a:pt x="137" y="63"/>
                  </a:lnTo>
                  <a:lnTo>
                    <a:pt x="120" y="60"/>
                  </a:lnTo>
                  <a:lnTo>
                    <a:pt x="103" y="57"/>
                  </a:lnTo>
                  <a:lnTo>
                    <a:pt x="86" y="53"/>
                  </a:lnTo>
                  <a:lnTo>
                    <a:pt x="72" y="49"/>
                  </a:lnTo>
                  <a:lnTo>
                    <a:pt x="57" y="43"/>
                  </a:lnTo>
                  <a:lnTo>
                    <a:pt x="57" y="43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8" y="23"/>
                  </a:lnTo>
                  <a:lnTo>
                    <a:pt x="11" y="17"/>
                  </a:lnTo>
                  <a:lnTo>
                    <a:pt x="6" y="12"/>
                  </a:lnTo>
                  <a:lnTo>
                    <a:pt x="3" y="6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17"/>
                  </a:lnTo>
                  <a:lnTo>
                    <a:pt x="4" y="23"/>
                  </a:lnTo>
                  <a:lnTo>
                    <a:pt x="9" y="30"/>
                  </a:lnTo>
                  <a:lnTo>
                    <a:pt x="14" y="35"/>
                  </a:lnTo>
                  <a:lnTo>
                    <a:pt x="22" y="41"/>
                  </a:lnTo>
                  <a:lnTo>
                    <a:pt x="32" y="46"/>
                  </a:lnTo>
                  <a:lnTo>
                    <a:pt x="44" y="52"/>
                  </a:lnTo>
                  <a:lnTo>
                    <a:pt x="57" y="58"/>
                  </a:lnTo>
                  <a:lnTo>
                    <a:pt x="57" y="58"/>
                  </a:lnTo>
                  <a:lnTo>
                    <a:pt x="72" y="63"/>
                  </a:lnTo>
                  <a:lnTo>
                    <a:pt x="86" y="68"/>
                  </a:lnTo>
                  <a:lnTo>
                    <a:pt x="103" y="71"/>
                  </a:lnTo>
                  <a:lnTo>
                    <a:pt x="120" y="75"/>
                  </a:lnTo>
                  <a:lnTo>
                    <a:pt x="137" y="78"/>
                  </a:lnTo>
                  <a:lnTo>
                    <a:pt x="156" y="80"/>
                  </a:lnTo>
                  <a:lnTo>
                    <a:pt x="194" y="82"/>
                  </a:lnTo>
                  <a:lnTo>
                    <a:pt x="194" y="82"/>
                  </a:lnTo>
                  <a:lnTo>
                    <a:pt x="221" y="84"/>
                  </a:lnTo>
                  <a:lnTo>
                    <a:pt x="247" y="82"/>
                  </a:lnTo>
                  <a:lnTo>
                    <a:pt x="272" y="80"/>
                  </a:lnTo>
                  <a:lnTo>
                    <a:pt x="294" y="77"/>
                  </a:lnTo>
                  <a:lnTo>
                    <a:pt x="294" y="77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9" name="Freeform 303"/>
            <p:cNvSpPr>
              <a:spLocks noEditPoints="1"/>
            </p:cNvSpPr>
            <p:nvPr/>
          </p:nvSpPr>
          <p:spPr bwMode="auto">
            <a:xfrm>
              <a:off x="2333625" y="1196975"/>
              <a:ext cx="560388" cy="944563"/>
            </a:xfrm>
            <a:custGeom>
              <a:avLst/>
              <a:gdLst>
                <a:gd name="T0" fmla="*/ 331 w 353"/>
                <a:gd name="T1" fmla="*/ 0 h 595"/>
                <a:gd name="T2" fmla="*/ 276 w 353"/>
                <a:gd name="T3" fmla="*/ 2 h 595"/>
                <a:gd name="T4" fmla="*/ 227 w 353"/>
                <a:gd name="T5" fmla="*/ 15 h 595"/>
                <a:gd name="T6" fmla="*/ 159 w 353"/>
                <a:gd name="T7" fmla="*/ 47 h 595"/>
                <a:gd name="T8" fmla="*/ 97 w 353"/>
                <a:gd name="T9" fmla="*/ 98 h 595"/>
                <a:gd name="T10" fmla="*/ 75 w 353"/>
                <a:gd name="T11" fmla="*/ 124 h 595"/>
                <a:gd name="T12" fmla="*/ 47 w 353"/>
                <a:gd name="T13" fmla="*/ 164 h 595"/>
                <a:gd name="T14" fmla="*/ 25 w 353"/>
                <a:gd name="T15" fmla="*/ 208 h 595"/>
                <a:gd name="T16" fmla="*/ 9 w 353"/>
                <a:gd name="T17" fmla="*/ 255 h 595"/>
                <a:gd name="T18" fmla="*/ 2 w 353"/>
                <a:gd name="T19" fmla="*/ 305 h 595"/>
                <a:gd name="T20" fmla="*/ 0 w 353"/>
                <a:gd name="T21" fmla="*/ 340 h 595"/>
                <a:gd name="T22" fmla="*/ 5 w 353"/>
                <a:gd name="T23" fmla="*/ 400 h 595"/>
                <a:gd name="T24" fmla="*/ 20 w 353"/>
                <a:gd name="T25" fmla="*/ 458 h 595"/>
                <a:gd name="T26" fmla="*/ 35 w 353"/>
                <a:gd name="T27" fmla="*/ 494 h 595"/>
                <a:gd name="T28" fmla="*/ 107 w 353"/>
                <a:gd name="T29" fmla="*/ 566 h 595"/>
                <a:gd name="T30" fmla="*/ 146 w 353"/>
                <a:gd name="T31" fmla="*/ 589 h 595"/>
                <a:gd name="T32" fmla="*/ 169 w 353"/>
                <a:gd name="T33" fmla="*/ 595 h 595"/>
                <a:gd name="T34" fmla="*/ 187 w 353"/>
                <a:gd name="T35" fmla="*/ 589 h 595"/>
                <a:gd name="T36" fmla="*/ 183 w 353"/>
                <a:gd name="T37" fmla="*/ 562 h 595"/>
                <a:gd name="T38" fmla="*/ 146 w 353"/>
                <a:gd name="T39" fmla="*/ 458 h 595"/>
                <a:gd name="T40" fmla="*/ 111 w 353"/>
                <a:gd name="T41" fmla="*/ 355 h 595"/>
                <a:gd name="T42" fmla="*/ 110 w 353"/>
                <a:gd name="T43" fmla="*/ 323 h 595"/>
                <a:gd name="T44" fmla="*/ 115 w 353"/>
                <a:gd name="T45" fmla="*/ 295 h 595"/>
                <a:gd name="T46" fmla="*/ 115 w 353"/>
                <a:gd name="T47" fmla="*/ 294 h 595"/>
                <a:gd name="T48" fmla="*/ 115 w 353"/>
                <a:gd name="T49" fmla="*/ 260 h 595"/>
                <a:gd name="T50" fmla="*/ 120 w 353"/>
                <a:gd name="T51" fmla="*/ 213 h 595"/>
                <a:gd name="T52" fmla="*/ 131 w 353"/>
                <a:gd name="T53" fmla="*/ 169 h 595"/>
                <a:gd name="T54" fmla="*/ 148 w 353"/>
                <a:gd name="T55" fmla="*/ 128 h 595"/>
                <a:gd name="T56" fmla="*/ 171 w 353"/>
                <a:gd name="T57" fmla="*/ 91 h 595"/>
                <a:gd name="T58" fmla="*/ 200 w 353"/>
                <a:gd name="T59" fmla="*/ 57 h 595"/>
                <a:gd name="T60" fmla="*/ 201 w 353"/>
                <a:gd name="T61" fmla="*/ 56 h 595"/>
                <a:gd name="T62" fmla="*/ 255 w 353"/>
                <a:gd name="T63" fmla="*/ 20 h 595"/>
                <a:gd name="T64" fmla="*/ 312 w 353"/>
                <a:gd name="T65" fmla="*/ 3 h 595"/>
                <a:gd name="T66" fmla="*/ 353 w 353"/>
                <a:gd name="T67" fmla="*/ 1 h 595"/>
                <a:gd name="T68" fmla="*/ 120 w 353"/>
                <a:gd name="T69" fmla="*/ 110 h 595"/>
                <a:gd name="T70" fmla="*/ 122 w 353"/>
                <a:gd name="T71" fmla="*/ 120 h 595"/>
                <a:gd name="T72" fmla="*/ 85 w 353"/>
                <a:gd name="T73" fmla="*/ 195 h 595"/>
                <a:gd name="T74" fmla="*/ 61 w 353"/>
                <a:gd name="T75" fmla="*/ 268 h 595"/>
                <a:gd name="T76" fmla="*/ 49 w 353"/>
                <a:gd name="T77" fmla="*/ 341 h 595"/>
                <a:gd name="T78" fmla="*/ 49 w 353"/>
                <a:gd name="T79" fmla="*/ 415 h 595"/>
                <a:gd name="T80" fmla="*/ 60 w 353"/>
                <a:gd name="T81" fmla="*/ 488 h 595"/>
                <a:gd name="T82" fmla="*/ 49 w 353"/>
                <a:gd name="T83" fmla="*/ 475 h 595"/>
                <a:gd name="T84" fmla="*/ 30 w 353"/>
                <a:gd name="T85" fmla="*/ 427 h 595"/>
                <a:gd name="T86" fmla="*/ 20 w 353"/>
                <a:gd name="T87" fmla="*/ 376 h 595"/>
                <a:gd name="T88" fmla="*/ 17 w 353"/>
                <a:gd name="T89" fmla="*/ 339 h 595"/>
                <a:gd name="T90" fmla="*/ 21 w 353"/>
                <a:gd name="T91" fmla="*/ 294 h 595"/>
                <a:gd name="T92" fmla="*/ 30 w 353"/>
                <a:gd name="T93" fmla="*/ 250 h 595"/>
                <a:gd name="T94" fmla="*/ 45 w 353"/>
                <a:gd name="T95" fmla="*/ 210 h 595"/>
                <a:gd name="T96" fmla="*/ 66 w 353"/>
                <a:gd name="T97" fmla="*/ 172 h 595"/>
                <a:gd name="T98" fmla="*/ 94 w 353"/>
                <a:gd name="T99" fmla="*/ 137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3" h="595">
                  <a:moveTo>
                    <a:pt x="353" y="1"/>
                  </a:moveTo>
                  <a:lnTo>
                    <a:pt x="353" y="1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03" y="0"/>
                  </a:lnTo>
                  <a:lnTo>
                    <a:pt x="276" y="2"/>
                  </a:lnTo>
                  <a:lnTo>
                    <a:pt x="276" y="2"/>
                  </a:lnTo>
                  <a:lnTo>
                    <a:pt x="250" y="8"/>
                  </a:lnTo>
                  <a:lnTo>
                    <a:pt x="227" y="15"/>
                  </a:lnTo>
                  <a:lnTo>
                    <a:pt x="203" y="24"/>
                  </a:lnTo>
                  <a:lnTo>
                    <a:pt x="180" y="35"/>
                  </a:lnTo>
                  <a:lnTo>
                    <a:pt x="159" y="47"/>
                  </a:lnTo>
                  <a:lnTo>
                    <a:pt x="138" y="63"/>
                  </a:lnTo>
                  <a:lnTo>
                    <a:pt x="117" y="80"/>
                  </a:lnTo>
                  <a:lnTo>
                    <a:pt x="97" y="98"/>
                  </a:lnTo>
                  <a:lnTo>
                    <a:pt x="97" y="98"/>
                  </a:lnTo>
                  <a:lnTo>
                    <a:pt x="86" y="110"/>
                  </a:lnTo>
                  <a:lnTo>
                    <a:pt x="75" y="124"/>
                  </a:lnTo>
                  <a:lnTo>
                    <a:pt x="65" y="137"/>
                  </a:lnTo>
                  <a:lnTo>
                    <a:pt x="56" y="151"/>
                  </a:lnTo>
                  <a:lnTo>
                    <a:pt x="47" y="164"/>
                  </a:lnTo>
                  <a:lnTo>
                    <a:pt x="39" y="179"/>
                  </a:lnTo>
                  <a:lnTo>
                    <a:pt x="31" y="193"/>
                  </a:lnTo>
                  <a:lnTo>
                    <a:pt x="25" y="208"/>
                  </a:lnTo>
                  <a:lnTo>
                    <a:pt x="20" y="224"/>
                  </a:lnTo>
                  <a:lnTo>
                    <a:pt x="14" y="240"/>
                  </a:lnTo>
                  <a:lnTo>
                    <a:pt x="9" y="255"/>
                  </a:lnTo>
                  <a:lnTo>
                    <a:pt x="6" y="271"/>
                  </a:lnTo>
                  <a:lnTo>
                    <a:pt x="4" y="288"/>
                  </a:lnTo>
                  <a:lnTo>
                    <a:pt x="2" y="305"/>
                  </a:lnTo>
                  <a:lnTo>
                    <a:pt x="0" y="322"/>
                  </a:lnTo>
                  <a:lnTo>
                    <a:pt x="0" y="340"/>
                  </a:lnTo>
                  <a:lnTo>
                    <a:pt x="0" y="340"/>
                  </a:lnTo>
                  <a:lnTo>
                    <a:pt x="0" y="360"/>
                  </a:lnTo>
                  <a:lnTo>
                    <a:pt x="3" y="381"/>
                  </a:lnTo>
                  <a:lnTo>
                    <a:pt x="5" y="400"/>
                  </a:lnTo>
                  <a:lnTo>
                    <a:pt x="9" y="421"/>
                  </a:lnTo>
                  <a:lnTo>
                    <a:pt x="14" y="440"/>
                  </a:lnTo>
                  <a:lnTo>
                    <a:pt x="20" y="458"/>
                  </a:lnTo>
                  <a:lnTo>
                    <a:pt x="27" y="476"/>
                  </a:lnTo>
                  <a:lnTo>
                    <a:pt x="35" y="494"/>
                  </a:lnTo>
                  <a:lnTo>
                    <a:pt x="35" y="494"/>
                  </a:lnTo>
                  <a:lnTo>
                    <a:pt x="61" y="522"/>
                  </a:lnTo>
                  <a:lnTo>
                    <a:pt x="86" y="547"/>
                  </a:lnTo>
                  <a:lnTo>
                    <a:pt x="107" y="566"/>
                  </a:lnTo>
                  <a:lnTo>
                    <a:pt x="128" y="580"/>
                  </a:lnTo>
                  <a:lnTo>
                    <a:pt x="137" y="585"/>
                  </a:lnTo>
                  <a:lnTo>
                    <a:pt x="146" y="589"/>
                  </a:lnTo>
                  <a:lnTo>
                    <a:pt x="155" y="593"/>
                  </a:lnTo>
                  <a:lnTo>
                    <a:pt x="161" y="594"/>
                  </a:lnTo>
                  <a:lnTo>
                    <a:pt x="169" y="595"/>
                  </a:lnTo>
                  <a:lnTo>
                    <a:pt x="176" y="595"/>
                  </a:lnTo>
                  <a:lnTo>
                    <a:pt x="182" y="593"/>
                  </a:lnTo>
                  <a:lnTo>
                    <a:pt x="187" y="589"/>
                  </a:lnTo>
                  <a:lnTo>
                    <a:pt x="187" y="589"/>
                  </a:lnTo>
                  <a:lnTo>
                    <a:pt x="186" y="578"/>
                  </a:lnTo>
                  <a:lnTo>
                    <a:pt x="183" y="562"/>
                  </a:lnTo>
                  <a:lnTo>
                    <a:pt x="176" y="543"/>
                  </a:lnTo>
                  <a:lnTo>
                    <a:pt x="168" y="519"/>
                  </a:lnTo>
                  <a:lnTo>
                    <a:pt x="146" y="458"/>
                  </a:lnTo>
                  <a:lnTo>
                    <a:pt x="115" y="379"/>
                  </a:lnTo>
                  <a:lnTo>
                    <a:pt x="115" y="379"/>
                  </a:lnTo>
                  <a:lnTo>
                    <a:pt x="111" y="355"/>
                  </a:lnTo>
                  <a:lnTo>
                    <a:pt x="110" y="344"/>
                  </a:lnTo>
                  <a:lnTo>
                    <a:pt x="110" y="333"/>
                  </a:lnTo>
                  <a:lnTo>
                    <a:pt x="110" y="323"/>
                  </a:lnTo>
                  <a:lnTo>
                    <a:pt x="111" y="313"/>
                  </a:lnTo>
                  <a:lnTo>
                    <a:pt x="113" y="304"/>
                  </a:lnTo>
                  <a:lnTo>
                    <a:pt x="115" y="295"/>
                  </a:lnTo>
                  <a:lnTo>
                    <a:pt x="115" y="295"/>
                  </a:lnTo>
                  <a:lnTo>
                    <a:pt x="115" y="294"/>
                  </a:lnTo>
                  <a:lnTo>
                    <a:pt x="115" y="294"/>
                  </a:lnTo>
                  <a:lnTo>
                    <a:pt x="115" y="277"/>
                  </a:lnTo>
                  <a:lnTo>
                    <a:pt x="115" y="277"/>
                  </a:lnTo>
                  <a:lnTo>
                    <a:pt x="115" y="260"/>
                  </a:lnTo>
                  <a:lnTo>
                    <a:pt x="116" y="244"/>
                  </a:lnTo>
                  <a:lnTo>
                    <a:pt x="117" y="228"/>
                  </a:lnTo>
                  <a:lnTo>
                    <a:pt x="120" y="213"/>
                  </a:lnTo>
                  <a:lnTo>
                    <a:pt x="123" y="198"/>
                  </a:lnTo>
                  <a:lnTo>
                    <a:pt x="126" y="183"/>
                  </a:lnTo>
                  <a:lnTo>
                    <a:pt x="131" y="169"/>
                  </a:lnTo>
                  <a:lnTo>
                    <a:pt x="137" y="155"/>
                  </a:lnTo>
                  <a:lnTo>
                    <a:pt x="142" y="142"/>
                  </a:lnTo>
                  <a:lnTo>
                    <a:pt x="148" y="128"/>
                  </a:lnTo>
                  <a:lnTo>
                    <a:pt x="155" y="116"/>
                  </a:lnTo>
                  <a:lnTo>
                    <a:pt x="162" y="103"/>
                  </a:lnTo>
                  <a:lnTo>
                    <a:pt x="171" y="91"/>
                  </a:lnTo>
                  <a:lnTo>
                    <a:pt x="179" y="80"/>
                  </a:lnTo>
                  <a:lnTo>
                    <a:pt x="189" y="69"/>
                  </a:lnTo>
                  <a:lnTo>
                    <a:pt x="200" y="57"/>
                  </a:lnTo>
                  <a:lnTo>
                    <a:pt x="200" y="57"/>
                  </a:lnTo>
                  <a:lnTo>
                    <a:pt x="201" y="56"/>
                  </a:lnTo>
                  <a:lnTo>
                    <a:pt x="201" y="56"/>
                  </a:lnTo>
                  <a:lnTo>
                    <a:pt x="219" y="42"/>
                  </a:lnTo>
                  <a:lnTo>
                    <a:pt x="237" y="30"/>
                  </a:lnTo>
                  <a:lnTo>
                    <a:pt x="255" y="20"/>
                  </a:lnTo>
                  <a:lnTo>
                    <a:pt x="274" y="12"/>
                  </a:lnTo>
                  <a:lnTo>
                    <a:pt x="293" y="7"/>
                  </a:lnTo>
                  <a:lnTo>
                    <a:pt x="312" y="3"/>
                  </a:lnTo>
                  <a:lnTo>
                    <a:pt x="332" y="1"/>
                  </a:lnTo>
                  <a:lnTo>
                    <a:pt x="353" y="1"/>
                  </a:lnTo>
                  <a:lnTo>
                    <a:pt x="353" y="1"/>
                  </a:lnTo>
                  <a:close/>
                  <a:moveTo>
                    <a:pt x="104" y="126"/>
                  </a:moveTo>
                  <a:lnTo>
                    <a:pt x="104" y="126"/>
                  </a:lnTo>
                  <a:lnTo>
                    <a:pt x="120" y="110"/>
                  </a:lnTo>
                  <a:lnTo>
                    <a:pt x="137" y="96"/>
                  </a:lnTo>
                  <a:lnTo>
                    <a:pt x="137" y="96"/>
                  </a:lnTo>
                  <a:lnTo>
                    <a:pt x="122" y="120"/>
                  </a:lnTo>
                  <a:lnTo>
                    <a:pt x="108" y="145"/>
                  </a:lnTo>
                  <a:lnTo>
                    <a:pt x="96" y="170"/>
                  </a:lnTo>
                  <a:lnTo>
                    <a:pt x="85" y="195"/>
                  </a:lnTo>
                  <a:lnTo>
                    <a:pt x="76" y="218"/>
                  </a:lnTo>
                  <a:lnTo>
                    <a:pt x="68" y="243"/>
                  </a:lnTo>
                  <a:lnTo>
                    <a:pt x="61" y="268"/>
                  </a:lnTo>
                  <a:lnTo>
                    <a:pt x="56" y="292"/>
                  </a:lnTo>
                  <a:lnTo>
                    <a:pt x="51" y="316"/>
                  </a:lnTo>
                  <a:lnTo>
                    <a:pt x="49" y="341"/>
                  </a:lnTo>
                  <a:lnTo>
                    <a:pt x="48" y="366"/>
                  </a:lnTo>
                  <a:lnTo>
                    <a:pt x="48" y="390"/>
                  </a:lnTo>
                  <a:lnTo>
                    <a:pt x="49" y="415"/>
                  </a:lnTo>
                  <a:lnTo>
                    <a:pt x="51" y="439"/>
                  </a:lnTo>
                  <a:lnTo>
                    <a:pt x="54" y="463"/>
                  </a:lnTo>
                  <a:lnTo>
                    <a:pt x="60" y="488"/>
                  </a:lnTo>
                  <a:lnTo>
                    <a:pt x="60" y="488"/>
                  </a:lnTo>
                  <a:lnTo>
                    <a:pt x="49" y="475"/>
                  </a:lnTo>
                  <a:lnTo>
                    <a:pt x="49" y="475"/>
                  </a:lnTo>
                  <a:lnTo>
                    <a:pt x="41" y="459"/>
                  </a:lnTo>
                  <a:lnTo>
                    <a:pt x="35" y="443"/>
                  </a:lnTo>
                  <a:lnTo>
                    <a:pt x="30" y="427"/>
                  </a:lnTo>
                  <a:lnTo>
                    <a:pt x="25" y="411"/>
                  </a:lnTo>
                  <a:lnTo>
                    <a:pt x="22" y="393"/>
                  </a:lnTo>
                  <a:lnTo>
                    <a:pt x="20" y="376"/>
                  </a:lnTo>
                  <a:lnTo>
                    <a:pt x="18" y="358"/>
                  </a:lnTo>
                  <a:lnTo>
                    <a:pt x="17" y="339"/>
                  </a:lnTo>
                  <a:lnTo>
                    <a:pt x="17" y="339"/>
                  </a:lnTo>
                  <a:lnTo>
                    <a:pt x="18" y="324"/>
                  </a:lnTo>
                  <a:lnTo>
                    <a:pt x="20" y="308"/>
                  </a:lnTo>
                  <a:lnTo>
                    <a:pt x="21" y="294"/>
                  </a:lnTo>
                  <a:lnTo>
                    <a:pt x="23" y="279"/>
                  </a:lnTo>
                  <a:lnTo>
                    <a:pt x="26" y="264"/>
                  </a:lnTo>
                  <a:lnTo>
                    <a:pt x="30" y="250"/>
                  </a:lnTo>
                  <a:lnTo>
                    <a:pt x="34" y="236"/>
                  </a:lnTo>
                  <a:lnTo>
                    <a:pt x="39" y="223"/>
                  </a:lnTo>
                  <a:lnTo>
                    <a:pt x="45" y="210"/>
                  </a:lnTo>
                  <a:lnTo>
                    <a:pt x="51" y="197"/>
                  </a:lnTo>
                  <a:lnTo>
                    <a:pt x="58" y="184"/>
                  </a:lnTo>
                  <a:lnTo>
                    <a:pt x="66" y="172"/>
                  </a:lnTo>
                  <a:lnTo>
                    <a:pt x="75" y="160"/>
                  </a:lnTo>
                  <a:lnTo>
                    <a:pt x="84" y="148"/>
                  </a:lnTo>
                  <a:lnTo>
                    <a:pt x="94" y="137"/>
                  </a:lnTo>
                  <a:lnTo>
                    <a:pt x="104" y="126"/>
                  </a:lnTo>
                  <a:lnTo>
                    <a:pt x="104" y="126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0" name="Freeform 304"/>
            <p:cNvSpPr>
              <a:spLocks/>
            </p:cNvSpPr>
            <p:nvPr/>
          </p:nvSpPr>
          <p:spPr bwMode="auto">
            <a:xfrm>
              <a:off x="2360613" y="1349375"/>
              <a:ext cx="190500" cy="622300"/>
            </a:xfrm>
            <a:custGeom>
              <a:avLst/>
              <a:gdLst>
                <a:gd name="T0" fmla="*/ 120 w 120"/>
                <a:gd name="T1" fmla="*/ 0 h 392"/>
                <a:gd name="T2" fmla="*/ 120 w 120"/>
                <a:gd name="T3" fmla="*/ 0 h 392"/>
                <a:gd name="T4" fmla="*/ 103 w 120"/>
                <a:gd name="T5" fmla="*/ 14 h 392"/>
                <a:gd name="T6" fmla="*/ 87 w 120"/>
                <a:gd name="T7" fmla="*/ 30 h 392"/>
                <a:gd name="T8" fmla="*/ 87 w 120"/>
                <a:gd name="T9" fmla="*/ 30 h 392"/>
                <a:gd name="T10" fmla="*/ 77 w 120"/>
                <a:gd name="T11" fmla="*/ 41 h 392"/>
                <a:gd name="T12" fmla="*/ 67 w 120"/>
                <a:gd name="T13" fmla="*/ 52 h 392"/>
                <a:gd name="T14" fmla="*/ 58 w 120"/>
                <a:gd name="T15" fmla="*/ 64 h 392"/>
                <a:gd name="T16" fmla="*/ 49 w 120"/>
                <a:gd name="T17" fmla="*/ 76 h 392"/>
                <a:gd name="T18" fmla="*/ 41 w 120"/>
                <a:gd name="T19" fmla="*/ 88 h 392"/>
                <a:gd name="T20" fmla="*/ 34 w 120"/>
                <a:gd name="T21" fmla="*/ 101 h 392"/>
                <a:gd name="T22" fmla="*/ 28 w 120"/>
                <a:gd name="T23" fmla="*/ 114 h 392"/>
                <a:gd name="T24" fmla="*/ 22 w 120"/>
                <a:gd name="T25" fmla="*/ 127 h 392"/>
                <a:gd name="T26" fmla="*/ 17 w 120"/>
                <a:gd name="T27" fmla="*/ 140 h 392"/>
                <a:gd name="T28" fmla="*/ 13 w 120"/>
                <a:gd name="T29" fmla="*/ 154 h 392"/>
                <a:gd name="T30" fmla="*/ 9 w 120"/>
                <a:gd name="T31" fmla="*/ 168 h 392"/>
                <a:gd name="T32" fmla="*/ 6 w 120"/>
                <a:gd name="T33" fmla="*/ 183 h 392"/>
                <a:gd name="T34" fmla="*/ 4 w 120"/>
                <a:gd name="T35" fmla="*/ 198 h 392"/>
                <a:gd name="T36" fmla="*/ 3 w 120"/>
                <a:gd name="T37" fmla="*/ 212 h 392"/>
                <a:gd name="T38" fmla="*/ 1 w 120"/>
                <a:gd name="T39" fmla="*/ 228 h 392"/>
                <a:gd name="T40" fmla="*/ 0 w 120"/>
                <a:gd name="T41" fmla="*/ 243 h 392"/>
                <a:gd name="T42" fmla="*/ 0 w 120"/>
                <a:gd name="T43" fmla="*/ 243 h 392"/>
                <a:gd name="T44" fmla="*/ 1 w 120"/>
                <a:gd name="T45" fmla="*/ 262 h 392"/>
                <a:gd name="T46" fmla="*/ 3 w 120"/>
                <a:gd name="T47" fmla="*/ 280 h 392"/>
                <a:gd name="T48" fmla="*/ 5 w 120"/>
                <a:gd name="T49" fmla="*/ 297 h 392"/>
                <a:gd name="T50" fmla="*/ 8 w 120"/>
                <a:gd name="T51" fmla="*/ 315 h 392"/>
                <a:gd name="T52" fmla="*/ 13 w 120"/>
                <a:gd name="T53" fmla="*/ 331 h 392"/>
                <a:gd name="T54" fmla="*/ 18 w 120"/>
                <a:gd name="T55" fmla="*/ 347 h 392"/>
                <a:gd name="T56" fmla="*/ 24 w 120"/>
                <a:gd name="T57" fmla="*/ 363 h 392"/>
                <a:gd name="T58" fmla="*/ 32 w 120"/>
                <a:gd name="T59" fmla="*/ 379 h 392"/>
                <a:gd name="T60" fmla="*/ 32 w 120"/>
                <a:gd name="T61" fmla="*/ 379 h 392"/>
                <a:gd name="T62" fmla="*/ 43 w 120"/>
                <a:gd name="T63" fmla="*/ 392 h 392"/>
                <a:gd name="T64" fmla="*/ 43 w 120"/>
                <a:gd name="T65" fmla="*/ 392 h 392"/>
                <a:gd name="T66" fmla="*/ 37 w 120"/>
                <a:gd name="T67" fmla="*/ 367 h 392"/>
                <a:gd name="T68" fmla="*/ 34 w 120"/>
                <a:gd name="T69" fmla="*/ 343 h 392"/>
                <a:gd name="T70" fmla="*/ 32 w 120"/>
                <a:gd name="T71" fmla="*/ 319 h 392"/>
                <a:gd name="T72" fmla="*/ 31 w 120"/>
                <a:gd name="T73" fmla="*/ 294 h 392"/>
                <a:gd name="T74" fmla="*/ 31 w 120"/>
                <a:gd name="T75" fmla="*/ 270 h 392"/>
                <a:gd name="T76" fmla="*/ 32 w 120"/>
                <a:gd name="T77" fmla="*/ 245 h 392"/>
                <a:gd name="T78" fmla="*/ 34 w 120"/>
                <a:gd name="T79" fmla="*/ 220 h 392"/>
                <a:gd name="T80" fmla="*/ 39 w 120"/>
                <a:gd name="T81" fmla="*/ 196 h 392"/>
                <a:gd name="T82" fmla="*/ 44 w 120"/>
                <a:gd name="T83" fmla="*/ 172 h 392"/>
                <a:gd name="T84" fmla="*/ 51 w 120"/>
                <a:gd name="T85" fmla="*/ 147 h 392"/>
                <a:gd name="T86" fmla="*/ 59 w 120"/>
                <a:gd name="T87" fmla="*/ 122 h 392"/>
                <a:gd name="T88" fmla="*/ 68 w 120"/>
                <a:gd name="T89" fmla="*/ 99 h 392"/>
                <a:gd name="T90" fmla="*/ 79 w 120"/>
                <a:gd name="T91" fmla="*/ 74 h 392"/>
                <a:gd name="T92" fmla="*/ 91 w 120"/>
                <a:gd name="T93" fmla="*/ 49 h 392"/>
                <a:gd name="T94" fmla="*/ 105 w 120"/>
                <a:gd name="T95" fmla="*/ 24 h 392"/>
                <a:gd name="T96" fmla="*/ 120 w 120"/>
                <a:gd name="T97" fmla="*/ 0 h 392"/>
                <a:gd name="T98" fmla="*/ 120 w 120"/>
                <a:gd name="T99" fmla="*/ 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0" h="392">
                  <a:moveTo>
                    <a:pt x="120" y="0"/>
                  </a:moveTo>
                  <a:lnTo>
                    <a:pt x="120" y="0"/>
                  </a:lnTo>
                  <a:lnTo>
                    <a:pt x="103" y="14"/>
                  </a:lnTo>
                  <a:lnTo>
                    <a:pt x="87" y="30"/>
                  </a:lnTo>
                  <a:lnTo>
                    <a:pt x="87" y="30"/>
                  </a:lnTo>
                  <a:lnTo>
                    <a:pt x="77" y="41"/>
                  </a:lnTo>
                  <a:lnTo>
                    <a:pt x="67" y="52"/>
                  </a:lnTo>
                  <a:lnTo>
                    <a:pt x="58" y="64"/>
                  </a:lnTo>
                  <a:lnTo>
                    <a:pt x="49" y="76"/>
                  </a:lnTo>
                  <a:lnTo>
                    <a:pt x="41" y="88"/>
                  </a:lnTo>
                  <a:lnTo>
                    <a:pt x="34" y="101"/>
                  </a:lnTo>
                  <a:lnTo>
                    <a:pt x="28" y="114"/>
                  </a:lnTo>
                  <a:lnTo>
                    <a:pt x="22" y="127"/>
                  </a:lnTo>
                  <a:lnTo>
                    <a:pt x="17" y="140"/>
                  </a:lnTo>
                  <a:lnTo>
                    <a:pt x="13" y="154"/>
                  </a:lnTo>
                  <a:lnTo>
                    <a:pt x="9" y="168"/>
                  </a:lnTo>
                  <a:lnTo>
                    <a:pt x="6" y="183"/>
                  </a:lnTo>
                  <a:lnTo>
                    <a:pt x="4" y="198"/>
                  </a:lnTo>
                  <a:lnTo>
                    <a:pt x="3" y="212"/>
                  </a:lnTo>
                  <a:lnTo>
                    <a:pt x="1" y="228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1" y="262"/>
                  </a:lnTo>
                  <a:lnTo>
                    <a:pt x="3" y="280"/>
                  </a:lnTo>
                  <a:lnTo>
                    <a:pt x="5" y="297"/>
                  </a:lnTo>
                  <a:lnTo>
                    <a:pt x="8" y="315"/>
                  </a:lnTo>
                  <a:lnTo>
                    <a:pt x="13" y="331"/>
                  </a:lnTo>
                  <a:lnTo>
                    <a:pt x="18" y="347"/>
                  </a:lnTo>
                  <a:lnTo>
                    <a:pt x="24" y="363"/>
                  </a:lnTo>
                  <a:lnTo>
                    <a:pt x="32" y="379"/>
                  </a:lnTo>
                  <a:lnTo>
                    <a:pt x="32" y="379"/>
                  </a:lnTo>
                  <a:lnTo>
                    <a:pt x="43" y="392"/>
                  </a:lnTo>
                  <a:lnTo>
                    <a:pt x="43" y="392"/>
                  </a:lnTo>
                  <a:lnTo>
                    <a:pt x="37" y="367"/>
                  </a:lnTo>
                  <a:lnTo>
                    <a:pt x="34" y="343"/>
                  </a:lnTo>
                  <a:lnTo>
                    <a:pt x="32" y="319"/>
                  </a:lnTo>
                  <a:lnTo>
                    <a:pt x="31" y="294"/>
                  </a:lnTo>
                  <a:lnTo>
                    <a:pt x="31" y="270"/>
                  </a:lnTo>
                  <a:lnTo>
                    <a:pt x="32" y="245"/>
                  </a:lnTo>
                  <a:lnTo>
                    <a:pt x="34" y="220"/>
                  </a:lnTo>
                  <a:lnTo>
                    <a:pt x="39" y="196"/>
                  </a:lnTo>
                  <a:lnTo>
                    <a:pt x="44" y="172"/>
                  </a:lnTo>
                  <a:lnTo>
                    <a:pt x="51" y="147"/>
                  </a:lnTo>
                  <a:lnTo>
                    <a:pt x="59" y="122"/>
                  </a:lnTo>
                  <a:lnTo>
                    <a:pt x="68" y="99"/>
                  </a:lnTo>
                  <a:lnTo>
                    <a:pt x="79" y="74"/>
                  </a:lnTo>
                  <a:lnTo>
                    <a:pt x="91" y="49"/>
                  </a:lnTo>
                  <a:lnTo>
                    <a:pt x="105" y="24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1" name="Freeform 305"/>
            <p:cNvSpPr>
              <a:spLocks/>
            </p:cNvSpPr>
            <p:nvPr/>
          </p:nvSpPr>
          <p:spPr bwMode="auto">
            <a:xfrm>
              <a:off x="2547938" y="1360488"/>
              <a:ext cx="377825" cy="588963"/>
            </a:xfrm>
            <a:custGeom>
              <a:avLst/>
              <a:gdLst>
                <a:gd name="T0" fmla="*/ 238 w 238"/>
                <a:gd name="T1" fmla="*/ 8 h 371"/>
                <a:gd name="T2" fmla="*/ 238 w 238"/>
                <a:gd name="T3" fmla="*/ 8 h 371"/>
                <a:gd name="T4" fmla="*/ 232 w 238"/>
                <a:gd name="T5" fmla="*/ 5 h 371"/>
                <a:gd name="T6" fmla="*/ 225 w 238"/>
                <a:gd name="T7" fmla="*/ 3 h 371"/>
                <a:gd name="T8" fmla="*/ 225 w 238"/>
                <a:gd name="T9" fmla="*/ 3 h 371"/>
                <a:gd name="T10" fmla="*/ 218 w 238"/>
                <a:gd name="T11" fmla="*/ 2 h 371"/>
                <a:gd name="T12" fmla="*/ 210 w 238"/>
                <a:gd name="T13" fmla="*/ 0 h 371"/>
                <a:gd name="T14" fmla="*/ 43 w 238"/>
                <a:gd name="T15" fmla="*/ 14 h 371"/>
                <a:gd name="T16" fmla="*/ 43 w 238"/>
                <a:gd name="T17" fmla="*/ 14 h 371"/>
                <a:gd name="T18" fmla="*/ 33 w 238"/>
                <a:gd name="T19" fmla="*/ 31 h 371"/>
                <a:gd name="T20" fmla="*/ 24 w 238"/>
                <a:gd name="T21" fmla="*/ 49 h 371"/>
                <a:gd name="T22" fmla="*/ 16 w 238"/>
                <a:gd name="T23" fmla="*/ 68 h 371"/>
                <a:gd name="T24" fmla="*/ 11 w 238"/>
                <a:gd name="T25" fmla="*/ 87 h 371"/>
                <a:gd name="T26" fmla="*/ 6 w 238"/>
                <a:gd name="T27" fmla="*/ 108 h 371"/>
                <a:gd name="T28" fmla="*/ 3 w 238"/>
                <a:gd name="T29" fmla="*/ 129 h 371"/>
                <a:gd name="T30" fmla="*/ 0 w 238"/>
                <a:gd name="T31" fmla="*/ 151 h 371"/>
                <a:gd name="T32" fmla="*/ 0 w 238"/>
                <a:gd name="T33" fmla="*/ 174 h 371"/>
                <a:gd name="T34" fmla="*/ 0 w 238"/>
                <a:gd name="T35" fmla="*/ 174 h 371"/>
                <a:gd name="T36" fmla="*/ 0 w 238"/>
                <a:gd name="T37" fmla="*/ 201 h 371"/>
                <a:gd name="T38" fmla="*/ 4 w 238"/>
                <a:gd name="T39" fmla="*/ 227 h 371"/>
                <a:gd name="T40" fmla="*/ 8 w 238"/>
                <a:gd name="T41" fmla="*/ 252 h 371"/>
                <a:gd name="T42" fmla="*/ 15 w 238"/>
                <a:gd name="T43" fmla="*/ 277 h 371"/>
                <a:gd name="T44" fmla="*/ 24 w 238"/>
                <a:gd name="T45" fmla="*/ 302 h 371"/>
                <a:gd name="T46" fmla="*/ 34 w 238"/>
                <a:gd name="T47" fmla="*/ 326 h 371"/>
                <a:gd name="T48" fmla="*/ 47 w 238"/>
                <a:gd name="T49" fmla="*/ 348 h 371"/>
                <a:gd name="T50" fmla="*/ 60 w 238"/>
                <a:gd name="T51" fmla="*/ 371 h 371"/>
                <a:gd name="T52" fmla="*/ 114 w 238"/>
                <a:gd name="T53" fmla="*/ 360 h 371"/>
                <a:gd name="T54" fmla="*/ 135 w 238"/>
                <a:gd name="T55" fmla="*/ 319 h 371"/>
                <a:gd name="T56" fmla="*/ 198 w 238"/>
                <a:gd name="T57" fmla="*/ 210 h 371"/>
                <a:gd name="T58" fmla="*/ 198 w 238"/>
                <a:gd name="T59" fmla="*/ 210 h 371"/>
                <a:gd name="T60" fmla="*/ 188 w 238"/>
                <a:gd name="T61" fmla="*/ 178 h 371"/>
                <a:gd name="T62" fmla="*/ 179 w 238"/>
                <a:gd name="T63" fmla="*/ 146 h 371"/>
                <a:gd name="T64" fmla="*/ 179 w 238"/>
                <a:gd name="T65" fmla="*/ 146 h 371"/>
                <a:gd name="T66" fmla="*/ 189 w 238"/>
                <a:gd name="T67" fmla="*/ 135 h 371"/>
                <a:gd name="T68" fmla="*/ 201 w 238"/>
                <a:gd name="T69" fmla="*/ 125 h 371"/>
                <a:gd name="T70" fmla="*/ 227 w 238"/>
                <a:gd name="T71" fmla="*/ 104 h 371"/>
                <a:gd name="T72" fmla="*/ 227 w 238"/>
                <a:gd name="T73" fmla="*/ 104 h 371"/>
                <a:gd name="T74" fmla="*/ 232 w 238"/>
                <a:gd name="T75" fmla="*/ 101 h 371"/>
                <a:gd name="T76" fmla="*/ 232 w 238"/>
                <a:gd name="T77" fmla="*/ 101 h 371"/>
                <a:gd name="T78" fmla="*/ 234 w 238"/>
                <a:gd name="T79" fmla="*/ 98 h 371"/>
                <a:gd name="T80" fmla="*/ 234 w 238"/>
                <a:gd name="T81" fmla="*/ 98 h 371"/>
                <a:gd name="T82" fmla="*/ 233 w 238"/>
                <a:gd name="T83" fmla="*/ 87 h 371"/>
                <a:gd name="T84" fmla="*/ 236 w 238"/>
                <a:gd name="T85" fmla="*/ 76 h 371"/>
                <a:gd name="T86" fmla="*/ 236 w 238"/>
                <a:gd name="T87" fmla="*/ 76 h 371"/>
                <a:gd name="T88" fmla="*/ 233 w 238"/>
                <a:gd name="T89" fmla="*/ 67 h 371"/>
                <a:gd name="T90" fmla="*/ 233 w 238"/>
                <a:gd name="T91" fmla="*/ 58 h 371"/>
                <a:gd name="T92" fmla="*/ 233 w 238"/>
                <a:gd name="T93" fmla="*/ 58 h 371"/>
                <a:gd name="T94" fmla="*/ 231 w 238"/>
                <a:gd name="T95" fmla="*/ 53 h 371"/>
                <a:gd name="T96" fmla="*/ 229 w 238"/>
                <a:gd name="T97" fmla="*/ 47 h 371"/>
                <a:gd name="T98" fmla="*/ 230 w 238"/>
                <a:gd name="T99" fmla="*/ 39 h 371"/>
                <a:gd name="T100" fmla="*/ 231 w 238"/>
                <a:gd name="T101" fmla="*/ 27 h 371"/>
                <a:gd name="T102" fmla="*/ 231 w 238"/>
                <a:gd name="T103" fmla="*/ 27 h 371"/>
                <a:gd name="T104" fmla="*/ 232 w 238"/>
                <a:gd name="T105" fmla="*/ 23 h 371"/>
                <a:gd name="T106" fmla="*/ 233 w 238"/>
                <a:gd name="T107" fmla="*/ 18 h 371"/>
                <a:gd name="T108" fmla="*/ 236 w 238"/>
                <a:gd name="T109" fmla="*/ 13 h 371"/>
                <a:gd name="T110" fmla="*/ 238 w 238"/>
                <a:gd name="T111" fmla="*/ 8 h 371"/>
                <a:gd name="T112" fmla="*/ 238 w 238"/>
                <a:gd name="T113" fmla="*/ 8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8" h="371">
                  <a:moveTo>
                    <a:pt x="238" y="8"/>
                  </a:moveTo>
                  <a:lnTo>
                    <a:pt x="238" y="8"/>
                  </a:lnTo>
                  <a:lnTo>
                    <a:pt x="232" y="5"/>
                  </a:lnTo>
                  <a:lnTo>
                    <a:pt x="225" y="3"/>
                  </a:lnTo>
                  <a:lnTo>
                    <a:pt x="225" y="3"/>
                  </a:lnTo>
                  <a:lnTo>
                    <a:pt x="218" y="2"/>
                  </a:lnTo>
                  <a:lnTo>
                    <a:pt x="210" y="0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33" y="31"/>
                  </a:lnTo>
                  <a:lnTo>
                    <a:pt x="24" y="49"/>
                  </a:lnTo>
                  <a:lnTo>
                    <a:pt x="16" y="68"/>
                  </a:lnTo>
                  <a:lnTo>
                    <a:pt x="11" y="87"/>
                  </a:lnTo>
                  <a:lnTo>
                    <a:pt x="6" y="108"/>
                  </a:lnTo>
                  <a:lnTo>
                    <a:pt x="3" y="129"/>
                  </a:lnTo>
                  <a:lnTo>
                    <a:pt x="0" y="151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201"/>
                  </a:lnTo>
                  <a:lnTo>
                    <a:pt x="4" y="227"/>
                  </a:lnTo>
                  <a:lnTo>
                    <a:pt x="8" y="252"/>
                  </a:lnTo>
                  <a:lnTo>
                    <a:pt x="15" y="277"/>
                  </a:lnTo>
                  <a:lnTo>
                    <a:pt x="24" y="302"/>
                  </a:lnTo>
                  <a:lnTo>
                    <a:pt x="34" y="326"/>
                  </a:lnTo>
                  <a:lnTo>
                    <a:pt x="47" y="348"/>
                  </a:lnTo>
                  <a:lnTo>
                    <a:pt x="60" y="371"/>
                  </a:lnTo>
                  <a:lnTo>
                    <a:pt x="114" y="360"/>
                  </a:lnTo>
                  <a:lnTo>
                    <a:pt x="135" y="319"/>
                  </a:lnTo>
                  <a:lnTo>
                    <a:pt x="198" y="210"/>
                  </a:lnTo>
                  <a:lnTo>
                    <a:pt x="198" y="210"/>
                  </a:lnTo>
                  <a:lnTo>
                    <a:pt x="188" y="178"/>
                  </a:lnTo>
                  <a:lnTo>
                    <a:pt x="179" y="146"/>
                  </a:lnTo>
                  <a:lnTo>
                    <a:pt x="179" y="146"/>
                  </a:lnTo>
                  <a:lnTo>
                    <a:pt x="189" y="135"/>
                  </a:lnTo>
                  <a:lnTo>
                    <a:pt x="201" y="125"/>
                  </a:lnTo>
                  <a:lnTo>
                    <a:pt x="227" y="104"/>
                  </a:lnTo>
                  <a:lnTo>
                    <a:pt x="227" y="104"/>
                  </a:lnTo>
                  <a:lnTo>
                    <a:pt x="232" y="101"/>
                  </a:lnTo>
                  <a:lnTo>
                    <a:pt x="232" y="101"/>
                  </a:lnTo>
                  <a:lnTo>
                    <a:pt x="234" y="98"/>
                  </a:lnTo>
                  <a:lnTo>
                    <a:pt x="234" y="98"/>
                  </a:lnTo>
                  <a:lnTo>
                    <a:pt x="233" y="87"/>
                  </a:lnTo>
                  <a:lnTo>
                    <a:pt x="236" y="76"/>
                  </a:lnTo>
                  <a:lnTo>
                    <a:pt x="236" y="76"/>
                  </a:lnTo>
                  <a:lnTo>
                    <a:pt x="233" y="67"/>
                  </a:lnTo>
                  <a:lnTo>
                    <a:pt x="233" y="58"/>
                  </a:lnTo>
                  <a:lnTo>
                    <a:pt x="233" y="58"/>
                  </a:lnTo>
                  <a:lnTo>
                    <a:pt x="231" y="53"/>
                  </a:lnTo>
                  <a:lnTo>
                    <a:pt x="229" y="47"/>
                  </a:lnTo>
                  <a:lnTo>
                    <a:pt x="230" y="39"/>
                  </a:lnTo>
                  <a:lnTo>
                    <a:pt x="231" y="27"/>
                  </a:lnTo>
                  <a:lnTo>
                    <a:pt x="231" y="27"/>
                  </a:lnTo>
                  <a:lnTo>
                    <a:pt x="232" y="23"/>
                  </a:lnTo>
                  <a:lnTo>
                    <a:pt x="233" y="18"/>
                  </a:lnTo>
                  <a:lnTo>
                    <a:pt x="236" y="13"/>
                  </a:lnTo>
                  <a:lnTo>
                    <a:pt x="238" y="8"/>
                  </a:lnTo>
                  <a:lnTo>
                    <a:pt x="238" y="8"/>
                  </a:lnTo>
                  <a:close/>
                </a:path>
              </a:pathLst>
            </a:custGeom>
            <a:solidFill>
              <a:srgbClr val="A060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2" name="Freeform 306"/>
            <p:cNvSpPr>
              <a:spLocks/>
            </p:cNvSpPr>
            <p:nvPr/>
          </p:nvSpPr>
          <p:spPr bwMode="auto">
            <a:xfrm>
              <a:off x="2616200" y="1330325"/>
              <a:ext cx="288925" cy="52388"/>
            </a:xfrm>
            <a:custGeom>
              <a:avLst/>
              <a:gdLst>
                <a:gd name="T0" fmla="*/ 182 w 182"/>
                <a:gd name="T1" fmla="*/ 22 h 33"/>
                <a:gd name="T2" fmla="*/ 182 w 182"/>
                <a:gd name="T3" fmla="*/ 22 h 33"/>
                <a:gd name="T4" fmla="*/ 176 w 182"/>
                <a:gd name="T5" fmla="*/ 17 h 33"/>
                <a:gd name="T6" fmla="*/ 169 w 182"/>
                <a:gd name="T7" fmla="*/ 14 h 33"/>
                <a:gd name="T8" fmla="*/ 161 w 182"/>
                <a:gd name="T9" fmla="*/ 9 h 33"/>
                <a:gd name="T10" fmla="*/ 153 w 182"/>
                <a:gd name="T11" fmla="*/ 7 h 33"/>
                <a:gd name="T12" fmla="*/ 134 w 182"/>
                <a:gd name="T13" fmla="*/ 3 h 33"/>
                <a:gd name="T14" fmla="*/ 114 w 182"/>
                <a:gd name="T15" fmla="*/ 0 h 33"/>
                <a:gd name="T16" fmla="*/ 24 w 182"/>
                <a:gd name="T17" fmla="*/ 0 h 33"/>
                <a:gd name="T18" fmla="*/ 24 w 182"/>
                <a:gd name="T19" fmla="*/ 0 h 33"/>
                <a:gd name="T20" fmla="*/ 11 w 182"/>
                <a:gd name="T21" fmla="*/ 16 h 33"/>
                <a:gd name="T22" fmla="*/ 0 w 182"/>
                <a:gd name="T23" fmla="*/ 33 h 33"/>
                <a:gd name="T24" fmla="*/ 167 w 182"/>
                <a:gd name="T25" fmla="*/ 19 h 33"/>
                <a:gd name="T26" fmla="*/ 167 w 182"/>
                <a:gd name="T27" fmla="*/ 19 h 33"/>
                <a:gd name="T28" fmla="*/ 175 w 182"/>
                <a:gd name="T29" fmla="*/ 21 h 33"/>
                <a:gd name="T30" fmla="*/ 182 w 182"/>
                <a:gd name="T31" fmla="*/ 22 h 33"/>
                <a:gd name="T32" fmla="*/ 182 w 182"/>
                <a:gd name="T33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" h="33">
                  <a:moveTo>
                    <a:pt x="182" y="22"/>
                  </a:moveTo>
                  <a:lnTo>
                    <a:pt x="182" y="22"/>
                  </a:lnTo>
                  <a:lnTo>
                    <a:pt x="176" y="17"/>
                  </a:lnTo>
                  <a:lnTo>
                    <a:pt x="169" y="14"/>
                  </a:lnTo>
                  <a:lnTo>
                    <a:pt x="161" y="9"/>
                  </a:lnTo>
                  <a:lnTo>
                    <a:pt x="153" y="7"/>
                  </a:lnTo>
                  <a:lnTo>
                    <a:pt x="134" y="3"/>
                  </a:lnTo>
                  <a:lnTo>
                    <a:pt x="11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1" y="16"/>
                  </a:lnTo>
                  <a:lnTo>
                    <a:pt x="0" y="33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75" y="21"/>
                  </a:lnTo>
                  <a:lnTo>
                    <a:pt x="182" y="22"/>
                  </a:lnTo>
                  <a:lnTo>
                    <a:pt x="182" y="22"/>
                  </a:lnTo>
                  <a:close/>
                </a:path>
              </a:pathLst>
            </a:custGeom>
            <a:solidFill>
              <a:srgbClr val="FD9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3" name="Freeform 307"/>
            <p:cNvSpPr>
              <a:spLocks/>
            </p:cNvSpPr>
            <p:nvPr/>
          </p:nvSpPr>
          <p:spPr bwMode="auto">
            <a:xfrm>
              <a:off x="2797175" y="1882775"/>
              <a:ext cx="19050" cy="14288"/>
            </a:xfrm>
            <a:custGeom>
              <a:avLst/>
              <a:gdLst>
                <a:gd name="T0" fmla="*/ 12 w 12"/>
                <a:gd name="T1" fmla="*/ 4 h 9"/>
                <a:gd name="T2" fmla="*/ 12 w 12"/>
                <a:gd name="T3" fmla="*/ 4 h 9"/>
                <a:gd name="T4" fmla="*/ 10 w 12"/>
                <a:gd name="T5" fmla="*/ 4 h 9"/>
                <a:gd name="T6" fmla="*/ 7 w 12"/>
                <a:gd name="T7" fmla="*/ 3 h 9"/>
                <a:gd name="T8" fmla="*/ 0 w 12"/>
                <a:gd name="T9" fmla="*/ 0 h 9"/>
                <a:gd name="T10" fmla="*/ 0 w 12"/>
                <a:gd name="T11" fmla="*/ 0 h 9"/>
                <a:gd name="T12" fmla="*/ 0 w 12"/>
                <a:gd name="T13" fmla="*/ 2 h 9"/>
                <a:gd name="T14" fmla="*/ 2 w 12"/>
                <a:gd name="T15" fmla="*/ 4 h 9"/>
                <a:gd name="T16" fmla="*/ 4 w 12"/>
                <a:gd name="T17" fmla="*/ 7 h 9"/>
                <a:gd name="T18" fmla="*/ 9 w 12"/>
                <a:gd name="T19" fmla="*/ 9 h 9"/>
                <a:gd name="T20" fmla="*/ 9 w 12"/>
                <a:gd name="T21" fmla="*/ 9 h 9"/>
                <a:gd name="T22" fmla="*/ 12 w 12"/>
                <a:gd name="T23" fmla="*/ 4 h 9"/>
                <a:gd name="T24" fmla="*/ 12 w 12"/>
                <a:gd name="T2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9">
                  <a:moveTo>
                    <a:pt x="12" y="4"/>
                  </a:moveTo>
                  <a:lnTo>
                    <a:pt x="12" y="4"/>
                  </a:lnTo>
                  <a:lnTo>
                    <a:pt x="10" y="4"/>
                  </a:lnTo>
                  <a:lnTo>
                    <a:pt x="7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7"/>
                  </a:lnTo>
                  <a:lnTo>
                    <a:pt x="9" y="9"/>
                  </a:lnTo>
                  <a:lnTo>
                    <a:pt x="9" y="9"/>
                  </a:lnTo>
                  <a:lnTo>
                    <a:pt x="12" y="4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4" name="Freeform 308"/>
            <p:cNvSpPr>
              <a:spLocks noEditPoints="1"/>
            </p:cNvSpPr>
            <p:nvPr/>
          </p:nvSpPr>
          <p:spPr bwMode="auto">
            <a:xfrm>
              <a:off x="2797175" y="1824038"/>
              <a:ext cx="120650" cy="92075"/>
            </a:xfrm>
            <a:custGeom>
              <a:avLst/>
              <a:gdLst>
                <a:gd name="T0" fmla="*/ 0 w 76"/>
                <a:gd name="T1" fmla="*/ 37 h 58"/>
                <a:gd name="T2" fmla="*/ 0 w 76"/>
                <a:gd name="T3" fmla="*/ 37 h 58"/>
                <a:gd name="T4" fmla="*/ 7 w 76"/>
                <a:gd name="T5" fmla="*/ 40 h 58"/>
                <a:gd name="T6" fmla="*/ 10 w 76"/>
                <a:gd name="T7" fmla="*/ 41 h 58"/>
                <a:gd name="T8" fmla="*/ 12 w 76"/>
                <a:gd name="T9" fmla="*/ 41 h 58"/>
                <a:gd name="T10" fmla="*/ 12 w 76"/>
                <a:gd name="T11" fmla="*/ 41 h 58"/>
                <a:gd name="T12" fmla="*/ 9 w 76"/>
                <a:gd name="T13" fmla="*/ 46 h 58"/>
                <a:gd name="T14" fmla="*/ 9 w 76"/>
                <a:gd name="T15" fmla="*/ 46 h 58"/>
                <a:gd name="T16" fmla="*/ 12 w 76"/>
                <a:gd name="T17" fmla="*/ 48 h 58"/>
                <a:gd name="T18" fmla="*/ 16 w 76"/>
                <a:gd name="T19" fmla="*/ 49 h 58"/>
                <a:gd name="T20" fmla="*/ 19 w 76"/>
                <a:gd name="T21" fmla="*/ 48 h 58"/>
                <a:gd name="T22" fmla="*/ 21 w 76"/>
                <a:gd name="T23" fmla="*/ 46 h 58"/>
                <a:gd name="T24" fmla="*/ 21 w 76"/>
                <a:gd name="T25" fmla="*/ 46 h 58"/>
                <a:gd name="T26" fmla="*/ 18 w 76"/>
                <a:gd name="T27" fmla="*/ 54 h 58"/>
                <a:gd name="T28" fmla="*/ 18 w 76"/>
                <a:gd name="T29" fmla="*/ 54 h 58"/>
                <a:gd name="T30" fmla="*/ 18 w 76"/>
                <a:gd name="T31" fmla="*/ 54 h 58"/>
                <a:gd name="T32" fmla="*/ 18 w 76"/>
                <a:gd name="T33" fmla="*/ 54 h 58"/>
                <a:gd name="T34" fmla="*/ 23 w 76"/>
                <a:gd name="T35" fmla="*/ 55 h 58"/>
                <a:gd name="T36" fmla="*/ 28 w 76"/>
                <a:gd name="T37" fmla="*/ 55 h 58"/>
                <a:gd name="T38" fmla="*/ 31 w 76"/>
                <a:gd name="T39" fmla="*/ 53 h 58"/>
                <a:gd name="T40" fmla="*/ 35 w 76"/>
                <a:gd name="T41" fmla="*/ 50 h 58"/>
                <a:gd name="T42" fmla="*/ 35 w 76"/>
                <a:gd name="T43" fmla="*/ 50 h 58"/>
                <a:gd name="T44" fmla="*/ 32 w 76"/>
                <a:gd name="T45" fmla="*/ 55 h 58"/>
                <a:gd name="T46" fmla="*/ 32 w 76"/>
                <a:gd name="T47" fmla="*/ 55 h 58"/>
                <a:gd name="T48" fmla="*/ 31 w 76"/>
                <a:gd name="T49" fmla="*/ 58 h 58"/>
                <a:gd name="T50" fmla="*/ 31 w 76"/>
                <a:gd name="T51" fmla="*/ 58 h 58"/>
                <a:gd name="T52" fmla="*/ 44 w 76"/>
                <a:gd name="T53" fmla="*/ 52 h 58"/>
                <a:gd name="T54" fmla="*/ 55 w 76"/>
                <a:gd name="T55" fmla="*/ 43 h 58"/>
                <a:gd name="T56" fmla="*/ 66 w 76"/>
                <a:gd name="T57" fmla="*/ 34 h 58"/>
                <a:gd name="T58" fmla="*/ 76 w 76"/>
                <a:gd name="T59" fmla="*/ 23 h 58"/>
                <a:gd name="T60" fmla="*/ 76 w 76"/>
                <a:gd name="T61" fmla="*/ 0 h 58"/>
                <a:gd name="T62" fmla="*/ 32 w 76"/>
                <a:gd name="T63" fmla="*/ 7 h 58"/>
                <a:gd name="T64" fmla="*/ 32 w 76"/>
                <a:gd name="T65" fmla="*/ 7 h 58"/>
                <a:gd name="T66" fmla="*/ 25 w 76"/>
                <a:gd name="T67" fmla="*/ 11 h 58"/>
                <a:gd name="T68" fmla="*/ 18 w 76"/>
                <a:gd name="T69" fmla="*/ 16 h 58"/>
                <a:gd name="T70" fmla="*/ 11 w 76"/>
                <a:gd name="T71" fmla="*/ 21 h 58"/>
                <a:gd name="T72" fmla="*/ 5 w 76"/>
                <a:gd name="T73" fmla="*/ 28 h 58"/>
                <a:gd name="T74" fmla="*/ 5 w 76"/>
                <a:gd name="T75" fmla="*/ 28 h 58"/>
                <a:gd name="T76" fmla="*/ 1 w 76"/>
                <a:gd name="T77" fmla="*/ 32 h 58"/>
                <a:gd name="T78" fmla="*/ 0 w 76"/>
                <a:gd name="T79" fmla="*/ 37 h 58"/>
                <a:gd name="T80" fmla="*/ 0 w 76"/>
                <a:gd name="T81" fmla="*/ 37 h 58"/>
                <a:gd name="T82" fmla="*/ 34 w 76"/>
                <a:gd name="T83" fmla="*/ 13 h 58"/>
                <a:gd name="T84" fmla="*/ 34 w 76"/>
                <a:gd name="T85" fmla="*/ 13 h 58"/>
                <a:gd name="T86" fmla="*/ 43 w 76"/>
                <a:gd name="T87" fmla="*/ 10 h 58"/>
                <a:gd name="T88" fmla="*/ 53 w 76"/>
                <a:gd name="T89" fmla="*/ 8 h 58"/>
                <a:gd name="T90" fmla="*/ 63 w 76"/>
                <a:gd name="T91" fmla="*/ 7 h 58"/>
                <a:gd name="T92" fmla="*/ 73 w 76"/>
                <a:gd name="T93" fmla="*/ 7 h 58"/>
                <a:gd name="T94" fmla="*/ 73 w 76"/>
                <a:gd name="T95" fmla="*/ 7 h 58"/>
                <a:gd name="T96" fmla="*/ 56 w 76"/>
                <a:gd name="T97" fmla="*/ 12 h 58"/>
                <a:gd name="T98" fmla="*/ 39 w 76"/>
                <a:gd name="T99" fmla="*/ 19 h 58"/>
                <a:gd name="T100" fmla="*/ 22 w 76"/>
                <a:gd name="T101" fmla="*/ 26 h 58"/>
                <a:gd name="T102" fmla="*/ 7 w 76"/>
                <a:gd name="T103" fmla="*/ 34 h 58"/>
                <a:gd name="T104" fmla="*/ 7 w 76"/>
                <a:gd name="T105" fmla="*/ 34 h 58"/>
                <a:gd name="T106" fmla="*/ 12 w 76"/>
                <a:gd name="T107" fmla="*/ 28 h 58"/>
                <a:gd name="T108" fmla="*/ 19 w 76"/>
                <a:gd name="T109" fmla="*/ 22 h 58"/>
                <a:gd name="T110" fmla="*/ 26 w 76"/>
                <a:gd name="T111" fmla="*/ 18 h 58"/>
                <a:gd name="T112" fmla="*/ 34 w 76"/>
                <a:gd name="T113" fmla="*/ 13 h 58"/>
                <a:gd name="T114" fmla="*/ 34 w 76"/>
                <a:gd name="T115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6" h="58">
                  <a:moveTo>
                    <a:pt x="0" y="37"/>
                  </a:moveTo>
                  <a:lnTo>
                    <a:pt x="0" y="37"/>
                  </a:lnTo>
                  <a:lnTo>
                    <a:pt x="7" y="40"/>
                  </a:lnTo>
                  <a:lnTo>
                    <a:pt x="10" y="41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12" y="48"/>
                  </a:lnTo>
                  <a:lnTo>
                    <a:pt x="16" y="49"/>
                  </a:lnTo>
                  <a:lnTo>
                    <a:pt x="19" y="48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23" y="55"/>
                  </a:lnTo>
                  <a:lnTo>
                    <a:pt x="28" y="55"/>
                  </a:lnTo>
                  <a:lnTo>
                    <a:pt x="31" y="53"/>
                  </a:lnTo>
                  <a:lnTo>
                    <a:pt x="35" y="50"/>
                  </a:lnTo>
                  <a:lnTo>
                    <a:pt x="35" y="50"/>
                  </a:lnTo>
                  <a:lnTo>
                    <a:pt x="32" y="55"/>
                  </a:lnTo>
                  <a:lnTo>
                    <a:pt x="32" y="55"/>
                  </a:lnTo>
                  <a:lnTo>
                    <a:pt x="31" y="58"/>
                  </a:lnTo>
                  <a:lnTo>
                    <a:pt x="31" y="58"/>
                  </a:lnTo>
                  <a:lnTo>
                    <a:pt x="44" y="52"/>
                  </a:lnTo>
                  <a:lnTo>
                    <a:pt x="55" y="43"/>
                  </a:lnTo>
                  <a:lnTo>
                    <a:pt x="66" y="34"/>
                  </a:lnTo>
                  <a:lnTo>
                    <a:pt x="76" y="23"/>
                  </a:lnTo>
                  <a:lnTo>
                    <a:pt x="76" y="0"/>
                  </a:lnTo>
                  <a:lnTo>
                    <a:pt x="32" y="7"/>
                  </a:lnTo>
                  <a:lnTo>
                    <a:pt x="32" y="7"/>
                  </a:lnTo>
                  <a:lnTo>
                    <a:pt x="25" y="11"/>
                  </a:lnTo>
                  <a:lnTo>
                    <a:pt x="18" y="16"/>
                  </a:lnTo>
                  <a:lnTo>
                    <a:pt x="11" y="21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37"/>
                  </a:lnTo>
                  <a:close/>
                  <a:moveTo>
                    <a:pt x="34" y="13"/>
                  </a:moveTo>
                  <a:lnTo>
                    <a:pt x="34" y="13"/>
                  </a:lnTo>
                  <a:lnTo>
                    <a:pt x="43" y="10"/>
                  </a:lnTo>
                  <a:lnTo>
                    <a:pt x="53" y="8"/>
                  </a:lnTo>
                  <a:lnTo>
                    <a:pt x="63" y="7"/>
                  </a:lnTo>
                  <a:lnTo>
                    <a:pt x="73" y="7"/>
                  </a:lnTo>
                  <a:lnTo>
                    <a:pt x="73" y="7"/>
                  </a:lnTo>
                  <a:lnTo>
                    <a:pt x="56" y="12"/>
                  </a:lnTo>
                  <a:lnTo>
                    <a:pt x="39" y="19"/>
                  </a:lnTo>
                  <a:lnTo>
                    <a:pt x="22" y="26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6" y="18"/>
                  </a:lnTo>
                  <a:lnTo>
                    <a:pt x="34" y="13"/>
                  </a:lnTo>
                  <a:lnTo>
                    <a:pt x="34" y="13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5" name="Freeform 309"/>
            <p:cNvSpPr>
              <a:spLocks/>
            </p:cNvSpPr>
            <p:nvPr/>
          </p:nvSpPr>
          <p:spPr bwMode="auto">
            <a:xfrm>
              <a:off x="2808288" y="1835150"/>
              <a:ext cx="104775" cy="42863"/>
            </a:xfrm>
            <a:custGeom>
              <a:avLst/>
              <a:gdLst>
                <a:gd name="T0" fmla="*/ 66 w 66"/>
                <a:gd name="T1" fmla="*/ 0 h 27"/>
                <a:gd name="T2" fmla="*/ 66 w 66"/>
                <a:gd name="T3" fmla="*/ 0 h 27"/>
                <a:gd name="T4" fmla="*/ 56 w 66"/>
                <a:gd name="T5" fmla="*/ 0 h 27"/>
                <a:gd name="T6" fmla="*/ 46 w 66"/>
                <a:gd name="T7" fmla="*/ 1 h 27"/>
                <a:gd name="T8" fmla="*/ 36 w 66"/>
                <a:gd name="T9" fmla="*/ 3 h 27"/>
                <a:gd name="T10" fmla="*/ 27 w 66"/>
                <a:gd name="T11" fmla="*/ 6 h 27"/>
                <a:gd name="T12" fmla="*/ 27 w 66"/>
                <a:gd name="T13" fmla="*/ 6 h 27"/>
                <a:gd name="T14" fmla="*/ 19 w 66"/>
                <a:gd name="T15" fmla="*/ 11 h 27"/>
                <a:gd name="T16" fmla="*/ 12 w 66"/>
                <a:gd name="T17" fmla="*/ 15 h 27"/>
                <a:gd name="T18" fmla="*/ 5 w 66"/>
                <a:gd name="T19" fmla="*/ 21 h 27"/>
                <a:gd name="T20" fmla="*/ 0 w 66"/>
                <a:gd name="T21" fmla="*/ 27 h 27"/>
                <a:gd name="T22" fmla="*/ 0 w 66"/>
                <a:gd name="T23" fmla="*/ 27 h 27"/>
                <a:gd name="T24" fmla="*/ 15 w 66"/>
                <a:gd name="T25" fmla="*/ 19 h 27"/>
                <a:gd name="T26" fmla="*/ 32 w 66"/>
                <a:gd name="T27" fmla="*/ 12 h 27"/>
                <a:gd name="T28" fmla="*/ 49 w 66"/>
                <a:gd name="T29" fmla="*/ 5 h 27"/>
                <a:gd name="T30" fmla="*/ 66 w 66"/>
                <a:gd name="T31" fmla="*/ 0 h 27"/>
                <a:gd name="T32" fmla="*/ 66 w 66"/>
                <a:gd name="T3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27">
                  <a:moveTo>
                    <a:pt x="66" y="0"/>
                  </a:moveTo>
                  <a:lnTo>
                    <a:pt x="66" y="0"/>
                  </a:lnTo>
                  <a:lnTo>
                    <a:pt x="56" y="0"/>
                  </a:lnTo>
                  <a:lnTo>
                    <a:pt x="46" y="1"/>
                  </a:lnTo>
                  <a:lnTo>
                    <a:pt x="36" y="3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19" y="11"/>
                  </a:lnTo>
                  <a:lnTo>
                    <a:pt x="12" y="15"/>
                  </a:lnTo>
                  <a:lnTo>
                    <a:pt x="5" y="21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5" y="19"/>
                  </a:lnTo>
                  <a:lnTo>
                    <a:pt x="32" y="12"/>
                  </a:lnTo>
                  <a:lnTo>
                    <a:pt x="49" y="5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6" name="Freeform 310"/>
            <p:cNvSpPr>
              <a:spLocks/>
            </p:cNvSpPr>
            <p:nvPr/>
          </p:nvSpPr>
          <p:spPr bwMode="auto">
            <a:xfrm>
              <a:off x="2741613" y="1693863"/>
              <a:ext cx="185738" cy="422275"/>
            </a:xfrm>
            <a:custGeom>
              <a:avLst/>
              <a:gdLst>
                <a:gd name="T0" fmla="*/ 35 w 117"/>
                <a:gd name="T1" fmla="*/ 119 h 266"/>
                <a:gd name="T2" fmla="*/ 40 w 117"/>
                <a:gd name="T3" fmla="*/ 110 h 266"/>
                <a:gd name="T4" fmla="*/ 46 w 117"/>
                <a:gd name="T5" fmla="*/ 103 h 266"/>
                <a:gd name="T6" fmla="*/ 60 w 117"/>
                <a:gd name="T7" fmla="*/ 93 h 266"/>
                <a:gd name="T8" fmla="*/ 111 w 117"/>
                <a:gd name="T9" fmla="*/ 82 h 266"/>
                <a:gd name="T10" fmla="*/ 117 w 117"/>
                <a:gd name="T11" fmla="*/ 82 h 266"/>
                <a:gd name="T12" fmla="*/ 115 w 117"/>
                <a:gd name="T13" fmla="*/ 73 h 266"/>
                <a:gd name="T14" fmla="*/ 94 w 117"/>
                <a:gd name="T15" fmla="*/ 38 h 266"/>
                <a:gd name="T16" fmla="*/ 76 w 117"/>
                <a:gd name="T17" fmla="*/ 0 h 266"/>
                <a:gd name="T18" fmla="*/ 89 w 117"/>
                <a:gd name="T19" fmla="*/ 67 h 266"/>
                <a:gd name="T20" fmla="*/ 53 w 117"/>
                <a:gd name="T21" fmla="*/ 89 h 266"/>
                <a:gd name="T22" fmla="*/ 25 w 117"/>
                <a:gd name="T23" fmla="*/ 113 h 266"/>
                <a:gd name="T24" fmla="*/ 25 w 117"/>
                <a:gd name="T25" fmla="*/ 125 h 266"/>
                <a:gd name="T26" fmla="*/ 30 w 117"/>
                <a:gd name="T27" fmla="*/ 143 h 266"/>
                <a:gd name="T28" fmla="*/ 35 w 117"/>
                <a:gd name="T29" fmla="*/ 149 h 266"/>
                <a:gd name="T30" fmla="*/ 22 w 117"/>
                <a:gd name="T31" fmla="*/ 165 h 266"/>
                <a:gd name="T32" fmla="*/ 11 w 117"/>
                <a:gd name="T33" fmla="*/ 183 h 266"/>
                <a:gd name="T34" fmla="*/ 4 w 117"/>
                <a:gd name="T35" fmla="*/ 202 h 266"/>
                <a:gd name="T36" fmla="*/ 0 w 117"/>
                <a:gd name="T37" fmla="*/ 224 h 266"/>
                <a:gd name="T38" fmla="*/ 12 w 117"/>
                <a:gd name="T39" fmla="*/ 238 h 266"/>
                <a:gd name="T40" fmla="*/ 27 w 117"/>
                <a:gd name="T41" fmla="*/ 253 h 266"/>
                <a:gd name="T42" fmla="*/ 45 w 117"/>
                <a:gd name="T43" fmla="*/ 266 h 266"/>
                <a:gd name="T44" fmla="*/ 35 w 117"/>
                <a:gd name="T45" fmla="*/ 255 h 266"/>
                <a:gd name="T46" fmla="*/ 27 w 117"/>
                <a:gd name="T47" fmla="*/ 240 h 266"/>
                <a:gd name="T48" fmla="*/ 22 w 117"/>
                <a:gd name="T49" fmla="*/ 225 h 266"/>
                <a:gd name="T50" fmla="*/ 22 w 117"/>
                <a:gd name="T51" fmla="*/ 216 h 266"/>
                <a:gd name="T52" fmla="*/ 25 w 117"/>
                <a:gd name="T53" fmla="*/ 195 h 266"/>
                <a:gd name="T54" fmla="*/ 33 w 117"/>
                <a:gd name="T55" fmla="*/ 174 h 266"/>
                <a:gd name="T56" fmla="*/ 45 w 117"/>
                <a:gd name="T57" fmla="*/ 152 h 266"/>
                <a:gd name="T58" fmla="*/ 53 w 117"/>
                <a:gd name="T59" fmla="*/ 140 h 266"/>
                <a:gd name="T60" fmla="*/ 53 w 117"/>
                <a:gd name="T61" fmla="*/ 136 h 266"/>
                <a:gd name="T62" fmla="*/ 47 w 117"/>
                <a:gd name="T63" fmla="*/ 136 h 266"/>
                <a:gd name="T64" fmla="*/ 43 w 117"/>
                <a:gd name="T65" fmla="*/ 131 h 266"/>
                <a:gd name="T66" fmla="*/ 44 w 117"/>
                <a:gd name="T67" fmla="*/ 128 h 266"/>
                <a:gd name="T68" fmla="*/ 37 w 117"/>
                <a:gd name="T69" fmla="*/ 123 h 266"/>
                <a:gd name="T70" fmla="*/ 35 w 117"/>
                <a:gd name="T71" fmla="*/ 11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7" h="266">
                  <a:moveTo>
                    <a:pt x="35" y="119"/>
                  </a:moveTo>
                  <a:lnTo>
                    <a:pt x="35" y="119"/>
                  </a:lnTo>
                  <a:lnTo>
                    <a:pt x="36" y="114"/>
                  </a:lnTo>
                  <a:lnTo>
                    <a:pt x="40" y="110"/>
                  </a:lnTo>
                  <a:lnTo>
                    <a:pt x="40" y="110"/>
                  </a:lnTo>
                  <a:lnTo>
                    <a:pt x="46" y="103"/>
                  </a:lnTo>
                  <a:lnTo>
                    <a:pt x="53" y="98"/>
                  </a:lnTo>
                  <a:lnTo>
                    <a:pt x="60" y="93"/>
                  </a:lnTo>
                  <a:lnTo>
                    <a:pt x="67" y="89"/>
                  </a:lnTo>
                  <a:lnTo>
                    <a:pt x="111" y="82"/>
                  </a:lnTo>
                  <a:lnTo>
                    <a:pt x="117" y="82"/>
                  </a:lnTo>
                  <a:lnTo>
                    <a:pt x="117" y="82"/>
                  </a:lnTo>
                  <a:lnTo>
                    <a:pt x="115" y="73"/>
                  </a:lnTo>
                  <a:lnTo>
                    <a:pt x="115" y="73"/>
                  </a:lnTo>
                  <a:lnTo>
                    <a:pt x="105" y="56"/>
                  </a:lnTo>
                  <a:lnTo>
                    <a:pt x="94" y="38"/>
                  </a:lnTo>
                  <a:lnTo>
                    <a:pt x="85" y="19"/>
                  </a:lnTo>
                  <a:lnTo>
                    <a:pt x="76" y="0"/>
                  </a:lnTo>
                  <a:lnTo>
                    <a:pt x="89" y="67"/>
                  </a:lnTo>
                  <a:lnTo>
                    <a:pt x="89" y="67"/>
                  </a:lnTo>
                  <a:lnTo>
                    <a:pt x="70" y="77"/>
                  </a:lnTo>
                  <a:lnTo>
                    <a:pt x="53" y="89"/>
                  </a:lnTo>
                  <a:lnTo>
                    <a:pt x="37" y="101"/>
                  </a:lnTo>
                  <a:lnTo>
                    <a:pt x="25" y="113"/>
                  </a:lnTo>
                  <a:lnTo>
                    <a:pt x="25" y="113"/>
                  </a:lnTo>
                  <a:lnTo>
                    <a:pt x="25" y="125"/>
                  </a:lnTo>
                  <a:lnTo>
                    <a:pt x="26" y="135"/>
                  </a:lnTo>
                  <a:lnTo>
                    <a:pt x="30" y="143"/>
                  </a:lnTo>
                  <a:lnTo>
                    <a:pt x="35" y="149"/>
                  </a:lnTo>
                  <a:lnTo>
                    <a:pt x="35" y="149"/>
                  </a:lnTo>
                  <a:lnTo>
                    <a:pt x="28" y="157"/>
                  </a:lnTo>
                  <a:lnTo>
                    <a:pt x="22" y="165"/>
                  </a:lnTo>
                  <a:lnTo>
                    <a:pt x="17" y="174"/>
                  </a:lnTo>
                  <a:lnTo>
                    <a:pt x="11" y="183"/>
                  </a:lnTo>
                  <a:lnTo>
                    <a:pt x="8" y="193"/>
                  </a:lnTo>
                  <a:lnTo>
                    <a:pt x="4" y="202"/>
                  </a:lnTo>
                  <a:lnTo>
                    <a:pt x="1" y="213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12" y="238"/>
                  </a:lnTo>
                  <a:lnTo>
                    <a:pt x="12" y="238"/>
                  </a:lnTo>
                  <a:lnTo>
                    <a:pt x="27" y="253"/>
                  </a:lnTo>
                  <a:lnTo>
                    <a:pt x="45" y="266"/>
                  </a:lnTo>
                  <a:lnTo>
                    <a:pt x="45" y="266"/>
                  </a:lnTo>
                  <a:lnTo>
                    <a:pt x="35" y="255"/>
                  </a:lnTo>
                  <a:lnTo>
                    <a:pt x="35" y="255"/>
                  </a:lnTo>
                  <a:lnTo>
                    <a:pt x="30" y="247"/>
                  </a:lnTo>
                  <a:lnTo>
                    <a:pt x="27" y="240"/>
                  </a:lnTo>
                  <a:lnTo>
                    <a:pt x="25" y="233"/>
                  </a:lnTo>
                  <a:lnTo>
                    <a:pt x="22" y="225"/>
                  </a:lnTo>
                  <a:lnTo>
                    <a:pt x="22" y="225"/>
                  </a:lnTo>
                  <a:lnTo>
                    <a:pt x="22" y="216"/>
                  </a:lnTo>
                  <a:lnTo>
                    <a:pt x="22" y="206"/>
                  </a:lnTo>
                  <a:lnTo>
                    <a:pt x="25" y="195"/>
                  </a:lnTo>
                  <a:lnTo>
                    <a:pt x="28" y="185"/>
                  </a:lnTo>
                  <a:lnTo>
                    <a:pt x="33" y="174"/>
                  </a:lnTo>
                  <a:lnTo>
                    <a:pt x="38" y="163"/>
                  </a:lnTo>
                  <a:lnTo>
                    <a:pt x="45" y="152"/>
                  </a:lnTo>
                  <a:lnTo>
                    <a:pt x="53" y="140"/>
                  </a:lnTo>
                  <a:lnTo>
                    <a:pt x="53" y="140"/>
                  </a:lnTo>
                  <a:lnTo>
                    <a:pt x="53" y="136"/>
                  </a:lnTo>
                  <a:lnTo>
                    <a:pt x="53" y="136"/>
                  </a:lnTo>
                  <a:lnTo>
                    <a:pt x="53" y="136"/>
                  </a:lnTo>
                  <a:lnTo>
                    <a:pt x="47" y="136"/>
                  </a:lnTo>
                  <a:lnTo>
                    <a:pt x="44" y="134"/>
                  </a:lnTo>
                  <a:lnTo>
                    <a:pt x="43" y="131"/>
                  </a:lnTo>
                  <a:lnTo>
                    <a:pt x="44" y="128"/>
                  </a:lnTo>
                  <a:lnTo>
                    <a:pt x="44" y="128"/>
                  </a:lnTo>
                  <a:lnTo>
                    <a:pt x="39" y="126"/>
                  </a:lnTo>
                  <a:lnTo>
                    <a:pt x="37" y="123"/>
                  </a:lnTo>
                  <a:lnTo>
                    <a:pt x="35" y="121"/>
                  </a:lnTo>
                  <a:lnTo>
                    <a:pt x="35" y="119"/>
                  </a:lnTo>
                  <a:lnTo>
                    <a:pt x="35" y="1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7" name="Freeform 311"/>
            <p:cNvSpPr>
              <a:spLocks/>
            </p:cNvSpPr>
            <p:nvPr/>
          </p:nvSpPr>
          <p:spPr bwMode="auto">
            <a:xfrm>
              <a:off x="2825750" y="1903413"/>
              <a:ext cx="26988" cy="17463"/>
            </a:xfrm>
            <a:custGeom>
              <a:avLst/>
              <a:gdLst>
                <a:gd name="T0" fmla="*/ 0 w 17"/>
                <a:gd name="T1" fmla="*/ 4 h 11"/>
                <a:gd name="T2" fmla="*/ 0 w 17"/>
                <a:gd name="T3" fmla="*/ 4 h 11"/>
                <a:gd name="T4" fmla="*/ 0 w 17"/>
                <a:gd name="T5" fmla="*/ 4 h 11"/>
                <a:gd name="T6" fmla="*/ 0 w 17"/>
                <a:gd name="T7" fmla="*/ 8 h 11"/>
                <a:gd name="T8" fmla="*/ 0 w 17"/>
                <a:gd name="T9" fmla="*/ 8 h 11"/>
                <a:gd name="T10" fmla="*/ 1 w 17"/>
                <a:gd name="T11" fmla="*/ 9 h 11"/>
                <a:gd name="T12" fmla="*/ 3 w 17"/>
                <a:gd name="T13" fmla="*/ 11 h 11"/>
                <a:gd name="T14" fmla="*/ 8 w 17"/>
                <a:gd name="T15" fmla="*/ 11 h 11"/>
                <a:gd name="T16" fmla="*/ 13 w 17"/>
                <a:gd name="T17" fmla="*/ 8 h 11"/>
                <a:gd name="T18" fmla="*/ 13 w 17"/>
                <a:gd name="T19" fmla="*/ 8 h 11"/>
                <a:gd name="T20" fmla="*/ 14 w 17"/>
                <a:gd name="T21" fmla="*/ 5 h 11"/>
                <a:gd name="T22" fmla="*/ 14 w 17"/>
                <a:gd name="T23" fmla="*/ 5 h 11"/>
                <a:gd name="T24" fmla="*/ 17 w 17"/>
                <a:gd name="T25" fmla="*/ 0 h 11"/>
                <a:gd name="T26" fmla="*/ 17 w 17"/>
                <a:gd name="T27" fmla="*/ 0 h 11"/>
                <a:gd name="T28" fmla="*/ 13 w 17"/>
                <a:gd name="T29" fmla="*/ 3 h 11"/>
                <a:gd name="T30" fmla="*/ 10 w 17"/>
                <a:gd name="T31" fmla="*/ 5 h 11"/>
                <a:gd name="T32" fmla="*/ 5 w 17"/>
                <a:gd name="T33" fmla="*/ 5 h 11"/>
                <a:gd name="T34" fmla="*/ 0 w 17"/>
                <a:gd name="T35" fmla="*/ 4 h 11"/>
                <a:gd name="T36" fmla="*/ 0 w 17"/>
                <a:gd name="T37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11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9"/>
                  </a:lnTo>
                  <a:lnTo>
                    <a:pt x="3" y="11"/>
                  </a:lnTo>
                  <a:lnTo>
                    <a:pt x="8" y="11"/>
                  </a:lnTo>
                  <a:lnTo>
                    <a:pt x="13" y="8"/>
                  </a:lnTo>
                  <a:lnTo>
                    <a:pt x="13" y="8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3" y="3"/>
                  </a:lnTo>
                  <a:lnTo>
                    <a:pt x="10" y="5"/>
                  </a:lnTo>
                  <a:lnTo>
                    <a:pt x="5" y="5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8" name="Freeform 312"/>
            <p:cNvSpPr>
              <a:spLocks/>
            </p:cNvSpPr>
            <p:nvPr/>
          </p:nvSpPr>
          <p:spPr bwMode="auto">
            <a:xfrm>
              <a:off x="2809875" y="1897063"/>
              <a:ext cx="20638" cy="12700"/>
            </a:xfrm>
            <a:custGeom>
              <a:avLst/>
              <a:gdLst>
                <a:gd name="T0" fmla="*/ 13 w 13"/>
                <a:gd name="T1" fmla="*/ 0 h 8"/>
                <a:gd name="T2" fmla="*/ 13 w 13"/>
                <a:gd name="T3" fmla="*/ 0 h 8"/>
                <a:gd name="T4" fmla="*/ 11 w 13"/>
                <a:gd name="T5" fmla="*/ 2 h 8"/>
                <a:gd name="T6" fmla="*/ 8 w 13"/>
                <a:gd name="T7" fmla="*/ 3 h 8"/>
                <a:gd name="T8" fmla="*/ 4 w 13"/>
                <a:gd name="T9" fmla="*/ 2 h 8"/>
                <a:gd name="T10" fmla="*/ 1 w 13"/>
                <a:gd name="T11" fmla="*/ 0 h 8"/>
                <a:gd name="T12" fmla="*/ 1 w 13"/>
                <a:gd name="T13" fmla="*/ 0 h 8"/>
                <a:gd name="T14" fmla="*/ 0 w 13"/>
                <a:gd name="T15" fmla="*/ 3 h 8"/>
                <a:gd name="T16" fmla="*/ 1 w 13"/>
                <a:gd name="T17" fmla="*/ 6 h 8"/>
                <a:gd name="T18" fmla="*/ 4 w 13"/>
                <a:gd name="T19" fmla="*/ 8 h 8"/>
                <a:gd name="T20" fmla="*/ 10 w 13"/>
                <a:gd name="T21" fmla="*/ 8 h 8"/>
                <a:gd name="T22" fmla="*/ 10 w 13"/>
                <a:gd name="T23" fmla="*/ 8 h 8"/>
                <a:gd name="T24" fmla="*/ 13 w 13"/>
                <a:gd name="T25" fmla="*/ 0 h 8"/>
                <a:gd name="T26" fmla="*/ 13 w 13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8">
                  <a:moveTo>
                    <a:pt x="13" y="0"/>
                  </a:moveTo>
                  <a:lnTo>
                    <a:pt x="13" y="0"/>
                  </a:lnTo>
                  <a:lnTo>
                    <a:pt x="11" y="2"/>
                  </a:lnTo>
                  <a:lnTo>
                    <a:pt x="8" y="3"/>
                  </a:lnTo>
                  <a:lnTo>
                    <a:pt x="4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4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9" name="Freeform 313"/>
            <p:cNvSpPr>
              <a:spLocks noEditPoints="1"/>
            </p:cNvSpPr>
            <p:nvPr/>
          </p:nvSpPr>
          <p:spPr bwMode="auto">
            <a:xfrm>
              <a:off x="2711450" y="1693863"/>
              <a:ext cx="171450" cy="355600"/>
            </a:xfrm>
            <a:custGeom>
              <a:avLst/>
              <a:gdLst>
                <a:gd name="T0" fmla="*/ 32 w 108"/>
                <a:gd name="T1" fmla="*/ 109 h 224"/>
                <a:gd name="T2" fmla="*/ 11 w 108"/>
                <a:gd name="T3" fmla="*/ 150 h 224"/>
                <a:gd name="T4" fmla="*/ 0 w 108"/>
                <a:gd name="T5" fmla="*/ 172 h 224"/>
                <a:gd name="T6" fmla="*/ 0 w 108"/>
                <a:gd name="T7" fmla="*/ 172 h 224"/>
                <a:gd name="T8" fmla="*/ 1 w 108"/>
                <a:gd name="T9" fmla="*/ 185 h 224"/>
                <a:gd name="T10" fmla="*/ 5 w 108"/>
                <a:gd name="T11" fmla="*/ 199 h 224"/>
                <a:gd name="T12" fmla="*/ 11 w 108"/>
                <a:gd name="T13" fmla="*/ 211 h 224"/>
                <a:gd name="T14" fmla="*/ 19 w 108"/>
                <a:gd name="T15" fmla="*/ 224 h 224"/>
                <a:gd name="T16" fmla="*/ 19 w 108"/>
                <a:gd name="T17" fmla="*/ 224 h 224"/>
                <a:gd name="T18" fmla="*/ 20 w 108"/>
                <a:gd name="T19" fmla="*/ 213 h 224"/>
                <a:gd name="T20" fmla="*/ 23 w 108"/>
                <a:gd name="T21" fmla="*/ 202 h 224"/>
                <a:gd name="T22" fmla="*/ 27 w 108"/>
                <a:gd name="T23" fmla="*/ 193 h 224"/>
                <a:gd name="T24" fmla="*/ 30 w 108"/>
                <a:gd name="T25" fmla="*/ 183 h 224"/>
                <a:gd name="T26" fmla="*/ 36 w 108"/>
                <a:gd name="T27" fmla="*/ 174 h 224"/>
                <a:gd name="T28" fmla="*/ 41 w 108"/>
                <a:gd name="T29" fmla="*/ 165 h 224"/>
                <a:gd name="T30" fmla="*/ 47 w 108"/>
                <a:gd name="T31" fmla="*/ 157 h 224"/>
                <a:gd name="T32" fmla="*/ 54 w 108"/>
                <a:gd name="T33" fmla="*/ 149 h 224"/>
                <a:gd name="T34" fmla="*/ 54 w 108"/>
                <a:gd name="T35" fmla="*/ 149 h 224"/>
                <a:gd name="T36" fmla="*/ 49 w 108"/>
                <a:gd name="T37" fmla="*/ 143 h 224"/>
                <a:gd name="T38" fmla="*/ 45 w 108"/>
                <a:gd name="T39" fmla="*/ 135 h 224"/>
                <a:gd name="T40" fmla="*/ 44 w 108"/>
                <a:gd name="T41" fmla="*/ 125 h 224"/>
                <a:gd name="T42" fmla="*/ 44 w 108"/>
                <a:gd name="T43" fmla="*/ 113 h 224"/>
                <a:gd name="T44" fmla="*/ 44 w 108"/>
                <a:gd name="T45" fmla="*/ 113 h 224"/>
                <a:gd name="T46" fmla="*/ 56 w 108"/>
                <a:gd name="T47" fmla="*/ 101 h 224"/>
                <a:gd name="T48" fmla="*/ 72 w 108"/>
                <a:gd name="T49" fmla="*/ 89 h 224"/>
                <a:gd name="T50" fmla="*/ 89 w 108"/>
                <a:gd name="T51" fmla="*/ 77 h 224"/>
                <a:gd name="T52" fmla="*/ 108 w 108"/>
                <a:gd name="T53" fmla="*/ 67 h 224"/>
                <a:gd name="T54" fmla="*/ 95 w 108"/>
                <a:gd name="T55" fmla="*/ 0 h 224"/>
                <a:gd name="T56" fmla="*/ 32 w 108"/>
                <a:gd name="T57" fmla="*/ 109 h 224"/>
                <a:gd name="T58" fmla="*/ 32 w 108"/>
                <a:gd name="T59" fmla="*/ 109 h 224"/>
                <a:gd name="T60" fmla="*/ 94 w 108"/>
                <a:gd name="T61" fmla="*/ 8 h 224"/>
                <a:gd name="T62" fmla="*/ 98 w 108"/>
                <a:gd name="T63" fmla="*/ 22 h 224"/>
                <a:gd name="T64" fmla="*/ 41 w 108"/>
                <a:gd name="T65" fmla="*/ 112 h 224"/>
                <a:gd name="T66" fmla="*/ 41 w 108"/>
                <a:gd name="T67" fmla="*/ 112 h 224"/>
                <a:gd name="T68" fmla="*/ 3 w 108"/>
                <a:gd name="T69" fmla="*/ 181 h 224"/>
                <a:gd name="T70" fmla="*/ 3 w 108"/>
                <a:gd name="T71" fmla="*/ 181 h 224"/>
                <a:gd name="T72" fmla="*/ 2 w 108"/>
                <a:gd name="T73" fmla="*/ 173 h 224"/>
                <a:gd name="T74" fmla="*/ 35 w 108"/>
                <a:gd name="T75" fmla="*/ 110 h 224"/>
                <a:gd name="T76" fmla="*/ 94 w 108"/>
                <a:gd name="T77" fmla="*/ 8 h 224"/>
                <a:gd name="T78" fmla="*/ 94 w 108"/>
                <a:gd name="T79" fmla="*/ 8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8" h="224">
                  <a:moveTo>
                    <a:pt x="32" y="109"/>
                  </a:moveTo>
                  <a:lnTo>
                    <a:pt x="11" y="150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" y="185"/>
                  </a:lnTo>
                  <a:lnTo>
                    <a:pt x="5" y="199"/>
                  </a:lnTo>
                  <a:lnTo>
                    <a:pt x="11" y="211"/>
                  </a:lnTo>
                  <a:lnTo>
                    <a:pt x="19" y="224"/>
                  </a:lnTo>
                  <a:lnTo>
                    <a:pt x="19" y="224"/>
                  </a:lnTo>
                  <a:lnTo>
                    <a:pt x="20" y="213"/>
                  </a:lnTo>
                  <a:lnTo>
                    <a:pt x="23" y="202"/>
                  </a:lnTo>
                  <a:lnTo>
                    <a:pt x="27" y="193"/>
                  </a:lnTo>
                  <a:lnTo>
                    <a:pt x="30" y="183"/>
                  </a:lnTo>
                  <a:lnTo>
                    <a:pt x="36" y="174"/>
                  </a:lnTo>
                  <a:lnTo>
                    <a:pt x="41" y="165"/>
                  </a:lnTo>
                  <a:lnTo>
                    <a:pt x="47" y="157"/>
                  </a:lnTo>
                  <a:lnTo>
                    <a:pt x="54" y="149"/>
                  </a:lnTo>
                  <a:lnTo>
                    <a:pt x="54" y="149"/>
                  </a:lnTo>
                  <a:lnTo>
                    <a:pt x="49" y="143"/>
                  </a:lnTo>
                  <a:lnTo>
                    <a:pt x="45" y="135"/>
                  </a:lnTo>
                  <a:lnTo>
                    <a:pt x="44" y="125"/>
                  </a:lnTo>
                  <a:lnTo>
                    <a:pt x="44" y="113"/>
                  </a:lnTo>
                  <a:lnTo>
                    <a:pt x="44" y="113"/>
                  </a:lnTo>
                  <a:lnTo>
                    <a:pt x="56" y="101"/>
                  </a:lnTo>
                  <a:lnTo>
                    <a:pt x="72" y="89"/>
                  </a:lnTo>
                  <a:lnTo>
                    <a:pt x="89" y="77"/>
                  </a:lnTo>
                  <a:lnTo>
                    <a:pt x="108" y="67"/>
                  </a:lnTo>
                  <a:lnTo>
                    <a:pt x="95" y="0"/>
                  </a:lnTo>
                  <a:lnTo>
                    <a:pt x="32" y="109"/>
                  </a:lnTo>
                  <a:lnTo>
                    <a:pt x="32" y="109"/>
                  </a:lnTo>
                  <a:close/>
                  <a:moveTo>
                    <a:pt x="94" y="8"/>
                  </a:moveTo>
                  <a:lnTo>
                    <a:pt x="98" y="22"/>
                  </a:lnTo>
                  <a:lnTo>
                    <a:pt x="41" y="112"/>
                  </a:lnTo>
                  <a:lnTo>
                    <a:pt x="41" y="112"/>
                  </a:lnTo>
                  <a:lnTo>
                    <a:pt x="3" y="181"/>
                  </a:lnTo>
                  <a:lnTo>
                    <a:pt x="3" y="181"/>
                  </a:lnTo>
                  <a:lnTo>
                    <a:pt x="2" y="173"/>
                  </a:lnTo>
                  <a:lnTo>
                    <a:pt x="35" y="110"/>
                  </a:lnTo>
                  <a:lnTo>
                    <a:pt x="94" y="8"/>
                  </a:lnTo>
                  <a:lnTo>
                    <a:pt x="94" y="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0" name="Freeform 314"/>
            <p:cNvSpPr>
              <a:spLocks/>
            </p:cNvSpPr>
            <p:nvPr/>
          </p:nvSpPr>
          <p:spPr bwMode="auto">
            <a:xfrm>
              <a:off x="2714625" y="1706563"/>
              <a:ext cx="152400" cy="274638"/>
            </a:xfrm>
            <a:custGeom>
              <a:avLst/>
              <a:gdLst>
                <a:gd name="T0" fmla="*/ 96 w 96"/>
                <a:gd name="T1" fmla="*/ 14 h 173"/>
                <a:gd name="T2" fmla="*/ 92 w 96"/>
                <a:gd name="T3" fmla="*/ 0 h 173"/>
                <a:gd name="T4" fmla="*/ 33 w 96"/>
                <a:gd name="T5" fmla="*/ 102 h 173"/>
                <a:gd name="T6" fmla="*/ 0 w 96"/>
                <a:gd name="T7" fmla="*/ 165 h 173"/>
                <a:gd name="T8" fmla="*/ 0 w 96"/>
                <a:gd name="T9" fmla="*/ 165 h 173"/>
                <a:gd name="T10" fmla="*/ 1 w 96"/>
                <a:gd name="T11" fmla="*/ 173 h 173"/>
                <a:gd name="T12" fmla="*/ 39 w 96"/>
                <a:gd name="T13" fmla="*/ 104 h 173"/>
                <a:gd name="T14" fmla="*/ 39 w 96"/>
                <a:gd name="T15" fmla="*/ 104 h 173"/>
                <a:gd name="T16" fmla="*/ 96 w 96"/>
                <a:gd name="T17" fmla="*/ 14 h 173"/>
                <a:gd name="T18" fmla="*/ 96 w 96"/>
                <a:gd name="T19" fmla="*/ 1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173">
                  <a:moveTo>
                    <a:pt x="96" y="14"/>
                  </a:moveTo>
                  <a:lnTo>
                    <a:pt x="92" y="0"/>
                  </a:lnTo>
                  <a:lnTo>
                    <a:pt x="33" y="102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1" y="173"/>
                  </a:lnTo>
                  <a:lnTo>
                    <a:pt x="39" y="104"/>
                  </a:lnTo>
                  <a:lnTo>
                    <a:pt x="39" y="104"/>
                  </a:lnTo>
                  <a:lnTo>
                    <a:pt x="96" y="14"/>
                  </a:lnTo>
                  <a:lnTo>
                    <a:pt x="96" y="1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1" name="Freeform 315"/>
            <p:cNvSpPr>
              <a:spLocks/>
            </p:cNvSpPr>
            <p:nvPr/>
          </p:nvSpPr>
          <p:spPr bwMode="auto">
            <a:xfrm>
              <a:off x="2643188" y="1931988"/>
              <a:ext cx="98425" cy="117475"/>
            </a:xfrm>
            <a:custGeom>
              <a:avLst/>
              <a:gdLst>
                <a:gd name="T0" fmla="*/ 20 w 62"/>
                <a:gd name="T1" fmla="*/ 36 h 74"/>
                <a:gd name="T2" fmla="*/ 20 w 62"/>
                <a:gd name="T3" fmla="*/ 36 h 74"/>
                <a:gd name="T4" fmla="*/ 37 w 62"/>
                <a:gd name="T5" fmla="*/ 56 h 74"/>
                <a:gd name="T6" fmla="*/ 55 w 62"/>
                <a:gd name="T7" fmla="*/ 74 h 74"/>
                <a:gd name="T8" fmla="*/ 55 w 62"/>
                <a:gd name="T9" fmla="*/ 74 h 74"/>
                <a:gd name="T10" fmla="*/ 62 w 62"/>
                <a:gd name="T11" fmla="*/ 74 h 74"/>
                <a:gd name="T12" fmla="*/ 62 w 62"/>
                <a:gd name="T13" fmla="*/ 74 h 74"/>
                <a:gd name="T14" fmla="*/ 54 w 62"/>
                <a:gd name="T15" fmla="*/ 61 h 74"/>
                <a:gd name="T16" fmla="*/ 48 w 62"/>
                <a:gd name="T17" fmla="*/ 49 h 74"/>
                <a:gd name="T18" fmla="*/ 44 w 62"/>
                <a:gd name="T19" fmla="*/ 35 h 74"/>
                <a:gd name="T20" fmla="*/ 43 w 62"/>
                <a:gd name="T21" fmla="*/ 22 h 74"/>
                <a:gd name="T22" fmla="*/ 54 w 62"/>
                <a:gd name="T23" fmla="*/ 0 h 74"/>
                <a:gd name="T24" fmla="*/ 0 w 62"/>
                <a:gd name="T25" fmla="*/ 11 h 74"/>
                <a:gd name="T26" fmla="*/ 0 w 62"/>
                <a:gd name="T27" fmla="*/ 11 h 74"/>
                <a:gd name="T28" fmla="*/ 10 w 62"/>
                <a:gd name="T29" fmla="*/ 23 h 74"/>
                <a:gd name="T30" fmla="*/ 20 w 62"/>
                <a:gd name="T31" fmla="*/ 36 h 74"/>
                <a:gd name="T32" fmla="*/ 20 w 62"/>
                <a:gd name="T33" fmla="*/ 36 h 74"/>
                <a:gd name="T34" fmla="*/ 20 w 62"/>
                <a:gd name="T35" fmla="*/ 36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74">
                  <a:moveTo>
                    <a:pt x="20" y="36"/>
                  </a:moveTo>
                  <a:lnTo>
                    <a:pt x="20" y="36"/>
                  </a:lnTo>
                  <a:lnTo>
                    <a:pt x="37" y="56"/>
                  </a:lnTo>
                  <a:lnTo>
                    <a:pt x="55" y="74"/>
                  </a:lnTo>
                  <a:lnTo>
                    <a:pt x="55" y="74"/>
                  </a:lnTo>
                  <a:lnTo>
                    <a:pt x="62" y="74"/>
                  </a:lnTo>
                  <a:lnTo>
                    <a:pt x="62" y="74"/>
                  </a:lnTo>
                  <a:lnTo>
                    <a:pt x="54" y="61"/>
                  </a:lnTo>
                  <a:lnTo>
                    <a:pt x="48" y="49"/>
                  </a:lnTo>
                  <a:lnTo>
                    <a:pt x="44" y="35"/>
                  </a:lnTo>
                  <a:lnTo>
                    <a:pt x="43" y="22"/>
                  </a:lnTo>
                  <a:lnTo>
                    <a:pt x="54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0" y="23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0" y="36"/>
                  </a:lnTo>
                  <a:close/>
                </a:path>
              </a:pathLst>
            </a:custGeom>
            <a:solidFill>
              <a:srgbClr val="FD9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2" name="Freeform 316"/>
            <p:cNvSpPr>
              <a:spLocks/>
            </p:cNvSpPr>
            <p:nvPr/>
          </p:nvSpPr>
          <p:spPr bwMode="auto">
            <a:xfrm>
              <a:off x="2730500" y="2049463"/>
              <a:ext cx="30163" cy="22225"/>
            </a:xfrm>
            <a:custGeom>
              <a:avLst/>
              <a:gdLst>
                <a:gd name="T0" fmla="*/ 0 w 19"/>
                <a:gd name="T1" fmla="*/ 0 h 14"/>
                <a:gd name="T2" fmla="*/ 0 w 19"/>
                <a:gd name="T3" fmla="*/ 0 h 14"/>
                <a:gd name="T4" fmla="*/ 19 w 19"/>
                <a:gd name="T5" fmla="*/ 14 h 14"/>
                <a:gd name="T6" fmla="*/ 19 w 19"/>
                <a:gd name="T7" fmla="*/ 14 h 14"/>
                <a:gd name="T8" fmla="*/ 7 w 19"/>
                <a:gd name="T9" fmla="*/ 0 h 14"/>
                <a:gd name="T10" fmla="*/ 7 w 19"/>
                <a:gd name="T11" fmla="*/ 0 h 14"/>
                <a:gd name="T12" fmla="*/ 0 w 19"/>
                <a:gd name="T13" fmla="*/ 0 h 14"/>
                <a:gd name="T14" fmla="*/ 0 w 19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4">
                  <a:moveTo>
                    <a:pt x="0" y="0"/>
                  </a:moveTo>
                  <a:lnTo>
                    <a:pt x="0" y="0"/>
                  </a:lnTo>
                  <a:lnTo>
                    <a:pt x="19" y="14"/>
                  </a:lnTo>
                  <a:lnTo>
                    <a:pt x="19" y="14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3" name="Freeform 317"/>
            <p:cNvSpPr>
              <a:spLocks/>
            </p:cNvSpPr>
            <p:nvPr/>
          </p:nvSpPr>
          <p:spPr bwMode="auto">
            <a:xfrm>
              <a:off x="2776538" y="1916113"/>
              <a:ext cx="49213" cy="200025"/>
            </a:xfrm>
            <a:custGeom>
              <a:avLst/>
              <a:gdLst>
                <a:gd name="T0" fmla="*/ 13 w 31"/>
                <a:gd name="T1" fmla="*/ 115 h 126"/>
                <a:gd name="T2" fmla="*/ 13 w 31"/>
                <a:gd name="T3" fmla="*/ 115 h 126"/>
                <a:gd name="T4" fmla="*/ 23 w 31"/>
                <a:gd name="T5" fmla="*/ 126 h 126"/>
                <a:gd name="T6" fmla="*/ 23 w 31"/>
                <a:gd name="T7" fmla="*/ 121 h 126"/>
                <a:gd name="T8" fmla="*/ 25 w 31"/>
                <a:gd name="T9" fmla="*/ 85 h 126"/>
                <a:gd name="T10" fmla="*/ 26 w 31"/>
                <a:gd name="T11" fmla="*/ 63 h 126"/>
                <a:gd name="T12" fmla="*/ 31 w 31"/>
                <a:gd name="T13" fmla="*/ 0 h 126"/>
                <a:gd name="T14" fmla="*/ 31 w 31"/>
                <a:gd name="T15" fmla="*/ 0 h 126"/>
                <a:gd name="T16" fmla="*/ 23 w 31"/>
                <a:gd name="T17" fmla="*/ 12 h 126"/>
                <a:gd name="T18" fmla="*/ 16 w 31"/>
                <a:gd name="T19" fmla="*/ 23 h 126"/>
                <a:gd name="T20" fmla="*/ 11 w 31"/>
                <a:gd name="T21" fmla="*/ 34 h 126"/>
                <a:gd name="T22" fmla="*/ 6 w 31"/>
                <a:gd name="T23" fmla="*/ 45 h 126"/>
                <a:gd name="T24" fmla="*/ 3 w 31"/>
                <a:gd name="T25" fmla="*/ 55 h 126"/>
                <a:gd name="T26" fmla="*/ 0 w 31"/>
                <a:gd name="T27" fmla="*/ 66 h 126"/>
                <a:gd name="T28" fmla="*/ 0 w 31"/>
                <a:gd name="T29" fmla="*/ 76 h 126"/>
                <a:gd name="T30" fmla="*/ 0 w 31"/>
                <a:gd name="T31" fmla="*/ 85 h 126"/>
                <a:gd name="T32" fmla="*/ 0 w 31"/>
                <a:gd name="T33" fmla="*/ 85 h 126"/>
                <a:gd name="T34" fmla="*/ 3 w 31"/>
                <a:gd name="T35" fmla="*/ 93 h 126"/>
                <a:gd name="T36" fmla="*/ 5 w 31"/>
                <a:gd name="T37" fmla="*/ 100 h 126"/>
                <a:gd name="T38" fmla="*/ 8 w 31"/>
                <a:gd name="T39" fmla="*/ 107 h 126"/>
                <a:gd name="T40" fmla="*/ 13 w 31"/>
                <a:gd name="T41" fmla="*/ 115 h 126"/>
                <a:gd name="T42" fmla="*/ 13 w 31"/>
                <a:gd name="T43" fmla="*/ 11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1" h="126">
                  <a:moveTo>
                    <a:pt x="13" y="115"/>
                  </a:moveTo>
                  <a:lnTo>
                    <a:pt x="13" y="115"/>
                  </a:lnTo>
                  <a:lnTo>
                    <a:pt x="23" y="126"/>
                  </a:lnTo>
                  <a:lnTo>
                    <a:pt x="23" y="121"/>
                  </a:lnTo>
                  <a:lnTo>
                    <a:pt x="25" y="85"/>
                  </a:lnTo>
                  <a:lnTo>
                    <a:pt x="26" y="6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3" y="12"/>
                  </a:lnTo>
                  <a:lnTo>
                    <a:pt x="16" y="23"/>
                  </a:lnTo>
                  <a:lnTo>
                    <a:pt x="11" y="34"/>
                  </a:lnTo>
                  <a:lnTo>
                    <a:pt x="6" y="45"/>
                  </a:lnTo>
                  <a:lnTo>
                    <a:pt x="3" y="55"/>
                  </a:lnTo>
                  <a:lnTo>
                    <a:pt x="0" y="66"/>
                  </a:lnTo>
                  <a:lnTo>
                    <a:pt x="0" y="76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3" y="93"/>
                  </a:lnTo>
                  <a:lnTo>
                    <a:pt x="5" y="100"/>
                  </a:lnTo>
                  <a:lnTo>
                    <a:pt x="8" y="107"/>
                  </a:lnTo>
                  <a:lnTo>
                    <a:pt x="13" y="115"/>
                  </a:lnTo>
                  <a:lnTo>
                    <a:pt x="13" y="11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4" name="Freeform 318"/>
            <p:cNvSpPr>
              <a:spLocks/>
            </p:cNvSpPr>
            <p:nvPr/>
          </p:nvSpPr>
          <p:spPr bwMode="auto">
            <a:xfrm>
              <a:off x="2816225" y="2016125"/>
              <a:ext cx="80963" cy="34925"/>
            </a:xfrm>
            <a:custGeom>
              <a:avLst/>
              <a:gdLst>
                <a:gd name="T0" fmla="*/ 1 w 51"/>
                <a:gd name="T1" fmla="*/ 0 h 22"/>
                <a:gd name="T2" fmla="*/ 0 w 51"/>
                <a:gd name="T3" fmla="*/ 22 h 22"/>
                <a:gd name="T4" fmla="*/ 0 w 51"/>
                <a:gd name="T5" fmla="*/ 22 h 22"/>
                <a:gd name="T6" fmla="*/ 26 w 51"/>
                <a:gd name="T7" fmla="*/ 22 h 22"/>
                <a:gd name="T8" fmla="*/ 51 w 51"/>
                <a:gd name="T9" fmla="*/ 21 h 22"/>
                <a:gd name="T10" fmla="*/ 1 w 51"/>
                <a:gd name="T11" fmla="*/ 0 h 22"/>
                <a:gd name="T12" fmla="*/ 1 w 51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22">
                  <a:moveTo>
                    <a:pt x="1" y="0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26" y="22"/>
                  </a:lnTo>
                  <a:lnTo>
                    <a:pt x="51" y="2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D9B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5" name="Freeform 319"/>
            <p:cNvSpPr>
              <a:spLocks/>
            </p:cNvSpPr>
            <p:nvPr/>
          </p:nvSpPr>
          <p:spPr bwMode="auto">
            <a:xfrm>
              <a:off x="2524125" y="2397125"/>
              <a:ext cx="1588" cy="6350"/>
            </a:xfrm>
            <a:custGeom>
              <a:avLst/>
              <a:gdLst>
                <a:gd name="T0" fmla="*/ 1 w 1"/>
                <a:gd name="T1" fmla="*/ 4 h 4"/>
                <a:gd name="T2" fmla="*/ 1 w 1"/>
                <a:gd name="T3" fmla="*/ 4 h 4"/>
                <a:gd name="T4" fmla="*/ 0 w 1"/>
                <a:gd name="T5" fmla="*/ 0 h 4"/>
                <a:gd name="T6" fmla="*/ 0 w 1"/>
                <a:gd name="T7" fmla="*/ 4 h 4"/>
                <a:gd name="T8" fmla="*/ 1 w 1"/>
                <a:gd name="T9" fmla="*/ 4 h 4"/>
                <a:gd name="T10" fmla="*/ 1 w 1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4">
                  <a:moveTo>
                    <a:pt x="1" y="4"/>
                  </a:moveTo>
                  <a:lnTo>
                    <a:pt x="1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6" name="Freeform 320"/>
            <p:cNvSpPr>
              <a:spLocks/>
            </p:cNvSpPr>
            <p:nvPr/>
          </p:nvSpPr>
          <p:spPr bwMode="auto">
            <a:xfrm>
              <a:off x="2524125" y="2413000"/>
              <a:ext cx="0" cy="6350"/>
            </a:xfrm>
            <a:custGeom>
              <a:avLst/>
              <a:gdLst>
                <a:gd name="T0" fmla="*/ 2 h 4"/>
                <a:gd name="T1" fmla="*/ 2 h 4"/>
                <a:gd name="T2" fmla="*/ 4 h 4"/>
                <a:gd name="T3" fmla="*/ 0 h 4"/>
                <a:gd name="T4" fmla="*/ 0 h 4"/>
                <a:gd name="T5" fmla="*/ 2 h 4"/>
                <a:gd name="T6" fmla="*/ 2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4">
                  <a:moveTo>
                    <a:pt x="0" y="2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7" name="Freeform 321"/>
            <p:cNvSpPr>
              <a:spLocks/>
            </p:cNvSpPr>
            <p:nvPr/>
          </p:nvSpPr>
          <p:spPr bwMode="auto">
            <a:xfrm>
              <a:off x="2725738" y="2273300"/>
              <a:ext cx="103188" cy="88900"/>
            </a:xfrm>
            <a:custGeom>
              <a:avLst/>
              <a:gdLst>
                <a:gd name="T0" fmla="*/ 44 w 65"/>
                <a:gd name="T1" fmla="*/ 4 h 56"/>
                <a:gd name="T2" fmla="*/ 44 w 65"/>
                <a:gd name="T3" fmla="*/ 4 h 56"/>
                <a:gd name="T4" fmla="*/ 43 w 65"/>
                <a:gd name="T5" fmla="*/ 15 h 56"/>
                <a:gd name="T6" fmla="*/ 43 w 65"/>
                <a:gd name="T7" fmla="*/ 15 h 56"/>
                <a:gd name="T8" fmla="*/ 40 w 65"/>
                <a:gd name="T9" fmla="*/ 23 h 56"/>
                <a:gd name="T10" fmla="*/ 37 w 65"/>
                <a:gd name="T11" fmla="*/ 31 h 56"/>
                <a:gd name="T12" fmla="*/ 37 w 65"/>
                <a:gd name="T13" fmla="*/ 31 h 56"/>
                <a:gd name="T14" fmla="*/ 31 w 65"/>
                <a:gd name="T15" fmla="*/ 40 h 56"/>
                <a:gd name="T16" fmla="*/ 22 w 65"/>
                <a:gd name="T17" fmla="*/ 46 h 56"/>
                <a:gd name="T18" fmla="*/ 12 w 65"/>
                <a:gd name="T19" fmla="*/ 52 h 56"/>
                <a:gd name="T20" fmla="*/ 0 w 65"/>
                <a:gd name="T21" fmla="*/ 56 h 56"/>
                <a:gd name="T22" fmla="*/ 38 w 65"/>
                <a:gd name="T23" fmla="*/ 56 h 56"/>
                <a:gd name="T24" fmla="*/ 38 w 65"/>
                <a:gd name="T25" fmla="*/ 56 h 56"/>
                <a:gd name="T26" fmla="*/ 44 w 65"/>
                <a:gd name="T27" fmla="*/ 51 h 56"/>
                <a:gd name="T28" fmla="*/ 49 w 65"/>
                <a:gd name="T29" fmla="*/ 46 h 56"/>
                <a:gd name="T30" fmla="*/ 54 w 65"/>
                <a:gd name="T31" fmla="*/ 40 h 56"/>
                <a:gd name="T32" fmla="*/ 57 w 65"/>
                <a:gd name="T33" fmla="*/ 34 h 56"/>
                <a:gd name="T34" fmla="*/ 61 w 65"/>
                <a:gd name="T35" fmla="*/ 26 h 56"/>
                <a:gd name="T36" fmla="*/ 63 w 65"/>
                <a:gd name="T37" fmla="*/ 19 h 56"/>
                <a:gd name="T38" fmla="*/ 64 w 65"/>
                <a:gd name="T39" fmla="*/ 12 h 56"/>
                <a:gd name="T40" fmla="*/ 65 w 65"/>
                <a:gd name="T41" fmla="*/ 3 h 56"/>
                <a:gd name="T42" fmla="*/ 65 w 65"/>
                <a:gd name="T43" fmla="*/ 3 h 56"/>
                <a:gd name="T44" fmla="*/ 44 w 65"/>
                <a:gd name="T45" fmla="*/ 0 h 56"/>
                <a:gd name="T46" fmla="*/ 44 w 65"/>
                <a:gd name="T47" fmla="*/ 0 h 56"/>
                <a:gd name="T48" fmla="*/ 44 w 65"/>
                <a:gd name="T49" fmla="*/ 4 h 56"/>
                <a:gd name="T50" fmla="*/ 44 w 65"/>
                <a:gd name="T51" fmla="*/ 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" h="56">
                  <a:moveTo>
                    <a:pt x="44" y="4"/>
                  </a:moveTo>
                  <a:lnTo>
                    <a:pt x="44" y="4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40" y="23"/>
                  </a:lnTo>
                  <a:lnTo>
                    <a:pt x="37" y="31"/>
                  </a:lnTo>
                  <a:lnTo>
                    <a:pt x="37" y="31"/>
                  </a:lnTo>
                  <a:lnTo>
                    <a:pt x="31" y="40"/>
                  </a:lnTo>
                  <a:lnTo>
                    <a:pt x="22" y="46"/>
                  </a:lnTo>
                  <a:lnTo>
                    <a:pt x="12" y="52"/>
                  </a:lnTo>
                  <a:lnTo>
                    <a:pt x="0" y="56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44" y="51"/>
                  </a:lnTo>
                  <a:lnTo>
                    <a:pt x="49" y="46"/>
                  </a:lnTo>
                  <a:lnTo>
                    <a:pt x="54" y="40"/>
                  </a:lnTo>
                  <a:lnTo>
                    <a:pt x="57" y="34"/>
                  </a:lnTo>
                  <a:lnTo>
                    <a:pt x="61" y="26"/>
                  </a:lnTo>
                  <a:lnTo>
                    <a:pt x="63" y="19"/>
                  </a:lnTo>
                  <a:lnTo>
                    <a:pt x="64" y="12"/>
                  </a:lnTo>
                  <a:lnTo>
                    <a:pt x="65" y="3"/>
                  </a:lnTo>
                  <a:lnTo>
                    <a:pt x="65" y="3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8" name="Freeform 322"/>
            <p:cNvSpPr>
              <a:spLocks/>
            </p:cNvSpPr>
            <p:nvPr/>
          </p:nvSpPr>
          <p:spPr bwMode="auto">
            <a:xfrm>
              <a:off x="2847975" y="2278063"/>
              <a:ext cx="98425" cy="90488"/>
            </a:xfrm>
            <a:custGeom>
              <a:avLst/>
              <a:gdLst>
                <a:gd name="T0" fmla="*/ 8 w 62"/>
                <a:gd name="T1" fmla="*/ 0 h 57"/>
                <a:gd name="T2" fmla="*/ 8 w 62"/>
                <a:gd name="T3" fmla="*/ 0 h 57"/>
                <a:gd name="T4" fmla="*/ 3 w 62"/>
                <a:gd name="T5" fmla="*/ 0 h 57"/>
                <a:gd name="T6" fmla="*/ 3 w 62"/>
                <a:gd name="T7" fmla="*/ 0 h 57"/>
                <a:gd name="T8" fmla="*/ 2 w 62"/>
                <a:gd name="T9" fmla="*/ 3 h 57"/>
                <a:gd name="T10" fmla="*/ 0 w 62"/>
                <a:gd name="T11" fmla="*/ 7 h 57"/>
                <a:gd name="T12" fmla="*/ 2 w 62"/>
                <a:gd name="T13" fmla="*/ 13 h 57"/>
                <a:gd name="T14" fmla="*/ 4 w 62"/>
                <a:gd name="T15" fmla="*/ 20 h 57"/>
                <a:gd name="T16" fmla="*/ 12 w 62"/>
                <a:gd name="T17" fmla="*/ 37 h 57"/>
                <a:gd name="T18" fmla="*/ 25 w 62"/>
                <a:gd name="T19" fmla="*/ 57 h 57"/>
                <a:gd name="T20" fmla="*/ 62 w 62"/>
                <a:gd name="T21" fmla="*/ 57 h 57"/>
                <a:gd name="T22" fmla="*/ 62 w 62"/>
                <a:gd name="T23" fmla="*/ 57 h 57"/>
                <a:gd name="T24" fmla="*/ 56 w 62"/>
                <a:gd name="T25" fmla="*/ 56 h 57"/>
                <a:gd name="T26" fmla="*/ 50 w 62"/>
                <a:gd name="T27" fmla="*/ 53 h 57"/>
                <a:gd name="T28" fmla="*/ 44 w 62"/>
                <a:gd name="T29" fmla="*/ 51 h 57"/>
                <a:gd name="T30" fmla="*/ 40 w 62"/>
                <a:gd name="T31" fmla="*/ 48 h 57"/>
                <a:gd name="T32" fmla="*/ 36 w 62"/>
                <a:gd name="T33" fmla="*/ 44 h 57"/>
                <a:gd name="T34" fmla="*/ 33 w 62"/>
                <a:gd name="T35" fmla="*/ 40 h 57"/>
                <a:gd name="T36" fmla="*/ 30 w 62"/>
                <a:gd name="T37" fmla="*/ 35 h 57"/>
                <a:gd name="T38" fmla="*/ 27 w 62"/>
                <a:gd name="T39" fmla="*/ 30 h 57"/>
                <a:gd name="T40" fmla="*/ 27 w 62"/>
                <a:gd name="T41" fmla="*/ 30 h 57"/>
                <a:gd name="T42" fmla="*/ 26 w 62"/>
                <a:gd name="T43" fmla="*/ 23 h 57"/>
                <a:gd name="T44" fmla="*/ 25 w 62"/>
                <a:gd name="T45" fmla="*/ 15 h 57"/>
                <a:gd name="T46" fmla="*/ 25 w 62"/>
                <a:gd name="T47" fmla="*/ 15 h 57"/>
                <a:gd name="T48" fmla="*/ 25 w 62"/>
                <a:gd name="T49" fmla="*/ 9 h 57"/>
                <a:gd name="T50" fmla="*/ 26 w 62"/>
                <a:gd name="T51" fmla="*/ 2 h 57"/>
                <a:gd name="T52" fmla="*/ 26 w 62"/>
                <a:gd name="T53" fmla="*/ 2 h 57"/>
                <a:gd name="T54" fmla="*/ 26 w 62"/>
                <a:gd name="T55" fmla="*/ 0 h 57"/>
                <a:gd name="T56" fmla="*/ 26 w 62"/>
                <a:gd name="T57" fmla="*/ 0 h 57"/>
                <a:gd name="T58" fmla="*/ 8 w 62"/>
                <a:gd name="T59" fmla="*/ 0 h 57"/>
                <a:gd name="T60" fmla="*/ 8 w 62"/>
                <a:gd name="T6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2" h="57">
                  <a:moveTo>
                    <a:pt x="8" y="0"/>
                  </a:moveTo>
                  <a:lnTo>
                    <a:pt x="8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2" y="13"/>
                  </a:lnTo>
                  <a:lnTo>
                    <a:pt x="4" y="20"/>
                  </a:lnTo>
                  <a:lnTo>
                    <a:pt x="12" y="37"/>
                  </a:lnTo>
                  <a:lnTo>
                    <a:pt x="25" y="57"/>
                  </a:lnTo>
                  <a:lnTo>
                    <a:pt x="62" y="57"/>
                  </a:lnTo>
                  <a:lnTo>
                    <a:pt x="62" y="57"/>
                  </a:lnTo>
                  <a:lnTo>
                    <a:pt x="56" y="56"/>
                  </a:lnTo>
                  <a:lnTo>
                    <a:pt x="50" y="53"/>
                  </a:lnTo>
                  <a:lnTo>
                    <a:pt x="44" y="51"/>
                  </a:lnTo>
                  <a:lnTo>
                    <a:pt x="40" y="48"/>
                  </a:lnTo>
                  <a:lnTo>
                    <a:pt x="36" y="44"/>
                  </a:lnTo>
                  <a:lnTo>
                    <a:pt x="33" y="40"/>
                  </a:lnTo>
                  <a:lnTo>
                    <a:pt x="30" y="35"/>
                  </a:lnTo>
                  <a:lnTo>
                    <a:pt x="27" y="30"/>
                  </a:lnTo>
                  <a:lnTo>
                    <a:pt x="27" y="30"/>
                  </a:lnTo>
                  <a:lnTo>
                    <a:pt x="26" y="23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9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84" name="组合 1683"/>
          <p:cNvGrpSpPr/>
          <p:nvPr/>
        </p:nvGrpSpPr>
        <p:grpSpPr>
          <a:xfrm>
            <a:off x="2369932" y="314373"/>
            <a:ext cx="1167223" cy="2233045"/>
            <a:chOff x="893763" y="2928938"/>
            <a:chExt cx="822325" cy="1573212"/>
          </a:xfrm>
        </p:grpSpPr>
        <p:sp>
          <p:nvSpPr>
            <p:cNvPr id="1389" name="Freeform 323"/>
            <p:cNvSpPr>
              <a:spLocks/>
            </p:cNvSpPr>
            <p:nvPr/>
          </p:nvSpPr>
          <p:spPr bwMode="auto">
            <a:xfrm>
              <a:off x="1062038" y="2960688"/>
              <a:ext cx="188913" cy="382588"/>
            </a:xfrm>
            <a:custGeom>
              <a:avLst/>
              <a:gdLst>
                <a:gd name="T0" fmla="*/ 110 w 119"/>
                <a:gd name="T1" fmla="*/ 64 h 241"/>
                <a:gd name="T2" fmla="*/ 112 w 119"/>
                <a:gd name="T3" fmla="*/ 79 h 241"/>
                <a:gd name="T4" fmla="*/ 112 w 119"/>
                <a:gd name="T5" fmla="*/ 107 h 241"/>
                <a:gd name="T6" fmla="*/ 110 w 119"/>
                <a:gd name="T7" fmla="*/ 121 h 241"/>
                <a:gd name="T8" fmla="*/ 102 w 119"/>
                <a:gd name="T9" fmla="*/ 132 h 241"/>
                <a:gd name="T10" fmla="*/ 94 w 119"/>
                <a:gd name="T11" fmla="*/ 139 h 241"/>
                <a:gd name="T12" fmla="*/ 98 w 119"/>
                <a:gd name="T13" fmla="*/ 145 h 241"/>
                <a:gd name="T14" fmla="*/ 105 w 119"/>
                <a:gd name="T15" fmla="*/ 161 h 241"/>
                <a:gd name="T16" fmla="*/ 110 w 119"/>
                <a:gd name="T17" fmla="*/ 177 h 241"/>
                <a:gd name="T18" fmla="*/ 110 w 119"/>
                <a:gd name="T19" fmla="*/ 193 h 241"/>
                <a:gd name="T20" fmla="*/ 110 w 119"/>
                <a:gd name="T21" fmla="*/ 202 h 241"/>
                <a:gd name="T22" fmla="*/ 117 w 119"/>
                <a:gd name="T23" fmla="*/ 186 h 241"/>
                <a:gd name="T24" fmla="*/ 117 w 119"/>
                <a:gd name="T25" fmla="*/ 181 h 241"/>
                <a:gd name="T26" fmla="*/ 114 w 119"/>
                <a:gd name="T27" fmla="*/ 139 h 241"/>
                <a:gd name="T28" fmla="*/ 117 w 119"/>
                <a:gd name="T29" fmla="*/ 111 h 241"/>
                <a:gd name="T30" fmla="*/ 119 w 119"/>
                <a:gd name="T31" fmla="*/ 82 h 241"/>
                <a:gd name="T32" fmla="*/ 116 w 119"/>
                <a:gd name="T33" fmla="*/ 60 h 241"/>
                <a:gd name="T34" fmla="*/ 113 w 119"/>
                <a:gd name="T35" fmla="*/ 36 h 241"/>
                <a:gd name="T36" fmla="*/ 104 w 119"/>
                <a:gd name="T37" fmla="*/ 13 h 241"/>
                <a:gd name="T38" fmla="*/ 93 w 119"/>
                <a:gd name="T39" fmla="*/ 6 h 241"/>
                <a:gd name="T40" fmla="*/ 74 w 119"/>
                <a:gd name="T41" fmla="*/ 0 h 241"/>
                <a:gd name="T42" fmla="*/ 67 w 119"/>
                <a:gd name="T43" fmla="*/ 0 h 241"/>
                <a:gd name="T44" fmla="*/ 49 w 119"/>
                <a:gd name="T45" fmla="*/ 14 h 241"/>
                <a:gd name="T46" fmla="*/ 35 w 119"/>
                <a:gd name="T47" fmla="*/ 30 h 241"/>
                <a:gd name="T48" fmla="*/ 26 w 119"/>
                <a:gd name="T49" fmla="*/ 46 h 241"/>
                <a:gd name="T50" fmla="*/ 22 w 119"/>
                <a:gd name="T51" fmla="*/ 67 h 241"/>
                <a:gd name="T52" fmla="*/ 20 w 119"/>
                <a:gd name="T53" fmla="*/ 99 h 241"/>
                <a:gd name="T54" fmla="*/ 8 w 119"/>
                <a:gd name="T55" fmla="*/ 160 h 241"/>
                <a:gd name="T56" fmla="*/ 0 w 119"/>
                <a:gd name="T57" fmla="*/ 188 h 241"/>
                <a:gd name="T58" fmla="*/ 14 w 119"/>
                <a:gd name="T59" fmla="*/ 211 h 241"/>
                <a:gd name="T60" fmla="*/ 29 w 119"/>
                <a:gd name="T61" fmla="*/ 226 h 241"/>
                <a:gd name="T62" fmla="*/ 43 w 119"/>
                <a:gd name="T63" fmla="*/ 237 h 241"/>
                <a:gd name="T64" fmla="*/ 60 w 119"/>
                <a:gd name="T65" fmla="*/ 241 h 241"/>
                <a:gd name="T66" fmla="*/ 52 w 119"/>
                <a:gd name="T67" fmla="*/ 226 h 241"/>
                <a:gd name="T68" fmla="*/ 40 w 119"/>
                <a:gd name="T69" fmla="*/ 194 h 241"/>
                <a:gd name="T70" fmla="*/ 35 w 119"/>
                <a:gd name="T71" fmla="*/ 176 h 241"/>
                <a:gd name="T72" fmla="*/ 34 w 119"/>
                <a:gd name="T73" fmla="*/ 160 h 241"/>
                <a:gd name="T74" fmla="*/ 40 w 119"/>
                <a:gd name="T75" fmla="*/ 91 h 241"/>
                <a:gd name="T76" fmla="*/ 40 w 119"/>
                <a:gd name="T77" fmla="*/ 123 h 241"/>
                <a:gd name="T78" fmla="*/ 48 w 119"/>
                <a:gd name="T79" fmla="*/ 95 h 241"/>
                <a:gd name="T80" fmla="*/ 51 w 119"/>
                <a:gd name="T81" fmla="*/ 61 h 241"/>
                <a:gd name="T82" fmla="*/ 52 w 119"/>
                <a:gd name="T83" fmla="*/ 53 h 241"/>
                <a:gd name="T84" fmla="*/ 56 w 119"/>
                <a:gd name="T85" fmla="*/ 42 h 241"/>
                <a:gd name="T86" fmla="*/ 67 w 119"/>
                <a:gd name="T87" fmla="*/ 25 h 241"/>
                <a:gd name="T88" fmla="*/ 74 w 119"/>
                <a:gd name="T89" fmla="*/ 17 h 241"/>
                <a:gd name="T90" fmla="*/ 85 w 119"/>
                <a:gd name="T91" fmla="*/ 19 h 241"/>
                <a:gd name="T92" fmla="*/ 94 w 119"/>
                <a:gd name="T93" fmla="*/ 25 h 241"/>
                <a:gd name="T94" fmla="*/ 101 w 119"/>
                <a:gd name="T95" fmla="*/ 35 h 241"/>
                <a:gd name="T96" fmla="*/ 104 w 119"/>
                <a:gd name="T97" fmla="*/ 5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9" h="241">
                  <a:moveTo>
                    <a:pt x="104" y="50"/>
                  </a:moveTo>
                  <a:lnTo>
                    <a:pt x="110" y="64"/>
                  </a:lnTo>
                  <a:lnTo>
                    <a:pt x="110" y="64"/>
                  </a:lnTo>
                  <a:lnTo>
                    <a:pt x="112" y="79"/>
                  </a:lnTo>
                  <a:lnTo>
                    <a:pt x="113" y="94"/>
                  </a:lnTo>
                  <a:lnTo>
                    <a:pt x="112" y="107"/>
                  </a:lnTo>
                  <a:lnTo>
                    <a:pt x="110" y="121"/>
                  </a:lnTo>
                  <a:lnTo>
                    <a:pt x="110" y="121"/>
                  </a:lnTo>
                  <a:lnTo>
                    <a:pt x="106" y="126"/>
                  </a:lnTo>
                  <a:lnTo>
                    <a:pt x="102" y="132"/>
                  </a:lnTo>
                  <a:lnTo>
                    <a:pt x="98" y="135"/>
                  </a:lnTo>
                  <a:lnTo>
                    <a:pt x="94" y="139"/>
                  </a:lnTo>
                  <a:lnTo>
                    <a:pt x="94" y="139"/>
                  </a:lnTo>
                  <a:lnTo>
                    <a:pt x="98" y="145"/>
                  </a:lnTo>
                  <a:lnTo>
                    <a:pt x="102" y="153"/>
                  </a:lnTo>
                  <a:lnTo>
                    <a:pt x="105" y="161"/>
                  </a:lnTo>
                  <a:lnTo>
                    <a:pt x="107" y="169"/>
                  </a:lnTo>
                  <a:lnTo>
                    <a:pt x="110" y="177"/>
                  </a:lnTo>
                  <a:lnTo>
                    <a:pt x="110" y="185"/>
                  </a:lnTo>
                  <a:lnTo>
                    <a:pt x="110" y="193"/>
                  </a:lnTo>
                  <a:lnTo>
                    <a:pt x="110" y="202"/>
                  </a:lnTo>
                  <a:lnTo>
                    <a:pt x="110" y="202"/>
                  </a:lnTo>
                  <a:lnTo>
                    <a:pt x="114" y="194"/>
                  </a:lnTo>
                  <a:lnTo>
                    <a:pt x="117" y="186"/>
                  </a:lnTo>
                  <a:lnTo>
                    <a:pt x="117" y="186"/>
                  </a:lnTo>
                  <a:lnTo>
                    <a:pt x="117" y="181"/>
                  </a:lnTo>
                  <a:lnTo>
                    <a:pt x="114" y="139"/>
                  </a:lnTo>
                  <a:lnTo>
                    <a:pt x="114" y="139"/>
                  </a:lnTo>
                  <a:lnTo>
                    <a:pt x="116" y="124"/>
                  </a:lnTo>
                  <a:lnTo>
                    <a:pt x="117" y="111"/>
                  </a:lnTo>
                  <a:lnTo>
                    <a:pt x="119" y="97"/>
                  </a:lnTo>
                  <a:lnTo>
                    <a:pt x="119" y="82"/>
                  </a:lnTo>
                  <a:lnTo>
                    <a:pt x="119" y="82"/>
                  </a:lnTo>
                  <a:lnTo>
                    <a:pt x="116" y="60"/>
                  </a:lnTo>
                  <a:lnTo>
                    <a:pt x="113" y="36"/>
                  </a:lnTo>
                  <a:lnTo>
                    <a:pt x="113" y="36"/>
                  </a:lnTo>
                  <a:lnTo>
                    <a:pt x="110" y="24"/>
                  </a:lnTo>
                  <a:lnTo>
                    <a:pt x="104" y="13"/>
                  </a:lnTo>
                  <a:lnTo>
                    <a:pt x="104" y="13"/>
                  </a:lnTo>
                  <a:lnTo>
                    <a:pt x="93" y="6"/>
                  </a:lnTo>
                  <a:lnTo>
                    <a:pt x="83" y="3"/>
                  </a:lnTo>
                  <a:lnTo>
                    <a:pt x="74" y="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58" y="7"/>
                  </a:lnTo>
                  <a:lnTo>
                    <a:pt x="49" y="14"/>
                  </a:lnTo>
                  <a:lnTo>
                    <a:pt x="42" y="22"/>
                  </a:lnTo>
                  <a:lnTo>
                    <a:pt x="35" y="30"/>
                  </a:lnTo>
                  <a:lnTo>
                    <a:pt x="31" y="37"/>
                  </a:lnTo>
                  <a:lnTo>
                    <a:pt x="26" y="46"/>
                  </a:lnTo>
                  <a:lnTo>
                    <a:pt x="24" y="5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0" y="99"/>
                  </a:lnTo>
                  <a:lnTo>
                    <a:pt x="15" y="131"/>
                  </a:lnTo>
                  <a:lnTo>
                    <a:pt x="8" y="160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7" y="201"/>
                  </a:lnTo>
                  <a:lnTo>
                    <a:pt x="14" y="211"/>
                  </a:lnTo>
                  <a:lnTo>
                    <a:pt x="21" y="220"/>
                  </a:lnTo>
                  <a:lnTo>
                    <a:pt x="29" y="226"/>
                  </a:lnTo>
                  <a:lnTo>
                    <a:pt x="35" y="232"/>
                  </a:lnTo>
                  <a:lnTo>
                    <a:pt x="43" y="237"/>
                  </a:lnTo>
                  <a:lnTo>
                    <a:pt x="52" y="240"/>
                  </a:lnTo>
                  <a:lnTo>
                    <a:pt x="60" y="241"/>
                  </a:lnTo>
                  <a:lnTo>
                    <a:pt x="60" y="241"/>
                  </a:lnTo>
                  <a:lnTo>
                    <a:pt x="52" y="226"/>
                  </a:lnTo>
                  <a:lnTo>
                    <a:pt x="45" y="211"/>
                  </a:lnTo>
                  <a:lnTo>
                    <a:pt x="40" y="194"/>
                  </a:lnTo>
                  <a:lnTo>
                    <a:pt x="35" y="176"/>
                  </a:lnTo>
                  <a:lnTo>
                    <a:pt x="35" y="176"/>
                  </a:lnTo>
                  <a:lnTo>
                    <a:pt x="34" y="170"/>
                  </a:lnTo>
                  <a:lnTo>
                    <a:pt x="34" y="160"/>
                  </a:lnTo>
                  <a:lnTo>
                    <a:pt x="29" y="111"/>
                  </a:lnTo>
                  <a:lnTo>
                    <a:pt x="40" y="91"/>
                  </a:lnTo>
                  <a:lnTo>
                    <a:pt x="40" y="123"/>
                  </a:lnTo>
                  <a:lnTo>
                    <a:pt x="40" y="123"/>
                  </a:lnTo>
                  <a:lnTo>
                    <a:pt x="44" y="109"/>
                  </a:lnTo>
                  <a:lnTo>
                    <a:pt x="48" y="95"/>
                  </a:lnTo>
                  <a:lnTo>
                    <a:pt x="50" y="79"/>
                  </a:lnTo>
                  <a:lnTo>
                    <a:pt x="51" y="61"/>
                  </a:lnTo>
                  <a:lnTo>
                    <a:pt x="51" y="61"/>
                  </a:lnTo>
                  <a:lnTo>
                    <a:pt x="52" y="53"/>
                  </a:lnTo>
                  <a:lnTo>
                    <a:pt x="52" y="53"/>
                  </a:lnTo>
                  <a:lnTo>
                    <a:pt x="56" y="42"/>
                  </a:lnTo>
                  <a:lnTo>
                    <a:pt x="60" y="33"/>
                  </a:lnTo>
                  <a:lnTo>
                    <a:pt x="67" y="25"/>
                  </a:lnTo>
                  <a:lnTo>
                    <a:pt x="74" y="17"/>
                  </a:lnTo>
                  <a:lnTo>
                    <a:pt x="74" y="17"/>
                  </a:lnTo>
                  <a:lnTo>
                    <a:pt x="80" y="18"/>
                  </a:lnTo>
                  <a:lnTo>
                    <a:pt x="85" y="19"/>
                  </a:lnTo>
                  <a:lnTo>
                    <a:pt x="90" y="22"/>
                  </a:lnTo>
                  <a:lnTo>
                    <a:pt x="94" y="25"/>
                  </a:lnTo>
                  <a:lnTo>
                    <a:pt x="98" y="30"/>
                  </a:lnTo>
                  <a:lnTo>
                    <a:pt x="101" y="35"/>
                  </a:lnTo>
                  <a:lnTo>
                    <a:pt x="103" y="42"/>
                  </a:lnTo>
                  <a:lnTo>
                    <a:pt x="104" y="50"/>
                  </a:lnTo>
                  <a:lnTo>
                    <a:pt x="104" y="50"/>
                  </a:lnTo>
                  <a:close/>
                </a:path>
              </a:pathLst>
            </a:custGeom>
            <a:solidFill>
              <a:srgbClr val="331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0" name="Freeform 324"/>
            <p:cNvSpPr>
              <a:spLocks/>
            </p:cNvSpPr>
            <p:nvPr/>
          </p:nvSpPr>
          <p:spPr bwMode="auto">
            <a:xfrm>
              <a:off x="1125538" y="2987675"/>
              <a:ext cx="147638" cy="363538"/>
            </a:xfrm>
            <a:custGeom>
              <a:avLst/>
              <a:gdLst>
                <a:gd name="T0" fmla="*/ 64 w 93"/>
                <a:gd name="T1" fmla="*/ 33 h 229"/>
                <a:gd name="T2" fmla="*/ 63 w 93"/>
                <a:gd name="T3" fmla="*/ 25 h 229"/>
                <a:gd name="T4" fmla="*/ 58 w 93"/>
                <a:gd name="T5" fmla="*/ 13 h 229"/>
                <a:gd name="T6" fmla="*/ 50 w 93"/>
                <a:gd name="T7" fmla="*/ 5 h 229"/>
                <a:gd name="T8" fmla="*/ 40 w 93"/>
                <a:gd name="T9" fmla="*/ 1 h 229"/>
                <a:gd name="T10" fmla="*/ 34 w 93"/>
                <a:gd name="T11" fmla="*/ 0 h 229"/>
                <a:gd name="T12" fmla="*/ 20 w 93"/>
                <a:gd name="T13" fmla="*/ 16 h 229"/>
                <a:gd name="T14" fmla="*/ 12 w 93"/>
                <a:gd name="T15" fmla="*/ 36 h 229"/>
                <a:gd name="T16" fmla="*/ 11 w 93"/>
                <a:gd name="T17" fmla="*/ 44 h 229"/>
                <a:gd name="T18" fmla="*/ 17 w 93"/>
                <a:gd name="T19" fmla="*/ 32 h 229"/>
                <a:gd name="T20" fmla="*/ 31 w 93"/>
                <a:gd name="T21" fmla="*/ 15 h 229"/>
                <a:gd name="T22" fmla="*/ 40 w 93"/>
                <a:gd name="T23" fmla="*/ 9 h 229"/>
                <a:gd name="T24" fmla="*/ 52 w 93"/>
                <a:gd name="T25" fmla="*/ 25 h 229"/>
                <a:gd name="T26" fmla="*/ 56 w 93"/>
                <a:gd name="T27" fmla="*/ 44 h 229"/>
                <a:gd name="T28" fmla="*/ 58 w 93"/>
                <a:gd name="T29" fmla="*/ 52 h 229"/>
                <a:gd name="T30" fmla="*/ 62 w 93"/>
                <a:gd name="T31" fmla="*/ 68 h 229"/>
                <a:gd name="T32" fmla="*/ 62 w 93"/>
                <a:gd name="T33" fmla="*/ 83 h 229"/>
                <a:gd name="T34" fmla="*/ 58 w 93"/>
                <a:gd name="T35" fmla="*/ 100 h 229"/>
                <a:gd name="T36" fmla="*/ 56 w 93"/>
                <a:gd name="T37" fmla="*/ 108 h 229"/>
                <a:gd name="T38" fmla="*/ 45 w 93"/>
                <a:gd name="T39" fmla="*/ 112 h 229"/>
                <a:gd name="T40" fmla="*/ 32 w 93"/>
                <a:gd name="T41" fmla="*/ 113 h 229"/>
                <a:gd name="T42" fmla="*/ 0 w 93"/>
                <a:gd name="T43" fmla="*/ 106 h 229"/>
                <a:gd name="T44" fmla="*/ 8 w 93"/>
                <a:gd name="T45" fmla="*/ 112 h 229"/>
                <a:gd name="T46" fmla="*/ 25 w 93"/>
                <a:gd name="T47" fmla="*/ 119 h 229"/>
                <a:gd name="T48" fmla="*/ 34 w 93"/>
                <a:gd name="T49" fmla="*/ 122 h 229"/>
                <a:gd name="T50" fmla="*/ 59 w 93"/>
                <a:gd name="T51" fmla="*/ 163 h 229"/>
                <a:gd name="T52" fmla="*/ 34 w 93"/>
                <a:gd name="T53" fmla="*/ 160 h 229"/>
                <a:gd name="T54" fmla="*/ 48 w 93"/>
                <a:gd name="T55" fmla="*/ 176 h 229"/>
                <a:gd name="T56" fmla="*/ 68 w 93"/>
                <a:gd name="T57" fmla="*/ 211 h 229"/>
                <a:gd name="T58" fmla="*/ 93 w 93"/>
                <a:gd name="T59" fmla="*/ 197 h 229"/>
                <a:gd name="T60" fmla="*/ 89 w 93"/>
                <a:gd name="T61" fmla="*/ 197 h 229"/>
                <a:gd name="T62" fmla="*/ 81 w 93"/>
                <a:gd name="T63" fmla="*/ 194 h 229"/>
                <a:gd name="T64" fmla="*/ 77 w 93"/>
                <a:gd name="T65" fmla="*/ 187 h 229"/>
                <a:gd name="T66" fmla="*/ 76 w 93"/>
                <a:gd name="T67" fmla="*/ 176 h 229"/>
                <a:gd name="T68" fmla="*/ 77 w 93"/>
                <a:gd name="T69" fmla="*/ 169 h 229"/>
                <a:gd name="T70" fmla="*/ 70 w 93"/>
                <a:gd name="T71" fmla="*/ 185 h 229"/>
                <a:gd name="T72" fmla="*/ 70 w 93"/>
                <a:gd name="T73" fmla="*/ 176 h 229"/>
                <a:gd name="T74" fmla="*/ 70 w 93"/>
                <a:gd name="T75" fmla="*/ 160 h 229"/>
                <a:gd name="T76" fmla="*/ 65 w 93"/>
                <a:gd name="T77" fmla="*/ 144 h 229"/>
                <a:gd name="T78" fmla="*/ 58 w 93"/>
                <a:gd name="T79" fmla="*/ 128 h 229"/>
                <a:gd name="T80" fmla="*/ 54 w 93"/>
                <a:gd name="T81" fmla="*/ 122 h 229"/>
                <a:gd name="T82" fmla="*/ 62 w 93"/>
                <a:gd name="T83" fmla="*/ 115 h 229"/>
                <a:gd name="T84" fmla="*/ 70 w 93"/>
                <a:gd name="T85" fmla="*/ 104 h 229"/>
                <a:gd name="T86" fmla="*/ 72 w 93"/>
                <a:gd name="T87" fmla="*/ 90 h 229"/>
                <a:gd name="T88" fmla="*/ 72 w 93"/>
                <a:gd name="T89" fmla="*/ 62 h 229"/>
                <a:gd name="T90" fmla="*/ 70 w 93"/>
                <a:gd name="T91" fmla="*/ 4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" h="229">
                  <a:moveTo>
                    <a:pt x="70" y="47"/>
                  </a:moveTo>
                  <a:lnTo>
                    <a:pt x="64" y="33"/>
                  </a:lnTo>
                  <a:lnTo>
                    <a:pt x="64" y="33"/>
                  </a:lnTo>
                  <a:lnTo>
                    <a:pt x="63" y="25"/>
                  </a:lnTo>
                  <a:lnTo>
                    <a:pt x="61" y="18"/>
                  </a:lnTo>
                  <a:lnTo>
                    <a:pt x="58" y="13"/>
                  </a:lnTo>
                  <a:lnTo>
                    <a:pt x="54" y="8"/>
                  </a:lnTo>
                  <a:lnTo>
                    <a:pt x="50" y="5"/>
                  </a:lnTo>
                  <a:lnTo>
                    <a:pt x="45" y="2"/>
                  </a:lnTo>
                  <a:lnTo>
                    <a:pt x="40" y="1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7" y="8"/>
                  </a:lnTo>
                  <a:lnTo>
                    <a:pt x="20" y="16"/>
                  </a:lnTo>
                  <a:lnTo>
                    <a:pt x="16" y="25"/>
                  </a:lnTo>
                  <a:lnTo>
                    <a:pt x="12" y="36"/>
                  </a:lnTo>
                  <a:lnTo>
                    <a:pt x="12" y="36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7" y="32"/>
                  </a:lnTo>
                  <a:lnTo>
                    <a:pt x="23" y="23"/>
                  </a:lnTo>
                  <a:lnTo>
                    <a:pt x="31" y="15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7" y="17"/>
                  </a:lnTo>
                  <a:lnTo>
                    <a:pt x="52" y="25"/>
                  </a:lnTo>
                  <a:lnTo>
                    <a:pt x="55" y="34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8" y="52"/>
                  </a:lnTo>
                  <a:lnTo>
                    <a:pt x="61" y="60"/>
                  </a:lnTo>
                  <a:lnTo>
                    <a:pt x="62" y="68"/>
                  </a:lnTo>
                  <a:lnTo>
                    <a:pt x="63" y="76"/>
                  </a:lnTo>
                  <a:lnTo>
                    <a:pt x="62" y="83"/>
                  </a:lnTo>
                  <a:lnTo>
                    <a:pt x="61" y="91"/>
                  </a:lnTo>
                  <a:lnTo>
                    <a:pt x="58" y="100"/>
                  </a:lnTo>
                  <a:lnTo>
                    <a:pt x="56" y="108"/>
                  </a:lnTo>
                  <a:lnTo>
                    <a:pt x="56" y="108"/>
                  </a:lnTo>
                  <a:lnTo>
                    <a:pt x="50" y="110"/>
                  </a:lnTo>
                  <a:lnTo>
                    <a:pt x="45" y="112"/>
                  </a:lnTo>
                  <a:lnTo>
                    <a:pt x="39" y="112"/>
                  </a:lnTo>
                  <a:lnTo>
                    <a:pt x="32" y="113"/>
                  </a:lnTo>
                  <a:lnTo>
                    <a:pt x="17" y="110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8" y="112"/>
                  </a:lnTo>
                  <a:lnTo>
                    <a:pt x="17" y="117"/>
                  </a:lnTo>
                  <a:lnTo>
                    <a:pt x="25" y="119"/>
                  </a:lnTo>
                  <a:lnTo>
                    <a:pt x="34" y="122"/>
                  </a:lnTo>
                  <a:lnTo>
                    <a:pt x="34" y="122"/>
                  </a:lnTo>
                  <a:lnTo>
                    <a:pt x="41" y="123"/>
                  </a:lnTo>
                  <a:lnTo>
                    <a:pt x="59" y="163"/>
                  </a:lnTo>
                  <a:lnTo>
                    <a:pt x="38" y="161"/>
                  </a:lnTo>
                  <a:lnTo>
                    <a:pt x="34" y="160"/>
                  </a:lnTo>
                  <a:lnTo>
                    <a:pt x="34" y="160"/>
                  </a:lnTo>
                  <a:lnTo>
                    <a:pt x="48" y="176"/>
                  </a:lnTo>
                  <a:lnTo>
                    <a:pt x="59" y="193"/>
                  </a:lnTo>
                  <a:lnTo>
                    <a:pt x="68" y="211"/>
                  </a:lnTo>
                  <a:lnTo>
                    <a:pt x="75" y="229"/>
                  </a:lnTo>
                  <a:lnTo>
                    <a:pt x="93" y="197"/>
                  </a:lnTo>
                  <a:lnTo>
                    <a:pt x="93" y="197"/>
                  </a:lnTo>
                  <a:lnTo>
                    <a:pt x="89" y="197"/>
                  </a:lnTo>
                  <a:lnTo>
                    <a:pt x="84" y="196"/>
                  </a:lnTo>
                  <a:lnTo>
                    <a:pt x="81" y="194"/>
                  </a:lnTo>
                  <a:lnTo>
                    <a:pt x="79" y="190"/>
                  </a:lnTo>
                  <a:lnTo>
                    <a:pt x="77" y="187"/>
                  </a:lnTo>
                  <a:lnTo>
                    <a:pt x="76" y="181"/>
                  </a:lnTo>
                  <a:lnTo>
                    <a:pt x="76" y="176"/>
                  </a:lnTo>
                  <a:lnTo>
                    <a:pt x="77" y="169"/>
                  </a:lnTo>
                  <a:lnTo>
                    <a:pt x="77" y="169"/>
                  </a:lnTo>
                  <a:lnTo>
                    <a:pt x="74" y="177"/>
                  </a:lnTo>
                  <a:lnTo>
                    <a:pt x="70" y="185"/>
                  </a:lnTo>
                  <a:lnTo>
                    <a:pt x="70" y="185"/>
                  </a:lnTo>
                  <a:lnTo>
                    <a:pt x="70" y="176"/>
                  </a:lnTo>
                  <a:lnTo>
                    <a:pt x="70" y="168"/>
                  </a:lnTo>
                  <a:lnTo>
                    <a:pt x="70" y="160"/>
                  </a:lnTo>
                  <a:lnTo>
                    <a:pt x="67" y="152"/>
                  </a:lnTo>
                  <a:lnTo>
                    <a:pt x="65" y="144"/>
                  </a:lnTo>
                  <a:lnTo>
                    <a:pt x="62" y="136"/>
                  </a:lnTo>
                  <a:lnTo>
                    <a:pt x="58" y="128"/>
                  </a:lnTo>
                  <a:lnTo>
                    <a:pt x="54" y="122"/>
                  </a:lnTo>
                  <a:lnTo>
                    <a:pt x="54" y="122"/>
                  </a:lnTo>
                  <a:lnTo>
                    <a:pt x="58" y="118"/>
                  </a:lnTo>
                  <a:lnTo>
                    <a:pt x="62" y="115"/>
                  </a:lnTo>
                  <a:lnTo>
                    <a:pt x="66" y="109"/>
                  </a:lnTo>
                  <a:lnTo>
                    <a:pt x="70" y="104"/>
                  </a:lnTo>
                  <a:lnTo>
                    <a:pt x="70" y="104"/>
                  </a:lnTo>
                  <a:lnTo>
                    <a:pt x="72" y="90"/>
                  </a:lnTo>
                  <a:lnTo>
                    <a:pt x="73" y="77"/>
                  </a:lnTo>
                  <a:lnTo>
                    <a:pt x="72" y="62"/>
                  </a:lnTo>
                  <a:lnTo>
                    <a:pt x="70" y="47"/>
                  </a:lnTo>
                  <a:lnTo>
                    <a:pt x="70" y="47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1" name="Freeform 325"/>
            <p:cNvSpPr>
              <a:spLocks/>
            </p:cNvSpPr>
            <p:nvPr/>
          </p:nvSpPr>
          <p:spPr bwMode="auto">
            <a:xfrm>
              <a:off x="1243013" y="3090863"/>
              <a:ext cx="100013" cy="123825"/>
            </a:xfrm>
            <a:custGeom>
              <a:avLst/>
              <a:gdLst>
                <a:gd name="T0" fmla="*/ 5 w 63"/>
                <a:gd name="T1" fmla="*/ 0 h 78"/>
                <a:gd name="T2" fmla="*/ 5 w 63"/>
                <a:gd name="T3" fmla="*/ 0 h 78"/>
                <a:gd name="T4" fmla="*/ 5 w 63"/>
                <a:gd name="T5" fmla="*/ 15 h 78"/>
                <a:gd name="T6" fmla="*/ 3 w 63"/>
                <a:gd name="T7" fmla="*/ 29 h 78"/>
                <a:gd name="T8" fmla="*/ 2 w 63"/>
                <a:gd name="T9" fmla="*/ 42 h 78"/>
                <a:gd name="T10" fmla="*/ 0 w 63"/>
                <a:gd name="T11" fmla="*/ 57 h 78"/>
                <a:gd name="T12" fmla="*/ 12 w 63"/>
                <a:gd name="T13" fmla="*/ 69 h 78"/>
                <a:gd name="T14" fmla="*/ 28 w 63"/>
                <a:gd name="T15" fmla="*/ 69 h 78"/>
                <a:gd name="T16" fmla="*/ 44 w 63"/>
                <a:gd name="T17" fmla="*/ 69 h 78"/>
                <a:gd name="T18" fmla="*/ 44 w 63"/>
                <a:gd name="T19" fmla="*/ 69 h 78"/>
                <a:gd name="T20" fmla="*/ 54 w 63"/>
                <a:gd name="T21" fmla="*/ 74 h 78"/>
                <a:gd name="T22" fmla="*/ 63 w 63"/>
                <a:gd name="T23" fmla="*/ 78 h 78"/>
                <a:gd name="T24" fmla="*/ 63 w 63"/>
                <a:gd name="T25" fmla="*/ 78 h 78"/>
                <a:gd name="T26" fmla="*/ 61 w 63"/>
                <a:gd name="T27" fmla="*/ 61 h 78"/>
                <a:gd name="T28" fmla="*/ 56 w 63"/>
                <a:gd name="T29" fmla="*/ 47 h 78"/>
                <a:gd name="T30" fmla="*/ 52 w 63"/>
                <a:gd name="T31" fmla="*/ 33 h 78"/>
                <a:gd name="T32" fmla="*/ 45 w 63"/>
                <a:gd name="T33" fmla="*/ 23 h 78"/>
                <a:gd name="T34" fmla="*/ 37 w 63"/>
                <a:gd name="T35" fmla="*/ 14 h 78"/>
                <a:gd name="T36" fmla="*/ 27 w 63"/>
                <a:gd name="T37" fmla="*/ 7 h 78"/>
                <a:gd name="T38" fmla="*/ 17 w 63"/>
                <a:gd name="T39" fmla="*/ 3 h 78"/>
                <a:gd name="T40" fmla="*/ 5 w 63"/>
                <a:gd name="T41" fmla="*/ 0 h 78"/>
                <a:gd name="T42" fmla="*/ 5 w 63"/>
                <a:gd name="T4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" h="78">
                  <a:moveTo>
                    <a:pt x="5" y="0"/>
                  </a:moveTo>
                  <a:lnTo>
                    <a:pt x="5" y="0"/>
                  </a:lnTo>
                  <a:lnTo>
                    <a:pt x="5" y="15"/>
                  </a:lnTo>
                  <a:lnTo>
                    <a:pt x="3" y="29"/>
                  </a:lnTo>
                  <a:lnTo>
                    <a:pt x="2" y="42"/>
                  </a:lnTo>
                  <a:lnTo>
                    <a:pt x="0" y="57"/>
                  </a:lnTo>
                  <a:lnTo>
                    <a:pt x="12" y="69"/>
                  </a:lnTo>
                  <a:lnTo>
                    <a:pt x="28" y="69"/>
                  </a:lnTo>
                  <a:lnTo>
                    <a:pt x="44" y="69"/>
                  </a:lnTo>
                  <a:lnTo>
                    <a:pt x="44" y="69"/>
                  </a:lnTo>
                  <a:lnTo>
                    <a:pt x="54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1" y="61"/>
                  </a:lnTo>
                  <a:lnTo>
                    <a:pt x="56" y="47"/>
                  </a:lnTo>
                  <a:lnTo>
                    <a:pt x="52" y="33"/>
                  </a:lnTo>
                  <a:lnTo>
                    <a:pt x="45" y="23"/>
                  </a:lnTo>
                  <a:lnTo>
                    <a:pt x="37" y="14"/>
                  </a:lnTo>
                  <a:lnTo>
                    <a:pt x="27" y="7"/>
                  </a:lnTo>
                  <a:lnTo>
                    <a:pt x="17" y="3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27E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2" name="Freeform 326"/>
            <p:cNvSpPr>
              <a:spLocks noEditPoints="1"/>
            </p:cNvSpPr>
            <p:nvPr/>
          </p:nvSpPr>
          <p:spPr bwMode="auto">
            <a:xfrm>
              <a:off x="1125538" y="3001963"/>
              <a:ext cx="100013" cy="165100"/>
            </a:xfrm>
            <a:custGeom>
              <a:avLst/>
              <a:gdLst>
                <a:gd name="T0" fmla="*/ 56 w 63"/>
                <a:gd name="T1" fmla="*/ 99 h 104"/>
                <a:gd name="T2" fmla="*/ 56 w 63"/>
                <a:gd name="T3" fmla="*/ 99 h 104"/>
                <a:gd name="T4" fmla="*/ 58 w 63"/>
                <a:gd name="T5" fmla="*/ 91 h 104"/>
                <a:gd name="T6" fmla="*/ 61 w 63"/>
                <a:gd name="T7" fmla="*/ 82 h 104"/>
                <a:gd name="T8" fmla="*/ 62 w 63"/>
                <a:gd name="T9" fmla="*/ 74 h 104"/>
                <a:gd name="T10" fmla="*/ 63 w 63"/>
                <a:gd name="T11" fmla="*/ 67 h 104"/>
                <a:gd name="T12" fmla="*/ 62 w 63"/>
                <a:gd name="T13" fmla="*/ 59 h 104"/>
                <a:gd name="T14" fmla="*/ 61 w 63"/>
                <a:gd name="T15" fmla="*/ 51 h 104"/>
                <a:gd name="T16" fmla="*/ 58 w 63"/>
                <a:gd name="T17" fmla="*/ 43 h 104"/>
                <a:gd name="T18" fmla="*/ 56 w 63"/>
                <a:gd name="T19" fmla="*/ 35 h 104"/>
                <a:gd name="T20" fmla="*/ 56 w 63"/>
                <a:gd name="T21" fmla="*/ 35 h 104"/>
                <a:gd name="T22" fmla="*/ 55 w 63"/>
                <a:gd name="T23" fmla="*/ 25 h 104"/>
                <a:gd name="T24" fmla="*/ 52 w 63"/>
                <a:gd name="T25" fmla="*/ 16 h 104"/>
                <a:gd name="T26" fmla="*/ 47 w 63"/>
                <a:gd name="T27" fmla="*/ 8 h 104"/>
                <a:gd name="T28" fmla="*/ 40 w 63"/>
                <a:gd name="T29" fmla="*/ 0 h 104"/>
                <a:gd name="T30" fmla="*/ 40 w 63"/>
                <a:gd name="T31" fmla="*/ 0 h 104"/>
                <a:gd name="T32" fmla="*/ 31 w 63"/>
                <a:gd name="T33" fmla="*/ 6 h 104"/>
                <a:gd name="T34" fmla="*/ 23 w 63"/>
                <a:gd name="T35" fmla="*/ 14 h 104"/>
                <a:gd name="T36" fmla="*/ 17 w 63"/>
                <a:gd name="T37" fmla="*/ 23 h 104"/>
                <a:gd name="T38" fmla="*/ 11 w 63"/>
                <a:gd name="T39" fmla="*/ 35 h 104"/>
                <a:gd name="T40" fmla="*/ 11 w 63"/>
                <a:gd name="T41" fmla="*/ 35 h 104"/>
                <a:gd name="T42" fmla="*/ 10 w 63"/>
                <a:gd name="T43" fmla="*/ 53 h 104"/>
                <a:gd name="T44" fmla="*/ 8 w 63"/>
                <a:gd name="T45" fmla="*/ 69 h 104"/>
                <a:gd name="T46" fmla="*/ 4 w 63"/>
                <a:gd name="T47" fmla="*/ 83 h 104"/>
                <a:gd name="T48" fmla="*/ 0 w 63"/>
                <a:gd name="T49" fmla="*/ 97 h 104"/>
                <a:gd name="T50" fmla="*/ 0 w 63"/>
                <a:gd name="T51" fmla="*/ 97 h 104"/>
                <a:gd name="T52" fmla="*/ 17 w 63"/>
                <a:gd name="T53" fmla="*/ 101 h 104"/>
                <a:gd name="T54" fmla="*/ 32 w 63"/>
                <a:gd name="T55" fmla="*/ 104 h 104"/>
                <a:gd name="T56" fmla="*/ 39 w 63"/>
                <a:gd name="T57" fmla="*/ 103 h 104"/>
                <a:gd name="T58" fmla="*/ 45 w 63"/>
                <a:gd name="T59" fmla="*/ 103 h 104"/>
                <a:gd name="T60" fmla="*/ 50 w 63"/>
                <a:gd name="T61" fmla="*/ 101 h 104"/>
                <a:gd name="T62" fmla="*/ 56 w 63"/>
                <a:gd name="T63" fmla="*/ 99 h 104"/>
                <a:gd name="T64" fmla="*/ 56 w 63"/>
                <a:gd name="T65" fmla="*/ 99 h 104"/>
                <a:gd name="T66" fmla="*/ 17 w 63"/>
                <a:gd name="T67" fmla="*/ 42 h 104"/>
                <a:gd name="T68" fmla="*/ 22 w 63"/>
                <a:gd name="T69" fmla="*/ 42 h 104"/>
                <a:gd name="T70" fmla="*/ 22 w 63"/>
                <a:gd name="T71" fmla="*/ 42 h 104"/>
                <a:gd name="T72" fmla="*/ 22 w 63"/>
                <a:gd name="T73" fmla="*/ 53 h 104"/>
                <a:gd name="T74" fmla="*/ 21 w 63"/>
                <a:gd name="T75" fmla="*/ 65 h 104"/>
                <a:gd name="T76" fmla="*/ 18 w 63"/>
                <a:gd name="T77" fmla="*/ 79 h 104"/>
                <a:gd name="T78" fmla="*/ 13 w 63"/>
                <a:gd name="T79" fmla="*/ 94 h 104"/>
                <a:gd name="T80" fmla="*/ 8 w 63"/>
                <a:gd name="T81" fmla="*/ 94 h 104"/>
                <a:gd name="T82" fmla="*/ 8 w 63"/>
                <a:gd name="T83" fmla="*/ 94 h 104"/>
                <a:gd name="T84" fmla="*/ 11 w 63"/>
                <a:gd name="T85" fmla="*/ 81 h 104"/>
                <a:gd name="T86" fmla="*/ 13 w 63"/>
                <a:gd name="T87" fmla="*/ 69 h 104"/>
                <a:gd name="T88" fmla="*/ 16 w 63"/>
                <a:gd name="T89" fmla="*/ 55 h 104"/>
                <a:gd name="T90" fmla="*/ 17 w 63"/>
                <a:gd name="T91" fmla="*/ 42 h 104"/>
                <a:gd name="T92" fmla="*/ 17 w 63"/>
                <a:gd name="T93" fmla="*/ 4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3" h="104">
                  <a:moveTo>
                    <a:pt x="56" y="99"/>
                  </a:moveTo>
                  <a:lnTo>
                    <a:pt x="56" y="99"/>
                  </a:lnTo>
                  <a:lnTo>
                    <a:pt x="58" y="91"/>
                  </a:lnTo>
                  <a:lnTo>
                    <a:pt x="61" y="82"/>
                  </a:lnTo>
                  <a:lnTo>
                    <a:pt x="62" y="74"/>
                  </a:lnTo>
                  <a:lnTo>
                    <a:pt x="63" y="67"/>
                  </a:lnTo>
                  <a:lnTo>
                    <a:pt x="62" y="59"/>
                  </a:lnTo>
                  <a:lnTo>
                    <a:pt x="61" y="51"/>
                  </a:lnTo>
                  <a:lnTo>
                    <a:pt x="58" y="43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55" y="25"/>
                  </a:lnTo>
                  <a:lnTo>
                    <a:pt x="52" y="16"/>
                  </a:lnTo>
                  <a:lnTo>
                    <a:pt x="47" y="8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1" y="6"/>
                  </a:lnTo>
                  <a:lnTo>
                    <a:pt x="23" y="14"/>
                  </a:lnTo>
                  <a:lnTo>
                    <a:pt x="17" y="23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0" y="53"/>
                  </a:lnTo>
                  <a:lnTo>
                    <a:pt x="8" y="69"/>
                  </a:lnTo>
                  <a:lnTo>
                    <a:pt x="4" y="83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17" y="101"/>
                  </a:lnTo>
                  <a:lnTo>
                    <a:pt x="32" y="104"/>
                  </a:lnTo>
                  <a:lnTo>
                    <a:pt x="39" y="103"/>
                  </a:lnTo>
                  <a:lnTo>
                    <a:pt x="45" y="103"/>
                  </a:lnTo>
                  <a:lnTo>
                    <a:pt x="50" y="101"/>
                  </a:lnTo>
                  <a:lnTo>
                    <a:pt x="56" y="99"/>
                  </a:lnTo>
                  <a:lnTo>
                    <a:pt x="56" y="99"/>
                  </a:lnTo>
                  <a:close/>
                  <a:moveTo>
                    <a:pt x="17" y="42"/>
                  </a:moveTo>
                  <a:lnTo>
                    <a:pt x="22" y="42"/>
                  </a:lnTo>
                  <a:lnTo>
                    <a:pt x="22" y="42"/>
                  </a:lnTo>
                  <a:lnTo>
                    <a:pt x="22" y="53"/>
                  </a:lnTo>
                  <a:lnTo>
                    <a:pt x="21" y="65"/>
                  </a:lnTo>
                  <a:lnTo>
                    <a:pt x="18" y="79"/>
                  </a:lnTo>
                  <a:lnTo>
                    <a:pt x="13" y="94"/>
                  </a:lnTo>
                  <a:lnTo>
                    <a:pt x="8" y="94"/>
                  </a:lnTo>
                  <a:lnTo>
                    <a:pt x="8" y="94"/>
                  </a:lnTo>
                  <a:lnTo>
                    <a:pt x="11" y="81"/>
                  </a:lnTo>
                  <a:lnTo>
                    <a:pt x="13" y="69"/>
                  </a:lnTo>
                  <a:lnTo>
                    <a:pt x="16" y="55"/>
                  </a:lnTo>
                  <a:lnTo>
                    <a:pt x="17" y="42"/>
                  </a:lnTo>
                  <a:lnTo>
                    <a:pt x="17" y="42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3" name="Freeform 327"/>
            <p:cNvSpPr>
              <a:spLocks/>
            </p:cNvSpPr>
            <p:nvPr/>
          </p:nvSpPr>
          <p:spPr bwMode="auto">
            <a:xfrm>
              <a:off x="1138238" y="3068638"/>
              <a:ext cx="22225" cy="82550"/>
            </a:xfrm>
            <a:custGeom>
              <a:avLst/>
              <a:gdLst>
                <a:gd name="T0" fmla="*/ 14 w 14"/>
                <a:gd name="T1" fmla="*/ 0 h 52"/>
                <a:gd name="T2" fmla="*/ 9 w 14"/>
                <a:gd name="T3" fmla="*/ 0 h 52"/>
                <a:gd name="T4" fmla="*/ 9 w 14"/>
                <a:gd name="T5" fmla="*/ 0 h 52"/>
                <a:gd name="T6" fmla="*/ 8 w 14"/>
                <a:gd name="T7" fmla="*/ 13 h 52"/>
                <a:gd name="T8" fmla="*/ 5 w 14"/>
                <a:gd name="T9" fmla="*/ 27 h 52"/>
                <a:gd name="T10" fmla="*/ 3 w 14"/>
                <a:gd name="T11" fmla="*/ 39 h 52"/>
                <a:gd name="T12" fmla="*/ 0 w 14"/>
                <a:gd name="T13" fmla="*/ 52 h 52"/>
                <a:gd name="T14" fmla="*/ 5 w 14"/>
                <a:gd name="T15" fmla="*/ 52 h 52"/>
                <a:gd name="T16" fmla="*/ 5 w 14"/>
                <a:gd name="T17" fmla="*/ 52 h 52"/>
                <a:gd name="T18" fmla="*/ 10 w 14"/>
                <a:gd name="T19" fmla="*/ 37 h 52"/>
                <a:gd name="T20" fmla="*/ 13 w 14"/>
                <a:gd name="T21" fmla="*/ 23 h 52"/>
                <a:gd name="T22" fmla="*/ 14 w 14"/>
                <a:gd name="T23" fmla="*/ 11 h 52"/>
                <a:gd name="T24" fmla="*/ 14 w 14"/>
                <a:gd name="T25" fmla="*/ 0 h 52"/>
                <a:gd name="T26" fmla="*/ 14 w 14"/>
                <a:gd name="T2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52">
                  <a:moveTo>
                    <a:pt x="14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8" y="13"/>
                  </a:lnTo>
                  <a:lnTo>
                    <a:pt x="5" y="27"/>
                  </a:lnTo>
                  <a:lnTo>
                    <a:pt x="3" y="39"/>
                  </a:lnTo>
                  <a:lnTo>
                    <a:pt x="0" y="52"/>
                  </a:lnTo>
                  <a:lnTo>
                    <a:pt x="5" y="52"/>
                  </a:lnTo>
                  <a:lnTo>
                    <a:pt x="5" y="52"/>
                  </a:lnTo>
                  <a:lnTo>
                    <a:pt x="10" y="37"/>
                  </a:lnTo>
                  <a:lnTo>
                    <a:pt x="13" y="23"/>
                  </a:lnTo>
                  <a:lnTo>
                    <a:pt x="14" y="11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4" name="Freeform 328"/>
            <p:cNvSpPr>
              <a:spLocks/>
            </p:cNvSpPr>
            <p:nvPr/>
          </p:nvSpPr>
          <p:spPr bwMode="auto">
            <a:xfrm>
              <a:off x="893763" y="3082925"/>
              <a:ext cx="52388" cy="423863"/>
            </a:xfrm>
            <a:custGeom>
              <a:avLst/>
              <a:gdLst>
                <a:gd name="T0" fmla="*/ 31 w 33"/>
                <a:gd name="T1" fmla="*/ 0 h 267"/>
                <a:gd name="T2" fmla="*/ 10 w 33"/>
                <a:gd name="T3" fmla="*/ 10 h 267"/>
                <a:gd name="T4" fmla="*/ 10 w 33"/>
                <a:gd name="T5" fmla="*/ 10 h 267"/>
                <a:gd name="T6" fmla="*/ 7 w 33"/>
                <a:gd name="T7" fmla="*/ 11 h 267"/>
                <a:gd name="T8" fmla="*/ 5 w 33"/>
                <a:gd name="T9" fmla="*/ 14 h 267"/>
                <a:gd name="T10" fmla="*/ 3 w 33"/>
                <a:gd name="T11" fmla="*/ 19 h 267"/>
                <a:gd name="T12" fmla="*/ 2 w 33"/>
                <a:gd name="T13" fmla="*/ 27 h 267"/>
                <a:gd name="T14" fmla="*/ 0 w 33"/>
                <a:gd name="T15" fmla="*/ 48 h 267"/>
                <a:gd name="T16" fmla="*/ 0 w 33"/>
                <a:gd name="T17" fmla="*/ 80 h 267"/>
                <a:gd name="T18" fmla="*/ 0 w 33"/>
                <a:gd name="T19" fmla="*/ 80 h 267"/>
                <a:gd name="T20" fmla="*/ 1 w 33"/>
                <a:gd name="T21" fmla="*/ 118 h 267"/>
                <a:gd name="T22" fmla="*/ 14 w 33"/>
                <a:gd name="T23" fmla="*/ 267 h 267"/>
                <a:gd name="T24" fmla="*/ 33 w 33"/>
                <a:gd name="T25" fmla="*/ 267 h 267"/>
                <a:gd name="T26" fmla="*/ 18 w 33"/>
                <a:gd name="T27" fmla="*/ 121 h 267"/>
                <a:gd name="T28" fmla="*/ 18 w 33"/>
                <a:gd name="T29" fmla="*/ 121 h 267"/>
                <a:gd name="T30" fmla="*/ 15 w 33"/>
                <a:gd name="T31" fmla="*/ 97 h 267"/>
                <a:gd name="T32" fmla="*/ 14 w 33"/>
                <a:gd name="T33" fmla="*/ 74 h 267"/>
                <a:gd name="T34" fmla="*/ 13 w 33"/>
                <a:gd name="T35" fmla="*/ 54 h 267"/>
                <a:gd name="T36" fmla="*/ 14 w 33"/>
                <a:gd name="T37" fmla="*/ 38 h 267"/>
                <a:gd name="T38" fmla="*/ 16 w 33"/>
                <a:gd name="T39" fmla="*/ 23 h 267"/>
                <a:gd name="T40" fmla="*/ 20 w 33"/>
                <a:gd name="T41" fmla="*/ 13 h 267"/>
                <a:gd name="T42" fmla="*/ 24 w 33"/>
                <a:gd name="T43" fmla="*/ 5 h 267"/>
                <a:gd name="T44" fmla="*/ 28 w 33"/>
                <a:gd name="T45" fmla="*/ 2 h 267"/>
                <a:gd name="T46" fmla="*/ 31 w 33"/>
                <a:gd name="T47" fmla="*/ 0 h 267"/>
                <a:gd name="T48" fmla="*/ 31 w 33"/>
                <a:gd name="T4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3" h="267">
                  <a:moveTo>
                    <a:pt x="31" y="0"/>
                  </a:moveTo>
                  <a:lnTo>
                    <a:pt x="10" y="10"/>
                  </a:lnTo>
                  <a:lnTo>
                    <a:pt x="10" y="10"/>
                  </a:lnTo>
                  <a:lnTo>
                    <a:pt x="7" y="11"/>
                  </a:lnTo>
                  <a:lnTo>
                    <a:pt x="5" y="14"/>
                  </a:lnTo>
                  <a:lnTo>
                    <a:pt x="3" y="19"/>
                  </a:lnTo>
                  <a:lnTo>
                    <a:pt x="2" y="27"/>
                  </a:lnTo>
                  <a:lnTo>
                    <a:pt x="0" y="48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1" y="118"/>
                  </a:lnTo>
                  <a:lnTo>
                    <a:pt x="14" y="267"/>
                  </a:lnTo>
                  <a:lnTo>
                    <a:pt x="33" y="267"/>
                  </a:lnTo>
                  <a:lnTo>
                    <a:pt x="18" y="121"/>
                  </a:lnTo>
                  <a:lnTo>
                    <a:pt x="18" y="121"/>
                  </a:lnTo>
                  <a:lnTo>
                    <a:pt x="15" y="97"/>
                  </a:lnTo>
                  <a:lnTo>
                    <a:pt x="14" y="74"/>
                  </a:lnTo>
                  <a:lnTo>
                    <a:pt x="13" y="54"/>
                  </a:lnTo>
                  <a:lnTo>
                    <a:pt x="14" y="38"/>
                  </a:lnTo>
                  <a:lnTo>
                    <a:pt x="16" y="23"/>
                  </a:lnTo>
                  <a:lnTo>
                    <a:pt x="20" y="13"/>
                  </a:lnTo>
                  <a:lnTo>
                    <a:pt x="24" y="5"/>
                  </a:lnTo>
                  <a:lnTo>
                    <a:pt x="28" y="2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DA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5" name="Freeform 329"/>
            <p:cNvSpPr>
              <a:spLocks noEditPoints="1"/>
            </p:cNvSpPr>
            <p:nvPr/>
          </p:nvSpPr>
          <p:spPr bwMode="auto">
            <a:xfrm>
              <a:off x="1023938" y="2928938"/>
              <a:ext cx="203200" cy="330200"/>
            </a:xfrm>
            <a:custGeom>
              <a:avLst/>
              <a:gdLst>
                <a:gd name="T0" fmla="*/ 9 w 128"/>
                <a:gd name="T1" fmla="*/ 98 h 208"/>
                <a:gd name="T2" fmla="*/ 0 w 128"/>
                <a:gd name="T3" fmla="*/ 181 h 208"/>
                <a:gd name="T4" fmla="*/ 8 w 128"/>
                <a:gd name="T5" fmla="*/ 180 h 208"/>
                <a:gd name="T6" fmla="*/ 14 w 128"/>
                <a:gd name="T7" fmla="*/ 186 h 208"/>
                <a:gd name="T8" fmla="*/ 24 w 128"/>
                <a:gd name="T9" fmla="*/ 208 h 208"/>
                <a:gd name="T10" fmla="*/ 32 w 128"/>
                <a:gd name="T11" fmla="*/ 180 h 208"/>
                <a:gd name="T12" fmla="*/ 44 w 128"/>
                <a:gd name="T13" fmla="*/ 119 h 208"/>
                <a:gd name="T14" fmla="*/ 46 w 128"/>
                <a:gd name="T15" fmla="*/ 87 h 208"/>
                <a:gd name="T16" fmla="*/ 50 w 128"/>
                <a:gd name="T17" fmla="*/ 66 h 208"/>
                <a:gd name="T18" fmla="*/ 59 w 128"/>
                <a:gd name="T19" fmla="*/ 50 h 208"/>
                <a:gd name="T20" fmla="*/ 73 w 128"/>
                <a:gd name="T21" fmla="*/ 34 h 208"/>
                <a:gd name="T22" fmla="*/ 91 w 128"/>
                <a:gd name="T23" fmla="*/ 20 h 208"/>
                <a:gd name="T24" fmla="*/ 98 w 128"/>
                <a:gd name="T25" fmla="*/ 20 h 208"/>
                <a:gd name="T26" fmla="*/ 117 w 128"/>
                <a:gd name="T27" fmla="*/ 26 h 208"/>
                <a:gd name="T28" fmla="*/ 128 w 128"/>
                <a:gd name="T29" fmla="*/ 33 h 208"/>
                <a:gd name="T30" fmla="*/ 118 w 128"/>
                <a:gd name="T31" fmla="*/ 19 h 208"/>
                <a:gd name="T32" fmla="*/ 105 w 128"/>
                <a:gd name="T33" fmla="*/ 9 h 208"/>
                <a:gd name="T34" fmla="*/ 90 w 128"/>
                <a:gd name="T35" fmla="*/ 2 h 208"/>
                <a:gd name="T36" fmla="*/ 73 w 128"/>
                <a:gd name="T37" fmla="*/ 0 h 208"/>
                <a:gd name="T38" fmla="*/ 60 w 128"/>
                <a:gd name="T39" fmla="*/ 1 h 208"/>
                <a:gd name="T40" fmla="*/ 41 w 128"/>
                <a:gd name="T41" fmla="*/ 8 h 208"/>
                <a:gd name="T42" fmla="*/ 27 w 128"/>
                <a:gd name="T43" fmla="*/ 23 h 208"/>
                <a:gd name="T44" fmla="*/ 18 w 128"/>
                <a:gd name="T45" fmla="*/ 44 h 208"/>
                <a:gd name="T46" fmla="*/ 14 w 128"/>
                <a:gd name="T47" fmla="*/ 57 h 208"/>
                <a:gd name="T48" fmla="*/ 73 w 128"/>
                <a:gd name="T49" fmla="*/ 5 h 208"/>
                <a:gd name="T50" fmla="*/ 89 w 128"/>
                <a:gd name="T51" fmla="*/ 7 h 208"/>
                <a:gd name="T52" fmla="*/ 75 w 128"/>
                <a:gd name="T53" fmla="*/ 11 h 208"/>
                <a:gd name="T54" fmla="*/ 54 w 128"/>
                <a:gd name="T55" fmla="*/ 21 h 208"/>
                <a:gd name="T56" fmla="*/ 39 w 128"/>
                <a:gd name="T57" fmla="*/ 32 h 208"/>
                <a:gd name="T58" fmla="*/ 32 w 128"/>
                <a:gd name="T59" fmla="*/ 44 h 208"/>
                <a:gd name="T60" fmla="*/ 15 w 128"/>
                <a:gd name="T61" fmla="*/ 180 h 208"/>
                <a:gd name="T62" fmla="*/ 11 w 128"/>
                <a:gd name="T63" fmla="*/ 177 h 208"/>
                <a:gd name="T64" fmla="*/ 19 w 128"/>
                <a:gd name="T65" fmla="*/ 57 h 208"/>
                <a:gd name="T66" fmla="*/ 22 w 128"/>
                <a:gd name="T67" fmla="*/ 46 h 208"/>
                <a:gd name="T68" fmla="*/ 30 w 128"/>
                <a:gd name="T69" fmla="*/ 26 h 208"/>
                <a:gd name="T70" fmla="*/ 44 w 128"/>
                <a:gd name="T71" fmla="*/ 12 h 208"/>
                <a:gd name="T72" fmla="*/ 62 w 128"/>
                <a:gd name="T73" fmla="*/ 6 h 208"/>
                <a:gd name="T74" fmla="*/ 73 w 128"/>
                <a:gd name="T75" fmla="*/ 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208">
                  <a:moveTo>
                    <a:pt x="14" y="57"/>
                  </a:moveTo>
                  <a:lnTo>
                    <a:pt x="9" y="98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4" y="180"/>
                  </a:lnTo>
                  <a:lnTo>
                    <a:pt x="8" y="180"/>
                  </a:lnTo>
                  <a:lnTo>
                    <a:pt x="11" y="182"/>
                  </a:lnTo>
                  <a:lnTo>
                    <a:pt x="14" y="186"/>
                  </a:lnTo>
                  <a:lnTo>
                    <a:pt x="14" y="186"/>
                  </a:lnTo>
                  <a:lnTo>
                    <a:pt x="24" y="208"/>
                  </a:lnTo>
                  <a:lnTo>
                    <a:pt x="24" y="208"/>
                  </a:lnTo>
                  <a:lnTo>
                    <a:pt x="32" y="180"/>
                  </a:lnTo>
                  <a:lnTo>
                    <a:pt x="39" y="151"/>
                  </a:lnTo>
                  <a:lnTo>
                    <a:pt x="44" y="119"/>
                  </a:lnTo>
                  <a:lnTo>
                    <a:pt x="46" y="87"/>
                  </a:lnTo>
                  <a:lnTo>
                    <a:pt x="46" y="87"/>
                  </a:lnTo>
                  <a:lnTo>
                    <a:pt x="48" y="77"/>
                  </a:lnTo>
                  <a:lnTo>
                    <a:pt x="50" y="66"/>
                  </a:lnTo>
                  <a:lnTo>
                    <a:pt x="55" y="57"/>
                  </a:lnTo>
                  <a:lnTo>
                    <a:pt x="59" y="50"/>
                  </a:lnTo>
                  <a:lnTo>
                    <a:pt x="66" y="42"/>
                  </a:lnTo>
                  <a:lnTo>
                    <a:pt x="73" y="34"/>
                  </a:lnTo>
                  <a:lnTo>
                    <a:pt x="82" y="27"/>
                  </a:lnTo>
                  <a:lnTo>
                    <a:pt x="91" y="20"/>
                  </a:lnTo>
                  <a:lnTo>
                    <a:pt x="91" y="20"/>
                  </a:lnTo>
                  <a:lnTo>
                    <a:pt x="98" y="20"/>
                  </a:lnTo>
                  <a:lnTo>
                    <a:pt x="107" y="23"/>
                  </a:lnTo>
                  <a:lnTo>
                    <a:pt x="117" y="26"/>
                  </a:lnTo>
                  <a:lnTo>
                    <a:pt x="128" y="33"/>
                  </a:lnTo>
                  <a:lnTo>
                    <a:pt x="128" y="33"/>
                  </a:lnTo>
                  <a:lnTo>
                    <a:pt x="123" y="26"/>
                  </a:lnTo>
                  <a:lnTo>
                    <a:pt x="118" y="19"/>
                  </a:lnTo>
                  <a:lnTo>
                    <a:pt x="112" y="14"/>
                  </a:lnTo>
                  <a:lnTo>
                    <a:pt x="105" y="9"/>
                  </a:lnTo>
                  <a:lnTo>
                    <a:pt x="98" y="6"/>
                  </a:lnTo>
                  <a:lnTo>
                    <a:pt x="90" y="2"/>
                  </a:lnTo>
                  <a:lnTo>
                    <a:pt x="82" y="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60" y="1"/>
                  </a:lnTo>
                  <a:lnTo>
                    <a:pt x="50" y="3"/>
                  </a:lnTo>
                  <a:lnTo>
                    <a:pt x="41" y="8"/>
                  </a:lnTo>
                  <a:lnTo>
                    <a:pt x="33" y="15"/>
                  </a:lnTo>
                  <a:lnTo>
                    <a:pt x="27" y="23"/>
                  </a:lnTo>
                  <a:lnTo>
                    <a:pt x="22" y="33"/>
                  </a:lnTo>
                  <a:lnTo>
                    <a:pt x="18" y="44"/>
                  </a:lnTo>
                  <a:lnTo>
                    <a:pt x="14" y="57"/>
                  </a:lnTo>
                  <a:lnTo>
                    <a:pt x="14" y="57"/>
                  </a:lnTo>
                  <a:close/>
                  <a:moveTo>
                    <a:pt x="73" y="5"/>
                  </a:moveTo>
                  <a:lnTo>
                    <a:pt x="73" y="5"/>
                  </a:lnTo>
                  <a:lnTo>
                    <a:pt x="81" y="6"/>
                  </a:lnTo>
                  <a:lnTo>
                    <a:pt x="89" y="7"/>
                  </a:lnTo>
                  <a:lnTo>
                    <a:pt x="89" y="7"/>
                  </a:lnTo>
                  <a:lnTo>
                    <a:pt x="75" y="11"/>
                  </a:lnTo>
                  <a:lnTo>
                    <a:pt x="64" y="16"/>
                  </a:lnTo>
                  <a:lnTo>
                    <a:pt x="54" y="21"/>
                  </a:lnTo>
                  <a:lnTo>
                    <a:pt x="46" y="27"/>
                  </a:lnTo>
                  <a:lnTo>
                    <a:pt x="39" y="32"/>
                  </a:lnTo>
                  <a:lnTo>
                    <a:pt x="35" y="38"/>
                  </a:lnTo>
                  <a:lnTo>
                    <a:pt x="32" y="44"/>
                  </a:lnTo>
                  <a:lnTo>
                    <a:pt x="31" y="51"/>
                  </a:lnTo>
                  <a:lnTo>
                    <a:pt x="15" y="180"/>
                  </a:lnTo>
                  <a:lnTo>
                    <a:pt x="15" y="180"/>
                  </a:lnTo>
                  <a:lnTo>
                    <a:pt x="11" y="177"/>
                  </a:lnTo>
                  <a:lnTo>
                    <a:pt x="5" y="176"/>
                  </a:lnTo>
                  <a:lnTo>
                    <a:pt x="19" y="57"/>
                  </a:lnTo>
                  <a:lnTo>
                    <a:pt x="19" y="57"/>
                  </a:lnTo>
                  <a:lnTo>
                    <a:pt x="22" y="46"/>
                  </a:lnTo>
                  <a:lnTo>
                    <a:pt x="26" y="35"/>
                  </a:lnTo>
                  <a:lnTo>
                    <a:pt x="30" y="26"/>
                  </a:lnTo>
                  <a:lnTo>
                    <a:pt x="37" y="18"/>
                  </a:lnTo>
                  <a:lnTo>
                    <a:pt x="44" y="12"/>
                  </a:lnTo>
                  <a:lnTo>
                    <a:pt x="53" y="8"/>
                  </a:lnTo>
                  <a:lnTo>
                    <a:pt x="62" y="6"/>
                  </a:lnTo>
                  <a:lnTo>
                    <a:pt x="73" y="5"/>
                  </a:lnTo>
                  <a:lnTo>
                    <a:pt x="73" y="5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6" name="Freeform 330"/>
            <p:cNvSpPr>
              <a:spLocks/>
            </p:cNvSpPr>
            <p:nvPr/>
          </p:nvSpPr>
          <p:spPr bwMode="auto">
            <a:xfrm>
              <a:off x="1031875" y="2936875"/>
              <a:ext cx="133350" cy="277813"/>
            </a:xfrm>
            <a:custGeom>
              <a:avLst/>
              <a:gdLst>
                <a:gd name="T0" fmla="*/ 84 w 84"/>
                <a:gd name="T1" fmla="*/ 2 h 175"/>
                <a:gd name="T2" fmla="*/ 84 w 84"/>
                <a:gd name="T3" fmla="*/ 2 h 175"/>
                <a:gd name="T4" fmla="*/ 76 w 84"/>
                <a:gd name="T5" fmla="*/ 1 h 175"/>
                <a:gd name="T6" fmla="*/ 68 w 84"/>
                <a:gd name="T7" fmla="*/ 0 h 175"/>
                <a:gd name="T8" fmla="*/ 68 w 84"/>
                <a:gd name="T9" fmla="*/ 0 h 175"/>
                <a:gd name="T10" fmla="*/ 57 w 84"/>
                <a:gd name="T11" fmla="*/ 1 h 175"/>
                <a:gd name="T12" fmla="*/ 48 w 84"/>
                <a:gd name="T13" fmla="*/ 3 h 175"/>
                <a:gd name="T14" fmla="*/ 39 w 84"/>
                <a:gd name="T15" fmla="*/ 7 h 175"/>
                <a:gd name="T16" fmla="*/ 32 w 84"/>
                <a:gd name="T17" fmla="*/ 13 h 175"/>
                <a:gd name="T18" fmla="*/ 25 w 84"/>
                <a:gd name="T19" fmla="*/ 21 h 175"/>
                <a:gd name="T20" fmla="*/ 21 w 84"/>
                <a:gd name="T21" fmla="*/ 30 h 175"/>
                <a:gd name="T22" fmla="*/ 17 w 84"/>
                <a:gd name="T23" fmla="*/ 41 h 175"/>
                <a:gd name="T24" fmla="*/ 14 w 84"/>
                <a:gd name="T25" fmla="*/ 52 h 175"/>
                <a:gd name="T26" fmla="*/ 0 w 84"/>
                <a:gd name="T27" fmla="*/ 171 h 175"/>
                <a:gd name="T28" fmla="*/ 0 w 84"/>
                <a:gd name="T29" fmla="*/ 171 h 175"/>
                <a:gd name="T30" fmla="*/ 6 w 84"/>
                <a:gd name="T31" fmla="*/ 172 h 175"/>
                <a:gd name="T32" fmla="*/ 10 w 84"/>
                <a:gd name="T33" fmla="*/ 175 h 175"/>
                <a:gd name="T34" fmla="*/ 26 w 84"/>
                <a:gd name="T35" fmla="*/ 46 h 175"/>
                <a:gd name="T36" fmla="*/ 26 w 84"/>
                <a:gd name="T37" fmla="*/ 46 h 175"/>
                <a:gd name="T38" fmla="*/ 27 w 84"/>
                <a:gd name="T39" fmla="*/ 39 h 175"/>
                <a:gd name="T40" fmla="*/ 30 w 84"/>
                <a:gd name="T41" fmla="*/ 33 h 175"/>
                <a:gd name="T42" fmla="*/ 34 w 84"/>
                <a:gd name="T43" fmla="*/ 27 h 175"/>
                <a:gd name="T44" fmla="*/ 41 w 84"/>
                <a:gd name="T45" fmla="*/ 22 h 175"/>
                <a:gd name="T46" fmla="*/ 49 w 84"/>
                <a:gd name="T47" fmla="*/ 16 h 175"/>
                <a:gd name="T48" fmla="*/ 59 w 84"/>
                <a:gd name="T49" fmla="*/ 11 h 175"/>
                <a:gd name="T50" fmla="*/ 70 w 84"/>
                <a:gd name="T51" fmla="*/ 6 h 175"/>
                <a:gd name="T52" fmla="*/ 84 w 84"/>
                <a:gd name="T53" fmla="*/ 2 h 175"/>
                <a:gd name="T54" fmla="*/ 84 w 84"/>
                <a:gd name="T55" fmla="*/ 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175">
                  <a:moveTo>
                    <a:pt x="84" y="2"/>
                  </a:moveTo>
                  <a:lnTo>
                    <a:pt x="84" y="2"/>
                  </a:lnTo>
                  <a:lnTo>
                    <a:pt x="76" y="1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7" y="1"/>
                  </a:lnTo>
                  <a:lnTo>
                    <a:pt x="48" y="3"/>
                  </a:lnTo>
                  <a:lnTo>
                    <a:pt x="39" y="7"/>
                  </a:lnTo>
                  <a:lnTo>
                    <a:pt x="32" y="13"/>
                  </a:lnTo>
                  <a:lnTo>
                    <a:pt x="25" y="21"/>
                  </a:lnTo>
                  <a:lnTo>
                    <a:pt x="21" y="30"/>
                  </a:lnTo>
                  <a:lnTo>
                    <a:pt x="17" y="41"/>
                  </a:lnTo>
                  <a:lnTo>
                    <a:pt x="14" y="52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6" y="172"/>
                  </a:lnTo>
                  <a:lnTo>
                    <a:pt x="10" y="175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7" y="39"/>
                  </a:lnTo>
                  <a:lnTo>
                    <a:pt x="30" y="33"/>
                  </a:lnTo>
                  <a:lnTo>
                    <a:pt x="34" y="27"/>
                  </a:lnTo>
                  <a:lnTo>
                    <a:pt x="41" y="22"/>
                  </a:lnTo>
                  <a:lnTo>
                    <a:pt x="49" y="16"/>
                  </a:lnTo>
                  <a:lnTo>
                    <a:pt x="59" y="11"/>
                  </a:lnTo>
                  <a:lnTo>
                    <a:pt x="70" y="6"/>
                  </a:lnTo>
                  <a:lnTo>
                    <a:pt x="84" y="2"/>
                  </a:lnTo>
                  <a:lnTo>
                    <a:pt x="84" y="2"/>
                  </a:lnTo>
                  <a:close/>
                </a:path>
              </a:pathLst>
            </a:custGeom>
            <a:solidFill>
              <a:srgbClr val="C161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7" name="Freeform 331"/>
            <p:cNvSpPr>
              <a:spLocks noEditPoints="1"/>
            </p:cNvSpPr>
            <p:nvPr/>
          </p:nvSpPr>
          <p:spPr bwMode="auto">
            <a:xfrm>
              <a:off x="914400" y="3082925"/>
              <a:ext cx="123825" cy="423863"/>
            </a:xfrm>
            <a:custGeom>
              <a:avLst/>
              <a:gdLst>
                <a:gd name="T0" fmla="*/ 18 w 78"/>
                <a:gd name="T1" fmla="*/ 0 h 267"/>
                <a:gd name="T2" fmla="*/ 15 w 78"/>
                <a:gd name="T3" fmla="*/ 2 h 267"/>
                <a:gd name="T4" fmla="*/ 7 w 78"/>
                <a:gd name="T5" fmla="*/ 13 h 267"/>
                <a:gd name="T6" fmla="*/ 1 w 78"/>
                <a:gd name="T7" fmla="*/ 38 h 267"/>
                <a:gd name="T8" fmla="*/ 1 w 78"/>
                <a:gd name="T9" fmla="*/ 74 h 267"/>
                <a:gd name="T10" fmla="*/ 5 w 78"/>
                <a:gd name="T11" fmla="*/ 121 h 267"/>
                <a:gd name="T12" fmla="*/ 38 w 78"/>
                <a:gd name="T13" fmla="*/ 267 h 267"/>
                <a:gd name="T14" fmla="*/ 32 w 78"/>
                <a:gd name="T15" fmla="*/ 264 h 267"/>
                <a:gd name="T16" fmla="*/ 23 w 78"/>
                <a:gd name="T17" fmla="*/ 249 h 267"/>
                <a:gd name="T18" fmla="*/ 20 w 78"/>
                <a:gd name="T19" fmla="*/ 240 h 267"/>
                <a:gd name="T20" fmla="*/ 20 w 78"/>
                <a:gd name="T21" fmla="*/ 213 h 267"/>
                <a:gd name="T22" fmla="*/ 28 w 78"/>
                <a:gd name="T23" fmla="*/ 179 h 267"/>
                <a:gd name="T24" fmla="*/ 33 w 78"/>
                <a:gd name="T25" fmla="*/ 151 h 267"/>
                <a:gd name="T26" fmla="*/ 34 w 78"/>
                <a:gd name="T27" fmla="*/ 129 h 267"/>
                <a:gd name="T28" fmla="*/ 34 w 78"/>
                <a:gd name="T29" fmla="*/ 121 h 267"/>
                <a:gd name="T30" fmla="*/ 38 w 78"/>
                <a:gd name="T31" fmla="*/ 107 h 267"/>
                <a:gd name="T32" fmla="*/ 47 w 78"/>
                <a:gd name="T33" fmla="*/ 95 h 267"/>
                <a:gd name="T34" fmla="*/ 61 w 78"/>
                <a:gd name="T35" fmla="*/ 88 h 267"/>
                <a:gd name="T36" fmla="*/ 78 w 78"/>
                <a:gd name="T37" fmla="*/ 1 h 267"/>
                <a:gd name="T38" fmla="*/ 21 w 78"/>
                <a:gd name="T39" fmla="*/ 12 h 267"/>
                <a:gd name="T40" fmla="*/ 65 w 78"/>
                <a:gd name="T41" fmla="*/ 12 h 267"/>
                <a:gd name="T42" fmla="*/ 53 w 78"/>
                <a:gd name="T43" fmla="*/ 16 h 267"/>
                <a:gd name="T44" fmla="*/ 43 w 78"/>
                <a:gd name="T45" fmla="*/ 21 h 267"/>
                <a:gd name="T46" fmla="*/ 34 w 78"/>
                <a:gd name="T47" fmla="*/ 31 h 267"/>
                <a:gd name="T48" fmla="*/ 27 w 78"/>
                <a:gd name="T49" fmla="*/ 46 h 267"/>
                <a:gd name="T50" fmla="*/ 21 w 78"/>
                <a:gd name="T51" fmla="*/ 64 h 267"/>
                <a:gd name="T52" fmla="*/ 17 w 78"/>
                <a:gd name="T53" fmla="*/ 111 h 267"/>
                <a:gd name="T54" fmla="*/ 18 w 78"/>
                <a:gd name="T55" fmla="*/ 142 h 267"/>
                <a:gd name="T56" fmla="*/ 10 w 78"/>
                <a:gd name="T57" fmla="*/ 88 h 267"/>
                <a:gd name="T58" fmla="*/ 8 w 78"/>
                <a:gd name="T59" fmla="*/ 48 h 267"/>
                <a:gd name="T60" fmla="*/ 12 w 78"/>
                <a:gd name="T61" fmla="*/ 23 h 267"/>
                <a:gd name="T62" fmla="*/ 16 w 78"/>
                <a:gd name="T63" fmla="*/ 17 h 267"/>
                <a:gd name="T64" fmla="*/ 21 w 78"/>
                <a:gd name="T65" fmla="*/ 1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" h="267">
                  <a:moveTo>
                    <a:pt x="78" y="1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15" y="2"/>
                  </a:lnTo>
                  <a:lnTo>
                    <a:pt x="11" y="5"/>
                  </a:lnTo>
                  <a:lnTo>
                    <a:pt x="7" y="13"/>
                  </a:lnTo>
                  <a:lnTo>
                    <a:pt x="3" y="23"/>
                  </a:lnTo>
                  <a:lnTo>
                    <a:pt x="1" y="38"/>
                  </a:lnTo>
                  <a:lnTo>
                    <a:pt x="0" y="54"/>
                  </a:lnTo>
                  <a:lnTo>
                    <a:pt x="1" y="74"/>
                  </a:lnTo>
                  <a:lnTo>
                    <a:pt x="2" y="97"/>
                  </a:lnTo>
                  <a:lnTo>
                    <a:pt x="5" y="121"/>
                  </a:lnTo>
                  <a:lnTo>
                    <a:pt x="20" y="267"/>
                  </a:lnTo>
                  <a:lnTo>
                    <a:pt x="38" y="267"/>
                  </a:lnTo>
                  <a:lnTo>
                    <a:pt x="38" y="267"/>
                  </a:lnTo>
                  <a:lnTo>
                    <a:pt x="32" y="264"/>
                  </a:lnTo>
                  <a:lnTo>
                    <a:pt x="26" y="257"/>
                  </a:lnTo>
                  <a:lnTo>
                    <a:pt x="23" y="249"/>
                  </a:lnTo>
                  <a:lnTo>
                    <a:pt x="20" y="240"/>
                  </a:lnTo>
                  <a:lnTo>
                    <a:pt x="20" y="240"/>
                  </a:lnTo>
                  <a:lnTo>
                    <a:pt x="19" y="228"/>
                  </a:lnTo>
                  <a:lnTo>
                    <a:pt x="20" y="213"/>
                  </a:lnTo>
                  <a:lnTo>
                    <a:pt x="24" y="197"/>
                  </a:lnTo>
                  <a:lnTo>
                    <a:pt x="28" y="179"/>
                  </a:lnTo>
                  <a:lnTo>
                    <a:pt x="28" y="179"/>
                  </a:lnTo>
                  <a:lnTo>
                    <a:pt x="33" y="151"/>
                  </a:lnTo>
                  <a:lnTo>
                    <a:pt x="33" y="139"/>
                  </a:lnTo>
                  <a:lnTo>
                    <a:pt x="34" y="129"/>
                  </a:lnTo>
                  <a:lnTo>
                    <a:pt x="34" y="129"/>
                  </a:lnTo>
                  <a:lnTo>
                    <a:pt x="34" y="121"/>
                  </a:lnTo>
                  <a:lnTo>
                    <a:pt x="35" y="113"/>
                  </a:lnTo>
                  <a:lnTo>
                    <a:pt x="38" y="107"/>
                  </a:lnTo>
                  <a:lnTo>
                    <a:pt x="42" y="101"/>
                  </a:lnTo>
                  <a:lnTo>
                    <a:pt x="47" y="95"/>
                  </a:lnTo>
                  <a:lnTo>
                    <a:pt x="53" y="91"/>
                  </a:lnTo>
                  <a:lnTo>
                    <a:pt x="61" y="88"/>
                  </a:lnTo>
                  <a:lnTo>
                    <a:pt x="69" y="84"/>
                  </a:lnTo>
                  <a:lnTo>
                    <a:pt x="78" y="1"/>
                  </a:lnTo>
                  <a:lnTo>
                    <a:pt x="78" y="1"/>
                  </a:lnTo>
                  <a:close/>
                  <a:moveTo>
                    <a:pt x="21" y="12"/>
                  </a:moveTo>
                  <a:lnTo>
                    <a:pt x="65" y="12"/>
                  </a:lnTo>
                  <a:lnTo>
                    <a:pt x="65" y="12"/>
                  </a:lnTo>
                  <a:lnTo>
                    <a:pt x="60" y="13"/>
                  </a:lnTo>
                  <a:lnTo>
                    <a:pt x="53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8" y="26"/>
                  </a:lnTo>
                  <a:lnTo>
                    <a:pt x="34" y="31"/>
                  </a:lnTo>
                  <a:lnTo>
                    <a:pt x="30" y="38"/>
                  </a:lnTo>
                  <a:lnTo>
                    <a:pt x="27" y="46"/>
                  </a:lnTo>
                  <a:lnTo>
                    <a:pt x="25" y="54"/>
                  </a:lnTo>
                  <a:lnTo>
                    <a:pt x="21" y="64"/>
                  </a:lnTo>
                  <a:lnTo>
                    <a:pt x="19" y="85"/>
                  </a:lnTo>
                  <a:lnTo>
                    <a:pt x="17" y="111"/>
                  </a:lnTo>
                  <a:lnTo>
                    <a:pt x="18" y="142"/>
                  </a:lnTo>
                  <a:lnTo>
                    <a:pt x="18" y="142"/>
                  </a:lnTo>
                  <a:lnTo>
                    <a:pt x="12" y="112"/>
                  </a:lnTo>
                  <a:lnTo>
                    <a:pt x="10" y="88"/>
                  </a:lnTo>
                  <a:lnTo>
                    <a:pt x="8" y="66"/>
                  </a:lnTo>
                  <a:lnTo>
                    <a:pt x="8" y="48"/>
                  </a:lnTo>
                  <a:lnTo>
                    <a:pt x="9" y="35"/>
                  </a:lnTo>
                  <a:lnTo>
                    <a:pt x="12" y="23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9" y="14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D27E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8" name="Freeform 332"/>
            <p:cNvSpPr>
              <a:spLocks/>
            </p:cNvSpPr>
            <p:nvPr/>
          </p:nvSpPr>
          <p:spPr bwMode="auto">
            <a:xfrm>
              <a:off x="927100" y="3101975"/>
              <a:ext cx="90488" cy="206375"/>
            </a:xfrm>
            <a:custGeom>
              <a:avLst/>
              <a:gdLst>
                <a:gd name="T0" fmla="*/ 57 w 57"/>
                <a:gd name="T1" fmla="*/ 0 h 130"/>
                <a:gd name="T2" fmla="*/ 13 w 57"/>
                <a:gd name="T3" fmla="*/ 0 h 130"/>
                <a:gd name="T4" fmla="*/ 13 w 57"/>
                <a:gd name="T5" fmla="*/ 0 h 130"/>
                <a:gd name="T6" fmla="*/ 11 w 57"/>
                <a:gd name="T7" fmla="*/ 2 h 130"/>
                <a:gd name="T8" fmla="*/ 8 w 57"/>
                <a:gd name="T9" fmla="*/ 5 h 130"/>
                <a:gd name="T10" fmla="*/ 6 w 57"/>
                <a:gd name="T11" fmla="*/ 8 h 130"/>
                <a:gd name="T12" fmla="*/ 4 w 57"/>
                <a:gd name="T13" fmla="*/ 11 h 130"/>
                <a:gd name="T14" fmla="*/ 1 w 57"/>
                <a:gd name="T15" fmla="*/ 23 h 130"/>
                <a:gd name="T16" fmla="*/ 0 w 57"/>
                <a:gd name="T17" fmla="*/ 36 h 130"/>
                <a:gd name="T18" fmla="*/ 0 w 57"/>
                <a:gd name="T19" fmla="*/ 54 h 130"/>
                <a:gd name="T20" fmla="*/ 2 w 57"/>
                <a:gd name="T21" fmla="*/ 76 h 130"/>
                <a:gd name="T22" fmla="*/ 4 w 57"/>
                <a:gd name="T23" fmla="*/ 100 h 130"/>
                <a:gd name="T24" fmla="*/ 10 w 57"/>
                <a:gd name="T25" fmla="*/ 130 h 130"/>
                <a:gd name="T26" fmla="*/ 10 w 57"/>
                <a:gd name="T27" fmla="*/ 130 h 130"/>
                <a:gd name="T28" fmla="*/ 9 w 57"/>
                <a:gd name="T29" fmla="*/ 99 h 130"/>
                <a:gd name="T30" fmla="*/ 11 w 57"/>
                <a:gd name="T31" fmla="*/ 73 h 130"/>
                <a:gd name="T32" fmla="*/ 13 w 57"/>
                <a:gd name="T33" fmla="*/ 52 h 130"/>
                <a:gd name="T34" fmla="*/ 17 w 57"/>
                <a:gd name="T35" fmla="*/ 42 h 130"/>
                <a:gd name="T36" fmla="*/ 19 w 57"/>
                <a:gd name="T37" fmla="*/ 34 h 130"/>
                <a:gd name="T38" fmla="*/ 22 w 57"/>
                <a:gd name="T39" fmla="*/ 26 h 130"/>
                <a:gd name="T40" fmla="*/ 26 w 57"/>
                <a:gd name="T41" fmla="*/ 19 h 130"/>
                <a:gd name="T42" fmla="*/ 30 w 57"/>
                <a:gd name="T43" fmla="*/ 14 h 130"/>
                <a:gd name="T44" fmla="*/ 35 w 57"/>
                <a:gd name="T45" fmla="*/ 9 h 130"/>
                <a:gd name="T46" fmla="*/ 40 w 57"/>
                <a:gd name="T47" fmla="*/ 6 h 130"/>
                <a:gd name="T48" fmla="*/ 45 w 57"/>
                <a:gd name="T49" fmla="*/ 4 h 130"/>
                <a:gd name="T50" fmla="*/ 52 w 57"/>
                <a:gd name="T51" fmla="*/ 1 h 130"/>
                <a:gd name="T52" fmla="*/ 57 w 57"/>
                <a:gd name="T53" fmla="*/ 0 h 130"/>
                <a:gd name="T54" fmla="*/ 57 w 57"/>
                <a:gd name="T5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" h="130">
                  <a:moveTo>
                    <a:pt x="57" y="0"/>
                  </a:moveTo>
                  <a:lnTo>
                    <a:pt x="13" y="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8" y="5"/>
                  </a:lnTo>
                  <a:lnTo>
                    <a:pt x="6" y="8"/>
                  </a:lnTo>
                  <a:lnTo>
                    <a:pt x="4" y="11"/>
                  </a:lnTo>
                  <a:lnTo>
                    <a:pt x="1" y="23"/>
                  </a:lnTo>
                  <a:lnTo>
                    <a:pt x="0" y="36"/>
                  </a:lnTo>
                  <a:lnTo>
                    <a:pt x="0" y="54"/>
                  </a:lnTo>
                  <a:lnTo>
                    <a:pt x="2" y="76"/>
                  </a:lnTo>
                  <a:lnTo>
                    <a:pt x="4" y="100"/>
                  </a:lnTo>
                  <a:lnTo>
                    <a:pt x="10" y="130"/>
                  </a:lnTo>
                  <a:lnTo>
                    <a:pt x="10" y="130"/>
                  </a:lnTo>
                  <a:lnTo>
                    <a:pt x="9" y="99"/>
                  </a:lnTo>
                  <a:lnTo>
                    <a:pt x="11" y="73"/>
                  </a:lnTo>
                  <a:lnTo>
                    <a:pt x="13" y="52"/>
                  </a:lnTo>
                  <a:lnTo>
                    <a:pt x="17" y="42"/>
                  </a:lnTo>
                  <a:lnTo>
                    <a:pt x="19" y="34"/>
                  </a:lnTo>
                  <a:lnTo>
                    <a:pt x="22" y="26"/>
                  </a:lnTo>
                  <a:lnTo>
                    <a:pt x="26" y="19"/>
                  </a:lnTo>
                  <a:lnTo>
                    <a:pt x="30" y="14"/>
                  </a:lnTo>
                  <a:lnTo>
                    <a:pt x="35" y="9"/>
                  </a:lnTo>
                  <a:lnTo>
                    <a:pt x="40" y="6"/>
                  </a:lnTo>
                  <a:lnTo>
                    <a:pt x="45" y="4"/>
                  </a:lnTo>
                  <a:lnTo>
                    <a:pt x="52" y="1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DA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9" name="Freeform 333"/>
            <p:cNvSpPr>
              <a:spLocks/>
            </p:cNvSpPr>
            <p:nvPr/>
          </p:nvSpPr>
          <p:spPr bwMode="auto">
            <a:xfrm>
              <a:off x="1108075" y="3136900"/>
              <a:ext cx="111125" cy="109538"/>
            </a:xfrm>
            <a:custGeom>
              <a:avLst/>
              <a:gdLst>
                <a:gd name="T0" fmla="*/ 45 w 70"/>
                <a:gd name="T1" fmla="*/ 28 h 69"/>
                <a:gd name="T2" fmla="*/ 45 w 70"/>
                <a:gd name="T3" fmla="*/ 28 h 69"/>
                <a:gd name="T4" fmla="*/ 36 w 70"/>
                <a:gd name="T5" fmla="*/ 25 h 69"/>
                <a:gd name="T6" fmla="*/ 28 w 70"/>
                <a:gd name="T7" fmla="*/ 23 h 69"/>
                <a:gd name="T8" fmla="*/ 19 w 70"/>
                <a:gd name="T9" fmla="*/ 18 h 69"/>
                <a:gd name="T10" fmla="*/ 11 w 70"/>
                <a:gd name="T11" fmla="*/ 12 h 69"/>
                <a:gd name="T12" fmla="*/ 0 w 70"/>
                <a:gd name="T13" fmla="*/ 0 h 69"/>
                <a:gd name="T14" fmla="*/ 5 w 70"/>
                <a:gd name="T15" fmla="*/ 49 h 69"/>
                <a:gd name="T16" fmla="*/ 45 w 70"/>
                <a:gd name="T17" fmla="*/ 65 h 69"/>
                <a:gd name="T18" fmla="*/ 49 w 70"/>
                <a:gd name="T19" fmla="*/ 67 h 69"/>
                <a:gd name="T20" fmla="*/ 70 w 70"/>
                <a:gd name="T21" fmla="*/ 69 h 69"/>
                <a:gd name="T22" fmla="*/ 52 w 70"/>
                <a:gd name="T23" fmla="*/ 29 h 69"/>
                <a:gd name="T24" fmla="*/ 52 w 70"/>
                <a:gd name="T25" fmla="*/ 29 h 69"/>
                <a:gd name="T26" fmla="*/ 45 w 70"/>
                <a:gd name="T27" fmla="*/ 28 h 69"/>
                <a:gd name="T28" fmla="*/ 45 w 70"/>
                <a:gd name="T29" fmla="*/ 2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" h="69">
                  <a:moveTo>
                    <a:pt x="45" y="28"/>
                  </a:moveTo>
                  <a:lnTo>
                    <a:pt x="45" y="28"/>
                  </a:lnTo>
                  <a:lnTo>
                    <a:pt x="36" y="25"/>
                  </a:lnTo>
                  <a:lnTo>
                    <a:pt x="28" y="23"/>
                  </a:lnTo>
                  <a:lnTo>
                    <a:pt x="19" y="18"/>
                  </a:lnTo>
                  <a:lnTo>
                    <a:pt x="11" y="12"/>
                  </a:lnTo>
                  <a:lnTo>
                    <a:pt x="0" y="0"/>
                  </a:lnTo>
                  <a:lnTo>
                    <a:pt x="5" y="49"/>
                  </a:lnTo>
                  <a:lnTo>
                    <a:pt x="45" y="65"/>
                  </a:lnTo>
                  <a:lnTo>
                    <a:pt x="49" y="67"/>
                  </a:lnTo>
                  <a:lnTo>
                    <a:pt x="70" y="6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45" y="28"/>
                  </a:lnTo>
                  <a:lnTo>
                    <a:pt x="45" y="28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0" name="Freeform 334"/>
            <p:cNvSpPr>
              <a:spLocks/>
            </p:cNvSpPr>
            <p:nvPr/>
          </p:nvSpPr>
          <p:spPr bwMode="auto">
            <a:xfrm>
              <a:off x="1108075" y="3105150"/>
              <a:ext cx="17463" cy="50800"/>
            </a:xfrm>
            <a:custGeom>
              <a:avLst/>
              <a:gdLst>
                <a:gd name="T0" fmla="*/ 11 w 11"/>
                <a:gd name="T1" fmla="*/ 32 h 32"/>
                <a:gd name="T2" fmla="*/ 11 w 11"/>
                <a:gd name="T3" fmla="*/ 0 h 32"/>
                <a:gd name="T4" fmla="*/ 0 w 11"/>
                <a:gd name="T5" fmla="*/ 20 h 32"/>
                <a:gd name="T6" fmla="*/ 11 w 11"/>
                <a:gd name="T7" fmla="*/ 32 h 32"/>
                <a:gd name="T8" fmla="*/ 11 w 11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2">
                  <a:moveTo>
                    <a:pt x="11" y="32"/>
                  </a:moveTo>
                  <a:lnTo>
                    <a:pt x="11" y="0"/>
                  </a:lnTo>
                  <a:lnTo>
                    <a:pt x="0" y="20"/>
                  </a:lnTo>
                  <a:lnTo>
                    <a:pt x="11" y="32"/>
                  </a:lnTo>
                  <a:lnTo>
                    <a:pt x="11" y="32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1" name="Freeform 335"/>
            <p:cNvSpPr>
              <a:spLocks/>
            </p:cNvSpPr>
            <p:nvPr/>
          </p:nvSpPr>
          <p:spPr bwMode="auto">
            <a:xfrm>
              <a:off x="1023938" y="3214688"/>
              <a:ext cx="279400" cy="160338"/>
            </a:xfrm>
            <a:custGeom>
              <a:avLst/>
              <a:gdLst>
                <a:gd name="T0" fmla="*/ 98 w 176"/>
                <a:gd name="T1" fmla="*/ 30 h 101"/>
                <a:gd name="T2" fmla="*/ 111 w 176"/>
                <a:gd name="T3" fmla="*/ 48 h 101"/>
                <a:gd name="T4" fmla="*/ 127 w 176"/>
                <a:gd name="T5" fmla="*/ 74 h 101"/>
                <a:gd name="T6" fmla="*/ 134 w 176"/>
                <a:gd name="T7" fmla="*/ 92 h 101"/>
                <a:gd name="T8" fmla="*/ 165 w 176"/>
                <a:gd name="T9" fmla="*/ 51 h 101"/>
                <a:gd name="T10" fmla="*/ 161 w 176"/>
                <a:gd name="T11" fmla="*/ 51 h 101"/>
                <a:gd name="T12" fmla="*/ 153 w 176"/>
                <a:gd name="T13" fmla="*/ 47 h 101"/>
                <a:gd name="T14" fmla="*/ 148 w 176"/>
                <a:gd name="T15" fmla="*/ 42 h 101"/>
                <a:gd name="T16" fmla="*/ 148 w 176"/>
                <a:gd name="T17" fmla="*/ 33 h 101"/>
                <a:gd name="T18" fmla="*/ 149 w 176"/>
                <a:gd name="T19" fmla="*/ 27 h 101"/>
                <a:gd name="T20" fmla="*/ 157 w 176"/>
                <a:gd name="T21" fmla="*/ 20 h 101"/>
                <a:gd name="T22" fmla="*/ 176 w 176"/>
                <a:gd name="T23" fmla="*/ 16 h 101"/>
                <a:gd name="T24" fmla="*/ 171 w 176"/>
                <a:gd name="T25" fmla="*/ 14 h 101"/>
                <a:gd name="T26" fmla="*/ 162 w 176"/>
                <a:gd name="T27" fmla="*/ 10 h 101"/>
                <a:gd name="T28" fmla="*/ 153 w 176"/>
                <a:gd name="T29" fmla="*/ 11 h 101"/>
                <a:gd name="T30" fmla="*/ 146 w 176"/>
                <a:gd name="T31" fmla="*/ 17 h 101"/>
                <a:gd name="T32" fmla="*/ 141 w 176"/>
                <a:gd name="T33" fmla="*/ 21 h 101"/>
                <a:gd name="T34" fmla="*/ 141 w 176"/>
                <a:gd name="T35" fmla="*/ 26 h 101"/>
                <a:gd name="T36" fmla="*/ 140 w 176"/>
                <a:gd name="T37" fmla="*/ 38 h 101"/>
                <a:gd name="T38" fmla="*/ 143 w 176"/>
                <a:gd name="T39" fmla="*/ 47 h 101"/>
                <a:gd name="T40" fmla="*/ 148 w 176"/>
                <a:gd name="T41" fmla="*/ 53 h 101"/>
                <a:gd name="T42" fmla="*/ 157 w 176"/>
                <a:gd name="T43" fmla="*/ 54 h 101"/>
                <a:gd name="T44" fmla="*/ 139 w 176"/>
                <a:gd name="T45" fmla="*/ 86 h 101"/>
                <a:gd name="T46" fmla="*/ 123 w 176"/>
                <a:gd name="T47" fmla="*/ 50 h 101"/>
                <a:gd name="T48" fmla="*/ 98 w 176"/>
                <a:gd name="T49" fmla="*/ 17 h 101"/>
                <a:gd name="T50" fmla="*/ 58 w 176"/>
                <a:gd name="T51" fmla="*/ 10 h 101"/>
                <a:gd name="T52" fmla="*/ 59 w 176"/>
                <a:gd name="T53" fmla="*/ 16 h 101"/>
                <a:gd name="T54" fmla="*/ 64 w 176"/>
                <a:gd name="T55" fmla="*/ 34 h 101"/>
                <a:gd name="T56" fmla="*/ 76 w 176"/>
                <a:gd name="T57" fmla="*/ 66 h 101"/>
                <a:gd name="T58" fmla="*/ 84 w 176"/>
                <a:gd name="T59" fmla="*/ 81 h 101"/>
                <a:gd name="T60" fmla="*/ 67 w 176"/>
                <a:gd name="T61" fmla="*/ 77 h 101"/>
                <a:gd name="T62" fmla="*/ 53 w 176"/>
                <a:gd name="T63" fmla="*/ 66 h 101"/>
                <a:gd name="T64" fmla="*/ 38 w 176"/>
                <a:gd name="T65" fmla="*/ 51 h 101"/>
                <a:gd name="T66" fmla="*/ 24 w 176"/>
                <a:gd name="T67" fmla="*/ 28 h 101"/>
                <a:gd name="T68" fmla="*/ 14 w 176"/>
                <a:gd name="T69" fmla="*/ 6 h 101"/>
                <a:gd name="T70" fmla="*/ 11 w 176"/>
                <a:gd name="T71" fmla="*/ 2 h 101"/>
                <a:gd name="T72" fmla="*/ 4 w 176"/>
                <a:gd name="T73" fmla="*/ 0 h 101"/>
                <a:gd name="T74" fmla="*/ 21 w 176"/>
                <a:gd name="T75" fmla="*/ 41 h 101"/>
                <a:gd name="T76" fmla="*/ 29 w 176"/>
                <a:gd name="T77" fmla="*/ 53 h 101"/>
                <a:gd name="T78" fmla="*/ 45 w 176"/>
                <a:gd name="T79" fmla="*/ 71 h 101"/>
                <a:gd name="T80" fmla="*/ 64 w 176"/>
                <a:gd name="T81" fmla="*/ 82 h 101"/>
                <a:gd name="T82" fmla="*/ 86 w 176"/>
                <a:gd name="T83" fmla="*/ 88 h 101"/>
                <a:gd name="T84" fmla="*/ 98 w 176"/>
                <a:gd name="T85" fmla="*/ 88 h 101"/>
                <a:gd name="T86" fmla="*/ 80 w 176"/>
                <a:gd name="T87" fmla="*/ 56 h 101"/>
                <a:gd name="T88" fmla="*/ 71 w 176"/>
                <a:gd name="T8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6" h="101">
                  <a:moveTo>
                    <a:pt x="71" y="23"/>
                  </a:moveTo>
                  <a:lnTo>
                    <a:pt x="98" y="30"/>
                  </a:lnTo>
                  <a:lnTo>
                    <a:pt x="98" y="30"/>
                  </a:lnTo>
                  <a:lnTo>
                    <a:pt x="111" y="48"/>
                  </a:lnTo>
                  <a:lnTo>
                    <a:pt x="122" y="65"/>
                  </a:lnTo>
                  <a:lnTo>
                    <a:pt x="127" y="74"/>
                  </a:lnTo>
                  <a:lnTo>
                    <a:pt x="130" y="83"/>
                  </a:lnTo>
                  <a:lnTo>
                    <a:pt x="134" y="92"/>
                  </a:lnTo>
                  <a:lnTo>
                    <a:pt x="136" y="101"/>
                  </a:lnTo>
                  <a:lnTo>
                    <a:pt x="165" y="51"/>
                  </a:lnTo>
                  <a:lnTo>
                    <a:pt x="165" y="51"/>
                  </a:lnTo>
                  <a:lnTo>
                    <a:pt x="161" y="51"/>
                  </a:lnTo>
                  <a:lnTo>
                    <a:pt x="156" y="50"/>
                  </a:lnTo>
                  <a:lnTo>
                    <a:pt x="153" y="47"/>
                  </a:lnTo>
                  <a:lnTo>
                    <a:pt x="150" y="45"/>
                  </a:lnTo>
                  <a:lnTo>
                    <a:pt x="148" y="42"/>
                  </a:lnTo>
                  <a:lnTo>
                    <a:pt x="147" y="37"/>
                  </a:lnTo>
                  <a:lnTo>
                    <a:pt x="148" y="33"/>
                  </a:lnTo>
                  <a:lnTo>
                    <a:pt x="149" y="27"/>
                  </a:lnTo>
                  <a:lnTo>
                    <a:pt x="149" y="27"/>
                  </a:lnTo>
                  <a:lnTo>
                    <a:pt x="152" y="23"/>
                  </a:lnTo>
                  <a:lnTo>
                    <a:pt x="157" y="20"/>
                  </a:lnTo>
                  <a:lnTo>
                    <a:pt x="165" y="18"/>
                  </a:lnTo>
                  <a:lnTo>
                    <a:pt x="176" y="16"/>
                  </a:lnTo>
                  <a:lnTo>
                    <a:pt x="176" y="16"/>
                  </a:lnTo>
                  <a:lnTo>
                    <a:pt x="171" y="14"/>
                  </a:lnTo>
                  <a:lnTo>
                    <a:pt x="166" y="11"/>
                  </a:lnTo>
                  <a:lnTo>
                    <a:pt x="162" y="10"/>
                  </a:lnTo>
                  <a:lnTo>
                    <a:pt x="157" y="10"/>
                  </a:lnTo>
                  <a:lnTo>
                    <a:pt x="153" y="11"/>
                  </a:lnTo>
                  <a:lnTo>
                    <a:pt x="149" y="14"/>
                  </a:lnTo>
                  <a:lnTo>
                    <a:pt x="146" y="17"/>
                  </a:lnTo>
                  <a:lnTo>
                    <a:pt x="141" y="21"/>
                  </a:lnTo>
                  <a:lnTo>
                    <a:pt x="141" y="21"/>
                  </a:lnTo>
                  <a:lnTo>
                    <a:pt x="141" y="26"/>
                  </a:lnTo>
                  <a:lnTo>
                    <a:pt x="141" y="26"/>
                  </a:lnTo>
                  <a:lnTo>
                    <a:pt x="140" y="33"/>
                  </a:lnTo>
                  <a:lnTo>
                    <a:pt x="140" y="38"/>
                  </a:lnTo>
                  <a:lnTo>
                    <a:pt x="141" y="44"/>
                  </a:lnTo>
                  <a:lnTo>
                    <a:pt x="143" y="47"/>
                  </a:lnTo>
                  <a:lnTo>
                    <a:pt x="145" y="51"/>
                  </a:lnTo>
                  <a:lnTo>
                    <a:pt x="148" y="53"/>
                  </a:lnTo>
                  <a:lnTo>
                    <a:pt x="153" y="54"/>
                  </a:lnTo>
                  <a:lnTo>
                    <a:pt x="157" y="54"/>
                  </a:lnTo>
                  <a:lnTo>
                    <a:pt x="139" y="86"/>
                  </a:lnTo>
                  <a:lnTo>
                    <a:pt x="139" y="86"/>
                  </a:lnTo>
                  <a:lnTo>
                    <a:pt x="132" y="68"/>
                  </a:lnTo>
                  <a:lnTo>
                    <a:pt x="123" y="50"/>
                  </a:lnTo>
                  <a:lnTo>
                    <a:pt x="112" y="33"/>
                  </a:lnTo>
                  <a:lnTo>
                    <a:pt x="98" y="17"/>
                  </a:lnTo>
                  <a:lnTo>
                    <a:pt x="98" y="17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9" y="16"/>
                  </a:lnTo>
                  <a:lnTo>
                    <a:pt x="59" y="16"/>
                  </a:lnTo>
                  <a:lnTo>
                    <a:pt x="64" y="34"/>
                  </a:lnTo>
                  <a:lnTo>
                    <a:pt x="69" y="51"/>
                  </a:lnTo>
                  <a:lnTo>
                    <a:pt x="76" y="66"/>
                  </a:lnTo>
                  <a:lnTo>
                    <a:pt x="84" y="81"/>
                  </a:lnTo>
                  <a:lnTo>
                    <a:pt x="84" y="81"/>
                  </a:lnTo>
                  <a:lnTo>
                    <a:pt x="76" y="80"/>
                  </a:lnTo>
                  <a:lnTo>
                    <a:pt x="67" y="77"/>
                  </a:lnTo>
                  <a:lnTo>
                    <a:pt x="59" y="72"/>
                  </a:lnTo>
                  <a:lnTo>
                    <a:pt x="53" y="66"/>
                  </a:lnTo>
                  <a:lnTo>
                    <a:pt x="45" y="60"/>
                  </a:lnTo>
                  <a:lnTo>
                    <a:pt x="38" y="51"/>
                  </a:lnTo>
                  <a:lnTo>
                    <a:pt x="31" y="4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1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1"/>
                  </a:lnTo>
                  <a:lnTo>
                    <a:pt x="21" y="41"/>
                  </a:lnTo>
                  <a:lnTo>
                    <a:pt x="21" y="41"/>
                  </a:lnTo>
                  <a:lnTo>
                    <a:pt x="29" y="53"/>
                  </a:lnTo>
                  <a:lnTo>
                    <a:pt x="37" y="63"/>
                  </a:lnTo>
                  <a:lnTo>
                    <a:pt x="45" y="71"/>
                  </a:lnTo>
                  <a:lnTo>
                    <a:pt x="54" y="78"/>
                  </a:lnTo>
                  <a:lnTo>
                    <a:pt x="64" y="82"/>
                  </a:lnTo>
                  <a:lnTo>
                    <a:pt x="74" y="86"/>
                  </a:lnTo>
                  <a:lnTo>
                    <a:pt x="86" y="88"/>
                  </a:lnTo>
                  <a:lnTo>
                    <a:pt x="98" y="88"/>
                  </a:lnTo>
                  <a:lnTo>
                    <a:pt x="98" y="88"/>
                  </a:lnTo>
                  <a:lnTo>
                    <a:pt x="87" y="72"/>
                  </a:lnTo>
                  <a:lnTo>
                    <a:pt x="80" y="56"/>
                  </a:lnTo>
                  <a:lnTo>
                    <a:pt x="74" y="41"/>
                  </a:lnTo>
                  <a:lnTo>
                    <a:pt x="71" y="23"/>
                  </a:lnTo>
                  <a:lnTo>
                    <a:pt x="71" y="23"/>
                  </a:lnTo>
                  <a:close/>
                </a:path>
              </a:pathLst>
            </a:custGeom>
            <a:solidFill>
              <a:srgbClr val="AD9D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2" name="Freeform 336"/>
            <p:cNvSpPr>
              <a:spLocks/>
            </p:cNvSpPr>
            <p:nvPr/>
          </p:nvSpPr>
          <p:spPr bwMode="auto">
            <a:xfrm>
              <a:off x="968375" y="3200400"/>
              <a:ext cx="403225" cy="288925"/>
            </a:xfrm>
            <a:custGeom>
              <a:avLst/>
              <a:gdLst>
                <a:gd name="T0" fmla="*/ 106 w 254"/>
                <a:gd name="T1" fmla="*/ 32 h 182"/>
                <a:gd name="T2" fmla="*/ 109 w 254"/>
                <a:gd name="T3" fmla="*/ 50 h 182"/>
                <a:gd name="T4" fmla="*/ 122 w 254"/>
                <a:gd name="T5" fmla="*/ 81 h 182"/>
                <a:gd name="T6" fmla="*/ 133 w 254"/>
                <a:gd name="T7" fmla="*/ 97 h 182"/>
                <a:gd name="T8" fmla="*/ 109 w 254"/>
                <a:gd name="T9" fmla="*/ 95 h 182"/>
                <a:gd name="T10" fmla="*/ 89 w 254"/>
                <a:gd name="T11" fmla="*/ 87 h 182"/>
                <a:gd name="T12" fmla="*/ 72 w 254"/>
                <a:gd name="T13" fmla="*/ 72 h 182"/>
                <a:gd name="T14" fmla="*/ 56 w 254"/>
                <a:gd name="T15" fmla="*/ 50 h 182"/>
                <a:gd name="T16" fmla="*/ 35 w 254"/>
                <a:gd name="T17" fmla="*/ 10 h 182"/>
                <a:gd name="T18" fmla="*/ 19 w 254"/>
                <a:gd name="T19" fmla="*/ 17 h 182"/>
                <a:gd name="T20" fmla="*/ 8 w 254"/>
                <a:gd name="T21" fmla="*/ 27 h 182"/>
                <a:gd name="T22" fmla="*/ 1 w 254"/>
                <a:gd name="T23" fmla="*/ 39 h 182"/>
                <a:gd name="T24" fmla="*/ 0 w 254"/>
                <a:gd name="T25" fmla="*/ 55 h 182"/>
                <a:gd name="T26" fmla="*/ 4 w 254"/>
                <a:gd name="T27" fmla="*/ 48 h 182"/>
                <a:gd name="T28" fmla="*/ 10 w 254"/>
                <a:gd name="T29" fmla="*/ 45 h 182"/>
                <a:gd name="T30" fmla="*/ 16 w 254"/>
                <a:gd name="T31" fmla="*/ 45 h 182"/>
                <a:gd name="T32" fmla="*/ 28 w 254"/>
                <a:gd name="T33" fmla="*/ 53 h 182"/>
                <a:gd name="T34" fmla="*/ 43 w 254"/>
                <a:gd name="T35" fmla="*/ 72 h 182"/>
                <a:gd name="T36" fmla="*/ 50 w 254"/>
                <a:gd name="T37" fmla="*/ 87 h 182"/>
                <a:gd name="T38" fmla="*/ 53 w 254"/>
                <a:gd name="T39" fmla="*/ 92 h 182"/>
                <a:gd name="T40" fmla="*/ 71 w 254"/>
                <a:gd name="T41" fmla="*/ 128 h 182"/>
                <a:gd name="T42" fmla="*/ 83 w 254"/>
                <a:gd name="T43" fmla="*/ 168 h 182"/>
                <a:gd name="T44" fmla="*/ 109 w 254"/>
                <a:gd name="T45" fmla="*/ 178 h 182"/>
                <a:gd name="T46" fmla="*/ 135 w 254"/>
                <a:gd name="T47" fmla="*/ 181 h 182"/>
                <a:gd name="T48" fmla="*/ 176 w 254"/>
                <a:gd name="T49" fmla="*/ 181 h 182"/>
                <a:gd name="T50" fmla="*/ 200 w 254"/>
                <a:gd name="T51" fmla="*/ 175 h 182"/>
                <a:gd name="T52" fmla="*/ 211 w 254"/>
                <a:gd name="T53" fmla="*/ 169 h 182"/>
                <a:gd name="T54" fmla="*/ 219 w 254"/>
                <a:gd name="T55" fmla="*/ 161 h 182"/>
                <a:gd name="T56" fmla="*/ 225 w 254"/>
                <a:gd name="T57" fmla="*/ 151 h 182"/>
                <a:gd name="T58" fmla="*/ 226 w 254"/>
                <a:gd name="T59" fmla="*/ 145 h 182"/>
                <a:gd name="T60" fmla="*/ 228 w 254"/>
                <a:gd name="T61" fmla="*/ 126 h 182"/>
                <a:gd name="T62" fmla="*/ 224 w 254"/>
                <a:gd name="T63" fmla="*/ 107 h 182"/>
                <a:gd name="T64" fmla="*/ 236 w 254"/>
                <a:gd name="T65" fmla="*/ 43 h 182"/>
                <a:gd name="T66" fmla="*/ 237 w 254"/>
                <a:gd name="T67" fmla="*/ 82 h 182"/>
                <a:gd name="T68" fmla="*/ 254 w 254"/>
                <a:gd name="T69" fmla="*/ 57 h 182"/>
                <a:gd name="T70" fmla="*/ 252 w 254"/>
                <a:gd name="T71" fmla="*/ 48 h 182"/>
                <a:gd name="T72" fmla="*/ 245 w 254"/>
                <a:gd name="T73" fmla="*/ 33 h 182"/>
                <a:gd name="T74" fmla="*/ 236 w 254"/>
                <a:gd name="T75" fmla="*/ 18 h 182"/>
                <a:gd name="T76" fmla="*/ 225 w 254"/>
                <a:gd name="T77" fmla="*/ 6 h 182"/>
                <a:gd name="T78" fmla="*/ 201 w 254"/>
                <a:gd name="T79" fmla="*/ 0 h 182"/>
                <a:gd name="T80" fmla="*/ 211 w 254"/>
                <a:gd name="T81" fmla="*/ 25 h 182"/>
                <a:gd name="T82" fmla="*/ 192 w 254"/>
                <a:gd name="T83" fmla="*/ 29 h 182"/>
                <a:gd name="T84" fmla="*/ 184 w 254"/>
                <a:gd name="T85" fmla="*/ 36 h 182"/>
                <a:gd name="T86" fmla="*/ 183 w 254"/>
                <a:gd name="T87" fmla="*/ 42 h 182"/>
                <a:gd name="T88" fmla="*/ 183 w 254"/>
                <a:gd name="T89" fmla="*/ 51 h 182"/>
                <a:gd name="T90" fmla="*/ 188 w 254"/>
                <a:gd name="T91" fmla="*/ 56 h 182"/>
                <a:gd name="T92" fmla="*/ 196 w 254"/>
                <a:gd name="T93" fmla="*/ 60 h 182"/>
                <a:gd name="T94" fmla="*/ 171 w 254"/>
                <a:gd name="T95" fmla="*/ 110 h 182"/>
                <a:gd name="T96" fmla="*/ 169 w 254"/>
                <a:gd name="T97" fmla="*/ 101 h 182"/>
                <a:gd name="T98" fmla="*/ 162 w 254"/>
                <a:gd name="T99" fmla="*/ 83 h 182"/>
                <a:gd name="T100" fmla="*/ 146 w 254"/>
                <a:gd name="T101" fmla="*/ 57 h 182"/>
                <a:gd name="T102" fmla="*/ 133 w 254"/>
                <a:gd name="T103" fmla="*/ 3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4" h="182">
                  <a:moveTo>
                    <a:pt x="133" y="39"/>
                  </a:moveTo>
                  <a:lnTo>
                    <a:pt x="106" y="32"/>
                  </a:lnTo>
                  <a:lnTo>
                    <a:pt x="106" y="32"/>
                  </a:lnTo>
                  <a:lnTo>
                    <a:pt x="109" y="50"/>
                  </a:lnTo>
                  <a:lnTo>
                    <a:pt x="115" y="65"/>
                  </a:lnTo>
                  <a:lnTo>
                    <a:pt x="122" y="81"/>
                  </a:lnTo>
                  <a:lnTo>
                    <a:pt x="133" y="97"/>
                  </a:lnTo>
                  <a:lnTo>
                    <a:pt x="133" y="97"/>
                  </a:lnTo>
                  <a:lnTo>
                    <a:pt x="121" y="97"/>
                  </a:lnTo>
                  <a:lnTo>
                    <a:pt x="109" y="95"/>
                  </a:lnTo>
                  <a:lnTo>
                    <a:pt x="99" y="91"/>
                  </a:lnTo>
                  <a:lnTo>
                    <a:pt x="89" y="87"/>
                  </a:lnTo>
                  <a:lnTo>
                    <a:pt x="80" y="80"/>
                  </a:lnTo>
                  <a:lnTo>
                    <a:pt x="72" y="72"/>
                  </a:lnTo>
                  <a:lnTo>
                    <a:pt x="64" y="62"/>
                  </a:lnTo>
                  <a:lnTo>
                    <a:pt x="56" y="50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27" y="14"/>
                  </a:lnTo>
                  <a:lnTo>
                    <a:pt x="19" y="17"/>
                  </a:lnTo>
                  <a:lnTo>
                    <a:pt x="13" y="21"/>
                  </a:lnTo>
                  <a:lnTo>
                    <a:pt x="8" y="27"/>
                  </a:lnTo>
                  <a:lnTo>
                    <a:pt x="4" y="33"/>
                  </a:lnTo>
                  <a:lnTo>
                    <a:pt x="1" y="39"/>
                  </a:lnTo>
                  <a:lnTo>
                    <a:pt x="0" y="47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4" y="48"/>
                  </a:lnTo>
                  <a:lnTo>
                    <a:pt x="7" y="46"/>
                  </a:lnTo>
                  <a:lnTo>
                    <a:pt x="10" y="45"/>
                  </a:lnTo>
                  <a:lnTo>
                    <a:pt x="12" y="45"/>
                  </a:lnTo>
                  <a:lnTo>
                    <a:pt x="16" y="45"/>
                  </a:lnTo>
                  <a:lnTo>
                    <a:pt x="21" y="47"/>
                  </a:lnTo>
                  <a:lnTo>
                    <a:pt x="28" y="53"/>
                  </a:lnTo>
                  <a:lnTo>
                    <a:pt x="35" y="61"/>
                  </a:lnTo>
                  <a:lnTo>
                    <a:pt x="43" y="72"/>
                  </a:lnTo>
                  <a:lnTo>
                    <a:pt x="50" y="87"/>
                  </a:lnTo>
                  <a:lnTo>
                    <a:pt x="50" y="87"/>
                  </a:lnTo>
                  <a:lnTo>
                    <a:pt x="53" y="92"/>
                  </a:lnTo>
                  <a:lnTo>
                    <a:pt x="53" y="92"/>
                  </a:lnTo>
                  <a:lnTo>
                    <a:pt x="63" y="110"/>
                  </a:lnTo>
                  <a:lnTo>
                    <a:pt x="71" y="128"/>
                  </a:lnTo>
                  <a:lnTo>
                    <a:pt x="77" y="147"/>
                  </a:lnTo>
                  <a:lnTo>
                    <a:pt x="83" y="168"/>
                  </a:lnTo>
                  <a:lnTo>
                    <a:pt x="83" y="168"/>
                  </a:lnTo>
                  <a:lnTo>
                    <a:pt x="109" y="178"/>
                  </a:lnTo>
                  <a:lnTo>
                    <a:pt x="109" y="178"/>
                  </a:lnTo>
                  <a:lnTo>
                    <a:pt x="135" y="181"/>
                  </a:lnTo>
                  <a:lnTo>
                    <a:pt x="157" y="182"/>
                  </a:lnTo>
                  <a:lnTo>
                    <a:pt x="176" y="181"/>
                  </a:lnTo>
                  <a:lnTo>
                    <a:pt x="193" y="178"/>
                  </a:lnTo>
                  <a:lnTo>
                    <a:pt x="200" y="175"/>
                  </a:lnTo>
                  <a:lnTo>
                    <a:pt x="206" y="172"/>
                  </a:lnTo>
                  <a:lnTo>
                    <a:pt x="211" y="169"/>
                  </a:lnTo>
                  <a:lnTo>
                    <a:pt x="216" y="165"/>
                  </a:lnTo>
                  <a:lnTo>
                    <a:pt x="219" y="161"/>
                  </a:lnTo>
                  <a:lnTo>
                    <a:pt x="223" y="156"/>
                  </a:lnTo>
                  <a:lnTo>
                    <a:pt x="225" y="151"/>
                  </a:lnTo>
                  <a:lnTo>
                    <a:pt x="226" y="145"/>
                  </a:lnTo>
                  <a:lnTo>
                    <a:pt x="226" y="145"/>
                  </a:lnTo>
                  <a:lnTo>
                    <a:pt x="228" y="132"/>
                  </a:lnTo>
                  <a:lnTo>
                    <a:pt x="228" y="126"/>
                  </a:lnTo>
                  <a:lnTo>
                    <a:pt x="227" y="119"/>
                  </a:lnTo>
                  <a:lnTo>
                    <a:pt x="224" y="107"/>
                  </a:lnTo>
                  <a:lnTo>
                    <a:pt x="218" y="96"/>
                  </a:lnTo>
                  <a:lnTo>
                    <a:pt x="236" y="43"/>
                  </a:lnTo>
                  <a:lnTo>
                    <a:pt x="236" y="78"/>
                  </a:lnTo>
                  <a:lnTo>
                    <a:pt x="237" y="82"/>
                  </a:lnTo>
                  <a:lnTo>
                    <a:pt x="237" y="82"/>
                  </a:lnTo>
                  <a:lnTo>
                    <a:pt x="254" y="57"/>
                  </a:lnTo>
                  <a:lnTo>
                    <a:pt x="254" y="57"/>
                  </a:lnTo>
                  <a:lnTo>
                    <a:pt x="252" y="48"/>
                  </a:lnTo>
                  <a:lnTo>
                    <a:pt x="250" y="41"/>
                  </a:lnTo>
                  <a:lnTo>
                    <a:pt x="245" y="33"/>
                  </a:lnTo>
                  <a:lnTo>
                    <a:pt x="242" y="25"/>
                  </a:lnTo>
                  <a:lnTo>
                    <a:pt x="236" y="18"/>
                  </a:lnTo>
                  <a:lnTo>
                    <a:pt x="230" y="11"/>
                  </a:lnTo>
                  <a:lnTo>
                    <a:pt x="225" y="6"/>
                  </a:lnTo>
                  <a:lnTo>
                    <a:pt x="217" y="0"/>
                  </a:lnTo>
                  <a:lnTo>
                    <a:pt x="201" y="0"/>
                  </a:lnTo>
                  <a:lnTo>
                    <a:pt x="211" y="25"/>
                  </a:lnTo>
                  <a:lnTo>
                    <a:pt x="211" y="25"/>
                  </a:lnTo>
                  <a:lnTo>
                    <a:pt x="200" y="27"/>
                  </a:lnTo>
                  <a:lnTo>
                    <a:pt x="192" y="29"/>
                  </a:lnTo>
                  <a:lnTo>
                    <a:pt x="187" y="32"/>
                  </a:lnTo>
                  <a:lnTo>
                    <a:pt x="184" y="36"/>
                  </a:lnTo>
                  <a:lnTo>
                    <a:pt x="184" y="36"/>
                  </a:lnTo>
                  <a:lnTo>
                    <a:pt x="183" y="42"/>
                  </a:lnTo>
                  <a:lnTo>
                    <a:pt x="182" y="46"/>
                  </a:lnTo>
                  <a:lnTo>
                    <a:pt x="183" y="51"/>
                  </a:lnTo>
                  <a:lnTo>
                    <a:pt x="185" y="54"/>
                  </a:lnTo>
                  <a:lnTo>
                    <a:pt x="188" y="56"/>
                  </a:lnTo>
                  <a:lnTo>
                    <a:pt x="191" y="59"/>
                  </a:lnTo>
                  <a:lnTo>
                    <a:pt x="196" y="60"/>
                  </a:lnTo>
                  <a:lnTo>
                    <a:pt x="200" y="60"/>
                  </a:lnTo>
                  <a:lnTo>
                    <a:pt x="171" y="110"/>
                  </a:lnTo>
                  <a:lnTo>
                    <a:pt x="171" y="110"/>
                  </a:lnTo>
                  <a:lnTo>
                    <a:pt x="169" y="101"/>
                  </a:lnTo>
                  <a:lnTo>
                    <a:pt x="165" y="92"/>
                  </a:lnTo>
                  <a:lnTo>
                    <a:pt x="162" y="83"/>
                  </a:lnTo>
                  <a:lnTo>
                    <a:pt x="157" y="74"/>
                  </a:lnTo>
                  <a:lnTo>
                    <a:pt x="146" y="57"/>
                  </a:lnTo>
                  <a:lnTo>
                    <a:pt x="133" y="39"/>
                  </a:lnTo>
                  <a:lnTo>
                    <a:pt x="133" y="39"/>
                  </a:lnTo>
                  <a:close/>
                </a:path>
              </a:pathLst>
            </a:custGeom>
            <a:solidFill>
              <a:srgbClr val="F1E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3" name="Freeform 337"/>
            <p:cNvSpPr>
              <a:spLocks/>
            </p:cNvSpPr>
            <p:nvPr/>
          </p:nvSpPr>
          <p:spPr bwMode="auto">
            <a:xfrm>
              <a:off x="1116013" y="3214688"/>
              <a:ext cx="63500" cy="26988"/>
            </a:xfrm>
            <a:custGeom>
              <a:avLst/>
              <a:gdLst>
                <a:gd name="T0" fmla="*/ 40 w 40"/>
                <a:gd name="T1" fmla="*/ 17 h 17"/>
                <a:gd name="T2" fmla="*/ 40 w 40"/>
                <a:gd name="T3" fmla="*/ 16 h 17"/>
                <a:gd name="T4" fmla="*/ 0 w 40"/>
                <a:gd name="T5" fmla="*/ 0 h 17"/>
                <a:gd name="T6" fmla="*/ 0 w 40"/>
                <a:gd name="T7" fmla="*/ 10 h 17"/>
                <a:gd name="T8" fmla="*/ 40 w 40"/>
                <a:gd name="T9" fmla="*/ 17 h 17"/>
                <a:gd name="T10" fmla="*/ 40 w 40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">
                  <a:moveTo>
                    <a:pt x="40" y="17"/>
                  </a:moveTo>
                  <a:lnTo>
                    <a:pt x="40" y="16"/>
                  </a:lnTo>
                  <a:lnTo>
                    <a:pt x="0" y="0"/>
                  </a:lnTo>
                  <a:lnTo>
                    <a:pt x="0" y="10"/>
                  </a:lnTo>
                  <a:lnTo>
                    <a:pt x="40" y="17"/>
                  </a:lnTo>
                  <a:lnTo>
                    <a:pt x="40" y="17"/>
                  </a:lnTo>
                  <a:close/>
                </a:path>
              </a:pathLst>
            </a:custGeom>
            <a:solidFill>
              <a:srgbClr val="F1E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4" name="Freeform 338"/>
            <p:cNvSpPr>
              <a:spLocks noEditPoints="1"/>
            </p:cNvSpPr>
            <p:nvPr/>
          </p:nvSpPr>
          <p:spPr bwMode="auto">
            <a:xfrm>
              <a:off x="944563" y="3287713"/>
              <a:ext cx="334963" cy="315913"/>
            </a:xfrm>
            <a:custGeom>
              <a:avLst/>
              <a:gdLst>
                <a:gd name="T0" fmla="*/ 51 w 211"/>
                <a:gd name="T1" fmla="*/ 42 h 199"/>
                <a:gd name="T2" fmla="*/ 50 w 211"/>
                <a:gd name="T3" fmla="*/ 34 h 199"/>
                <a:gd name="T4" fmla="*/ 40 w 211"/>
                <a:gd name="T5" fmla="*/ 18 h 199"/>
                <a:gd name="T6" fmla="*/ 29 w 211"/>
                <a:gd name="T7" fmla="*/ 10 h 199"/>
                <a:gd name="T8" fmla="*/ 15 w 211"/>
                <a:gd name="T9" fmla="*/ 0 h 199"/>
                <a:gd name="T10" fmla="*/ 14 w 211"/>
                <a:gd name="T11" fmla="*/ 22 h 199"/>
                <a:gd name="T12" fmla="*/ 9 w 211"/>
                <a:gd name="T13" fmla="*/ 50 h 199"/>
                <a:gd name="T14" fmla="*/ 1 w 211"/>
                <a:gd name="T15" fmla="*/ 84 h 199"/>
                <a:gd name="T16" fmla="*/ 1 w 211"/>
                <a:gd name="T17" fmla="*/ 111 h 199"/>
                <a:gd name="T18" fmla="*/ 137 w 211"/>
                <a:gd name="T19" fmla="*/ 174 h 199"/>
                <a:gd name="T20" fmla="*/ 160 w 211"/>
                <a:gd name="T21" fmla="*/ 198 h 199"/>
                <a:gd name="T22" fmla="*/ 148 w 211"/>
                <a:gd name="T23" fmla="*/ 180 h 199"/>
                <a:gd name="T24" fmla="*/ 176 w 211"/>
                <a:gd name="T25" fmla="*/ 199 h 199"/>
                <a:gd name="T26" fmla="*/ 179 w 211"/>
                <a:gd name="T27" fmla="*/ 198 h 199"/>
                <a:gd name="T28" fmla="*/ 181 w 211"/>
                <a:gd name="T29" fmla="*/ 197 h 199"/>
                <a:gd name="T30" fmla="*/ 159 w 211"/>
                <a:gd name="T31" fmla="*/ 174 h 199"/>
                <a:gd name="T32" fmla="*/ 189 w 211"/>
                <a:gd name="T33" fmla="*/ 197 h 199"/>
                <a:gd name="T34" fmla="*/ 193 w 211"/>
                <a:gd name="T35" fmla="*/ 197 h 199"/>
                <a:gd name="T36" fmla="*/ 196 w 211"/>
                <a:gd name="T37" fmla="*/ 196 h 199"/>
                <a:gd name="T38" fmla="*/ 185 w 211"/>
                <a:gd name="T39" fmla="*/ 185 h 199"/>
                <a:gd name="T40" fmla="*/ 169 w 211"/>
                <a:gd name="T41" fmla="*/ 165 h 199"/>
                <a:gd name="T42" fmla="*/ 206 w 211"/>
                <a:gd name="T43" fmla="*/ 197 h 199"/>
                <a:gd name="T44" fmla="*/ 204 w 211"/>
                <a:gd name="T45" fmla="*/ 191 h 199"/>
                <a:gd name="T46" fmla="*/ 200 w 211"/>
                <a:gd name="T47" fmla="*/ 185 h 199"/>
                <a:gd name="T48" fmla="*/ 191 w 211"/>
                <a:gd name="T49" fmla="*/ 170 h 199"/>
                <a:gd name="T50" fmla="*/ 180 w 211"/>
                <a:gd name="T51" fmla="*/ 156 h 199"/>
                <a:gd name="T52" fmla="*/ 182 w 211"/>
                <a:gd name="T53" fmla="*/ 151 h 199"/>
                <a:gd name="T54" fmla="*/ 182 w 211"/>
                <a:gd name="T55" fmla="*/ 143 h 199"/>
                <a:gd name="T56" fmla="*/ 160 w 211"/>
                <a:gd name="T57" fmla="*/ 137 h 199"/>
                <a:gd name="T58" fmla="*/ 124 w 211"/>
                <a:gd name="T59" fmla="*/ 123 h 199"/>
                <a:gd name="T60" fmla="*/ 98 w 211"/>
                <a:gd name="T61" fmla="*/ 113 h 199"/>
                <a:gd name="T62" fmla="*/ 88 w 211"/>
                <a:gd name="T63" fmla="*/ 108 h 199"/>
                <a:gd name="T64" fmla="*/ 54 w 211"/>
                <a:gd name="T65" fmla="*/ 92 h 199"/>
                <a:gd name="T66" fmla="*/ 51 w 211"/>
                <a:gd name="T67" fmla="*/ 42 h 199"/>
                <a:gd name="T68" fmla="*/ 19 w 211"/>
                <a:gd name="T69" fmla="*/ 8 h 199"/>
                <a:gd name="T70" fmla="*/ 28 w 211"/>
                <a:gd name="T71" fmla="*/ 15 h 199"/>
                <a:gd name="T72" fmla="*/ 6 w 211"/>
                <a:gd name="T73" fmla="*/ 108 h 199"/>
                <a:gd name="T74" fmla="*/ 5 w 211"/>
                <a:gd name="T75" fmla="*/ 96 h 199"/>
                <a:gd name="T76" fmla="*/ 9 w 211"/>
                <a:gd name="T77" fmla="*/ 68 h 199"/>
                <a:gd name="T78" fmla="*/ 14 w 211"/>
                <a:gd name="T79" fmla="*/ 51 h 199"/>
                <a:gd name="T80" fmla="*/ 14 w 211"/>
                <a:gd name="T81" fmla="*/ 51 h 199"/>
                <a:gd name="T82" fmla="*/ 19 w 211"/>
                <a:gd name="T83" fmla="*/ 8 h 199"/>
                <a:gd name="T84" fmla="*/ 52 w 211"/>
                <a:gd name="T85" fmla="*/ 96 h 199"/>
                <a:gd name="T86" fmla="*/ 52 w 211"/>
                <a:gd name="T87" fmla="*/ 96 h 199"/>
                <a:gd name="T88" fmla="*/ 87 w 211"/>
                <a:gd name="T89" fmla="*/ 111 h 199"/>
                <a:gd name="T90" fmla="*/ 158 w 211"/>
                <a:gd name="T91" fmla="*/ 141 h 199"/>
                <a:gd name="T92" fmla="*/ 159 w 211"/>
                <a:gd name="T93" fmla="*/ 142 h 199"/>
                <a:gd name="T94" fmla="*/ 166 w 211"/>
                <a:gd name="T95" fmla="*/ 143 h 199"/>
                <a:gd name="T96" fmla="*/ 175 w 211"/>
                <a:gd name="T97" fmla="*/ 155 h 199"/>
                <a:gd name="T98" fmla="*/ 42 w 211"/>
                <a:gd name="T99" fmla="*/ 91 h 199"/>
                <a:gd name="T100" fmla="*/ 52 w 211"/>
                <a:gd name="T101" fmla="*/ 96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1" h="199">
                  <a:moveTo>
                    <a:pt x="51" y="42"/>
                  </a:moveTo>
                  <a:lnTo>
                    <a:pt x="51" y="42"/>
                  </a:lnTo>
                  <a:lnTo>
                    <a:pt x="51" y="37"/>
                  </a:lnTo>
                  <a:lnTo>
                    <a:pt x="50" y="34"/>
                  </a:lnTo>
                  <a:lnTo>
                    <a:pt x="46" y="26"/>
                  </a:lnTo>
                  <a:lnTo>
                    <a:pt x="40" y="18"/>
                  </a:lnTo>
                  <a:lnTo>
                    <a:pt x="29" y="10"/>
                  </a:lnTo>
                  <a:lnTo>
                    <a:pt x="29" y="1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10"/>
                  </a:lnTo>
                  <a:lnTo>
                    <a:pt x="14" y="22"/>
                  </a:lnTo>
                  <a:lnTo>
                    <a:pt x="9" y="50"/>
                  </a:lnTo>
                  <a:lnTo>
                    <a:pt x="9" y="50"/>
                  </a:lnTo>
                  <a:lnTo>
                    <a:pt x="5" y="68"/>
                  </a:lnTo>
                  <a:lnTo>
                    <a:pt x="1" y="84"/>
                  </a:lnTo>
                  <a:lnTo>
                    <a:pt x="0" y="99"/>
                  </a:lnTo>
                  <a:lnTo>
                    <a:pt x="1" y="111"/>
                  </a:lnTo>
                  <a:lnTo>
                    <a:pt x="130" y="152"/>
                  </a:lnTo>
                  <a:lnTo>
                    <a:pt x="137" y="174"/>
                  </a:lnTo>
                  <a:lnTo>
                    <a:pt x="160" y="198"/>
                  </a:lnTo>
                  <a:lnTo>
                    <a:pt x="160" y="198"/>
                  </a:lnTo>
                  <a:lnTo>
                    <a:pt x="166" y="197"/>
                  </a:lnTo>
                  <a:lnTo>
                    <a:pt x="148" y="180"/>
                  </a:lnTo>
                  <a:lnTo>
                    <a:pt x="161" y="185"/>
                  </a:lnTo>
                  <a:lnTo>
                    <a:pt x="176" y="199"/>
                  </a:lnTo>
                  <a:lnTo>
                    <a:pt x="176" y="199"/>
                  </a:lnTo>
                  <a:lnTo>
                    <a:pt x="179" y="198"/>
                  </a:lnTo>
                  <a:lnTo>
                    <a:pt x="181" y="197"/>
                  </a:lnTo>
                  <a:lnTo>
                    <a:pt x="181" y="197"/>
                  </a:lnTo>
                  <a:lnTo>
                    <a:pt x="176" y="194"/>
                  </a:lnTo>
                  <a:lnTo>
                    <a:pt x="159" y="174"/>
                  </a:lnTo>
                  <a:lnTo>
                    <a:pt x="170" y="178"/>
                  </a:lnTo>
                  <a:lnTo>
                    <a:pt x="189" y="197"/>
                  </a:lnTo>
                  <a:lnTo>
                    <a:pt x="189" y="197"/>
                  </a:lnTo>
                  <a:lnTo>
                    <a:pt x="193" y="197"/>
                  </a:lnTo>
                  <a:lnTo>
                    <a:pt x="196" y="196"/>
                  </a:lnTo>
                  <a:lnTo>
                    <a:pt x="196" y="196"/>
                  </a:lnTo>
                  <a:lnTo>
                    <a:pt x="185" y="185"/>
                  </a:lnTo>
                  <a:lnTo>
                    <a:pt x="185" y="185"/>
                  </a:lnTo>
                  <a:lnTo>
                    <a:pt x="177" y="176"/>
                  </a:lnTo>
                  <a:lnTo>
                    <a:pt x="169" y="165"/>
                  </a:lnTo>
                  <a:lnTo>
                    <a:pt x="182" y="171"/>
                  </a:lnTo>
                  <a:lnTo>
                    <a:pt x="206" y="197"/>
                  </a:lnTo>
                  <a:lnTo>
                    <a:pt x="206" y="197"/>
                  </a:lnTo>
                  <a:lnTo>
                    <a:pt x="204" y="191"/>
                  </a:lnTo>
                  <a:lnTo>
                    <a:pt x="200" y="185"/>
                  </a:lnTo>
                  <a:lnTo>
                    <a:pt x="200" y="185"/>
                  </a:lnTo>
                  <a:lnTo>
                    <a:pt x="191" y="172"/>
                  </a:lnTo>
                  <a:lnTo>
                    <a:pt x="191" y="170"/>
                  </a:lnTo>
                  <a:lnTo>
                    <a:pt x="186" y="163"/>
                  </a:lnTo>
                  <a:lnTo>
                    <a:pt x="180" y="156"/>
                  </a:lnTo>
                  <a:lnTo>
                    <a:pt x="170" y="143"/>
                  </a:lnTo>
                  <a:lnTo>
                    <a:pt x="182" y="151"/>
                  </a:lnTo>
                  <a:lnTo>
                    <a:pt x="211" y="156"/>
                  </a:lnTo>
                  <a:lnTo>
                    <a:pt x="182" y="143"/>
                  </a:lnTo>
                  <a:lnTo>
                    <a:pt x="160" y="137"/>
                  </a:lnTo>
                  <a:lnTo>
                    <a:pt x="160" y="137"/>
                  </a:lnTo>
                  <a:lnTo>
                    <a:pt x="124" y="123"/>
                  </a:lnTo>
                  <a:lnTo>
                    <a:pt x="124" y="123"/>
                  </a:lnTo>
                  <a:lnTo>
                    <a:pt x="98" y="113"/>
                  </a:lnTo>
                  <a:lnTo>
                    <a:pt x="98" y="113"/>
                  </a:lnTo>
                  <a:lnTo>
                    <a:pt x="88" y="108"/>
                  </a:lnTo>
                  <a:lnTo>
                    <a:pt x="88" y="108"/>
                  </a:lnTo>
                  <a:lnTo>
                    <a:pt x="54" y="92"/>
                  </a:lnTo>
                  <a:lnTo>
                    <a:pt x="54" y="92"/>
                  </a:lnTo>
                  <a:lnTo>
                    <a:pt x="42" y="86"/>
                  </a:lnTo>
                  <a:lnTo>
                    <a:pt x="51" y="42"/>
                  </a:lnTo>
                  <a:lnTo>
                    <a:pt x="51" y="42"/>
                  </a:lnTo>
                  <a:close/>
                  <a:moveTo>
                    <a:pt x="19" y="8"/>
                  </a:moveTo>
                  <a:lnTo>
                    <a:pt x="19" y="8"/>
                  </a:lnTo>
                  <a:lnTo>
                    <a:pt x="28" y="15"/>
                  </a:lnTo>
                  <a:lnTo>
                    <a:pt x="11" y="109"/>
                  </a:lnTo>
                  <a:lnTo>
                    <a:pt x="6" y="108"/>
                  </a:lnTo>
                  <a:lnTo>
                    <a:pt x="6" y="108"/>
                  </a:lnTo>
                  <a:lnTo>
                    <a:pt x="5" y="96"/>
                  </a:lnTo>
                  <a:lnTo>
                    <a:pt x="6" y="82"/>
                  </a:lnTo>
                  <a:lnTo>
                    <a:pt x="9" y="68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4" y="51"/>
                  </a:lnTo>
                  <a:lnTo>
                    <a:pt x="17" y="27"/>
                  </a:lnTo>
                  <a:lnTo>
                    <a:pt x="19" y="8"/>
                  </a:lnTo>
                  <a:lnTo>
                    <a:pt x="19" y="8"/>
                  </a:lnTo>
                  <a:close/>
                  <a:moveTo>
                    <a:pt x="52" y="96"/>
                  </a:moveTo>
                  <a:lnTo>
                    <a:pt x="52" y="96"/>
                  </a:lnTo>
                  <a:lnTo>
                    <a:pt x="52" y="96"/>
                  </a:lnTo>
                  <a:lnTo>
                    <a:pt x="87" y="111"/>
                  </a:lnTo>
                  <a:lnTo>
                    <a:pt x="87" y="111"/>
                  </a:lnTo>
                  <a:lnTo>
                    <a:pt x="122" y="127"/>
                  </a:lnTo>
                  <a:lnTo>
                    <a:pt x="158" y="141"/>
                  </a:lnTo>
                  <a:lnTo>
                    <a:pt x="158" y="141"/>
                  </a:lnTo>
                  <a:lnTo>
                    <a:pt x="159" y="142"/>
                  </a:lnTo>
                  <a:lnTo>
                    <a:pt x="166" y="143"/>
                  </a:lnTo>
                  <a:lnTo>
                    <a:pt x="166" y="143"/>
                  </a:lnTo>
                  <a:lnTo>
                    <a:pt x="167" y="146"/>
                  </a:lnTo>
                  <a:lnTo>
                    <a:pt x="175" y="155"/>
                  </a:lnTo>
                  <a:lnTo>
                    <a:pt x="42" y="102"/>
                  </a:lnTo>
                  <a:lnTo>
                    <a:pt x="42" y="91"/>
                  </a:lnTo>
                  <a:lnTo>
                    <a:pt x="42" y="91"/>
                  </a:lnTo>
                  <a:lnTo>
                    <a:pt x="52" y="96"/>
                  </a:lnTo>
                  <a:lnTo>
                    <a:pt x="52" y="96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5" name="Freeform 339"/>
            <p:cNvSpPr>
              <a:spLocks/>
            </p:cNvSpPr>
            <p:nvPr/>
          </p:nvSpPr>
          <p:spPr bwMode="auto">
            <a:xfrm>
              <a:off x="952500" y="3300413"/>
              <a:ext cx="36513" cy="160338"/>
            </a:xfrm>
            <a:custGeom>
              <a:avLst/>
              <a:gdLst>
                <a:gd name="T0" fmla="*/ 23 w 23"/>
                <a:gd name="T1" fmla="*/ 7 h 101"/>
                <a:gd name="T2" fmla="*/ 23 w 23"/>
                <a:gd name="T3" fmla="*/ 7 h 101"/>
                <a:gd name="T4" fmla="*/ 14 w 23"/>
                <a:gd name="T5" fmla="*/ 0 h 101"/>
                <a:gd name="T6" fmla="*/ 14 w 23"/>
                <a:gd name="T7" fmla="*/ 0 h 101"/>
                <a:gd name="T8" fmla="*/ 12 w 23"/>
                <a:gd name="T9" fmla="*/ 19 h 101"/>
                <a:gd name="T10" fmla="*/ 9 w 23"/>
                <a:gd name="T11" fmla="*/ 43 h 101"/>
                <a:gd name="T12" fmla="*/ 9 w 23"/>
                <a:gd name="T13" fmla="*/ 43 h 101"/>
                <a:gd name="T14" fmla="*/ 9 w 23"/>
                <a:gd name="T15" fmla="*/ 43 h 101"/>
                <a:gd name="T16" fmla="*/ 9 w 23"/>
                <a:gd name="T17" fmla="*/ 43 h 101"/>
                <a:gd name="T18" fmla="*/ 4 w 23"/>
                <a:gd name="T19" fmla="*/ 60 h 101"/>
                <a:gd name="T20" fmla="*/ 1 w 23"/>
                <a:gd name="T21" fmla="*/ 74 h 101"/>
                <a:gd name="T22" fmla="*/ 0 w 23"/>
                <a:gd name="T23" fmla="*/ 88 h 101"/>
                <a:gd name="T24" fmla="*/ 1 w 23"/>
                <a:gd name="T25" fmla="*/ 100 h 101"/>
                <a:gd name="T26" fmla="*/ 6 w 23"/>
                <a:gd name="T27" fmla="*/ 101 h 101"/>
                <a:gd name="T28" fmla="*/ 23 w 23"/>
                <a:gd name="T29" fmla="*/ 7 h 101"/>
                <a:gd name="T30" fmla="*/ 23 w 23"/>
                <a:gd name="T31" fmla="*/ 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" h="101">
                  <a:moveTo>
                    <a:pt x="23" y="7"/>
                  </a:moveTo>
                  <a:lnTo>
                    <a:pt x="23" y="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19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9" y="43"/>
                  </a:lnTo>
                  <a:lnTo>
                    <a:pt x="4" y="60"/>
                  </a:lnTo>
                  <a:lnTo>
                    <a:pt x="1" y="74"/>
                  </a:lnTo>
                  <a:lnTo>
                    <a:pt x="0" y="88"/>
                  </a:lnTo>
                  <a:lnTo>
                    <a:pt x="1" y="100"/>
                  </a:lnTo>
                  <a:lnTo>
                    <a:pt x="6" y="101"/>
                  </a:lnTo>
                  <a:lnTo>
                    <a:pt x="23" y="7"/>
                  </a:lnTo>
                  <a:lnTo>
                    <a:pt x="23" y="7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6" name="Freeform 340"/>
            <p:cNvSpPr>
              <a:spLocks/>
            </p:cNvSpPr>
            <p:nvPr/>
          </p:nvSpPr>
          <p:spPr bwMode="auto">
            <a:xfrm>
              <a:off x="1011238" y="3432175"/>
              <a:ext cx="211138" cy="101600"/>
            </a:xfrm>
            <a:custGeom>
              <a:avLst/>
              <a:gdLst>
                <a:gd name="T0" fmla="*/ 10 w 133"/>
                <a:gd name="T1" fmla="*/ 5 h 64"/>
                <a:gd name="T2" fmla="*/ 10 w 133"/>
                <a:gd name="T3" fmla="*/ 5 h 64"/>
                <a:gd name="T4" fmla="*/ 10 w 133"/>
                <a:gd name="T5" fmla="*/ 5 h 64"/>
                <a:gd name="T6" fmla="*/ 0 w 133"/>
                <a:gd name="T7" fmla="*/ 0 h 64"/>
                <a:gd name="T8" fmla="*/ 0 w 133"/>
                <a:gd name="T9" fmla="*/ 11 h 64"/>
                <a:gd name="T10" fmla="*/ 133 w 133"/>
                <a:gd name="T11" fmla="*/ 64 h 64"/>
                <a:gd name="T12" fmla="*/ 125 w 133"/>
                <a:gd name="T13" fmla="*/ 55 h 64"/>
                <a:gd name="T14" fmla="*/ 125 w 133"/>
                <a:gd name="T15" fmla="*/ 55 h 64"/>
                <a:gd name="T16" fmla="*/ 124 w 133"/>
                <a:gd name="T17" fmla="*/ 52 h 64"/>
                <a:gd name="T18" fmla="*/ 117 w 133"/>
                <a:gd name="T19" fmla="*/ 51 h 64"/>
                <a:gd name="T20" fmla="*/ 117 w 133"/>
                <a:gd name="T21" fmla="*/ 51 h 64"/>
                <a:gd name="T22" fmla="*/ 116 w 133"/>
                <a:gd name="T23" fmla="*/ 50 h 64"/>
                <a:gd name="T24" fmla="*/ 116 w 133"/>
                <a:gd name="T25" fmla="*/ 50 h 64"/>
                <a:gd name="T26" fmla="*/ 80 w 133"/>
                <a:gd name="T27" fmla="*/ 36 h 64"/>
                <a:gd name="T28" fmla="*/ 45 w 133"/>
                <a:gd name="T29" fmla="*/ 20 h 64"/>
                <a:gd name="T30" fmla="*/ 45 w 133"/>
                <a:gd name="T31" fmla="*/ 20 h 64"/>
                <a:gd name="T32" fmla="*/ 10 w 133"/>
                <a:gd name="T33" fmla="*/ 5 h 64"/>
                <a:gd name="T34" fmla="*/ 10 w 133"/>
                <a:gd name="T35" fmla="*/ 5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64">
                  <a:moveTo>
                    <a:pt x="10" y="5"/>
                  </a:moveTo>
                  <a:lnTo>
                    <a:pt x="10" y="5"/>
                  </a:lnTo>
                  <a:lnTo>
                    <a:pt x="10" y="5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33" y="64"/>
                  </a:lnTo>
                  <a:lnTo>
                    <a:pt x="125" y="55"/>
                  </a:lnTo>
                  <a:lnTo>
                    <a:pt x="125" y="55"/>
                  </a:lnTo>
                  <a:lnTo>
                    <a:pt x="124" y="52"/>
                  </a:lnTo>
                  <a:lnTo>
                    <a:pt x="117" y="51"/>
                  </a:lnTo>
                  <a:lnTo>
                    <a:pt x="117" y="51"/>
                  </a:lnTo>
                  <a:lnTo>
                    <a:pt x="116" y="50"/>
                  </a:lnTo>
                  <a:lnTo>
                    <a:pt x="116" y="50"/>
                  </a:lnTo>
                  <a:lnTo>
                    <a:pt x="80" y="36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10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7" name="Freeform 341"/>
            <p:cNvSpPr>
              <a:spLocks/>
            </p:cNvSpPr>
            <p:nvPr/>
          </p:nvSpPr>
          <p:spPr bwMode="auto">
            <a:xfrm>
              <a:off x="968375" y="3271838"/>
              <a:ext cx="79375" cy="161925"/>
            </a:xfrm>
            <a:custGeom>
              <a:avLst/>
              <a:gdLst>
                <a:gd name="T0" fmla="*/ 14 w 50"/>
                <a:gd name="T1" fmla="*/ 20 h 102"/>
                <a:gd name="T2" fmla="*/ 14 w 50"/>
                <a:gd name="T3" fmla="*/ 20 h 102"/>
                <a:gd name="T4" fmla="*/ 25 w 50"/>
                <a:gd name="T5" fmla="*/ 28 h 102"/>
                <a:gd name="T6" fmla="*/ 31 w 50"/>
                <a:gd name="T7" fmla="*/ 36 h 102"/>
                <a:gd name="T8" fmla="*/ 35 w 50"/>
                <a:gd name="T9" fmla="*/ 44 h 102"/>
                <a:gd name="T10" fmla="*/ 36 w 50"/>
                <a:gd name="T11" fmla="*/ 47 h 102"/>
                <a:gd name="T12" fmla="*/ 36 w 50"/>
                <a:gd name="T13" fmla="*/ 52 h 102"/>
                <a:gd name="T14" fmla="*/ 27 w 50"/>
                <a:gd name="T15" fmla="*/ 96 h 102"/>
                <a:gd name="T16" fmla="*/ 27 w 50"/>
                <a:gd name="T17" fmla="*/ 96 h 102"/>
                <a:gd name="T18" fmla="*/ 39 w 50"/>
                <a:gd name="T19" fmla="*/ 102 h 102"/>
                <a:gd name="T20" fmla="*/ 45 w 50"/>
                <a:gd name="T21" fmla="*/ 72 h 102"/>
                <a:gd name="T22" fmla="*/ 50 w 50"/>
                <a:gd name="T23" fmla="*/ 42 h 102"/>
                <a:gd name="T24" fmla="*/ 50 w 50"/>
                <a:gd name="T25" fmla="*/ 42 h 102"/>
                <a:gd name="T26" fmla="*/ 43 w 50"/>
                <a:gd name="T27" fmla="*/ 27 h 102"/>
                <a:gd name="T28" fmla="*/ 35 w 50"/>
                <a:gd name="T29" fmla="*/ 16 h 102"/>
                <a:gd name="T30" fmla="*/ 28 w 50"/>
                <a:gd name="T31" fmla="*/ 8 h 102"/>
                <a:gd name="T32" fmla="*/ 21 w 50"/>
                <a:gd name="T33" fmla="*/ 2 h 102"/>
                <a:gd name="T34" fmla="*/ 16 w 50"/>
                <a:gd name="T35" fmla="*/ 0 h 102"/>
                <a:gd name="T36" fmla="*/ 12 w 50"/>
                <a:gd name="T37" fmla="*/ 0 h 102"/>
                <a:gd name="T38" fmla="*/ 10 w 50"/>
                <a:gd name="T39" fmla="*/ 0 h 102"/>
                <a:gd name="T40" fmla="*/ 7 w 50"/>
                <a:gd name="T41" fmla="*/ 1 h 102"/>
                <a:gd name="T42" fmla="*/ 4 w 50"/>
                <a:gd name="T43" fmla="*/ 3 h 102"/>
                <a:gd name="T44" fmla="*/ 0 w 50"/>
                <a:gd name="T45" fmla="*/ 10 h 102"/>
                <a:gd name="T46" fmla="*/ 0 w 50"/>
                <a:gd name="T47" fmla="*/ 10 h 102"/>
                <a:gd name="T48" fmla="*/ 14 w 50"/>
                <a:gd name="T49" fmla="*/ 20 h 102"/>
                <a:gd name="T50" fmla="*/ 14 w 50"/>
                <a:gd name="T51" fmla="*/ 2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02">
                  <a:moveTo>
                    <a:pt x="14" y="20"/>
                  </a:moveTo>
                  <a:lnTo>
                    <a:pt x="14" y="20"/>
                  </a:lnTo>
                  <a:lnTo>
                    <a:pt x="25" y="28"/>
                  </a:lnTo>
                  <a:lnTo>
                    <a:pt x="31" y="36"/>
                  </a:lnTo>
                  <a:lnTo>
                    <a:pt x="35" y="44"/>
                  </a:lnTo>
                  <a:lnTo>
                    <a:pt x="36" y="47"/>
                  </a:lnTo>
                  <a:lnTo>
                    <a:pt x="36" y="52"/>
                  </a:lnTo>
                  <a:lnTo>
                    <a:pt x="27" y="96"/>
                  </a:lnTo>
                  <a:lnTo>
                    <a:pt x="27" y="96"/>
                  </a:lnTo>
                  <a:lnTo>
                    <a:pt x="39" y="102"/>
                  </a:lnTo>
                  <a:lnTo>
                    <a:pt x="45" y="7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43" y="27"/>
                  </a:lnTo>
                  <a:lnTo>
                    <a:pt x="35" y="16"/>
                  </a:lnTo>
                  <a:lnTo>
                    <a:pt x="28" y="8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8" name="Freeform 342"/>
            <p:cNvSpPr>
              <a:spLocks/>
            </p:cNvSpPr>
            <p:nvPr/>
          </p:nvSpPr>
          <p:spPr bwMode="auto">
            <a:xfrm>
              <a:off x="1030288" y="3386138"/>
              <a:ext cx="53975" cy="73025"/>
            </a:xfrm>
            <a:custGeom>
              <a:avLst/>
              <a:gdLst>
                <a:gd name="T0" fmla="*/ 6 w 34"/>
                <a:gd name="T1" fmla="*/ 0 h 46"/>
                <a:gd name="T2" fmla="*/ 0 w 34"/>
                <a:gd name="T3" fmla="*/ 30 h 46"/>
                <a:gd name="T4" fmla="*/ 0 w 34"/>
                <a:gd name="T5" fmla="*/ 30 h 46"/>
                <a:gd name="T6" fmla="*/ 34 w 34"/>
                <a:gd name="T7" fmla="*/ 46 h 46"/>
                <a:gd name="T8" fmla="*/ 34 w 34"/>
                <a:gd name="T9" fmla="*/ 46 h 46"/>
                <a:gd name="T10" fmla="*/ 31 w 34"/>
                <a:gd name="T11" fmla="*/ 34 h 46"/>
                <a:gd name="T12" fmla="*/ 25 w 34"/>
                <a:gd name="T13" fmla="*/ 21 h 46"/>
                <a:gd name="T14" fmla="*/ 16 w 34"/>
                <a:gd name="T15" fmla="*/ 10 h 46"/>
                <a:gd name="T16" fmla="*/ 6 w 34"/>
                <a:gd name="T17" fmla="*/ 0 h 46"/>
                <a:gd name="T18" fmla="*/ 6 w 34"/>
                <a:gd name="T1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46">
                  <a:moveTo>
                    <a:pt x="6" y="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1" y="34"/>
                  </a:lnTo>
                  <a:lnTo>
                    <a:pt x="25" y="21"/>
                  </a:lnTo>
                  <a:lnTo>
                    <a:pt x="16" y="1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27E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9" name="Freeform 343"/>
            <p:cNvSpPr>
              <a:spLocks/>
            </p:cNvSpPr>
            <p:nvPr/>
          </p:nvSpPr>
          <p:spPr bwMode="auto">
            <a:xfrm>
              <a:off x="900113" y="3506788"/>
              <a:ext cx="165100" cy="314325"/>
            </a:xfrm>
            <a:custGeom>
              <a:avLst/>
              <a:gdLst>
                <a:gd name="T0" fmla="*/ 28 w 104"/>
                <a:gd name="T1" fmla="*/ 14 h 198"/>
                <a:gd name="T2" fmla="*/ 53 w 104"/>
                <a:gd name="T3" fmla="*/ 14 h 198"/>
                <a:gd name="T4" fmla="*/ 64 w 104"/>
                <a:gd name="T5" fmla="*/ 25 h 198"/>
                <a:gd name="T6" fmla="*/ 74 w 104"/>
                <a:gd name="T7" fmla="*/ 44 h 198"/>
                <a:gd name="T8" fmla="*/ 82 w 104"/>
                <a:gd name="T9" fmla="*/ 72 h 198"/>
                <a:gd name="T10" fmla="*/ 88 w 104"/>
                <a:gd name="T11" fmla="*/ 110 h 198"/>
                <a:gd name="T12" fmla="*/ 93 w 104"/>
                <a:gd name="T13" fmla="*/ 150 h 198"/>
                <a:gd name="T14" fmla="*/ 101 w 104"/>
                <a:gd name="T15" fmla="*/ 162 h 198"/>
                <a:gd name="T16" fmla="*/ 100 w 104"/>
                <a:gd name="T17" fmla="*/ 139 h 198"/>
                <a:gd name="T18" fmla="*/ 95 w 104"/>
                <a:gd name="T19" fmla="*/ 96 h 198"/>
                <a:gd name="T20" fmla="*/ 90 w 104"/>
                <a:gd name="T21" fmla="*/ 76 h 198"/>
                <a:gd name="T22" fmla="*/ 86 w 104"/>
                <a:gd name="T23" fmla="*/ 50 h 198"/>
                <a:gd name="T24" fmla="*/ 79 w 104"/>
                <a:gd name="T25" fmla="*/ 30 h 198"/>
                <a:gd name="T26" fmla="*/ 70 w 104"/>
                <a:gd name="T27" fmla="*/ 14 h 198"/>
                <a:gd name="T28" fmla="*/ 59 w 104"/>
                <a:gd name="T29" fmla="*/ 3 h 198"/>
                <a:gd name="T30" fmla="*/ 29 w 104"/>
                <a:gd name="T31" fmla="*/ 0 h 198"/>
                <a:gd name="T32" fmla="*/ 6 w 104"/>
                <a:gd name="T33" fmla="*/ 0 h 198"/>
                <a:gd name="T34" fmla="*/ 0 w 104"/>
                <a:gd name="T35" fmla="*/ 12 h 198"/>
                <a:gd name="T36" fmla="*/ 7 w 104"/>
                <a:gd name="T37" fmla="*/ 137 h 198"/>
                <a:gd name="T38" fmla="*/ 8 w 104"/>
                <a:gd name="T39" fmla="*/ 152 h 198"/>
                <a:gd name="T40" fmla="*/ 14 w 104"/>
                <a:gd name="T41" fmla="*/ 166 h 198"/>
                <a:gd name="T42" fmla="*/ 21 w 104"/>
                <a:gd name="T43" fmla="*/ 176 h 198"/>
                <a:gd name="T44" fmla="*/ 33 w 104"/>
                <a:gd name="T45" fmla="*/ 183 h 198"/>
                <a:gd name="T46" fmla="*/ 100 w 104"/>
                <a:gd name="T47" fmla="*/ 198 h 198"/>
                <a:gd name="T48" fmla="*/ 104 w 104"/>
                <a:gd name="T49" fmla="*/ 183 h 198"/>
                <a:gd name="T50" fmla="*/ 101 w 104"/>
                <a:gd name="T51" fmla="*/ 168 h 198"/>
                <a:gd name="T52" fmla="*/ 34 w 104"/>
                <a:gd name="T53" fmla="*/ 158 h 198"/>
                <a:gd name="T54" fmla="*/ 26 w 104"/>
                <a:gd name="T55" fmla="*/ 155 h 198"/>
                <a:gd name="T56" fmla="*/ 20 w 104"/>
                <a:gd name="T57" fmla="*/ 148 h 198"/>
                <a:gd name="T58" fmla="*/ 17 w 104"/>
                <a:gd name="T59" fmla="*/ 140 h 198"/>
                <a:gd name="T60" fmla="*/ 16 w 104"/>
                <a:gd name="T61" fmla="*/ 14 h 198"/>
                <a:gd name="T62" fmla="*/ 20 w 104"/>
                <a:gd name="T63" fmla="*/ 1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4" h="198">
                  <a:moveTo>
                    <a:pt x="20" y="14"/>
                  </a:moveTo>
                  <a:lnTo>
                    <a:pt x="28" y="14"/>
                  </a:lnTo>
                  <a:lnTo>
                    <a:pt x="53" y="14"/>
                  </a:lnTo>
                  <a:lnTo>
                    <a:pt x="53" y="14"/>
                  </a:lnTo>
                  <a:lnTo>
                    <a:pt x="59" y="18"/>
                  </a:lnTo>
                  <a:lnTo>
                    <a:pt x="64" y="25"/>
                  </a:lnTo>
                  <a:lnTo>
                    <a:pt x="69" y="34"/>
                  </a:lnTo>
                  <a:lnTo>
                    <a:pt x="74" y="44"/>
                  </a:lnTo>
                  <a:lnTo>
                    <a:pt x="78" y="58"/>
                  </a:lnTo>
                  <a:lnTo>
                    <a:pt x="82" y="72"/>
                  </a:lnTo>
                  <a:lnTo>
                    <a:pt x="86" y="90"/>
                  </a:lnTo>
                  <a:lnTo>
                    <a:pt x="88" y="110"/>
                  </a:lnTo>
                  <a:lnTo>
                    <a:pt x="90" y="122"/>
                  </a:lnTo>
                  <a:lnTo>
                    <a:pt x="93" y="150"/>
                  </a:lnTo>
                  <a:lnTo>
                    <a:pt x="95" y="161"/>
                  </a:lnTo>
                  <a:lnTo>
                    <a:pt x="101" y="162"/>
                  </a:lnTo>
                  <a:lnTo>
                    <a:pt x="101" y="162"/>
                  </a:lnTo>
                  <a:lnTo>
                    <a:pt x="100" y="139"/>
                  </a:lnTo>
                  <a:lnTo>
                    <a:pt x="98" y="116"/>
                  </a:lnTo>
                  <a:lnTo>
                    <a:pt x="95" y="96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88" y="62"/>
                  </a:lnTo>
                  <a:lnTo>
                    <a:pt x="86" y="50"/>
                  </a:lnTo>
                  <a:lnTo>
                    <a:pt x="82" y="39"/>
                  </a:lnTo>
                  <a:lnTo>
                    <a:pt x="79" y="30"/>
                  </a:lnTo>
                  <a:lnTo>
                    <a:pt x="74" y="21"/>
                  </a:lnTo>
                  <a:lnTo>
                    <a:pt x="70" y="14"/>
                  </a:lnTo>
                  <a:lnTo>
                    <a:pt x="64" y="7"/>
                  </a:lnTo>
                  <a:lnTo>
                    <a:pt x="59" y="3"/>
                  </a:lnTo>
                  <a:lnTo>
                    <a:pt x="47" y="0"/>
                  </a:lnTo>
                  <a:lnTo>
                    <a:pt x="29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6" y="7"/>
                  </a:lnTo>
                  <a:lnTo>
                    <a:pt x="0" y="12"/>
                  </a:lnTo>
                  <a:lnTo>
                    <a:pt x="7" y="137"/>
                  </a:lnTo>
                  <a:lnTo>
                    <a:pt x="7" y="137"/>
                  </a:lnTo>
                  <a:lnTo>
                    <a:pt x="7" y="144"/>
                  </a:lnTo>
                  <a:lnTo>
                    <a:pt x="8" y="152"/>
                  </a:lnTo>
                  <a:lnTo>
                    <a:pt x="10" y="159"/>
                  </a:lnTo>
                  <a:lnTo>
                    <a:pt x="14" y="166"/>
                  </a:lnTo>
                  <a:lnTo>
                    <a:pt x="17" y="170"/>
                  </a:lnTo>
                  <a:lnTo>
                    <a:pt x="21" y="176"/>
                  </a:lnTo>
                  <a:lnTo>
                    <a:pt x="27" y="179"/>
                  </a:lnTo>
                  <a:lnTo>
                    <a:pt x="33" y="183"/>
                  </a:lnTo>
                  <a:lnTo>
                    <a:pt x="100" y="198"/>
                  </a:lnTo>
                  <a:lnTo>
                    <a:pt x="100" y="198"/>
                  </a:lnTo>
                  <a:lnTo>
                    <a:pt x="102" y="191"/>
                  </a:lnTo>
                  <a:lnTo>
                    <a:pt x="104" y="183"/>
                  </a:lnTo>
                  <a:lnTo>
                    <a:pt x="104" y="175"/>
                  </a:lnTo>
                  <a:lnTo>
                    <a:pt x="101" y="168"/>
                  </a:lnTo>
                  <a:lnTo>
                    <a:pt x="96" y="168"/>
                  </a:lnTo>
                  <a:lnTo>
                    <a:pt x="34" y="158"/>
                  </a:lnTo>
                  <a:lnTo>
                    <a:pt x="34" y="158"/>
                  </a:lnTo>
                  <a:lnTo>
                    <a:pt x="26" y="155"/>
                  </a:lnTo>
                  <a:lnTo>
                    <a:pt x="23" y="151"/>
                  </a:lnTo>
                  <a:lnTo>
                    <a:pt x="20" y="148"/>
                  </a:lnTo>
                  <a:lnTo>
                    <a:pt x="18" y="144"/>
                  </a:lnTo>
                  <a:lnTo>
                    <a:pt x="17" y="140"/>
                  </a:lnTo>
                  <a:lnTo>
                    <a:pt x="16" y="131"/>
                  </a:lnTo>
                  <a:lnTo>
                    <a:pt x="16" y="14"/>
                  </a:lnTo>
                  <a:lnTo>
                    <a:pt x="20" y="14"/>
                  </a:lnTo>
                  <a:lnTo>
                    <a:pt x="20" y="1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0" name="Freeform 344"/>
            <p:cNvSpPr>
              <a:spLocks/>
            </p:cNvSpPr>
            <p:nvPr/>
          </p:nvSpPr>
          <p:spPr bwMode="auto">
            <a:xfrm>
              <a:off x="931863" y="3529013"/>
              <a:ext cx="33338" cy="206375"/>
            </a:xfrm>
            <a:custGeom>
              <a:avLst/>
              <a:gdLst>
                <a:gd name="T0" fmla="*/ 8 w 21"/>
                <a:gd name="T1" fmla="*/ 0 h 130"/>
                <a:gd name="T2" fmla="*/ 0 w 21"/>
                <a:gd name="T3" fmla="*/ 0 h 130"/>
                <a:gd name="T4" fmla="*/ 0 w 21"/>
                <a:gd name="T5" fmla="*/ 115 h 130"/>
                <a:gd name="T6" fmla="*/ 0 w 21"/>
                <a:gd name="T7" fmla="*/ 115 h 130"/>
                <a:gd name="T8" fmla="*/ 0 w 21"/>
                <a:gd name="T9" fmla="*/ 119 h 130"/>
                <a:gd name="T10" fmla="*/ 1 w 21"/>
                <a:gd name="T11" fmla="*/ 123 h 130"/>
                <a:gd name="T12" fmla="*/ 4 w 21"/>
                <a:gd name="T13" fmla="*/ 126 h 130"/>
                <a:gd name="T14" fmla="*/ 6 w 21"/>
                <a:gd name="T15" fmla="*/ 130 h 130"/>
                <a:gd name="T16" fmla="*/ 21 w 21"/>
                <a:gd name="T17" fmla="*/ 123 h 130"/>
                <a:gd name="T18" fmla="*/ 8 w 21"/>
                <a:gd name="T19" fmla="*/ 0 h 130"/>
                <a:gd name="T20" fmla="*/ 8 w 21"/>
                <a:gd name="T2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30">
                  <a:moveTo>
                    <a:pt x="8" y="0"/>
                  </a:moveTo>
                  <a:lnTo>
                    <a:pt x="0" y="0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0" y="119"/>
                  </a:lnTo>
                  <a:lnTo>
                    <a:pt x="1" y="123"/>
                  </a:lnTo>
                  <a:lnTo>
                    <a:pt x="4" y="126"/>
                  </a:lnTo>
                  <a:lnTo>
                    <a:pt x="6" y="130"/>
                  </a:lnTo>
                  <a:lnTo>
                    <a:pt x="21" y="123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DA3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1" name="Freeform 345"/>
            <p:cNvSpPr>
              <a:spLocks/>
            </p:cNvSpPr>
            <p:nvPr/>
          </p:nvSpPr>
          <p:spPr bwMode="auto">
            <a:xfrm>
              <a:off x="946150" y="3463925"/>
              <a:ext cx="252413" cy="138113"/>
            </a:xfrm>
            <a:custGeom>
              <a:avLst/>
              <a:gdLst>
                <a:gd name="T0" fmla="*/ 0 w 159"/>
                <a:gd name="T1" fmla="*/ 0 h 87"/>
                <a:gd name="T2" fmla="*/ 0 w 159"/>
                <a:gd name="T3" fmla="*/ 0 h 87"/>
                <a:gd name="T4" fmla="*/ 3 w 159"/>
                <a:gd name="T5" fmla="*/ 9 h 87"/>
                <a:gd name="T6" fmla="*/ 6 w 159"/>
                <a:gd name="T7" fmla="*/ 17 h 87"/>
                <a:gd name="T8" fmla="*/ 12 w 159"/>
                <a:gd name="T9" fmla="*/ 24 h 87"/>
                <a:gd name="T10" fmla="*/ 18 w 159"/>
                <a:gd name="T11" fmla="*/ 27 h 87"/>
                <a:gd name="T12" fmla="*/ 30 w 159"/>
                <a:gd name="T13" fmla="*/ 30 h 87"/>
                <a:gd name="T14" fmla="*/ 69 w 159"/>
                <a:gd name="T15" fmla="*/ 39 h 87"/>
                <a:gd name="T16" fmla="*/ 105 w 159"/>
                <a:gd name="T17" fmla="*/ 48 h 87"/>
                <a:gd name="T18" fmla="*/ 121 w 159"/>
                <a:gd name="T19" fmla="*/ 51 h 87"/>
                <a:gd name="T20" fmla="*/ 122 w 159"/>
                <a:gd name="T21" fmla="*/ 51 h 87"/>
                <a:gd name="T22" fmla="*/ 121 w 159"/>
                <a:gd name="T23" fmla="*/ 51 h 87"/>
                <a:gd name="T24" fmla="*/ 126 w 159"/>
                <a:gd name="T25" fmla="*/ 57 h 87"/>
                <a:gd name="T26" fmla="*/ 140 w 159"/>
                <a:gd name="T27" fmla="*/ 74 h 87"/>
                <a:gd name="T28" fmla="*/ 142 w 159"/>
                <a:gd name="T29" fmla="*/ 77 h 87"/>
                <a:gd name="T30" fmla="*/ 142 w 159"/>
                <a:gd name="T31" fmla="*/ 77 h 87"/>
                <a:gd name="T32" fmla="*/ 148 w 159"/>
                <a:gd name="T33" fmla="*/ 81 h 87"/>
                <a:gd name="T34" fmla="*/ 153 w 159"/>
                <a:gd name="T35" fmla="*/ 85 h 87"/>
                <a:gd name="T36" fmla="*/ 153 w 159"/>
                <a:gd name="T37" fmla="*/ 85 h 87"/>
                <a:gd name="T38" fmla="*/ 159 w 159"/>
                <a:gd name="T39" fmla="*/ 87 h 87"/>
                <a:gd name="T40" fmla="*/ 136 w 159"/>
                <a:gd name="T41" fmla="*/ 63 h 87"/>
                <a:gd name="T42" fmla="*/ 129 w 159"/>
                <a:gd name="T43" fmla="*/ 41 h 87"/>
                <a:gd name="T44" fmla="*/ 0 w 159"/>
                <a:gd name="T45" fmla="*/ 0 h 87"/>
                <a:gd name="T46" fmla="*/ 0 w 159"/>
                <a:gd name="T4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9" h="87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6" y="17"/>
                  </a:lnTo>
                  <a:lnTo>
                    <a:pt x="12" y="24"/>
                  </a:lnTo>
                  <a:lnTo>
                    <a:pt x="18" y="27"/>
                  </a:lnTo>
                  <a:lnTo>
                    <a:pt x="30" y="30"/>
                  </a:lnTo>
                  <a:lnTo>
                    <a:pt x="69" y="39"/>
                  </a:lnTo>
                  <a:lnTo>
                    <a:pt x="105" y="48"/>
                  </a:lnTo>
                  <a:lnTo>
                    <a:pt x="121" y="51"/>
                  </a:lnTo>
                  <a:lnTo>
                    <a:pt x="122" y="51"/>
                  </a:lnTo>
                  <a:lnTo>
                    <a:pt x="121" y="51"/>
                  </a:lnTo>
                  <a:lnTo>
                    <a:pt x="126" y="57"/>
                  </a:lnTo>
                  <a:lnTo>
                    <a:pt x="140" y="74"/>
                  </a:lnTo>
                  <a:lnTo>
                    <a:pt x="142" y="77"/>
                  </a:lnTo>
                  <a:lnTo>
                    <a:pt x="142" y="77"/>
                  </a:lnTo>
                  <a:lnTo>
                    <a:pt x="148" y="81"/>
                  </a:lnTo>
                  <a:lnTo>
                    <a:pt x="153" y="85"/>
                  </a:lnTo>
                  <a:lnTo>
                    <a:pt x="153" y="85"/>
                  </a:lnTo>
                  <a:lnTo>
                    <a:pt x="159" y="87"/>
                  </a:lnTo>
                  <a:lnTo>
                    <a:pt x="136" y="63"/>
                  </a:lnTo>
                  <a:lnTo>
                    <a:pt x="129" y="4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2" name="Freeform 346"/>
            <p:cNvSpPr>
              <a:spLocks/>
            </p:cNvSpPr>
            <p:nvPr/>
          </p:nvSpPr>
          <p:spPr bwMode="auto">
            <a:xfrm>
              <a:off x="925513" y="3511550"/>
              <a:ext cx="171450" cy="309563"/>
            </a:xfrm>
            <a:custGeom>
              <a:avLst/>
              <a:gdLst>
                <a:gd name="T0" fmla="*/ 4 w 108"/>
                <a:gd name="T1" fmla="*/ 11 h 195"/>
                <a:gd name="T2" fmla="*/ 0 w 108"/>
                <a:gd name="T3" fmla="*/ 11 h 195"/>
                <a:gd name="T4" fmla="*/ 0 w 108"/>
                <a:gd name="T5" fmla="*/ 128 h 195"/>
                <a:gd name="T6" fmla="*/ 0 w 108"/>
                <a:gd name="T7" fmla="*/ 128 h 195"/>
                <a:gd name="T8" fmla="*/ 1 w 108"/>
                <a:gd name="T9" fmla="*/ 137 h 195"/>
                <a:gd name="T10" fmla="*/ 2 w 108"/>
                <a:gd name="T11" fmla="*/ 141 h 195"/>
                <a:gd name="T12" fmla="*/ 4 w 108"/>
                <a:gd name="T13" fmla="*/ 145 h 195"/>
                <a:gd name="T14" fmla="*/ 7 w 108"/>
                <a:gd name="T15" fmla="*/ 148 h 195"/>
                <a:gd name="T16" fmla="*/ 10 w 108"/>
                <a:gd name="T17" fmla="*/ 152 h 195"/>
                <a:gd name="T18" fmla="*/ 18 w 108"/>
                <a:gd name="T19" fmla="*/ 155 h 195"/>
                <a:gd name="T20" fmla="*/ 80 w 108"/>
                <a:gd name="T21" fmla="*/ 165 h 195"/>
                <a:gd name="T22" fmla="*/ 85 w 108"/>
                <a:gd name="T23" fmla="*/ 165 h 195"/>
                <a:gd name="T24" fmla="*/ 85 w 108"/>
                <a:gd name="T25" fmla="*/ 165 h 195"/>
                <a:gd name="T26" fmla="*/ 88 w 108"/>
                <a:gd name="T27" fmla="*/ 172 h 195"/>
                <a:gd name="T28" fmla="*/ 88 w 108"/>
                <a:gd name="T29" fmla="*/ 180 h 195"/>
                <a:gd name="T30" fmla="*/ 86 w 108"/>
                <a:gd name="T31" fmla="*/ 188 h 195"/>
                <a:gd name="T32" fmla="*/ 84 w 108"/>
                <a:gd name="T33" fmla="*/ 195 h 195"/>
                <a:gd name="T34" fmla="*/ 100 w 108"/>
                <a:gd name="T35" fmla="*/ 195 h 195"/>
                <a:gd name="T36" fmla="*/ 101 w 108"/>
                <a:gd name="T37" fmla="*/ 190 h 195"/>
                <a:gd name="T38" fmla="*/ 106 w 108"/>
                <a:gd name="T39" fmla="*/ 165 h 195"/>
                <a:gd name="T40" fmla="*/ 107 w 108"/>
                <a:gd name="T41" fmla="*/ 150 h 195"/>
                <a:gd name="T42" fmla="*/ 107 w 108"/>
                <a:gd name="T43" fmla="*/ 136 h 195"/>
                <a:gd name="T44" fmla="*/ 108 w 108"/>
                <a:gd name="T45" fmla="*/ 108 h 195"/>
                <a:gd name="T46" fmla="*/ 108 w 108"/>
                <a:gd name="T47" fmla="*/ 108 h 195"/>
                <a:gd name="T48" fmla="*/ 108 w 108"/>
                <a:gd name="T49" fmla="*/ 105 h 195"/>
                <a:gd name="T50" fmla="*/ 108 w 108"/>
                <a:gd name="T51" fmla="*/ 105 h 195"/>
                <a:gd name="T52" fmla="*/ 107 w 108"/>
                <a:gd name="T53" fmla="*/ 78 h 195"/>
                <a:gd name="T54" fmla="*/ 107 w 108"/>
                <a:gd name="T55" fmla="*/ 78 h 195"/>
                <a:gd name="T56" fmla="*/ 106 w 108"/>
                <a:gd name="T57" fmla="*/ 67 h 195"/>
                <a:gd name="T58" fmla="*/ 106 w 108"/>
                <a:gd name="T59" fmla="*/ 67 h 195"/>
                <a:gd name="T60" fmla="*/ 101 w 108"/>
                <a:gd name="T61" fmla="*/ 49 h 195"/>
                <a:gd name="T62" fmla="*/ 97 w 108"/>
                <a:gd name="T63" fmla="*/ 33 h 195"/>
                <a:gd name="T64" fmla="*/ 90 w 108"/>
                <a:gd name="T65" fmla="*/ 20 h 195"/>
                <a:gd name="T66" fmla="*/ 82 w 108"/>
                <a:gd name="T67" fmla="*/ 9 h 195"/>
                <a:gd name="T68" fmla="*/ 43 w 108"/>
                <a:gd name="T69" fmla="*/ 0 h 195"/>
                <a:gd name="T70" fmla="*/ 43 w 108"/>
                <a:gd name="T71" fmla="*/ 0 h 195"/>
                <a:gd name="T72" fmla="*/ 48 w 108"/>
                <a:gd name="T73" fmla="*/ 4 h 195"/>
                <a:gd name="T74" fmla="*/ 54 w 108"/>
                <a:gd name="T75" fmla="*/ 11 h 195"/>
                <a:gd name="T76" fmla="*/ 58 w 108"/>
                <a:gd name="T77" fmla="*/ 18 h 195"/>
                <a:gd name="T78" fmla="*/ 63 w 108"/>
                <a:gd name="T79" fmla="*/ 27 h 195"/>
                <a:gd name="T80" fmla="*/ 66 w 108"/>
                <a:gd name="T81" fmla="*/ 36 h 195"/>
                <a:gd name="T82" fmla="*/ 70 w 108"/>
                <a:gd name="T83" fmla="*/ 47 h 195"/>
                <a:gd name="T84" fmla="*/ 72 w 108"/>
                <a:gd name="T85" fmla="*/ 59 h 195"/>
                <a:gd name="T86" fmla="*/ 74 w 108"/>
                <a:gd name="T87" fmla="*/ 73 h 195"/>
                <a:gd name="T88" fmla="*/ 74 w 108"/>
                <a:gd name="T89" fmla="*/ 73 h 195"/>
                <a:gd name="T90" fmla="*/ 79 w 108"/>
                <a:gd name="T91" fmla="*/ 93 h 195"/>
                <a:gd name="T92" fmla="*/ 82 w 108"/>
                <a:gd name="T93" fmla="*/ 113 h 195"/>
                <a:gd name="T94" fmla="*/ 84 w 108"/>
                <a:gd name="T95" fmla="*/ 136 h 195"/>
                <a:gd name="T96" fmla="*/ 85 w 108"/>
                <a:gd name="T97" fmla="*/ 159 h 195"/>
                <a:gd name="T98" fmla="*/ 79 w 108"/>
                <a:gd name="T99" fmla="*/ 158 h 195"/>
                <a:gd name="T100" fmla="*/ 28 w 108"/>
                <a:gd name="T101" fmla="*/ 154 h 195"/>
                <a:gd name="T102" fmla="*/ 28 w 108"/>
                <a:gd name="T103" fmla="*/ 154 h 195"/>
                <a:gd name="T104" fmla="*/ 18 w 108"/>
                <a:gd name="T105" fmla="*/ 148 h 195"/>
                <a:gd name="T106" fmla="*/ 13 w 108"/>
                <a:gd name="T107" fmla="*/ 145 h 195"/>
                <a:gd name="T108" fmla="*/ 10 w 108"/>
                <a:gd name="T109" fmla="*/ 141 h 195"/>
                <a:gd name="T110" fmla="*/ 10 w 108"/>
                <a:gd name="T111" fmla="*/ 141 h 195"/>
                <a:gd name="T112" fmla="*/ 8 w 108"/>
                <a:gd name="T113" fmla="*/ 137 h 195"/>
                <a:gd name="T114" fmla="*/ 5 w 108"/>
                <a:gd name="T115" fmla="*/ 134 h 195"/>
                <a:gd name="T116" fmla="*/ 4 w 108"/>
                <a:gd name="T117" fmla="*/ 130 h 195"/>
                <a:gd name="T118" fmla="*/ 4 w 108"/>
                <a:gd name="T119" fmla="*/ 126 h 195"/>
                <a:gd name="T120" fmla="*/ 4 w 108"/>
                <a:gd name="T121" fmla="*/ 11 h 195"/>
                <a:gd name="T122" fmla="*/ 4 w 108"/>
                <a:gd name="T123" fmla="*/ 1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8" h="195">
                  <a:moveTo>
                    <a:pt x="4" y="11"/>
                  </a:moveTo>
                  <a:lnTo>
                    <a:pt x="0" y="11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1" y="137"/>
                  </a:lnTo>
                  <a:lnTo>
                    <a:pt x="2" y="141"/>
                  </a:lnTo>
                  <a:lnTo>
                    <a:pt x="4" y="145"/>
                  </a:lnTo>
                  <a:lnTo>
                    <a:pt x="7" y="148"/>
                  </a:lnTo>
                  <a:lnTo>
                    <a:pt x="10" y="152"/>
                  </a:lnTo>
                  <a:lnTo>
                    <a:pt x="18" y="155"/>
                  </a:lnTo>
                  <a:lnTo>
                    <a:pt x="80" y="165"/>
                  </a:lnTo>
                  <a:lnTo>
                    <a:pt x="85" y="165"/>
                  </a:lnTo>
                  <a:lnTo>
                    <a:pt x="85" y="165"/>
                  </a:lnTo>
                  <a:lnTo>
                    <a:pt x="88" y="172"/>
                  </a:lnTo>
                  <a:lnTo>
                    <a:pt x="88" y="180"/>
                  </a:lnTo>
                  <a:lnTo>
                    <a:pt x="86" y="188"/>
                  </a:lnTo>
                  <a:lnTo>
                    <a:pt x="84" y="195"/>
                  </a:lnTo>
                  <a:lnTo>
                    <a:pt x="100" y="195"/>
                  </a:lnTo>
                  <a:lnTo>
                    <a:pt x="101" y="190"/>
                  </a:lnTo>
                  <a:lnTo>
                    <a:pt x="106" y="165"/>
                  </a:lnTo>
                  <a:lnTo>
                    <a:pt x="107" y="150"/>
                  </a:lnTo>
                  <a:lnTo>
                    <a:pt x="107" y="136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05"/>
                  </a:lnTo>
                  <a:lnTo>
                    <a:pt x="108" y="105"/>
                  </a:lnTo>
                  <a:lnTo>
                    <a:pt x="107" y="78"/>
                  </a:lnTo>
                  <a:lnTo>
                    <a:pt x="107" y="78"/>
                  </a:lnTo>
                  <a:lnTo>
                    <a:pt x="106" y="67"/>
                  </a:lnTo>
                  <a:lnTo>
                    <a:pt x="106" y="67"/>
                  </a:lnTo>
                  <a:lnTo>
                    <a:pt x="101" y="49"/>
                  </a:lnTo>
                  <a:lnTo>
                    <a:pt x="97" y="33"/>
                  </a:lnTo>
                  <a:lnTo>
                    <a:pt x="90" y="20"/>
                  </a:lnTo>
                  <a:lnTo>
                    <a:pt x="82" y="9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48" y="4"/>
                  </a:lnTo>
                  <a:lnTo>
                    <a:pt x="54" y="11"/>
                  </a:lnTo>
                  <a:lnTo>
                    <a:pt x="58" y="18"/>
                  </a:lnTo>
                  <a:lnTo>
                    <a:pt x="63" y="27"/>
                  </a:lnTo>
                  <a:lnTo>
                    <a:pt x="66" y="36"/>
                  </a:lnTo>
                  <a:lnTo>
                    <a:pt x="70" y="47"/>
                  </a:lnTo>
                  <a:lnTo>
                    <a:pt x="72" y="59"/>
                  </a:lnTo>
                  <a:lnTo>
                    <a:pt x="74" y="73"/>
                  </a:lnTo>
                  <a:lnTo>
                    <a:pt x="74" y="73"/>
                  </a:lnTo>
                  <a:lnTo>
                    <a:pt x="79" y="93"/>
                  </a:lnTo>
                  <a:lnTo>
                    <a:pt x="82" y="113"/>
                  </a:lnTo>
                  <a:lnTo>
                    <a:pt x="84" y="136"/>
                  </a:lnTo>
                  <a:lnTo>
                    <a:pt x="85" y="159"/>
                  </a:lnTo>
                  <a:lnTo>
                    <a:pt x="79" y="158"/>
                  </a:lnTo>
                  <a:lnTo>
                    <a:pt x="28" y="154"/>
                  </a:lnTo>
                  <a:lnTo>
                    <a:pt x="28" y="154"/>
                  </a:lnTo>
                  <a:lnTo>
                    <a:pt x="18" y="148"/>
                  </a:lnTo>
                  <a:lnTo>
                    <a:pt x="13" y="145"/>
                  </a:lnTo>
                  <a:lnTo>
                    <a:pt x="10" y="141"/>
                  </a:lnTo>
                  <a:lnTo>
                    <a:pt x="10" y="141"/>
                  </a:lnTo>
                  <a:lnTo>
                    <a:pt x="8" y="137"/>
                  </a:lnTo>
                  <a:lnTo>
                    <a:pt x="5" y="134"/>
                  </a:lnTo>
                  <a:lnTo>
                    <a:pt x="4" y="130"/>
                  </a:lnTo>
                  <a:lnTo>
                    <a:pt x="4" y="126"/>
                  </a:lnTo>
                  <a:lnTo>
                    <a:pt x="4" y="11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3" name="Freeform 347"/>
            <p:cNvSpPr>
              <a:spLocks/>
            </p:cNvSpPr>
            <p:nvPr/>
          </p:nvSpPr>
          <p:spPr bwMode="auto">
            <a:xfrm>
              <a:off x="944563" y="3529013"/>
              <a:ext cx="98425" cy="195263"/>
            </a:xfrm>
            <a:custGeom>
              <a:avLst/>
              <a:gdLst>
                <a:gd name="T0" fmla="*/ 25 w 62"/>
                <a:gd name="T1" fmla="*/ 0 h 123"/>
                <a:gd name="T2" fmla="*/ 0 w 62"/>
                <a:gd name="T3" fmla="*/ 0 h 123"/>
                <a:gd name="T4" fmla="*/ 13 w 62"/>
                <a:gd name="T5" fmla="*/ 123 h 123"/>
                <a:gd name="T6" fmla="*/ 62 w 62"/>
                <a:gd name="T7" fmla="*/ 108 h 123"/>
                <a:gd name="T8" fmla="*/ 60 w 62"/>
                <a:gd name="T9" fmla="*/ 96 h 123"/>
                <a:gd name="T10" fmla="*/ 60 w 62"/>
                <a:gd name="T11" fmla="*/ 96 h 123"/>
                <a:gd name="T12" fmla="*/ 58 w 62"/>
                <a:gd name="T13" fmla="*/ 76 h 123"/>
                <a:gd name="T14" fmla="*/ 54 w 62"/>
                <a:gd name="T15" fmla="*/ 58 h 123"/>
                <a:gd name="T16" fmla="*/ 50 w 62"/>
                <a:gd name="T17" fmla="*/ 44 h 123"/>
                <a:gd name="T18" fmla="*/ 46 w 62"/>
                <a:gd name="T19" fmla="*/ 30 h 123"/>
                <a:gd name="T20" fmla="*/ 41 w 62"/>
                <a:gd name="T21" fmla="*/ 20 h 123"/>
                <a:gd name="T22" fmla="*/ 36 w 62"/>
                <a:gd name="T23" fmla="*/ 11 h 123"/>
                <a:gd name="T24" fmla="*/ 31 w 62"/>
                <a:gd name="T25" fmla="*/ 4 h 123"/>
                <a:gd name="T26" fmla="*/ 25 w 62"/>
                <a:gd name="T27" fmla="*/ 0 h 123"/>
                <a:gd name="T28" fmla="*/ 25 w 62"/>
                <a:gd name="T2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123">
                  <a:moveTo>
                    <a:pt x="25" y="0"/>
                  </a:moveTo>
                  <a:lnTo>
                    <a:pt x="0" y="0"/>
                  </a:lnTo>
                  <a:lnTo>
                    <a:pt x="13" y="123"/>
                  </a:lnTo>
                  <a:lnTo>
                    <a:pt x="62" y="108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58" y="76"/>
                  </a:lnTo>
                  <a:lnTo>
                    <a:pt x="54" y="58"/>
                  </a:lnTo>
                  <a:lnTo>
                    <a:pt x="50" y="44"/>
                  </a:lnTo>
                  <a:lnTo>
                    <a:pt x="46" y="30"/>
                  </a:lnTo>
                  <a:lnTo>
                    <a:pt x="41" y="20"/>
                  </a:lnTo>
                  <a:lnTo>
                    <a:pt x="36" y="11"/>
                  </a:lnTo>
                  <a:lnTo>
                    <a:pt x="31" y="4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27E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4" name="Freeform 348"/>
            <p:cNvSpPr>
              <a:spLocks/>
            </p:cNvSpPr>
            <p:nvPr/>
          </p:nvSpPr>
          <p:spPr bwMode="auto">
            <a:xfrm>
              <a:off x="1039813" y="3338513"/>
              <a:ext cx="60325" cy="128588"/>
            </a:xfrm>
            <a:custGeom>
              <a:avLst/>
              <a:gdLst>
                <a:gd name="T0" fmla="*/ 28 w 38"/>
                <a:gd name="T1" fmla="*/ 76 h 81"/>
                <a:gd name="T2" fmla="*/ 28 w 38"/>
                <a:gd name="T3" fmla="*/ 76 h 81"/>
                <a:gd name="T4" fmla="*/ 38 w 38"/>
                <a:gd name="T5" fmla="*/ 81 h 81"/>
                <a:gd name="T6" fmla="*/ 38 w 38"/>
                <a:gd name="T7" fmla="*/ 81 h 81"/>
                <a:gd name="T8" fmla="*/ 32 w 38"/>
                <a:gd name="T9" fmla="*/ 60 h 81"/>
                <a:gd name="T10" fmla="*/ 26 w 38"/>
                <a:gd name="T11" fmla="*/ 41 h 81"/>
                <a:gd name="T12" fmla="*/ 18 w 38"/>
                <a:gd name="T13" fmla="*/ 23 h 81"/>
                <a:gd name="T14" fmla="*/ 8 w 38"/>
                <a:gd name="T15" fmla="*/ 5 h 81"/>
                <a:gd name="T16" fmla="*/ 8 w 38"/>
                <a:gd name="T17" fmla="*/ 5 h 81"/>
                <a:gd name="T18" fmla="*/ 5 w 38"/>
                <a:gd name="T19" fmla="*/ 0 h 81"/>
                <a:gd name="T20" fmla="*/ 0 w 38"/>
                <a:gd name="T21" fmla="*/ 30 h 81"/>
                <a:gd name="T22" fmla="*/ 0 w 38"/>
                <a:gd name="T23" fmla="*/ 30 h 81"/>
                <a:gd name="T24" fmla="*/ 10 w 38"/>
                <a:gd name="T25" fmla="*/ 40 h 81"/>
                <a:gd name="T26" fmla="*/ 19 w 38"/>
                <a:gd name="T27" fmla="*/ 51 h 81"/>
                <a:gd name="T28" fmla="*/ 25 w 38"/>
                <a:gd name="T29" fmla="*/ 64 h 81"/>
                <a:gd name="T30" fmla="*/ 28 w 38"/>
                <a:gd name="T31" fmla="*/ 76 h 81"/>
                <a:gd name="T32" fmla="*/ 28 w 38"/>
                <a:gd name="T33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81">
                  <a:moveTo>
                    <a:pt x="28" y="76"/>
                  </a:moveTo>
                  <a:lnTo>
                    <a:pt x="28" y="76"/>
                  </a:lnTo>
                  <a:lnTo>
                    <a:pt x="38" y="81"/>
                  </a:lnTo>
                  <a:lnTo>
                    <a:pt x="38" y="81"/>
                  </a:lnTo>
                  <a:lnTo>
                    <a:pt x="32" y="60"/>
                  </a:lnTo>
                  <a:lnTo>
                    <a:pt x="26" y="41"/>
                  </a:lnTo>
                  <a:lnTo>
                    <a:pt x="18" y="23"/>
                  </a:lnTo>
                  <a:lnTo>
                    <a:pt x="8" y="5"/>
                  </a:lnTo>
                  <a:lnTo>
                    <a:pt x="8" y="5"/>
                  </a:lnTo>
                  <a:lnTo>
                    <a:pt x="5" y="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40"/>
                  </a:lnTo>
                  <a:lnTo>
                    <a:pt x="19" y="51"/>
                  </a:lnTo>
                  <a:lnTo>
                    <a:pt x="25" y="64"/>
                  </a:lnTo>
                  <a:lnTo>
                    <a:pt x="28" y="76"/>
                  </a:lnTo>
                  <a:lnTo>
                    <a:pt x="28" y="76"/>
                  </a:lnTo>
                  <a:close/>
                </a:path>
              </a:pathLst>
            </a:custGeom>
            <a:solidFill>
              <a:srgbClr val="AD9D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5" name="Freeform 349"/>
            <p:cNvSpPr>
              <a:spLocks/>
            </p:cNvSpPr>
            <p:nvPr/>
          </p:nvSpPr>
          <p:spPr bwMode="auto">
            <a:xfrm>
              <a:off x="1109663" y="3540125"/>
              <a:ext cx="28575" cy="12700"/>
            </a:xfrm>
            <a:custGeom>
              <a:avLst/>
              <a:gdLst>
                <a:gd name="T0" fmla="*/ 18 w 18"/>
                <a:gd name="T1" fmla="*/ 3 h 8"/>
                <a:gd name="T2" fmla="*/ 18 w 18"/>
                <a:gd name="T3" fmla="*/ 3 h 8"/>
                <a:gd name="T4" fmla="*/ 2 w 18"/>
                <a:gd name="T5" fmla="*/ 0 h 8"/>
                <a:gd name="T6" fmla="*/ 0 w 18"/>
                <a:gd name="T7" fmla="*/ 8 h 8"/>
                <a:gd name="T8" fmla="*/ 18 w 18"/>
                <a:gd name="T9" fmla="*/ 3 h 8"/>
                <a:gd name="T10" fmla="*/ 18 w 18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8">
                  <a:moveTo>
                    <a:pt x="18" y="3"/>
                  </a:moveTo>
                  <a:lnTo>
                    <a:pt x="18" y="3"/>
                  </a:lnTo>
                  <a:lnTo>
                    <a:pt x="2" y="0"/>
                  </a:lnTo>
                  <a:lnTo>
                    <a:pt x="0" y="8"/>
                  </a:lnTo>
                  <a:lnTo>
                    <a:pt x="18" y="3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F1E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6" name="Freeform 350"/>
            <p:cNvSpPr>
              <a:spLocks/>
            </p:cNvSpPr>
            <p:nvPr/>
          </p:nvSpPr>
          <p:spPr bwMode="auto">
            <a:xfrm>
              <a:off x="1093788" y="3581400"/>
              <a:ext cx="95250" cy="53975"/>
            </a:xfrm>
            <a:custGeom>
              <a:avLst/>
              <a:gdLst>
                <a:gd name="T0" fmla="*/ 60 w 60"/>
                <a:gd name="T1" fmla="*/ 11 h 34"/>
                <a:gd name="T2" fmla="*/ 60 w 60"/>
                <a:gd name="T3" fmla="*/ 11 h 34"/>
                <a:gd name="T4" fmla="*/ 55 w 60"/>
                <a:gd name="T5" fmla="*/ 7 h 34"/>
                <a:gd name="T6" fmla="*/ 49 w 60"/>
                <a:gd name="T7" fmla="*/ 3 h 34"/>
                <a:gd name="T8" fmla="*/ 47 w 60"/>
                <a:gd name="T9" fmla="*/ 0 h 34"/>
                <a:gd name="T10" fmla="*/ 9 w 60"/>
                <a:gd name="T11" fmla="*/ 0 h 34"/>
                <a:gd name="T12" fmla="*/ 0 w 60"/>
                <a:gd name="T13" fmla="*/ 23 h 34"/>
                <a:gd name="T14" fmla="*/ 0 w 60"/>
                <a:gd name="T15" fmla="*/ 23 h 34"/>
                <a:gd name="T16" fmla="*/ 1 w 60"/>
                <a:gd name="T17" fmla="*/ 34 h 34"/>
                <a:gd name="T18" fmla="*/ 60 w 60"/>
                <a:gd name="T19" fmla="*/ 11 h 34"/>
                <a:gd name="T20" fmla="*/ 60 w 60"/>
                <a:gd name="T21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4">
                  <a:moveTo>
                    <a:pt x="60" y="11"/>
                  </a:moveTo>
                  <a:lnTo>
                    <a:pt x="60" y="11"/>
                  </a:lnTo>
                  <a:lnTo>
                    <a:pt x="55" y="7"/>
                  </a:lnTo>
                  <a:lnTo>
                    <a:pt x="49" y="3"/>
                  </a:lnTo>
                  <a:lnTo>
                    <a:pt x="47" y="0"/>
                  </a:lnTo>
                  <a:lnTo>
                    <a:pt x="9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34"/>
                  </a:lnTo>
                  <a:lnTo>
                    <a:pt x="60" y="11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F1E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7" name="Freeform 351"/>
            <p:cNvSpPr>
              <a:spLocks/>
            </p:cNvSpPr>
            <p:nvPr/>
          </p:nvSpPr>
          <p:spPr bwMode="auto">
            <a:xfrm>
              <a:off x="1098550" y="3554413"/>
              <a:ext cx="69850" cy="26988"/>
            </a:xfrm>
            <a:custGeom>
              <a:avLst/>
              <a:gdLst>
                <a:gd name="T0" fmla="*/ 44 w 44"/>
                <a:gd name="T1" fmla="*/ 17 h 17"/>
                <a:gd name="T2" fmla="*/ 30 w 44"/>
                <a:gd name="T3" fmla="*/ 0 h 17"/>
                <a:gd name="T4" fmla="*/ 0 w 44"/>
                <a:gd name="T5" fmla="*/ 0 h 17"/>
                <a:gd name="T6" fmla="*/ 0 w 44"/>
                <a:gd name="T7" fmla="*/ 17 h 17"/>
                <a:gd name="T8" fmla="*/ 6 w 44"/>
                <a:gd name="T9" fmla="*/ 17 h 17"/>
                <a:gd name="T10" fmla="*/ 44 w 44"/>
                <a:gd name="T11" fmla="*/ 17 h 17"/>
                <a:gd name="T12" fmla="*/ 44 w 44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7">
                  <a:moveTo>
                    <a:pt x="44" y="17"/>
                  </a:moveTo>
                  <a:lnTo>
                    <a:pt x="3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6" y="17"/>
                  </a:lnTo>
                  <a:lnTo>
                    <a:pt x="44" y="17"/>
                  </a:lnTo>
                  <a:lnTo>
                    <a:pt x="44" y="17"/>
                  </a:lnTo>
                  <a:close/>
                </a:path>
              </a:pathLst>
            </a:custGeom>
            <a:solidFill>
              <a:srgbClr val="A4B0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8" name="Freeform 352"/>
            <p:cNvSpPr>
              <a:spLocks/>
            </p:cNvSpPr>
            <p:nvPr/>
          </p:nvSpPr>
          <p:spPr bwMode="auto">
            <a:xfrm>
              <a:off x="1098550" y="3544888"/>
              <a:ext cx="47625" cy="9525"/>
            </a:xfrm>
            <a:custGeom>
              <a:avLst/>
              <a:gdLst>
                <a:gd name="T0" fmla="*/ 30 w 30"/>
                <a:gd name="T1" fmla="*/ 6 h 6"/>
                <a:gd name="T2" fmla="*/ 25 w 30"/>
                <a:gd name="T3" fmla="*/ 0 h 6"/>
                <a:gd name="T4" fmla="*/ 7 w 30"/>
                <a:gd name="T5" fmla="*/ 5 h 6"/>
                <a:gd name="T6" fmla="*/ 0 w 30"/>
                <a:gd name="T7" fmla="*/ 6 h 6"/>
                <a:gd name="T8" fmla="*/ 30 w 30"/>
                <a:gd name="T9" fmla="*/ 6 h 6"/>
                <a:gd name="T10" fmla="*/ 30 w 30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6">
                  <a:moveTo>
                    <a:pt x="30" y="6"/>
                  </a:moveTo>
                  <a:lnTo>
                    <a:pt x="25" y="0"/>
                  </a:lnTo>
                  <a:lnTo>
                    <a:pt x="7" y="5"/>
                  </a:lnTo>
                  <a:lnTo>
                    <a:pt x="0" y="6"/>
                  </a:lnTo>
                  <a:lnTo>
                    <a:pt x="30" y="6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DCE2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9" name="Freeform 353"/>
            <p:cNvSpPr>
              <a:spLocks/>
            </p:cNvSpPr>
            <p:nvPr/>
          </p:nvSpPr>
          <p:spPr bwMode="auto">
            <a:xfrm>
              <a:off x="1055688" y="3525838"/>
              <a:ext cx="57150" cy="92075"/>
            </a:xfrm>
            <a:custGeom>
              <a:avLst/>
              <a:gdLst>
                <a:gd name="T0" fmla="*/ 24 w 36"/>
                <a:gd name="T1" fmla="*/ 58 h 58"/>
                <a:gd name="T2" fmla="*/ 33 w 36"/>
                <a:gd name="T3" fmla="*/ 35 h 58"/>
                <a:gd name="T4" fmla="*/ 27 w 36"/>
                <a:gd name="T5" fmla="*/ 35 h 58"/>
                <a:gd name="T6" fmla="*/ 27 w 36"/>
                <a:gd name="T7" fmla="*/ 18 h 58"/>
                <a:gd name="T8" fmla="*/ 34 w 36"/>
                <a:gd name="T9" fmla="*/ 17 h 58"/>
                <a:gd name="T10" fmla="*/ 36 w 36"/>
                <a:gd name="T11" fmla="*/ 9 h 58"/>
                <a:gd name="T12" fmla="*/ 0 w 36"/>
                <a:gd name="T13" fmla="*/ 0 h 58"/>
                <a:gd name="T14" fmla="*/ 0 w 36"/>
                <a:gd name="T15" fmla="*/ 0 h 58"/>
                <a:gd name="T16" fmla="*/ 8 w 36"/>
                <a:gd name="T17" fmla="*/ 11 h 58"/>
                <a:gd name="T18" fmla="*/ 15 w 36"/>
                <a:gd name="T19" fmla="*/ 24 h 58"/>
                <a:gd name="T20" fmla="*/ 19 w 36"/>
                <a:gd name="T21" fmla="*/ 40 h 58"/>
                <a:gd name="T22" fmla="*/ 24 w 36"/>
                <a:gd name="T23" fmla="*/ 58 h 58"/>
                <a:gd name="T24" fmla="*/ 24 w 36"/>
                <a:gd name="T2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58">
                  <a:moveTo>
                    <a:pt x="24" y="58"/>
                  </a:moveTo>
                  <a:lnTo>
                    <a:pt x="33" y="35"/>
                  </a:lnTo>
                  <a:lnTo>
                    <a:pt x="27" y="35"/>
                  </a:lnTo>
                  <a:lnTo>
                    <a:pt x="27" y="18"/>
                  </a:lnTo>
                  <a:lnTo>
                    <a:pt x="34" y="17"/>
                  </a:lnTo>
                  <a:lnTo>
                    <a:pt x="36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11"/>
                  </a:lnTo>
                  <a:lnTo>
                    <a:pt x="15" y="24"/>
                  </a:lnTo>
                  <a:lnTo>
                    <a:pt x="19" y="40"/>
                  </a:lnTo>
                  <a:lnTo>
                    <a:pt x="24" y="58"/>
                  </a:lnTo>
                  <a:lnTo>
                    <a:pt x="24" y="58"/>
                  </a:lnTo>
                  <a:close/>
                </a:path>
              </a:pathLst>
            </a:custGeom>
            <a:solidFill>
              <a:srgbClr val="D27E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0" name="Freeform 354"/>
            <p:cNvSpPr>
              <a:spLocks/>
            </p:cNvSpPr>
            <p:nvPr/>
          </p:nvSpPr>
          <p:spPr bwMode="auto">
            <a:xfrm>
              <a:off x="1095375" y="3598863"/>
              <a:ext cx="160338" cy="79375"/>
            </a:xfrm>
            <a:custGeom>
              <a:avLst/>
              <a:gdLst>
                <a:gd name="T0" fmla="*/ 0 w 101"/>
                <a:gd name="T1" fmla="*/ 23 h 50"/>
                <a:gd name="T2" fmla="*/ 0 w 101"/>
                <a:gd name="T3" fmla="*/ 23 h 50"/>
                <a:gd name="T4" fmla="*/ 1 w 101"/>
                <a:gd name="T5" fmla="*/ 50 h 50"/>
                <a:gd name="T6" fmla="*/ 71 w 101"/>
                <a:gd name="T7" fmla="*/ 27 h 50"/>
                <a:gd name="T8" fmla="*/ 101 w 101"/>
                <a:gd name="T9" fmla="*/ 0 h 50"/>
                <a:gd name="T10" fmla="*/ 101 w 101"/>
                <a:gd name="T11" fmla="*/ 0 h 50"/>
                <a:gd name="T12" fmla="*/ 98 w 101"/>
                <a:gd name="T13" fmla="*/ 1 h 50"/>
                <a:gd name="T14" fmla="*/ 94 w 101"/>
                <a:gd name="T15" fmla="*/ 1 h 50"/>
                <a:gd name="T16" fmla="*/ 94 w 101"/>
                <a:gd name="T17" fmla="*/ 1 h 50"/>
                <a:gd name="T18" fmla="*/ 91 w 101"/>
                <a:gd name="T19" fmla="*/ 1 h 50"/>
                <a:gd name="T20" fmla="*/ 86 w 101"/>
                <a:gd name="T21" fmla="*/ 1 h 50"/>
                <a:gd name="T22" fmla="*/ 86 w 101"/>
                <a:gd name="T23" fmla="*/ 1 h 50"/>
                <a:gd name="T24" fmla="*/ 84 w 101"/>
                <a:gd name="T25" fmla="*/ 2 h 50"/>
                <a:gd name="T26" fmla="*/ 81 w 101"/>
                <a:gd name="T27" fmla="*/ 3 h 50"/>
                <a:gd name="T28" fmla="*/ 81 w 101"/>
                <a:gd name="T29" fmla="*/ 3 h 50"/>
                <a:gd name="T30" fmla="*/ 76 w 101"/>
                <a:gd name="T31" fmla="*/ 3 h 50"/>
                <a:gd name="T32" fmla="*/ 71 w 101"/>
                <a:gd name="T33" fmla="*/ 1 h 50"/>
                <a:gd name="T34" fmla="*/ 71 w 101"/>
                <a:gd name="T35" fmla="*/ 1 h 50"/>
                <a:gd name="T36" fmla="*/ 65 w 101"/>
                <a:gd name="T37" fmla="*/ 2 h 50"/>
                <a:gd name="T38" fmla="*/ 65 w 101"/>
                <a:gd name="T39" fmla="*/ 2 h 50"/>
                <a:gd name="T40" fmla="*/ 59 w 101"/>
                <a:gd name="T41" fmla="*/ 0 h 50"/>
                <a:gd name="T42" fmla="*/ 0 w 101"/>
                <a:gd name="T43" fmla="*/ 23 h 50"/>
                <a:gd name="T44" fmla="*/ 0 w 101"/>
                <a:gd name="T45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1" h="50">
                  <a:moveTo>
                    <a:pt x="0" y="23"/>
                  </a:moveTo>
                  <a:lnTo>
                    <a:pt x="0" y="23"/>
                  </a:lnTo>
                  <a:lnTo>
                    <a:pt x="1" y="50"/>
                  </a:lnTo>
                  <a:lnTo>
                    <a:pt x="71" y="27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98" y="1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91" y="1"/>
                  </a:lnTo>
                  <a:lnTo>
                    <a:pt x="86" y="1"/>
                  </a:lnTo>
                  <a:lnTo>
                    <a:pt x="86" y="1"/>
                  </a:lnTo>
                  <a:lnTo>
                    <a:pt x="84" y="2"/>
                  </a:lnTo>
                  <a:lnTo>
                    <a:pt x="81" y="3"/>
                  </a:lnTo>
                  <a:lnTo>
                    <a:pt x="81" y="3"/>
                  </a:lnTo>
                  <a:lnTo>
                    <a:pt x="76" y="3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59" y="0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867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1" name="Freeform 355"/>
            <p:cNvSpPr>
              <a:spLocks/>
            </p:cNvSpPr>
            <p:nvPr/>
          </p:nvSpPr>
          <p:spPr bwMode="auto">
            <a:xfrm>
              <a:off x="1095375" y="3581400"/>
              <a:ext cx="258763" cy="160338"/>
            </a:xfrm>
            <a:custGeom>
              <a:avLst/>
              <a:gdLst>
                <a:gd name="T0" fmla="*/ 1 w 163"/>
                <a:gd name="T1" fmla="*/ 61 h 101"/>
                <a:gd name="T2" fmla="*/ 1 w 163"/>
                <a:gd name="T3" fmla="*/ 61 h 101"/>
                <a:gd name="T4" fmla="*/ 1 w 163"/>
                <a:gd name="T5" fmla="*/ 64 h 101"/>
                <a:gd name="T6" fmla="*/ 0 w 163"/>
                <a:gd name="T7" fmla="*/ 92 h 101"/>
                <a:gd name="T8" fmla="*/ 29 w 163"/>
                <a:gd name="T9" fmla="*/ 101 h 101"/>
                <a:gd name="T10" fmla="*/ 29 w 163"/>
                <a:gd name="T11" fmla="*/ 101 h 101"/>
                <a:gd name="T12" fmla="*/ 33 w 163"/>
                <a:gd name="T13" fmla="*/ 91 h 101"/>
                <a:gd name="T14" fmla="*/ 39 w 163"/>
                <a:gd name="T15" fmla="*/ 82 h 101"/>
                <a:gd name="T16" fmla="*/ 46 w 163"/>
                <a:gd name="T17" fmla="*/ 73 h 101"/>
                <a:gd name="T18" fmla="*/ 54 w 163"/>
                <a:gd name="T19" fmla="*/ 65 h 101"/>
                <a:gd name="T20" fmla="*/ 64 w 163"/>
                <a:gd name="T21" fmla="*/ 57 h 101"/>
                <a:gd name="T22" fmla="*/ 75 w 163"/>
                <a:gd name="T23" fmla="*/ 49 h 101"/>
                <a:gd name="T24" fmla="*/ 89 w 163"/>
                <a:gd name="T25" fmla="*/ 42 h 101"/>
                <a:gd name="T26" fmla="*/ 103 w 163"/>
                <a:gd name="T27" fmla="*/ 36 h 101"/>
                <a:gd name="T28" fmla="*/ 103 w 163"/>
                <a:gd name="T29" fmla="*/ 36 h 101"/>
                <a:gd name="T30" fmla="*/ 105 w 163"/>
                <a:gd name="T31" fmla="*/ 30 h 101"/>
                <a:gd name="T32" fmla="*/ 108 w 163"/>
                <a:gd name="T33" fmla="*/ 25 h 101"/>
                <a:gd name="T34" fmla="*/ 111 w 163"/>
                <a:gd name="T35" fmla="*/ 21 h 101"/>
                <a:gd name="T36" fmla="*/ 116 w 163"/>
                <a:gd name="T37" fmla="*/ 16 h 101"/>
                <a:gd name="T38" fmla="*/ 120 w 163"/>
                <a:gd name="T39" fmla="*/ 13 h 101"/>
                <a:gd name="T40" fmla="*/ 126 w 163"/>
                <a:gd name="T41" fmla="*/ 10 h 101"/>
                <a:gd name="T42" fmla="*/ 138 w 163"/>
                <a:gd name="T43" fmla="*/ 5 h 101"/>
                <a:gd name="T44" fmla="*/ 163 w 163"/>
                <a:gd name="T45" fmla="*/ 0 h 101"/>
                <a:gd name="T46" fmla="*/ 105 w 163"/>
                <a:gd name="T47" fmla="*/ 0 h 101"/>
                <a:gd name="T48" fmla="*/ 105 w 163"/>
                <a:gd name="T49" fmla="*/ 0 h 101"/>
                <a:gd name="T50" fmla="*/ 109 w 163"/>
                <a:gd name="T51" fmla="*/ 6 h 101"/>
                <a:gd name="T52" fmla="*/ 111 w 163"/>
                <a:gd name="T53" fmla="*/ 12 h 101"/>
                <a:gd name="T54" fmla="*/ 111 w 163"/>
                <a:gd name="T55" fmla="*/ 12 h 101"/>
                <a:gd name="T56" fmla="*/ 111 w 163"/>
                <a:gd name="T57" fmla="*/ 15 h 101"/>
                <a:gd name="T58" fmla="*/ 111 w 163"/>
                <a:gd name="T59" fmla="*/ 18 h 101"/>
                <a:gd name="T60" fmla="*/ 111 w 163"/>
                <a:gd name="T61" fmla="*/ 18 h 101"/>
                <a:gd name="T62" fmla="*/ 101 w 163"/>
                <a:gd name="T63" fmla="*/ 11 h 101"/>
                <a:gd name="T64" fmla="*/ 71 w 163"/>
                <a:gd name="T65" fmla="*/ 38 h 101"/>
                <a:gd name="T66" fmla="*/ 1 w 163"/>
                <a:gd name="T67" fmla="*/ 61 h 101"/>
                <a:gd name="T68" fmla="*/ 1 w 163"/>
                <a:gd name="T69" fmla="*/ 6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" h="101">
                  <a:moveTo>
                    <a:pt x="1" y="61"/>
                  </a:moveTo>
                  <a:lnTo>
                    <a:pt x="1" y="61"/>
                  </a:lnTo>
                  <a:lnTo>
                    <a:pt x="1" y="64"/>
                  </a:lnTo>
                  <a:lnTo>
                    <a:pt x="0" y="92"/>
                  </a:lnTo>
                  <a:lnTo>
                    <a:pt x="29" y="101"/>
                  </a:lnTo>
                  <a:lnTo>
                    <a:pt x="29" y="101"/>
                  </a:lnTo>
                  <a:lnTo>
                    <a:pt x="33" y="91"/>
                  </a:lnTo>
                  <a:lnTo>
                    <a:pt x="39" y="82"/>
                  </a:lnTo>
                  <a:lnTo>
                    <a:pt x="46" y="73"/>
                  </a:lnTo>
                  <a:lnTo>
                    <a:pt x="54" y="65"/>
                  </a:lnTo>
                  <a:lnTo>
                    <a:pt x="64" y="57"/>
                  </a:lnTo>
                  <a:lnTo>
                    <a:pt x="75" y="49"/>
                  </a:lnTo>
                  <a:lnTo>
                    <a:pt x="89" y="42"/>
                  </a:lnTo>
                  <a:lnTo>
                    <a:pt x="103" y="36"/>
                  </a:lnTo>
                  <a:lnTo>
                    <a:pt x="103" y="36"/>
                  </a:lnTo>
                  <a:lnTo>
                    <a:pt x="105" y="30"/>
                  </a:lnTo>
                  <a:lnTo>
                    <a:pt x="108" y="25"/>
                  </a:lnTo>
                  <a:lnTo>
                    <a:pt x="111" y="21"/>
                  </a:lnTo>
                  <a:lnTo>
                    <a:pt x="116" y="16"/>
                  </a:lnTo>
                  <a:lnTo>
                    <a:pt x="120" y="13"/>
                  </a:lnTo>
                  <a:lnTo>
                    <a:pt x="126" y="10"/>
                  </a:lnTo>
                  <a:lnTo>
                    <a:pt x="138" y="5"/>
                  </a:lnTo>
                  <a:lnTo>
                    <a:pt x="163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109" y="6"/>
                  </a:lnTo>
                  <a:lnTo>
                    <a:pt x="111" y="12"/>
                  </a:lnTo>
                  <a:lnTo>
                    <a:pt x="111" y="12"/>
                  </a:lnTo>
                  <a:lnTo>
                    <a:pt x="111" y="15"/>
                  </a:lnTo>
                  <a:lnTo>
                    <a:pt x="111" y="18"/>
                  </a:lnTo>
                  <a:lnTo>
                    <a:pt x="111" y="18"/>
                  </a:lnTo>
                  <a:lnTo>
                    <a:pt x="101" y="11"/>
                  </a:lnTo>
                  <a:lnTo>
                    <a:pt x="71" y="38"/>
                  </a:lnTo>
                  <a:lnTo>
                    <a:pt x="1" y="61"/>
                  </a:lnTo>
                  <a:lnTo>
                    <a:pt x="1" y="61"/>
                  </a:lnTo>
                  <a:close/>
                </a:path>
              </a:pathLst>
            </a:custGeom>
            <a:solidFill>
              <a:srgbClr val="564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2" name="Freeform 356"/>
            <p:cNvSpPr>
              <a:spLocks/>
            </p:cNvSpPr>
            <p:nvPr/>
          </p:nvSpPr>
          <p:spPr bwMode="auto">
            <a:xfrm>
              <a:off x="941388" y="3724275"/>
              <a:ext cx="109538" cy="38100"/>
            </a:xfrm>
            <a:custGeom>
              <a:avLst/>
              <a:gdLst>
                <a:gd name="T0" fmla="*/ 67 w 69"/>
                <a:gd name="T1" fmla="*/ 13 h 24"/>
                <a:gd name="T2" fmla="*/ 15 w 69"/>
                <a:gd name="T3" fmla="*/ 0 h 24"/>
                <a:gd name="T4" fmla="*/ 0 w 69"/>
                <a:gd name="T5" fmla="*/ 7 h 24"/>
                <a:gd name="T6" fmla="*/ 0 w 69"/>
                <a:gd name="T7" fmla="*/ 7 h 24"/>
                <a:gd name="T8" fmla="*/ 3 w 69"/>
                <a:gd name="T9" fmla="*/ 11 h 24"/>
                <a:gd name="T10" fmla="*/ 8 w 69"/>
                <a:gd name="T11" fmla="*/ 14 h 24"/>
                <a:gd name="T12" fmla="*/ 18 w 69"/>
                <a:gd name="T13" fmla="*/ 20 h 24"/>
                <a:gd name="T14" fmla="*/ 69 w 69"/>
                <a:gd name="T15" fmla="*/ 24 h 24"/>
                <a:gd name="T16" fmla="*/ 67 w 69"/>
                <a:gd name="T17" fmla="*/ 13 h 24"/>
                <a:gd name="T18" fmla="*/ 67 w 69"/>
                <a:gd name="T19" fmla="*/ 1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24">
                  <a:moveTo>
                    <a:pt x="67" y="13"/>
                  </a:moveTo>
                  <a:lnTo>
                    <a:pt x="15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11"/>
                  </a:lnTo>
                  <a:lnTo>
                    <a:pt x="8" y="14"/>
                  </a:lnTo>
                  <a:lnTo>
                    <a:pt x="18" y="20"/>
                  </a:lnTo>
                  <a:lnTo>
                    <a:pt x="69" y="24"/>
                  </a:lnTo>
                  <a:lnTo>
                    <a:pt x="67" y="13"/>
                  </a:lnTo>
                  <a:lnTo>
                    <a:pt x="67" y="13"/>
                  </a:lnTo>
                  <a:close/>
                </a:path>
              </a:pathLst>
            </a:custGeom>
            <a:solidFill>
              <a:srgbClr val="7647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3" name="Freeform 357"/>
            <p:cNvSpPr>
              <a:spLocks/>
            </p:cNvSpPr>
            <p:nvPr/>
          </p:nvSpPr>
          <p:spPr bwMode="auto">
            <a:xfrm>
              <a:off x="965200" y="3700463"/>
              <a:ext cx="82550" cy="44450"/>
            </a:xfrm>
            <a:custGeom>
              <a:avLst/>
              <a:gdLst>
                <a:gd name="T0" fmla="*/ 0 w 52"/>
                <a:gd name="T1" fmla="*/ 15 h 28"/>
                <a:gd name="T2" fmla="*/ 52 w 52"/>
                <a:gd name="T3" fmla="*/ 28 h 28"/>
                <a:gd name="T4" fmla="*/ 49 w 52"/>
                <a:gd name="T5" fmla="*/ 0 h 28"/>
                <a:gd name="T6" fmla="*/ 0 w 52"/>
                <a:gd name="T7" fmla="*/ 15 h 28"/>
                <a:gd name="T8" fmla="*/ 0 w 52"/>
                <a:gd name="T9" fmla="*/ 1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8">
                  <a:moveTo>
                    <a:pt x="0" y="15"/>
                  </a:moveTo>
                  <a:lnTo>
                    <a:pt x="52" y="28"/>
                  </a:lnTo>
                  <a:lnTo>
                    <a:pt x="4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85B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4" name="Freeform 358"/>
            <p:cNvSpPr>
              <a:spLocks/>
            </p:cNvSpPr>
            <p:nvPr/>
          </p:nvSpPr>
          <p:spPr bwMode="auto">
            <a:xfrm>
              <a:off x="1085850" y="3749675"/>
              <a:ext cx="127000" cy="100013"/>
            </a:xfrm>
            <a:custGeom>
              <a:avLst/>
              <a:gdLst>
                <a:gd name="T0" fmla="*/ 6 w 80"/>
                <a:gd name="T1" fmla="*/ 0 h 63"/>
                <a:gd name="T2" fmla="*/ 5 w 80"/>
                <a:gd name="T3" fmla="*/ 15 h 63"/>
                <a:gd name="T4" fmla="*/ 0 w 80"/>
                <a:gd name="T5" fmla="*/ 40 h 63"/>
                <a:gd name="T6" fmla="*/ 75 w 80"/>
                <a:gd name="T7" fmla="*/ 63 h 63"/>
                <a:gd name="T8" fmla="*/ 75 w 80"/>
                <a:gd name="T9" fmla="*/ 63 h 63"/>
                <a:gd name="T10" fmla="*/ 77 w 80"/>
                <a:gd name="T11" fmla="*/ 43 h 63"/>
                <a:gd name="T12" fmla="*/ 80 w 80"/>
                <a:gd name="T13" fmla="*/ 25 h 63"/>
                <a:gd name="T14" fmla="*/ 6 w 80"/>
                <a:gd name="T15" fmla="*/ 0 h 63"/>
                <a:gd name="T16" fmla="*/ 6 w 80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63">
                  <a:moveTo>
                    <a:pt x="6" y="0"/>
                  </a:moveTo>
                  <a:lnTo>
                    <a:pt x="5" y="15"/>
                  </a:lnTo>
                  <a:lnTo>
                    <a:pt x="0" y="40"/>
                  </a:lnTo>
                  <a:lnTo>
                    <a:pt x="75" y="63"/>
                  </a:lnTo>
                  <a:lnTo>
                    <a:pt x="75" y="63"/>
                  </a:lnTo>
                  <a:lnTo>
                    <a:pt x="77" y="43"/>
                  </a:lnTo>
                  <a:lnTo>
                    <a:pt x="80" y="25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7647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5" name="Freeform 359"/>
            <p:cNvSpPr>
              <a:spLocks/>
            </p:cNvSpPr>
            <p:nvPr/>
          </p:nvSpPr>
          <p:spPr bwMode="auto">
            <a:xfrm>
              <a:off x="1095375" y="3727450"/>
              <a:ext cx="122238" cy="61913"/>
            </a:xfrm>
            <a:custGeom>
              <a:avLst/>
              <a:gdLst>
                <a:gd name="T0" fmla="*/ 0 w 77"/>
                <a:gd name="T1" fmla="*/ 0 h 39"/>
                <a:gd name="T2" fmla="*/ 0 w 77"/>
                <a:gd name="T3" fmla="*/ 14 h 39"/>
                <a:gd name="T4" fmla="*/ 74 w 77"/>
                <a:gd name="T5" fmla="*/ 39 h 39"/>
                <a:gd name="T6" fmla="*/ 74 w 77"/>
                <a:gd name="T7" fmla="*/ 39 h 39"/>
                <a:gd name="T8" fmla="*/ 77 w 77"/>
                <a:gd name="T9" fmla="*/ 22 h 39"/>
                <a:gd name="T10" fmla="*/ 29 w 77"/>
                <a:gd name="T11" fmla="*/ 9 h 39"/>
                <a:gd name="T12" fmla="*/ 0 w 77"/>
                <a:gd name="T13" fmla="*/ 0 h 39"/>
                <a:gd name="T14" fmla="*/ 0 w 77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" h="39">
                  <a:moveTo>
                    <a:pt x="0" y="0"/>
                  </a:moveTo>
                  <a:lnTo>
                    <a:pt x="0" y="14"/>
                  </a:lnTo>
                  <a:lnTo>
                    <a:pt x="74" y="39"/>
                  </a:lnTo>
                  <a:lnTo>
                    <a:pt x="74" y="39"/>
                  </a:lnTo>
                  <a:lnTo>
                    <a:pt x="77" y="22"/>
                  </a:lnTo>
                  <a:lnTo>
                    <a:pt x="29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5B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6" name="Freeform 360"/>
            <p:cNvSpPr>
              <a:spLocks noEditPoints="1"/>
            </p:cNvSpPr>
            <p:nvPr/>
          </p:nvSpPr>
          <p:spPr bwMode="auto">
            <a:xfrm>
              <a:off x="1322388" y="3208338"/>
              <a:ext cx="393700" cy="330200"/>
            </a:xfrm>
            <a:custGeom>
              <a:avLst/>
              <a:gdLst>
                <a:gd name="T0" fmla="*/ 178 w 248"/>
                <a:gd name="T1" fmla="*/ 208 h 208"/>
                <a:gd name="T2" fmla="*/ 248 w 248"/>
                <a:gd name="T3" fmla="*/ 24 h 208"/>
                <a:gd name="T4" fmla="*/ 70 w 248"/>
                <a:gd name="T5" fmla="*/ 0 h 208"/>
                <a:gd name="T6" fmla="*/ 0 w 248"/>
                <a:gd name="T7" fmla="*/ 208 h 208"/>
                <a:gd name="T8" fmla="*/ 178 w 248"/>
                <a:gd name="T9" fmla="*/ 208 h 208"/>
                <a:gd name="T10" fmla="*/ 178 w 248"/>
                <a:gd name="T11" fmla="*/ 208 h 208"/>
                <a:gd name="T12" fmla="*/ 227 w 248"/>
                <a:gd name="T13" fmla="*/ 51 h 208"/>
                <a:gd name="T14" fmla="*/ 173 w 248"/>
                <a:gd name="T15" fmla="*/ 195 h 208"/>
                <a:gd name="T16" fmla="*/ 24 w 248"/>
                <a:gd name="T17" fmla="*/ 195 h 208"/>
                <a:gd name="T18" fmla="*/ 160 w 248"/>
                <a:gd name="T19" fmla="*/ 175 h 208"/>
                <a:gd name="T20" fmla="*/ 227 w 248"/>
                <a:gd name="T21" fmla="*/ 51 h 208"/>
                <a:gd name="T22" fmla="*/ 227 w 248"/>
                <a:gd name="T23" fmla="*/ 51 h 208"/>
                <a:gd name="T24" fmla="*/ 15 w 248"/>
                <a:gd name="T25" fmla="*/ 191 h 208"/>
                <a:gd name="T26" fmla="*/ 78 w 248"/>
                <a:gd name="T27" fmla="*/ 11 h 208"/>
                <a:gd name="T28" fmla="*/ 231 w 248"/>
                <a:gd name="T29" fmla="*/ 34 h 208"/>
                <a:gd name="T30" fmla="*/ 90 w 248"/>
                <a:gd name="T31" fmla="*/ 34 h 208"/>
                <a:gd name="T32" fmla="*/ 15 w 248"/>
                <a:gd name="T33" fmla="*/ 191 h 208"/>
                <a:gd name="T34" fmla="*/ 15 w 248"/>
                <a:gd name="T35" fmla="*/ 191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8" h="208">
                  <a:moveTo>
                    <a:pt x="178" y="208"/>
                  </a:moveTo>
                  <a:lnTo>
                    <a:pt x="248" y="24"/>
                  </a:lnTo>
                  <a:lnTo>
                    <a:pt x="70" y="0"/>
                  </a:lnTo>
                  <a:lnTo>
                    <a:pt x="0" y="208"/>
                  </a:lnTo>
                  <a:lnTo>
                    <a:pt x="178" y="208"/>
                  </a:lnTo>
                  <a:lnTo>
                    <a:pt x="178" y="208"/>
                  </a:lnTo>
                  <a:close/>
                  <a:moveTo>
                    <a:pt x="227" y="51"/>
                  </a:moveTo>
                  <a:lnTo>
                    <a:pt x="173" y="195"/>
                  </a:lnTo>
                  <a:lnTo>
                    <a:pt x="24" y="195"/>
                  </a:lnTo>
                  <a:lnTo>
                    <a:pt x="160" y="175"/>
                  </a:lnTo>
                  <a:lnTo>
                    <a:pt x="227" y="51"/>
                  </a:lnTo>
                  <a:lnTo>
                    <a:pt x="227" y="51"/>
                  </a:lnTo>
                  <a:close/>
                  <a:moveTo>
                    <a:pt x="15" y="191"/>
                  </a:moveTo>
                  <a:lnTo>
                    <a:pt x="78" y="11"/>
                  </a:lnTo>
                  <a:lnTo>
                    <a:pt x="231" y="34"/>
                  </a:lnTo>
                  <a:lnTo>
                    <a:pt x="90" y="34"/>
                  </a:lnTo>
                  <a:lnTo>
                    <a:pt x="15" y="191"/>
                  </a:lnTo>
                  <a:lnTo>
                    <a:pt x="15" y="191"/>
                  </a:lnTo>
                  <a:close/>
                </a:path>
              </a:pathLst>
            </a:custGeom>
            <a:solidFill>
              <a:srgbClr val="DCE2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7" name="Freeform 361"/>
            <p:cNvSpPr>
              <a:spLocks/>
            </p:cNvSpPr>
            <p:nvPr/>
          </p:nvSpPr>
          <p:spPr bwMode="auto">
            <a:xfrm>
              <a:off x="1360488" y="3289300"/>
              <a:ext cx="322263" cy="228600"/>
            </a:xfrm>
            <a:custGeom>
              <a:avLst/>
              <a:gdLst>
                <a:gd name="T0" fmla="*/ 149 w 203"/>
                <a:gd name="T1" fmla="*/ 144 h 144"/>
                <a:gd name="T2" fmla="*/ 203 w 203"/>
                <a:gd name="T3" fmla="*/ 0 h 144"/>
                <a:gd name="T4" fmla="*/ 136 w 203"/>
                <a:gd name="T5" fmla="*/ 124 h 144"/>
                <a:gd name="T6" fmla="*/ 0 w 203"/>
                <a:gd name="T7" fmla="*/ 144 h 144"/>
                <a:gd name="T8" fmla="*/ 149 w 203"/>
                <a:gd name="T9" fmla="*/ 144 h 144"/>
                <a:gd name="T10" fmla="*/ 149 w 203"/>
                <a:gd name="T11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3" h="144">
                  <a:moveTo>
                    <a:pt x="149" y="144"/>
                  </a:moveTo>
                  <a:lnTo>
                    <a:pt x="203" y="0"/>
                  </a:lnTo>
                  <a:lnTo>
                    <a:pt x="136" y="124"/>
                  </a:lnTo>
                  <a:lnTo>
                    <a:pt x="0" y="144"/>
                  </a:lnTo>
                  <a:lnTo>
                    <a:pt x="149" y="144"/>
                  </a:lnTo>
                  <a:lnTo>
                    <a:pt x="149" y="144"/>
                  </a:lnTo>
                  <a:close/>
                </a:path>
              </a:pathLst>
            </a:custGeom>
            <a:solidFill>
              <a:srgbClr val="A0B1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8" name="Freeform 362"/>
            <p:cNvSpPr>
              <a:spLocks/>
            </p:cNvSpPr>
            <p:nvPr/>
          </p:nvSpPr>
          <p:spPr bwMode="auto">
            <a:xfrm>
              <a:off x="1346200" y="3225800"/>
              <a:ext cx="342900" cy="285750"/>
            </a:xfrm>
            <a:custGeom>
              <a:avLst/>
              <a:gdLst>
                <a:gd name="T0" fmla="*/ 63 w 216"/>
                <a:gd name="T1" fmla="*/ 0 h 180"/>
                <a:gd name="T2" fmla="*/ 0 w 216"/>
                <a:gd name="T3" fmla="*/ 180 h 180"/>
                <a:gd name="T4" fmla="*/ 75 w 216"/>
                <a:gd name="T5" fmla="*/ 23 h 180"/>
                <a:gd name="T6" fmla="*/ 216 w 216"/>
                <a:gd name="T7" fmla="*/ 23 h 180"/>
                <a:gd name="T8" fmla="*/ 63 w 216"/>
                <a:gd name="T9" fmla="*/ 0 h 180"/>
                <a:gd name="T10" fmla="*/ 63 w 216"/>
                <a:gd name="T1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180">
                  <a:moveTo>
                    <a:pt x="63" y="0"/>
                  </a:moveTo>
                  <a:lnTo>
                    <a:pt x="0" y="180"/>
                  </a:lnTo>
                  <a:lnTo>
                    <a:pt x="75" y="23"/>
                  </a:lnTo>
                  <a:lnTo>
                    <a:pt x="216" y="23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5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9" name="Freeform 363"/>
            <p:cNvSpPr>
              <a:spLocks/>
            </p:cNvSpPr>
            <p:nvPr/>
          </p:nvSpPr>
          <p:spPr bwMode="auto">
            <a:xfrm>
              <a:off x="1312863" y="3208338"/>
              <a:ext cx="120650" cy="330200"/>
            </a:xfrm>
            <a:custGeom>
              <a:avLst/>
              <a:gdLst>
                <a:gd name="T0" fmla="*/ 76 w 76"/>
                <a:gd name="T1" fmla="*/ 0 h 208"/>
                <a:gd name="T2" fmla="*/ 67 w 76"/>
                <a:gd name="T3" fmla="*/ 5 h 208"/>
                <a:gd name="T4" fmla="*/ 49 w 76"/>
                <a:gd name="T5" fmla="*/ 60 h 208"/>
                <a:gd name="T6" fmla="*/ 25 w 76"/>
                <a:gd name="T7" fmla="*/ 134 h 208"/>
                <a:gd name="T8" fmla="*/ 0 w 76"/>
                <a:gd name="T9" fmla="*/ 201 h 208"/>
                <a:gd name="T10" fmla="*/ 6 w 76"/>
                <a:gd name="T11" fmla="*/ 208 h 208"/>
                <a:gd name="T12" fmla="*/ 76 w 76"/>
                <a:gd name="T13" fmla="*/ 0 h 208"/>
                <a:gd name="T14" fmla="*/ 76 w 76"/>
                <a:gd name="T15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208">
                  <a:moveTo>
                    <a:pt x="76" y="0"/>
                  </a:moveTo>
                  <a:lnTo>
                    <a:pt x="67" y="5"/>
                  </a:lnTo>
                  <a:lnTo>
                    <a:pt x="49" y="60"/>
                  </a:lnTo>
                  <a:lnTo>
                    <a:pt x="25" y="134"/>
                  </a:lnTo>
                  <a:lnTo>
                    <a:pt x="0" y="201"/>
                  </a:lnTo>
                  <a:lnTo>
                    <a:pt x="6" y="208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4B0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0" name="Freeform 364"/>
            <p:cNvSpPr>
              <a:spLocks/>
            </p:cNvSpPr>
            <p:nvPr/>
          </p:nvSpPr>
          <p:spPr bwMode="auto">
            <a:xfrm>
              <a:off x="1141413" y="3268663"/>
              <a:ext cx="212725" cy="269875"/>
            </a:xfrm>
            <a:custGeom>
              <a:avLst/>
              <a:gdLst>
                <a:gd name="T0" fmla="*/ 128 w 134"/>
                <a:gd name="T1" fmla="*/ 39 h 170"/>
                <a:gd name="T2" fmla="*/ 128 w 134"/>
                <a:gd name="T3" fmla="*/ 39 h 170"/>
                <a:gd name="T4" fmla="*/ 127 w 134"/>
                <a:gd name="T5" fmla="*/ 35 h 170"/>
                <a:gd name="T6" fmla="*/ 127 w 134"/>
                <a:gd name="T7" fmla="*/ 0 h 170"/>
                <a:gd name="T8" fmla="*/ 109 w 134"/>
                <a:gd name="T9" fmla="*/ 53 h 170"/>
                <a:gd name="T10" fmla="*/ 109 w 134"/>
                <a:gd name="T11" fmla="*/ 53 h 170"/>
                <a:gd name="T12" fmla="*/ 115 w 134"/>
                <a:gd name="T13" fmla="*/ 64 h 170"/>
                <a:gd name="T14" fmla="*/ 118 w 134"/>
                <a:gd name="T15" fmla="*/ 76 h 170"/>
                <a:gd name="T16" fmla="*/ 119 w 134"/>
                <a:gd name="T17" fmla="*/ 83 h 170"/>
                <a:gd name="T18" fmla="*/ 119 w 134"/>
                <a:gd name="T19" fmla="*/ 89 h 170"/>
                <a:gd name="T20" fmla="*/ 117 w 134"/>
                <a:gd name="T21" fmla="*/ 102 h 170"/>
                <a:gd name="T22" fmla="*/ 117 w 134"/>
                <a:gd name="T23" fmla="*/ 102 h 170"/>
                <a:gd name="T24" fmla="*/ 116 w 134"/>
                <a:gd name="T25" fmla="*/ 108 h 170"/>
                <a:gd name="T26" fmla="*/ 114 w 134"/>
                <a:gd name="T27" fmla="*/ 113 h 170"/>
                <a:gd name="T28" fmla="*/ 110 w 134"/>
                <a:gd name="T29" fmla="*/ 118 h 170"/>
                <a:gd name="T30" fmla="*/ 107 w 134"/>
                <a:gd name="T31" fmla="*/ 122 h 170"/>
                <a:gd name="T32" fmla="*/ 102 w 134"/>
                <a:gd name="T33" fmla="*/ 126 h 170"/>
                <a:gd name="T34" fmla="*/ 97 w 134"/>
                <a:gd name="T35" fmla="*/ 129 h 170"/>
                <a:gd name="T36" fmla="*/ 91 w 134"/>
                <a:gd name="T37" fmla="*/ 132 h 170"/>
                <a:gd name="T38" fmla="*/ 84 w 134"/>
                <a:gd name="T39" fmla="*/ 135 h 170"/>
                <a:gd name="T40" fmla="*/ 67 w 134"/>
                <a:gd name="T41" fmla="*/ 138 h 170"/>
                <a:gd name="T42" fmla="*/ 48 w 134"/>
                <a:gd name="T43" fmla="*/ 139 h 170"/>
                <a:gd name="T44" fmla="*/ 26 w 134"/>
                <a:gd name="T45" fmla="*/ 138 h 170"/>
                <a:gd name="T46" fmla="*/ 0 w 134"/>
                <a:gd name="T47" fmla="*/ 135 h 170"/>
                <a:gd name="T48" fmla="*/ 0 w 134"/>
                <a:gd name="T49" fmla="*/ 135 h 170"/>
                <a:gd name="T50" fmla="*/ 36 w 134"/>
                <a:gd name="T51" fmla="*/ 149 h 170"/>
                <a:gd name="T52" fmla="*/ 58 w 134"/>
                <a:gd name="T53" fmla="*/ 155 h 170"/>
                <a:gd name="T54" fmla="*/ 87 w 134"/>
                <a:gd name="T55" fmla="*/ 168 h 170"/>
                <a:gd name="T56" fmla="*/ 114 w 134"/>
                <a:gd name="T57" fmla="*/ 170 h 170"/>
                <a:gd name="T58" fmla="*/ 108 w 134"/>
                <a:gd name="T59" fmla="*/ 163 h 170"/>
                <a:gd name="T60" fmla="*/ 133 w 134"/>
                <a:gd name="T61" fmla="*/ 96 h 170"/>
                <a:gd name="T62" fmla="*/ 133 w 134"/>
                <a:gd name="T63" fmla="*/ 96 h 170"/>
                <a:gd name="T64" fmla="*/ 134 w 134"/>
                <a:gd name="T65" fmla="*/ 81 h 170"/>
                <a:gd name="T66" fmla="*/ 133 w 134"/>
                <a:gd name="T67" fmla="*/ 67 h 170"/>
                <a:gd name="T68" fmla="*/ 132 w 134"/>
                <a:gd name="T69" fmla="*/ 53 h 170"/>
                <a:gd name="T70" fmla="*/ 128 w 134"/>
                <a:gd name="T71" fmla="*/ 39 h 170"/>
                <a:gd name="T72" fmla="*/ 128 w 134"/>
                <a:gd name="T73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70">
                  <a:moveTo>
                    <a:pt x="128" y="39"/>
                  </a:moveTo>
                  <a:lnTo>
                    <a:pt x="128" y="39"/>
                  </a:lnTo>
                  <a:lnTo>
                    <a:pt x="127" y="35"/>
                  </a:lnTo>
                  <a:lnTo>
                    <a:pt x="127" y="0"/>
                  </a:lnTo>
                  <a:lnTo>
                    <a:pt x="109" y="53"/>
                  </a:lnTo>
                  <a:lnTo>
                    <a:pt x="109" y="53"/>
                  </a:lnTo>
                  <a:lnTo>
                    <a:pt x="115" y="64"/>
                  </a:lnTo>
                  <a:lnTo>
                    <a:pt x="118" y="76"/>
                  </a:lnTo>
                  <a:lnTo>
                    <a:pt x="119" y="83"/>
                  </a:lnTo>
                  <a:lnTo>
                    <a:pt x="119" y="89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16" y="108"/>
                  </a:lnTo>
                  <a:lnTo>
                    <a:pt x="114" y="113"/>
                  </a:lnTo>
                  <a:lnTo>
                    <a:pt x="110" y="118"/>
                  </a:lnTo>
                  <a:lnTo>
                    <a:pt x="107" y="122"/>
                  </a:lnTo>
                  <a:lnTo>
                    <a:pt x="102" y="126"/>
                  </a:lnTo>
                  <a:lnTo>
                    <a:pt x="97" y="129"/>
                  </a:lnTo>
                  <a:lnTo>
                    <a:pt x="91" y="132"/>
                  </a:lnTo>
                  <a:lnTo>
                    <a:pt x="84" y="135"/>
                  </a:lnTo>
                  <a:lnTo>
                    <a:pt x="67" y="138"/>
                  </a:lnTo>
                  <a:lnTo>
                    <a:pt x="48" y="139"/>
                  </a:lnTo>
                  <a:lnTo>
                    <a:pt x="26" y="138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36" y="149"/>
                  </a:lnTo>
                  <a:lnTo>
                    <a:pt x="58" y="155"/>
                  </a:lnTo>
                  <a:lnTo>
                    <a:pt x="87" y="168"/>
                  </a:lnTo>
                  <a:lnTo>
                    <a:pt x="114" y="170"/>
                  </a:lnTo>
                  <a:lnTo>
                    <a:pt x="108" y="163"/>
                  </a:lnTo>
                  <a:lnTo>
                    <a:pt x="133" y="96"/>
                  </a:lnTo>
                  <a:lnTo>
                    <a:pt x="133" y="96"/>
                  </a:lnTo>
                  <a:lnTo>
                    <a:pt x="134" y="81"/>
                  </a:lnTo>
                  <a:lnTo>
                    <a:pt x="133" y="67"/>
                  </a:lnTo>
                  <a:lnTo>
                    <a:pt x="132" y="53"/>
                  </a:lnTo>
                  <a:lnTo>
                    <a:pt x="128" y="39"/>
                  </a:lnTo>
                  <a:lnTo>
                    <a:pt x="128" y="39"/>
                  </a:lnTo>
                  <a:close/>
                </a:path>
              </a:pathLst>
            </a:custGeom>
            <a:solidFill>
              <a:srgbClr val="AD9D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1" name="Freeform 365"/>
            <p:cNvSpPr>
              <a:spLocks/>
            </p:cNvSpPr>
            <p:nvPr/>
          </p:nvSpPr>
          <p:spPr bwMode="auto">
            <a:xfrm>
              <a:off x="1344613" y="3290888"/>
              <a:ext cx="46038" cy="130175"/>
            </a:xfrm>
            <a:custGeom>
              <a:avLst/>
              <a:gdLst>
                <a:gd name="T0" fmla="*/ 0 w 29"/>
                <a:gd name="T1" fmla="*/ 25 h 82"/>
                <a:gd name="T2" fmla="*/ 0 w 29"/>
                <a:gd name="T3" fmla="*/ 25 h 82"/>
                <a:gd name="T4" fmla="*/ 0 w 29"/>
                <a:gd name="T5" fmla="*/ 25 h 82"/>
                <a:gd name="T6" fmla="*/ 4 w 29"/>
                <a:gd name="T7" fmla="*/ 39 h 82"/>
                <a:gd name="T8" fmla="*/ 5 w 29"/>
                <a:gd name="T9" fmla="*/ 53 h 82"/>
                <a:gd name="T10" fmla="*/ 6 w 29"/>
                <a:gd name="T11" fmla="*/ 67 h 82"/>
                <a:gd name="T12" fmla="*/ 5 w 29"/>
                <a:gd name="T13" fmla="*/ 82 h 82"/>
                <a:gd name="T14" fmla="*/ 29 w 29"/>
                <a:gd name="T15" fmla="*/ 8 h 82"/>
                <a:gd name="T16" fmla="*/ 28 w 29"/>
                <a:gd name="T17" fmla="*/ 0 h 82"/>
                <a:gd name="T18" fmla="*/ 28 w 29"/>
                <a:gd name="T19" fmla="*/ 0 h 82"/>
                <a:gd name="T20" fmla="*/ 23 w 29"/>
                <a:gd name="T21" fmla="*/ 9 h 82"/>
                <a:gd name="T22" fmla="*/ 16 w 29"/>
                <a:gd name="T23" fmla="*/ 16 h 82"/>
                <a:gd name="T24" fmla="*/ 8 w 29"/>
                <a:gd name="T25" fmla="*/ 22 h 82"/>
                <a:gd name="T26" fmla="*/ 0 w 29"/>
                <a:gd name="T27" fmla="*/ 25 h 82"/>
                <a:gd name="T28" fmla="*/ 0 w 29"/>
                <a:gd name="T29" fmla="*/ 2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82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4" y="39"/>
                  </a:lnTo>
                  <a:lnTo>
                    <a:pt x="5" y="53"/>
                  </a:lnTo>
                  <a:lnTo>
                    <a:pt x="6" y="67"/>
                  </a:lnTo>
                  <a:lnTo>
                    <a:pt x="5" y="82"/>
                  </a:lnTo>
                  <a:lnTo>
                    <a:pt x="29" y="8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3" y="9"/>
                  </a:lnTo>
                  <a:lnTo>
                    <a:pt x="16" y="16"/>
                  </a:lnTo>
                  <a:lnTo>
                    <a:pt x="8" y="22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2" name="Freeform 366"/>
            <p:cNvSpPr>
              <a:spLocks/>
            </p:cNvSpPr>
            <p:nvPr/>
          </p:nvSpPr>
          <p:spPr bwMode="auto">
            <a:xfrm>
              <a:off x="1312863" y="3200400"/>
              <a:ext cx="76200" cy="130175"/>
            </a:xfrm>
            <a:custGeom>
              <a:avLst/>
              <a:gdLst>
                <a:gd name="T0" fmla="*/ 20 w 48"/>
                <a:gd name="T1" fmla="*/ 82 h 82"/>
                <a:gd name="T2" fmla="*/ 20 w 48"/>
                <a:gd name="T3" fmla="*/ 82 h 82"/>
                <a:gd name="T4" fmla="*/ 28 w 48"/>
                <a:gd name="T5" fmla="*/ 79 h 82"/>
                <a:gd name="T6" fmla="*/ 36 w 48"/>
                <a:gd name="T7" fmla="*/ 73 h 82"/>
                <a:gd name="T8" fmla="*/ 43 w 48"/>
                <a:gd name="T9" fmla="*/ 66 h 82"/>
                <a:gd name="T10" fmla="*/ 48 w 48"/>
                <a:gd name="T11" fmla="*/ 57 h 82"/>
                <a:gd name="T12" fmla="*/ 48 w 48"/>
                <a:gd name="T13" fmla="*/ 57 h 82"/>
                <a:gd name="T14" fmla="*/ 43 w 48"/>
                <a:gd name="T15" fmla="*/ 43 h 82"/>
                <a:gd name="T16" fmla="*/ 36 w 48"/>
                <a:gd name="T17" fmla="*/ 29 h 82"/>
                <a:gd name="T18" fmla="*/ 28 w 48"/>
                <a:gd name="T19" fmla="*/ 18 h 82"/>
                <a:gd name="T20" fmla="*/ 19 w 48"/>
                <a:gd name="T21" fmla="*/ 9 h 82"/>
                <a:gd name="T22" fmla="*/ 19 w 48"/>
                <a:gd name="T23" fmla="*/ 9 h 82"/>
                <a:gd name="T24" fmla="*/ 10 w 48"/>
                <a:gd name="T25" fmla="*/ 5 h 82"/>
                <a:gd name="T26" fmla="*/ 0 w 48"/>
                <a:gd name="T27" fmla="*/ 0 h 82"/>
                <a:gd name="T28" fmla="*/ 0 w 48"/>
                <a:gd name="T29" fmla="*/ 0 h 82"/>
                <a:gd name="T30" fmla="*/ 8 w 48"/>
                <a:gd name="T31" fmla="*/ 6 h 82"/>
                <a:gd name="T32" fmla="*/ 13 w 48"/>
                <a:gd name="T33" fmla="*/ 11 h 82"/>
                <a:gd name="T34" fmla="*/ 19 w 48"/>
                <a:gd name="T35" fmla="*/ 18 h 82"/>
                <a:gd name="T36" fmla="*/ 25 w 48"/>
                <a:gd name="T37" fmla="*/ 25 h 82"/>
                <a:gd name="T38" fmla="*/ 28 w 48"/>
                <a:gd name="T39" fmla="*/ 33 h 82"/>
                <a:gd name="T40" fmla="*/ 33 w 48"/>
                <a:gd name="T41" fmla="*/ 41 h 82"/>
                <a:gd name="T42" fmla="*/ 35 w 48"/>
                <a:gd name="T43" fmla="*/ 48 h 82"/>
                <a:gd name="T44" fmla="*/ 37 w 48"/>
                <a:gd name="T45" fmla="*/ 57 h 82"/>
                <a:gd name="T46" fmla="*/ 20 w 48"/>
                <a:gd name="T47" fmla="*/ 82 h 82"/>
                <a:gd name="T48" fmla="*/ 20 w 48"/>
                <a:gd name="T4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82">
                  <a:moveTo>
                    <a:pt x="20" y="82"/>
                  </a:moveTo>
                  <a:lnTo>
                    <a:pt x="20" y="82"/>
                  </a:lnTo>
                  <a:lnTo>
                    <a:pt x="28" y="79"/>
                  </a:lnTo>
                  <a:lnTo>
                    <a:pt x="36" y="73"/>
                  </a:lnTo>
                  <a:lnTo>
                    <a:pt x="43" y="66"/>
                  </a:lnTo>
                  <a:lnTo>
                    <a:pt x="48" y="57"/>
                  </a:lnTo>
                  <a:lnTo>
                    <a:pt x="48" y="57"/>
                  </a:lnTo>
                  <a:lnTo>
                    <a:pt x="43" y="43"/>
                  </a:lnTo>
                  <a:lnTo>
                    <a:pt x="36" y="29"/>
                  </a:lnTo>
                  <a:lnTo>
                    <a:pt x="28" y="18"/>
                  </a:lnTo>
                  <a:lnTo>
                    <a:pt x="19" y="9"/>
                  </a:lnTo>
                  <a:lnTo>
                    <a:pt x="19" y="9"/>
                  </a:lnTo>
                  <a:lnTo>
                    <a:pt x="1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6"/>
                  </a:lnTo>
                  <a:lnTo>
                    <a:pt x="13" y="11"/>
                  </a:lnTo>
                  <a:lnTo>
                    <a:pt x="19" y="18"/>
                  </a:lnTo>
                  <a:lnTo>
                    <a:pt x="25" y="25"/>
                  </a:lnTo>
                  <a:lnTo>
                    <a:pt x="28" y="33"/>
                  </a:lnTo>
                  <a:lnTo>
                    <a:pt x="33" y="41"/>
                  </a:lnTo>
                  <a:lnTo>
                    <a:pt x="35" y="48"/>
                  </a:lnTo>
                  <a:lnTo>
                    <a:pt x="37" y="57"/>
                  </a:lnTo>
                  <a:lnTo>
                    <a:pt x="20" y="82"/>
                  </a:lnTo>
                  <a:lnTo>
                    <a:pt x="20" y="82"/>
                  </a:lnTo>
                  <a:close/>
                </a:path>
              </a:pathLst>
            </a:custGeom>
            <a:solidFill>
              <a:srgbClr val="AD9D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3" name="Freeform 367"/>
            <p:cNvSpPr>
              <a:spLocks/>
            </p:cNvSpPr>
            <p:nvPr/>
          </p:nvSpPr>
          <p:spPr bwMode="auto">
            <a:xfrm>
              <a:off x="1262063" y="3200400"/>
              <a:ext cx="41275" cy="39688"/>
            </a:xfrm>
            <a:custGeom>
              <a:avLst/>
              <a:gdLst>
                <a:gd name="T0" fmla="*/ 26 w 26"/>
                <a:gd name="T1" fmla="*/ 25 h 25"/>
                <a:gd name="T2" fmla="*/ 16 w 26"/>
                <a:gd name="T3" fmla="*/ 0 h 25"/>
                <a:gd name="T4" fmla="*/ 0 w 26"/>
                <a:gd name="T5" fmla="*/ 0 h 25"/>
                <a:gd name="T6" fmla="*/ 26 w 26"/>
                <a:gd name="T7" fmla="*/ 25 h 25"/>
                <a:gd name="T8" fmla="*/ 26 w 26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26" y="25"/>
                  </a:moveTo>
                  <a:lnTo>
                    <a:pt x="16" y="0"/>
                  </a:lnTo>
                  <a:lnTo>
                    <a:pt x="0" y="0"/>
                  </a:lnTo>
                  <a:lnTo>
                    <a:pt x="26" y="25"/>
                  </a:lnTo>
                  <a:lnTo>
                    <a:pt x="26" y="25"/>
                  </a:lnTo>
                  <a:close/>
                </a:path>
              </a:pathLst>
            </a:custGeom>
            <a:solidFill>
              <a:srgbClr val="AD9D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4" name="Freeform 368"/>
            <p:cNvSpPr>
              <a:spLocks/>
            </p:cNvSpPr>
            <p:nvPr/>
          </p:nvSpPr>
          <p:spPr bwMode="auto">
            <a:xfrm>
              <a:off x="1243013" y="3181350"/>
              <a:ext cx="60325" cy="66675"/>
            </a:xfrm>
            <a:custGeom>
              <a:avLst/>
              <a:gdLst>
                <a:gd name="T0" fmla="*/ 3 w 38"/>
                <a:gd name="T1" fmla="*/ 42 h 42"/>
                <a:gd name="T2" fmla="*/ 3 w 38"/>
                <a:gd name="T3" fmla="*/ 42 h 42"/>
                <a:gd name="T4" fmla="*/ 8 w 38"/>
                <a:gd name="T5" fmla="*/ 38 h 42"/>
                <a:gd name="T6" fmla="*/ 11 w 38"/>
                <a:gd name="T7" fmla="*/ 35 h 42"/>
                <a:gd name="T8" fmla="*/ 15 w 38"/>
                <a:gd name="T9" fmla="*/ 32 h 42"/>
                <a:gd name="T10" fmla="*/ 19 w 38"/>
                <a:gd name="T11" fmla="*/ 31 h 42"/>
                <a:gd name="T12" fmla="*/ 24 w 38"/>
                <a:gd name="T13" fmla="*/ 31 h 42"/>
                <a:gd name="T14" fmla="*/ 28 w 38"/>
                <a:gd name="T15" fmla="*/ 32 h 42"/>
                <a:gd name="T16" fmla="*/ 33 w 38"/>
                <a:gd name="T17" fmla="*/ 35 h 42"/>
                <a:gd name="T18" fmla="*/ 38 w 38"/>
                <a:gd name="T19" fmla="*/ 37 h 42"/>
                <a:gd name="T20" fmla="*/ 12 w 38"/>
                <a:gd name="T21" fmla="*/ 12 h 42"/>
                <a:gd name="T22" fmla="*/ 0 w 38"/>
                <a:gd name="T23" fmla="*/ 0 h 42"/>
                <a:gd name="T24" fmla="*/ 3 w 38"/>
                <a:gd name="T25" fmla="*/ 42 h 42"/>
                <a:gd name="T26" fmla="*/ 3 w 38"/>
                <a:gd name="T2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2">
                  <a:moveTo>
                    <a:pt x="3" y="42"/>
                  </a:moveTo>
                  <a:lnTo>
                    <a:pt x="3" y="42"/>
                  </a:lnTo>
                  <a:lnTo>
                    <a:pt x="8" y="38"/>
                  </a:lnTo>
                  <a:lnTo>
                    <a:pt x="11" y="35"/>
                  </a:lnTo>
                  <a:lnTo>
                    <a:pt x="15" y="32"/>
                  </a:lnTo>
                  <a:lnTo>
                    <a:pt x="19" y="31"/>
                  </a:lnTo>
                  <a:lnTo>
                    <a:pt x="24" y="31"/>
                  </a:lnTo>
                  <a:lnTo>
                    <a:pt x="28" y="32"/>
                  </a:lnTo>
                  <a:lnTo>
                    <a:pt x="33" y="35"/>
                  </a:lnTo>
                  <a:lnTo>
                    <a:pt x="38" y="37"/>
                  </a:lnTo>
                  <a:lnTo>
                    <a:pt x="12" y="12"/>
                  </a:lnTo>
                  <a:lnTo>
                    <a:pt x="0" y="0"/>
                  </a:lnTo>
                  <a:lnTo>
                    <a:pt x="3" y="42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F1E9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5" name="Freeform 369"/>
            <p:cNvSpPr>
              <a:spLocks/>
            </p:cNvSpPr>
            <p:nvPr/>
          </p:nvSpPr>
          <p:spPr bwMode="auto">
            <a:xfrm>
              <a:off x="1214438" y="3514725"/>
              <a:ext cx="65088" cy="28575"/>
            </a:xfrm>
            <a:custGeom>
              <a:avLst/>
              <a:gdLst>
                <a:gd name="T0" fmla="*/ 12 w 41"/>
                <a:gd name="T1" fmla="*/ 8 h 18"/>
                <a:gd name="T2" fmla="*/ 0 w 41"/>
                <a:gd name="T3" fmla="*/ 0 h 18"/>
                <a:gd name="T4" fmla="*/ 10 w 41"/>
                <a:gd name="T5" fmla="*/ 13 h 18"/>
                <a:gd name="T6" fmla="*/ 10 w 41"/>
                <a:gd name="T7" fmla="*/ 13 h 18"/>
                <a:gd name="T8" fmla="*/ 20 w 41"/>
                <a:gd name="T9" fmla="*/ 17 h 18"/>
                <a:gd name="T10" fmla="*/ 28 w 41"/>
                <a:gd name="T11" fmla="*/ 18 h 18"/>
                <a:gd name="T12" fmla="*/ 35 w 41"/>
                <a:gd name="T13" fmla="*/ 17 h 18"/>
                <a:gd name="T14" fmla="*/ 41 w 41"/>
                <a:gd name="T15" fmla="*/ 13 h 18"/>
                <a:gd name="T16" fmla="*/ 12 w 41"/>
                <a:gd name="T17" fmla="*/ 8 h 18"/>
                <a:gd name="T18" fmla="*/ 12 w 41"/>
                <a:gd name="T19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8">
                  <a:moveTo>
                    <a:pt x="12" y="8"/>
                  </a:moveTo>
                  <a:lnTo>
                    <a:pt x="0" y="0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20" y="17"/>
                  </a:lnTo>
                  <a:lnTo>
                    <a:pt x="28" y="18"/>
                  </a:lnTo>
                  <a:lnTo>
                    <a:pt x="35" y="17"/>
                  </a:lnTo>
                  <a:lnTo>
                    <a:pt x="41" y="13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6" name="Freeform 370"/>
            <p:cNvSpPr>
              <a:spLocks/>
            </p:cNvSpPr>
            <p:nvPr/>
          </p:nvSpPr>
          <p:spPr bwMode="auto">
            <a:xfrm>
              <a:off x="1230313" y="3535363"/>
              <a:ext cx="100013" cy="11113"/>
            </a:xfrm>
            <a:custGeom>
              <a:avLst/>
              <a:gdLst>
                <a:gd name="T0" fmla="*/ 58 w 63"/>
                <a:gd name="T1" fmla="*/ 2 h 7"/>
                <a:gd name="T2" fmla="*/ 31 w 63"/>
                <a:gd name="T3" fmla="*/ 0 h 7"/>
                <a:gd name="T4" fmla="*/ 31 w 63"/>
                <a:gd name="T5" fmla="*/ 0 h 7"/>
                <a:gd name="T6" fmla="*/ 25 w 63"/>
                <a:gd name="T7" fmla="*/ 4 h 7"/>
                <a:gd name="T8" fmla="*/ 18 w 63"/>
                <a:gd name="T9" fmla="*/ 5 h 7"/>
                <a:gd name="T10" fmla="*/ 10 w 63"/>
                <a:gd name="T11" fmla="*/ 4 h 7"/>
                <a:gd name="T12" fmla="*/ 0 w 63"/>
                <a:gd name="T13" fmla="*/ 0 h 7"/>
                <a:gd name="T14" fmla="*/ 6 w 63"/>
                <a:gd name="T15" fmla="*/ 7 h 7"/>
                <a:gd name="T16" fmla="*/ 63 w 63"/>
                <a:gd name="T17" fmla="*/ 7 h 7"/>
                <a:gd name="T18" fmla="*/ 58 w 63"/>
                <a:gd name="T19" fmla="*/ 2 h 7"/>
                <a:gd name="T20" fmla="*/ 58 w 63"/>
                <a:gd name="T21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7">
                  <a:moveTo>
                    <a:pt x="58" y="2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0" y="4"/>
                  </a:lnTo>
                  <a:lnTo>
                    <a:pt x="0" y="0"/>
                  </a:lnTo>
                  <a:lnTo>
                    <a:pt x="6" y="7"/>
                  </a:lnTo>
                  <a:lnTo>
                    <a:pt x="63" y="7"/>
                  </a:lnTo>
                  <a:lnTo>
                    <a:pt x="58" y="2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rgbClr val="DCE2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7" name="Freeform 371"/>
            <p:cNvSpPr>
              <a:spLocks/>
            </p:cNvSpPr>
            <p:nvPr/>
          </p:nvSpPr>
          <p:spPr bwMode="auto">
            <a:xfrm>
              <a:off x="1239838" y="3538538"/>
              <a:ext cx="365125" cy="42863"/>
            </a:xfrm>
            <a:custGeom>
              <a:avLst/>
              <a:gdLst>
                <a:gd name="T0" fmla="*/ 72 w 230"/>
                <a:gd name="T1" fmla="*/ 27 h 27"/>
                <a:gd name="T2" fmla="*/ 72 w 230"/>
                <a:gd name="T3" fmla="*/ 5 h 27"/>
                <a:gd name="T4" fmla="*/ 221 w 230"/>
                <a:gd name="T5" fmla="*/ 5 h 27"/>
                <a:gd name="T6" fmla="*/ 226 w 230"/>
                <a:gd name="T7" fmla="*/ 3 h 27"/>
                <a:gd name="T8" fmla="*/ 230 w 230"/>
                <a:gd name="T9" fmla="*/ 0 h 27"/>
                <a:gd name="T10" fmla="*/ 52 w 230"/>
                <a:gd name="T11" fmla="*/ 0 h 27"/>
                <a:gd name="T12" fmla="*/ 57 w 230"/>
                <a:gd name="T13" fmla="*/ 5 h 27"/>
                <a:gd name="T14" fmla="*/ 0 w 230"/>
                <a:gd name="T15" fmla="*/ 5 h 27"/>
                <a:gd name="T16" fmla="*/ 5 w 230"/>
                <a:gd name="T17" fmla="*/ 12 h 27"/>
                <a:gd name="T18" fmla="*/ 5 w 230"/>
                <a:gd name="T19" fmla="*/ 14 h 27"/>
                <a:gd name="T20" fmla="*/ 5 w 230"/>
                <a:gd name="T21" fmla="*/ 14 h 27"/>
                <a:gd name="T22" fmla="*/ 14 w 230"/>
                <a:gd name="T23" fmla="*/ 27 h 27"/>
                <a:gd name="T24" fmla="*/ 72 w 230"/>
                <a:gd name="T25" fmla="*/ 27 h 27"/>
                <a:gd name="T26" fmla="*/ 72 w 230"/>
                <a:gd name="T2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0" h="27">
                  <a:moveTo>
                    <a:pt x="72" y="27"/>
                  </a:moveTo>
                  <a:lnTo>
                    <a:pt x="72" y="5"/>
                  </a:lnTo>
                  <a:lnTo>
                    <a:pt x="221" y="5"/>
                  </a:lnTo>
                  <a:lnTo>
                    <a:pt x="226" y="3"/>
                  </a:lnTo>
                  <a:lnTo>
                    <a:pt x="230" y="0"/>
                  </a:lnTo>
                  <a:lnTo>
                    <a:pt x="52" y="0"/>
                  </a:lnTo>
                  <a:lnTo>
                    <a:pt x="57" y="5"/>
                  </a:lnTo>
                  <a:lnTo>
                    <a:pt x="0" y="5"/>
                  </a:lnTo>
                  <a:lnTo>
                    <a:pt x="5" y="12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14" y="27"/>
                  </a:lnTo>
                  <a:lnTo>
                    <a:pt x="72" y="27"/>
                  </a:lnTo>
                  <a:lnTo>
                    <a:pt x="72" y="27"/>
                  </a:lnTo>
                  <a:close/>
                </a:path>
              </a:pathLst>
            </a:custGeom>
            <a:solidFill>
              <a:srgbClr val="A4B0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8" name="Freeform 372"/>
            <p:cNvSpPr>
              <a:spLocks/>
            </p:cNvSpPr>
            <p:nvPr/>
          </p:nvSpPr>
          <p:spPr bwMode="auto">
            <a:xfrm>
              <a:off x="1354138" y="3546475"/>
              <a:ext cx="236538" cy="34925"/>
            </a:xfrm>
            <a:custGeom>
              <a:avLst/>
              <a:gdLst>
                <a:gd name="T0" fmla="*/ 0 w 149"/>
                <a:gd name="T1" fmla="*/ 0 h 22"/>
                <a:gd name="T2" fmla="*/ 0 w 149"/>
                <a:gd name="T3" fmla="*/ 22 h 22"/>
                <a:gd name="T4" fmla="*/ 19 w 149"/>
                <a:gd name="T5" fmla="*/ 20 h 22"/>
                <a:gd name="T6" fmla="*/ 48 w 149"/>
                <a:gd name="T7" fmla="*/ 19 h 22"/>
                <a:gd name="T8" fmla="*/ 129 w 149"/>
                <a:gd name="T9" fmla="*/ 17 h 22"/>
                <a:gd name="T10" fmla="*/ 139 w 149"/>
                <a:gd name="T11" fmla="*/ 16 h 22"/>
                <a:gd name="T12" fmla="*/ 149 w 149"/>
                <a:gd name="T13" fmla="*/ 16 h 22"/>
                <a:gd name="T14" fmla="*/ 149 w 149"/>
                <a:gd name="T15" fmla="*/ 0 h 22"/>
                <a:gd name="T16" fmla="*/ 0 w 149"/>
                <a:gd name="T17" fmla="*/ 0 h 22"/>
                <a:gd name="T18" fmla="*/ 0 w 149"/>
                <a:gd name="T1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22">
                  <a:moveTo>
                    <a:pt x="0" y="0"/>
                  </a:moveTo>
                  <a:lnTo>
                    <a:pt x="0" y="22"/>
                  </a:lnTo>
                  <a:lnTo>
                    <a:pt x="19" y="20"/>
                  </a:lnTo>
                  <a:lnTo>
                    <a:pt x="48" y="19"/>
                  </a:lnTo>
                  <a:lnTo>
                    <a:pt x="129" y="17"/>
                  </a:lnTo>
                  <a:lnTo>
                    <a:pt x="139" y="16"/>
                  </a:lnTo>
                  <a:lnTo>
                    <a:pt x="149" y="16"/>
                  </a:lnTo>
                  <a:lnTo>
                    <a:pt x="14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E2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9" name="Freeform 373"/>
            <p:cNvSpPr>
              <a:spLocks noEditPoints="1"/>
            </p:cNvSpPr>
            <p:nvPr/>
          </p:nvSpPr>
          <p:spPr bwMode="auto">
            <a:xfrm>
              <a:off x="1130300" y="3578225"/>
              <a:ext cx="300038" cy="669925"/>
            </a:xfrm>
            <a:custGeom>
              <a:avLst/>
              <a:gdLst>
                <a:gd name="T0" fmla="*/ 116 w 189"/>
                <a:gd name="T1" fmla="*/ 7 h 422"/>
                <a:gd name="T2" fmla="*/ 98 w 189"/>
                <a:gd name="T3" fmla="*/ 15 h 422"/>
                <a:gd name="T4" fmla="*/ 86 w 189"/>
                <a:gd name="T5" fmla="*/ 27 h 422"/>
                <a:gd name="T6" fmla="*/ 81 w 189"/>
                <a:gd name="T7" fmla="*/ 38 h 422"/>
                <a:gd name="T8" fmla="*/ 80 w 189"/>
                <a:gd name="T9" fmla="*/ 62 h 422"/>
                <a:gd name="T10" fmla="*/ 55 w 189"/>
                <a:gd name="T11" fmla="*/ 116 h 422"/>
                <a:gd name="T12" fmla="*/ 49 w 189"/>
                <a:gd name="T13" fmla="*/ 151 h 422"/>
                <a:gd name="T14" fmla="*/ 47 w 189"/>
                <a:gd name="T15" fmla="*/ 186 h 422"/>
                <a:gd name="T16" fmla="*/ 54 w 189"/>
                <a:gd name="T17" fmla="*/ 233 h 422"/>
                <a:gd name="T18" fmla="*/ 50 w 189"/>
                <a:gd name="T19" fmla="*/ 277 h 422"/>
                <a:gd name="T20" fmla="*/ 40 w 189"/>
                <a:gd name="T21" fmla="*/ 322 h 422"/>
                <a:gd name="T22" fmla="*/ 33 w 189"/>
                <a:gd name="T23" fmla="*/ 344 h 422"/>
                <a:gd name="T24" fmla="*/ 24 w 189"/>
                <a:gd name="T25" fmla="*/ 373 h 422"/>
                <a:gd name="T26" fmla="*/ 0 w 189"/>
                <a:gd name="T27" fmla="*/ 422 h 422"/>
                <a:gd name="T28" fmla="*/ 31 w 189"/>
                <a:gd name="T29" fmla="*/ 410 h 422"/>
                <a:gd name="T30" fmla="*/ 50 w 189"/>
                <a:gd name="T31" fmla="*/ 383 h 422"/>
                <a:gd name="T32" fmla="*/ 56 w 189"/>
                <a:gd name="T33" fmla="*/ 356 h 422"/>
                <a:gd name="T34" fmla="*/ 82 w 189"/>
                <a:gd name="T35" fmla="*/ 272 h 422"/>
                <a:gd name="T36" fmla="*/ 100 w 189"/>
                <a:gd name="T37" fmla="*/ 227 h 422"/>
                <a:gd name="T38" fmla="*/ 117 w 189"/>
                <a:gd name="T39" fmla="*/ 179 h 422"/>
                <a:gd name="T40" fmla="*/ 130 w 189"/>
                <a:gd name="T41" fmla="*/ 125 h 422"/>
                <a:gd name="T42" fmla="*/ 163 w 189"/>
                <a:gd name="T43" fmla="*/ 79 h 422"/>
                <a:gd name="T44" fmla="*/ 177 w 189"/>
                <a:gd name="T45" fmla="*/ 89 h 422"/>
                <a:gd name="T46" fmla="*/ 188 w 189"/>
                <a:gd name="T47" fmla="*/ 101 h 422"/>
                <a:gd name="T48" fmla="*/ 186 w 189"/>
                <a:gd name="T49" fmla="*/ 54 h 422"/>
                <a:gd name="T50" fmla="*/ 173 w 189"/>
                <a:gd name="T51" fmla="*/ 20 h 422"/>
                <a:gd name="T52" fmla="*/ 160 w 189"/>
                <a:gd name="T53" fmla="*/ 0 h 422"/>
                <a:gd name="T54" fmla="*/ 159 w 189"/>
                <a:gd name="T55" fmla="*/ 6 h 422"/>
                <a:gd name="T56" fmla="*/ 110 w 189"/>
                <a:gd name="T57" fmla="*/ 24 h 422"/>
                <a:gd name="T58" fmla="*/ 98 w 189"/>
                <a:gd name="T59" fmla="*/ 36 h 422"/>
                <a:gd name="T60" fmla="*/ 92 w 189"/>
                <a:gd name="T61" fmla="*/ 52 h 422"/>
                <a:gd name="T62" fmla="*/ 95 w 189"/>
                <a:gd name="T63" fmla="*/ 70 h 422"/>
                <a:gd name="T64" fmla="*/ 67 w 189"/>
                <a:gd name="T65" fmla="*/ 130 h 422"/>
                <a:gd name="T66" fmla="*/ 63 w 189"/>
                <a:gd name="T67" fmla="*/ 203 h 422"/>
                <a:gd name="T68" fmla="*/ 65 w 189"/>
                <a:gd name="T69" fmla="*/ 248 h 422"/>
                <a:gd name="T70" fmla="*/ 53 w 189"/>
                <a:gd name="T71" fmla="*/ 321 h 422"/>
                <a:gd name="T72" fmla="*/ 16 w 189"/>
                <a:gd name="T73" fmla="*/ 413 h 422"/>
                <a:gd name="T74" fmla="*/ 28 w 189"/>
                <a:gd name="T75" fmla="*/ 375 h 422"/>
                <a:gd name="T76" fmla="*/ 31 w 189"/>
                <a:gd name="T77" fmla="*/ 365 h 422"/>
                <a:gd name="T78" fmla="*/ 42 w 189"/>
                <a:gd name="T79" fmla="*/ 333 h 422"/>
                <a:gd name="T80" fmla="*/ 44 w 189"/>
                <a:gd name="T81" fmla="*/ 324 h 422"/>
                <a:gd name="T82" fmla="*/ 50 w 189"/>
                <a:gd name="T83" fmla="*/ 301 h 422"/>
                <a:gd name="T84" fmla="*/ 59 w 189"/>
                <a:gd name="T85" fmla="*/ 233 h 422"/>
                <a:gd name="T86" fmla="*/ 59 w 189"/>
                <a:gd name="T87" fmla="*/ 232 h 422"/>
                <a:gd name="T88" fmla="*/ 52 w 189"/>
                <a:gd name="T89" fmla="*/ 186 h 422"/>
                <a:gd name="T90" fmla="*/ 52 w 189"/>
                <a:gd name="T91" fmla="*/ 171 h 422"/>
                <a:gd name="T92" fmla="*/ 56 w 189"/>
                <a:gd name="T93" fmla="*/ 133 h 422"/>
                <a:gd name="T94" fmla="*/ 86 w 189"/>
                <a:gd name="T95" fmla="*/ 74 h 422"/>
                <a:gd name="T96" fmla="*/ 86 w 189"/>
                <a:gd name="T97" fmla="*/ 70 h 422"/>
                <a:gd name="T98" fmla="*/ 85 w 189"/>
                <a:gd name="T99" fmla="*/ 45 h 422"/>
                <a:gd name="T100" fmla="*/ 88 w 189"/>
                <a:gd name="T101" fmla="*/ 34 h 422"/>
                <a:gd name="T102" fmla="*/ 97 w 189"/>
                <a:gd name="T103" fmla="*/ 22 h 422"/>
                <a:gd name="T104" fmla="*/ 141 w 189"/>
                <a:gd name="T105" fmla="*/ 6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9" h="422">
                  <a:moveTo>
                    <a:pt x="160" y="0"/>
                  </a:moveTo>
                  <a:lnTo>
                    <a:pt x="141" y="2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04" y="12"/>
                  </a:lnTo>
                  <a:lnTo>
                    <a:pt x="98" y="15"/>
                  </a:lnTo>
                  <a:lnTo>
                    <a:pt x="94" y="18"/>
                  </a:lnTo>
                  <a:lnTo>
                    <a:pt x="89" y="23"/>
                  </a:lnTo>
                  <a:lnTo>
                    <a:pt x="86" y="27"/>
                  </a:lnTo>
                  <a:lnTo>
                    <a:pt x="83" y="32"/>
                  </a:lnTo>
                  <a:lnTo>
                    <a:pt x="81" y="38"/>
                  </a:lnTo>
                  <a:lnTo>
                    <a:pt x="81" y="38"/>
                  </a:lnTo>
                  <a:lnTo>
                    <a:pt x="80" y="45"/>
                  </a:lnTo>
                  <a:lnTo>
                    <a:pt x="79" y="53"/>
                  </a:lnTo>
                  <a:lnTo>
                    <a:pt x="80" y="62"/>
                  </a:lnTo>
                  <a:lnTo>
                    <a:pt x="81" y="71"/>
                  </a:lnTo>
                  <a:lnTo>
                    <a:pt x="55" y="116"/>
                  </a:lnTo>
                  <a:lnTo>
                    <a:pt x="55" y="116"/>
                  </a:lnTo>
                  <a:lnTo>
                    <a:pt x="52" y="133"/>
                  </a:lnTo>
                  <a:lnTo>
                    <a:pt x="52" y="133"/>
                  </a:lnTo>
                  <a:lnTo>
                    <a:pt x="49" y="151"/>
                  </a:lnTo>
                  <a:lnTo>
                    <a:pt x="47" y="171"/>
                  </a:lnTo>
                  <a:lnTo>
                    <a:pt x="47" y="171"/>
                  </a:lnTo>
                  <a:lnTo>
                    <a:pt x="47" y="186"/>
                  </a:lnTo>
                  <a:lnTo>
                    <a:pt x="49" y="201"/>
                  </a:lnTo>
                  <a:lnTo>
                    <a:pt x="51" y="216"/>
                  </a:lnTo>
                  <a:lnTo>
                    <a:pt x="54" y="233"/>
                  </a:lnTo>
                  <a:lnTo>
                    <a:pt x="54" y="233"/>
                  </a:lnTo>
                  <a:lnTo>
                    <a:pt x="52" y="255"/>
                  </a:lnTo>
                  <a:lnTo>
                    <a:pt x="50" y="277"/>
                  </a:lnTo>
                  <a:lnTo>
                    <a:pt x="45" y="300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37" y="331"/>
                  </a:lnTo>
                  <a:lnTo>
                    <a:pt x="37" y="331"/>
                  </a:lnTo>
                  <a:lnTo>
                    <a:pt x="33" y="344"/>
                  </a:lnTo>
                  <a:lnTo>
                    <a:pt x="28" y="354"/>
                  </a:lnTo>
                  <a:lnTo>
                    <a:pt x="26" y="364"/>
                  </a:lnTo>
                  <a:lnTo>
                    <a:pt x="24" y="373"/>
                  </a:lnTo>
                  <a:lnTo>
                    <a:pt x="16" y="390"/>
                  </a:lnTo>
                  <a:lnTo>
                    <a:pt x="0" y="422"/>
                  </a:lnTo>
                  <a:lnTo>
                    <a:pt x="0" y="422"/>
                  </a:lnTo>
                  <a:lnTo>
                    <a:pt x="11" y="420"/>
                  </a:lnTo>
                  <a:lnTo>
                    <a:pt x="22" y="416"/>
                  </a:lnTo>
                  <a:lnTo>
                    <a:pt x="31" y="410"/>
                  </a:lnTo>
                  <a:lnTo>
                    <a:pt x="37" y="403"/>
                  </a:lnTo>
                  <a:lnTo>
                    <a:pt x="44" y="394"/>
                  </a:lnTo>
                  <a:lnTo>
                    <a:pt x="50" y="383"/>
                  </a:lnTo>
                  <a:lnTo>
                    <a:pt x="53" y="371"/>
                  </a:lnTo>
                  <a:lnTo>
                    <a:pt x="56" y="356"/>
                  </a:lnTo>
                  <a:lnTo>
                    <a:pt x="56" y="356"/>
                  </a:lnTo>
                  <a:lnTo>
                    <a:pt x="63" y="330"/>
                  </a:lnTo>
                  <a:lnTo>
                    <a:pt x="72" y="302"/>
                  </a:lnTo>
                  <a:lnTo>
                    <a:pt x="82" y="272"/>
                  </a:lnTo>
                  <a:lnTo>
                    <a:pt x="94" y="240"/>
                  </a:lnTo>
                  <a:lnTo>
                    <a:pt x="94" y="240"/>
                  </a:lnTo>
                  <a:lnTo>
                    <a:pt x="100" y="227"/>
                  </a:lnTo>
                  <a:lnTo>
                    <a:pt x="107" y="211"/>
                  </a:lnTo>
                  <a:lnTo>
                    <a:pt x="113" y="195"/>
                  </a:lnTo>
                  <a:lnTo>
                    <a:pt x="117" y="179"/>
                  </a:lnTo>
                  <a:lnTo>
                    <a:pt x="122" y="162"/>
                  </a:lnTo>
                  <a:lnTo>
                    <a:pt x="126" y="144"/>
                  </a:lnTo>
                  <a:lnTo>
                    <a:pt x="130" y="125"/>
                  </a:lnTo>
                  <a:lnTo>
                    <a:pt x="132" y="106"/>
                  </a:lnTo>
                  <a:lnTo>
                    <a:pt x="167" y="59"/>
                  </a:lnTo>
                  <a:lnTo>
                    <a:pt x="163" y="79"/>
                  </a:lnTo>
                  <a:lnTo>
                    <a:pt x="163" y="79"/>
                  </a:lnTo>
                  <a:lnTo>
                    <a:pt x="170" y="84"/>
                  </a:lnTo>
                  <a:lnTo>
                    <a:pt x="177" y="89"/>
                  </a:lnTo>
                  <a:lnTo>
                    <a:pt x="184" y="95"/>
                  </a:lnTo>
                  <a:lnTo>
                    <a:pt x="188" y="101"/>
                  </a:lnTo>
                  <a:lnTo>
                    <a:pt x="188" y="101"/>
                  </a:lnTo>
                  <a:lnTo>
                    <a:pt x="189" y="85"/>
                  </a:lnTo>
                  <a:lnTo>
                    <a:pt x="188" y="69"/>
                  </a:lnTo>
                  <a:lnTo>
                    <a:pt x="186" y="54"/>
                  </a:lnTo>
                  <a:lnTo>
                    <a:pt x="184" y="42"/>
                  </a:lnTo>
                  <a:lnTo>
                    <a:pt x="179" y="30"/>
                  </a:lnTo>
                  <a:lnTo>
                    <a:pt x="173" y="20"/>
                  </a:lnTo>
                  <a:lnTo>
                    <a:pt x="168" y="9"/>
                  </a:lnTo>
                  <a:lnTo>
                    <a:pt x="160" y="0"/>
                  </a:lnTo>
                  <a:lnTo>
                    <a:pt x="160" y="0"/>
                  </a:lnTo>
                  <a:close/>
                  <a:moveTo>
                    <a:pt x="141" y="6"/>
                  </a:moveTo>
                  <a:lnTo>
                    <a:pt x="159" y="6"/>
                  </a:lnTo>
                  <a:lnTo>
                    <a:pt x="159" y="6"/>
                  </a:lnTo>
                  <a:lnTo>
                    <a:pt x="140" y="11"/>
                  </a:lnTo>
                  <a:lnTo>
                    <a:pt x="124" y="16"/>
                  </a:lnTo>
                  <a:lnTo>
                    <a:pt x="110" y="24"/>
                  </a:lnTo>
                  <a:lnTo>
                    <a:pt x="106" y="27"/>
                  </a:lnTo>
                  <a:lnTo>
                    <a:pt x="101" y="32"/>
                  </a:lnTo>
                  <a:lnTo>
                    <a:pt x="98" y="36"/>
                  </a:lnTo>
                  <a:lnTo>
                    <a:pt x="96" y="42"/>
                  </a:lnTo>
                  <a:lnTo>
                    <a:pt x="94" y="47"/>
                  </a:lnTo>
                  <a:lnTo>
                    <a:pt x="92" y="52"/>
                  </a:lnTo>
                  <a:lnTo>
                    <a:pt x="92" y="58"/>
                  </a:lnTo>
                  <a:lnTo>
                    <a:pt x="94" y="63"/>
                  </a:lnTo>
                  <a:lnTo>
                    <a:pt x="95" y="70"/>
                  </a:lnTo>
                  <a:lnTo>
                    <a:pt x="97" y="77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3" y="156"/>
                  </a:lnTo>
                  <a:lnTo>
                    <a:pt x="62" y="179"/>
                  </a:lnTo>
                  <a:lnTo>
                    <a:pt x="63" y="203"/>
                  </a:lnTo>
                  <a:lnTo>
                    <a:pt x="67" y="224"/>
                  </a:lnTo>
                  <a:lnTo>
                    <a:pt x="67" y="224"/>
                  </a:lnTo>
                  <a:lnTo>
                    <a:pt x="65" y="248"/>
                  </a:lnTo>
                  <a:lnTo>
                    <a:pt x="63" y="272"/>
                  </a:lnTo>
                  <a:lnTo>
                    <a:pt x="60" y="296"/>
                  </a:lnTo>
                  <a:lnTo>
                    <a:pt x="53" y="321"/>
                  </a:lnTo>
                  <a:lnTo>
                    <a:pt x="23" y="410"/>
                  </a:lnTo>
                  <a:lnTo>
                    <a:pt x="23" y="410"/>
                  </a:lnTo>
                  <a:lnTo>
                    <a:pt x="16" y="413"/>
                  </a:lnTo>
                  <a:lnTo>
                    <a:pt x="8" y="416"/>
                  </a:lnTo>
                  <a:lnTo>
                    <a:pt x="28" y="375"/>
                  </a:lnTo>
                  <a:lnTo>
                    <a:pt x="28" y="375"/>
                  </a:lnTo>
                  <a:lnTo>
                    <a:pt x="28" y="374"/>
                  </a:lnTo>
                  <a:lnTo>
                    <a:pt x="28" y="374"/>
                  </a:lnTo>
                  <a:lnTo>
                    <a:pt x="31" y="365"/>
                  </a:lnTo>
                  <a:lnTo>
                    <a:pt x="33" y="355"/>
                  </a:lnTo>
                  <a:lnTo>
                    <a:pt x="42" y="333"/>
                  </a:lnTo>
                  <a:lnTo>
                    <a:pt x="42" y="333"/>
                  </a:lnTo>
                  <a:lnTo>
                    <a:pt x="42" y="332"/>
                  </a:lnTo>
                  <a:lnTo>
                    <a:pt x="42" y="332"/>
                  </a:lnTo>
                  <a:lnTo>
                    <a:pt x="44" y="324"/>
                  </a:lnTo>
                  <a:lnTo>
                    <a:pt x="44" y="323"/>
                  </a:lnTo>
                  <a:lnTo>
                    <a:pt x="44" y="323"/>
                  </a:lnTo>
                  <a:lnTo>
                    <a:pt x="50" y="301"/>
                  </a:lnTo>
                  <a:lnTo>
                    <a:pt x="54" y="278"/>
                  </a:lnTo>
                  <a:lnTo>
                    <a:pt x="56" y="256"/>
                  </a:lnTo>
                  <a:lnTo>
                    <a:pt x="59" y="233"/>
                  </a:lnTo>
                  <a:lnTo>
                    <a:pt x="59" y="233"/>
                  </a:lnTo>
                  <a:lnTo>
                    <a:pt x="59" y="232"/>
                  </a:lnTo>
                  <a:lnTo>
                    <a:pt x="59" y="232"/>
                  </a:lnTo>
                  <a:lnTo>
                    <a:pt x="55" y="216"/>
                  </a:lnTo>
                  <a:lnTo>
                    <a:pt x="53" y="201"/>
                  </a:lnTo>
                  <a:lnTo>
                    <a:pt x="52" y="186"/>
                  </a:lnTo>
                  <a:lnTo>
                    <a:pt x="52" y="171"/>
                  </a:lnTo>
                  <a:lnTo>
                    <a:pt x="52" y="171"/>
                  </a:lnTo>
                  <a:lnTo>
                    <a:pt x="52" y="171"/>
                  </a:lnTo>
                  <a:lnTo>
                    <a:pt x="53" y="152"/>
                  </a:lnTo>
                  <a:lnTo>
                    <a:pt x="56" y="133"/>
                  </a:lnTo>
                  <a:lnTo>
                    <a:pt x="56" y="133"/>
                  </a:lnTo>
                  <a:lnTo>
                    <a:pt x="58" y="125"/>
                  </a:lnTo>
                  <a:lnTo>
                    <a:pt x="60" y="119"/>
                  </a:lnTo>
                  <a:lnTo>
                    <a:pt x="86" y="74"/>
                  </a:lnTo>
                  <a:lnTo>
                    <a:pt x="86" y="74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5" y="61"/>
                  </a:lnTo>
                  <a:lnTo>
                    <a:pt x="83" y="53"/>
                  </a:lnTo>
                  <a:lnTo>
                    <a:pt x="85" y="45"/>
                  </a:lnTo>
                  <a:lnTo>
                    <a:pt x="86" y="39"/>
                  </a:lnTo>
                  <a:lnTo>
                    <a:pt x="86" y="39"/>
                  </a:lnTo>
                  <a:lnTo>
                    <a:pt x="88" y="34"/>
                  </a:lnTo>
                  <a:lnTo>
                    <a:pt x="90" y="30"/>
                  </a:lnTo>
                  <a:lnTo>
                    <a:pt x="94" y="26"/>
                  </a:lnTo>
                  <a:lnTo>
                    <a:pt x="97" y="22"/>
                  </a:lnTo>
                  <a:lnTo>
                    <a:pt x="106" y="16"/>
                  </a:lnTo>
                  <a:lnTo>
                    <a:pt x="117" y="12"/>
                  </a:lnTo>
                  <a:lnTo>
                    <a:pt x="141" y="6"/>
                  </a:lnTo>
                  <a:lnTo>
                    <a:pt x="141" y="6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0" name="Freeform 374"/>
            <p:cNvSpPr>
              <a:spLocks/>
            </p:cNvSpPr>
            <p:nvPr/>
          </p:nvSpPr>
          <p:spPr bwMode="auto">
            <a:xfrm>
              <a:off x="1143000" y="3587750"/>
              <a:ext cx="239713" cy="650875"/>
            </a:xfrm>
            <a:custGeom>
              <a:avLst/>
              <a:gdLst>
                <a:gd name="T0" fmla="*/ 133 w 151"/>
                <a:gd name="T1" fmla="*/ 0 h 410"/>
                <a:gd name="T2" fmla="*/ 109 w 151"/>
                <a:gd name="T3" fmla="*/ 6 h 410"/>
                <a:gd name="T4" fmla="*/ 89 w 151"/>
                <a:gd name="T5" fmla="*/ 16 h 410"/>
                <a:gd name="T6" fmla="*/ 82 w 151"/>
                <a:gd name="T7" fmla="*/ 24 h 410"/>
                <a:gd name="T8" fmla="*/ 78 w 151"/>
                <a:gd name="T9" fmla="*/ 33 h 410"/>
                <a:gd name="T10" fmla="*/ 77 w 151"/>
                <a:gd name="T11" fmla="*/ 39 h 410"/>
                <a:gd name="T12" fmla="*/ 77 w 151"/>
                <a:gd name="T13" fmla="*/ 55 h 410"/>
                <a:gd name="T14" fmla="*/ 78 w 151"/>
                <a:gd name="T15" fmla="*/ 64 h 410"/>
                <a:gd name="T16" fmla="*/ 52 w 151"/>
                <a:gd name="T17" fmla="*/ 113 h 410"/>
                <a:gd name="T18" fmla="*/ 50 w 151"/>
                <a:gd name="T19" fmla="*/ 119 h 410"/>
                <a:gd name="T20" fmla="*/ 48 w 151"/>
                <a:gd name="T21" fmla="*/ 127 h 410"/>
                <a:gd name="T22" fmla="*/ 44 w 151"/>
                <a:gd name="T23" fmla="*/ 165 h 410"/>
                <a:gd name="T24" fmla="*/ 44 w 151"/>
                <a:gd name="T25" fmla="*/ 165 h 410"/>
                <a:gd name="T26" fmla="*/ 45 w 151"/>
                <a:gd name="T27" fmla="*/ 195 h 410"/>
                <a:gd name="T28" fmla="*/ 51 w 151"/>
                <a:gd name="T29" fmla="*/ 226 h 410"/>
                <a:gd name="T30" fmla="*/ 51 w 151"/>
                <a:gd name="T31" fmla="*/ 227 h 410"/>
                <a:gd name="T32" fmla="*/ 48 w 151"/>
                <a:gd name="T33" fmla="*/ 250 h 410"/>
                <a:gd name="T34" fmla="*/ 42 w 151"/>
                <a:gd name="T35" fmla="*/ 295 h 410"/>
                <a:gd name="T36" fmla="*/ 36 w 151"/>
                <a:gd name="T37" fmla="*/ 318 h 410"/>
                <a:gd name="T38" fmla="*/ 34 w 151"/>
                <a:gd name="T39" fmla="*/ 326 h 410"/>
                <a:gd name="T40" fmla="*/ 34 w 151"/>
                <a:gd name="T41" fmla="*/ 327 h 410"/>
                <a:gd name="T42" fmla="*/ 25 w 151"/>
                <a:gd name="T43" fmla="*/ 349 h 410"/>
                <a:gd name="T44" fmla="*/ 20 w 151"/>
                <a:gd name="T45" fmla="*/ 368 h 410"/>
                <a:gd name="T46" fmla="*/ 20 w 151"/>
                <a:gd name="T47" fmla="*/ 369 h 410"/>
                <a:gd name="T48" fmla="*/ 0 w 151"/>
                <a:gd name="T49" fmla="*/ 410 h 410"/>
                <a:gd name="T50" fmla="*/ 15 w 151"/>
                <a:gd name="T51" fmla="*/ 404 h 410"/>
                <a:gd name="T52" fmla="*/ 45 w 151"/>
                <a:gd name="T53" fmla="*/ 315 h 410"/>
                <a:gd name="T54" fmla="*/ 55 w 151"/>
                <a:gd name="T55" fmla="*/ 266 h 410"/>
                <a:gd name="T56" fmla="*/ 59 w 151"/>
                <a:gd name="T57" fmla="*/ 218 h 410"/>
                <a:gd name="T58" fmla="*/ 55 w 151"/>
                <a:gd name="T59" fmla="*/ 197 h 410"/>
                <a:gd name="T60" fmla="*/ 55 w 151"/>
                <a:gd name="T61" fmla="*/ 150 h 410"/>
                <a:gd name="T62" fmla="*/ 89 w 151"/>
                <a:gd name="T63" fmla="*/ 71 h 410"/>
                <a:gd name="T64" fmla="*/ 87 w 151"/>
                <a:gd name="T65" fmla="*/ 64 h 410"/>
                <a:gd name="T66" fmla="*/ 84 w 151"/>
                <a:gd name="T67" fmla="*/ 52 h 410"/>
                <a:gd name="T68" fmla="*/ 86 w 151"/>
                <a:gd name="T69" fmla="*/ 41 h 410"/>
                <a:gd name="T70" fmla="*/ 90 w 151"/>
                <a:gd name="T71" fmla="*/ 30 h 410"/>
                <a:gd name="T72" fmla="*/ 98 w 151"/>
                <a:gd name="T73" fmla="*/ 21 h 410"/>
                <a:gd name="T74" fmla="*/ 116 w 151"/>
                <a:gd name="T75" fmla="*/ 10 h 410"/>
                <a:gd name="T76" fmla="*/ 151 w 151"/>
                <a:gd name="T77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1" h="410">
                  <a:moveTo>
                    <a:pt x="151" y="0"/>
                  </a:moveTo>
                  <a:lnTo>
                    <a:pt x="133" y="0"/>
                  </a:lnTo>
                  <a:lnTo>
                    <a:pt x="109" y="6"/>
                  </a:lnTo>
                  <a:lnTo>
                    <a:pt x="109" y="6"/>
                  </a:lnTo>
                  <a:lnTo>
                    <a:pt x="98" y="10"/>
                  </a:lnTo>
                  <a:lnTo>
                    <a:pt x="89" y="16"/>
                  </a:lnTo>
                  <a:lnTo>
                    <a:pt x="86" y="20"/>
                  </a:lnTo>
                  <a:lnTo>
                    <a:pt x="82" y="24"/>
                  </a:lnTo>
                  <a:lnTo>
                    <a:pt x="80" y="28"/>
                  </a:lnTo>
                  <a:lnTo>
                    <a:pt x="78" y="33"/>
                  </a:lnTo>
                  <a:lnTo>
                    <a:pt x="78" y="33"/>
                  </a:lnTo>
                  <a:lnTo>
                    <a:pt x="77" y="39"/>
                  </a:lnTo>
                  <a:lnTo>
                    <a:pt x="75" y="47"/>
                  </a:lnTo>
                  <a:lnTo>
                    <a:pt x="77" y="55"/>
                  </a:lnTo>
                  <a:lnTo>
                    <a:pt x="78" y="64"/>
                  </a:lnTo>
                  <a:lnTo>
                    <a:pt x="78" y="64"/>
                  </a:lnTo>
                  <a:lnTo>
                    <a:pt x="78" y="68"/>
                  </a:lnTo>
                  <a:lnTo>
                    <a:pt x="52" y="113"/>
                  </a:lnTo>
                  <a:lnTo>
                    <a:pt x="52" y="113"/>
                  </a:lnTo>
                  <a:lnTo>
                    <a:pt x="50" y="119"/>
                  </a:lnTo>
                  <a:lnTo>
                    <a:pt x="48" y="127"/>
                  </a:lnTo>
                  <a:lnTo>
                    <a:pt x="48" y="127"/>
                  </a:lnTo>
                  <a:lnTo>
                    <a:pt x="45" y="146"/>
                  </a:lnTo>
                  <a:lnTo>
                    <a:pt x="44" y="165"/>
                  </a:lnTo>
                  <a:lnTo>
                    <a:pt x="44" y="165"/>
                  </a:lnTo>
                  <a:lnTo>
                    <a:pt x="44" y="165"/>
                  </a:lnTo>
                  <a:lnTo>
                    <a:pt x="44" y="180"/>
                  </a:lnTo>
                  <a:lnTo>
                    <a:pt x="45" y="195"/>
                  </a:lnTo>
                  <a:lnTo>
                    <a:pt x="47" y="210"/>
                  </a:lnTo>
                  <a:lnTo>
                    <a:pt x="51" y="226"/>
                  </a:lnTo>
                  <a:lnTo>
                    <a:pt x="51" y="226"/>
                  </a:lnTo>
                  <a:lnTo>
                    <a:pt x="51" y="227"/>
                  </a:lnTo>
                  <a:lnTo>
                    <a:pt x="51" y="227"/>
                  </a:lnTo>
                  <a:lnTo>
                    <a:pt x="48" y="250"/>
                  </a:lnTo>
                  <a:lnTo>
                    <a:pt x="46" y="272"/>
                  </a:lnTo>
                  <a:lnTo>
                    <a:pt x="42" y="295"/>
                  </a:lnTo>
                  <a:lnTo>
                    <a:pt x="36" y="317"/>
                  </a:lnTo>
                  <a:lnTo>
                    <a:pt x="36" y="318"/>
                  </a:lnTo>
                  <a:lnTo>
                    <a:pt x="36" y="318"/>
                  </a:lnTo>
                  <a:lnTo>
                    <a:pt x="34" y="326"/>
                  </a:lnTo>
                  <a:lnTo>
                    <a:pt x="34" y="326"/>
                  </a:lnTo>
                  <a:lnTo>
                    <a:pt x="34" y="327"/>
                  </a:lnTo>
                  <a:lnTo>
                    <a:pt x="34" y="327"/>
                  </a:lnTo>
                  <a:lnTo>
                    <a:pt x="25" y="349"/>
                  </a:lnTo>
                  <a:lnTo>
                    <a:pt x="23" y="359"/>
                  </a:lnTo>
                  <a:lnTo>
                    <a:pt x="20" y="368"/>
                  </a:lnTo>
                  <a:lnTo>
                    <a:pt x="20" y="368"/>
                  </a:lnTo>
                  <a:lnTo>
                    <a:pt x="20" y="369"/>
                  </a:lnTo>
                  <a:lnTo>
                    <a:pt x="0" y="410"/>
                  </a:lnTo>
                  <a:lnTo>
                    <a:pt x="0" y="410"/>
                  </a:lnTo>
                  <a:lnTo>
                    <a:pt x="8" y="407"/>
                  </a:lnTo>
                  <a:lnTo>
                    <a:pt x="15" y="404"/>
                  </a:lnTo>
                  <a:lnTo>
                    <a:pt x="45" y="315"/>
                  </a:lnTo>
                  <a:lnTo>
                    <a:pt x="45" y="315"/>
                  </a:lnTo>
                  <a:lnTo>
                    <a:pt x="52" y="290"/>
                  </a:lnTo>
                  <a:lnTo>
                    <a:pt x="55" y="266"/>
                  </a:lnTo>
                  <a:lnTo>
                    <a:pt x="57" y="242"/>
                  </a:lnTo>
                  <a:lnTo>
                    <a:pt x="59" y="218"/>
                  </a:lnTo>
                  <a:lnTo>
                    <a:pt x="59" y="218"/>
                  </a:lnTo>
                  <a:lnTo>
                    <a:pt x="55" y="197"/>
                  </a:lnTo>
                  <a:lnTo>
                    <a:pt x="54" y="173"/>
                  </a:lnTo>
                  <a:lnTo>
                    <a:pt x="55" y="150"/>
                  </a:lnTo>
                  <a:lnTo>
                    <a:pt x="59" y="124"/>
                  </a:lnTo>
                  <a:lnTo>
                    <a:pt x="89" y="71"/>
                  </a:lnTo>
                  <a:lnTo>
                    <a:pt x="89" y="71"/>
                  </a:lnTo>
                  <a:lnTo>
                    <a:pt x="87" y="64"/>
                  </a:lnTo>
                  <a:lnTo>
                    <a:pt x="86" y="57"/>
                  </a:lnTo>
                  <a:lnTo>
                    <a:pt x="84" y="52"/>
                  </a:lnTo>
                  <a:lnTo>
                    <a:pt x="84" y="46"/>
                  </a:lnTo>
                  <a:lnTo>
                    <a:pt x="86" y="41"/>
                  </a:lnTo>
                  <a:lnTo>
                    <a:pt x="88" y="36"/>
                  </a:lnTo>
                  <a:lnTo>
                    <a:pt x="90" y="30"/>
                  </a:lnTo>
                  <a:lnTo>
                    <a:pt x="93" y="26"/>
                  </a:lnTo>
                  <a:lnTo>
                    <a:pt x="98" y="21"/>
                  </a:lnTo>
                  <a:lnTo>
                    <a:pt x="102" y="18"/>
                  </a:lnTo>
                  <a:lnTo>
                    <a:pt x="116" y="10"/>
                  </a:lnTo>
                  <a:lnTo>
                    <a:pt x="132" y="5"/>
                  </a:lnTo>
                  <a:lnTo>
                    <a:pt x="151" y="0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1" name="Freeform 375"/>
            <p:cNvSpPr>
              <a:spLocks/>
            </p:cNvSpPr>
            <p:nvPr/>
          </p:nvSpPr>
          <p:spPr bwMode="auto">
            <a:xfrm>
              <a:off x="1130300" y="3671888"/>
              <a:ext cx="492125" cy="744538"/>
            </a:xfrm>
            <a:custGeom>
              <a:avLst/>
              <a:gdLst>
                <a:gd name="T0" fmla="*/ 167 w 310"/>
                <a:gd name="T1" fmla="*/ 0 h 469"/>
                <a:gd name="T2" fmla="*/ 132 w 310"/>
                <a:gd name="T3" fmla="*/ 47 h 469"/>
                <a:gd name="T4" fmla="*/ 126 w 310"/>
                <a:gd name="T5" fmla="*/ 85 h 469"/>
                <a:gd name="T6" fmla="*/ 117 w 310"/>
                <a:gd name="T7" fmla="*/ 120 h 469"/>
                <a:gd name="T8" fmla="*/ 107 w 310"/>
                <a:gd name="T9" fmla="*/ 152 h 469"/>
                <a:gd name="T10" fmla="*/ 94 w 310"/>
                <a:gd name="T11" fmla="*/ 181 h 469"/>
                <a:gd name="T12" fmla="*/ 82 w 310"/>
                <a:gd name="T13" fmla="*/ 213 h 469"/>
                <a:gd name="T14" fmla="*/ 63 w 310"/>
                <a:gd name="T15" fmla="*/ 271 h 469"/>
                <a:gd name="T16" fmla="*/ 56 w 310"/>
                <a:gd name="T17" fmla="*/ 297 h 469"/>
                <a:gd name="T18" fmla="*/ 50 w 310"/>
                <a:gd name="T19" fmla="*/ 324 h 469"/>
                <a:gd name="T20" fmla="*/ 37 w 310"/>
                <a:gd name="T21" fmla="*/ 344 h 469"/>
                <a:gd name="T22" fmla="*/ 22 w 310"/>
                <a:gd name="T23" fmla="*/ 357 h 469"/>
                <a:gd name="T24" fmla="*/ 0 w 310"/>
                <a:gd name="T25" fmla="*/ 363 h 469"/>
                <a:gd name="T26" fmla="*/ 6 w 310"/>
                <a:gd name="T27" fmla="*/ 369 h 469"/>
                <a:gd name="T28" fmla="*/ 17 w 310"/>
                <a:gd name="T29" fmla="*/ 378 h 469"/>
                <a:gd name="T30" fmla="*/ 31 w 310"/>
                <a:gd name="T31" fmla="*/ 382 h 469"/>
                <a:gd name="T32" fmla="*/ 45 w 310"/>
                <a:gd name="T33" fmla="*/ 384 h 469"/>
                <a:gd name="T34" fmla="*/ 54 w 310"/>
                <a:gd name="T35" fmla="*/ 375 h 469"/>
                <a:gd name="T36" fmla="*/ 61 w 310"/>
                <a:gd name="T37" fmla="*/ 364 h 469"/>
                <a:gd name="T38" fmla="*/ 69 w 310"/>
                <a:gd name="T39" fmla="*/ 341 h 469"/>
                <a:gd name="T40" fmla="*/ 73 w 310"/>
                <a:gd name="T41" fmla="*/ 315 h 469"/>
                <a:gd name="T42" fmla="*/ 78 w 310"/>
                <a:gd name="T43" fmla="*/ 304 h 469"/>
                <a:gd name="T44" fmla="*/ 83 w 310"/>
                <a:gd name="T45" fmla="*/ 294 h 469"/>
                <a:gd name="T46" fmla="*/ 87 w 310"/>
                <a:gd name="T47" fmla="*/ 283 h 469"/>
                <a:gd name="T48" fmla="*/ 108 w 310"/>
                <a:gd name="T49" fmla="*/ 228 h 469"/>
                <a:gd name="T50" fmla="*/ 123 w 310"/>
                <a:gd name="T51" fmla="*/ 188 h 469"/>
                <a:gd name="T52" fmla="*/ 136 w 310"/>
                <a:gd name="T53" fmla="*/ 147 h 469"/>
                <a:gd name="T54" fmla="*/ 161 w 310"/>
                <a:gd name="T55" fmla="*/ 30 h 469"/>
                <a:gd name="T56" fmla="*/ 169 w 310"/>
                <a:gd name="T57" fmla="*/ 63 h 469"/>
                <a:gd name="T58" fmla="*/ 179 w 310"/>
                <a:gd name="T59" fmla="*/ 129 h 469"/>
                <a:gd name="T60" fmla="*/ 181 w 310"/>
                <a:gd name="T61" fmla="*/ 163 h 469"/>
                <a:gd name="T62" fmla="*/ 196 w 310"/>
                <a:gd name="T63" fmla="*/ 220 h 469"/>
                <a:gd name="T64" fmla="*/ 216 w 310"/>
                <a:gd name="T65" fmla="*/ 269 h 469"/>
                <a:gd name="T66" fmla="*/ 247 w 310"/>
                <a:gd name="T67" fmla="*/ 363 h 469"/>
                <a:gd name="T68" fmla="*/ 266 w 310"/>
                <a:gd name="T69" fmla="*/ 407 h 469"/>
                <a:gd name="T70" fmla="*/ 274 w 310"/>
                <a:gd name="T71" fmla="*/ 439 h 469"/>
                <a:gd name="T72" fmla="*/ 272 w 310"/>
                <a:gd name="T73" fmla="*/ 450 h 469"/>
                <a:gd name="T74" fmla="*/ 268 w 310"/>
                <a:gd name="T75" fmla="*/ 458 h 469"/>
                <a:gd name="T76" fmla="*/ 261 w 310"/>
                <a:gd name="T77" fmla="*/ 463 h 469"/>
                <a:gd name="T78" fmla="*/ 251 w 310"/>
                <a:gd name="T79" fmla="*/ 465 h 469"/>
                <a:gd name="T80" fmla="*/ 263 w 310"/>
                <a:gd name="T81" fmla="*/ 468 h 469"/>
                <a:gd name="T82" fmla="*/ 284 w 310"/>
                <a:gd name="T83" fmla="*/ 469 h 469"/>
                <a:gd name="T84" fmla="*/ 298 w 310"/>
                <a:gd name="T85" fmla="*/ 465 h 469"/>
                <a:gd name="T86" fmla="*/ 307 w 310"/>
                <a:gd name="T87" fmla="*/ 454 h 469"/>
                <a:gd name="T88" fmla="*/ 280 w 310"/>
                <a:gd name="T89" fmla="*/ 376 h 469"/>
                <a:gd name="T90" fmla="*/ 249 w 310"/>
                <a:gd name="T91" fmla="*/ 272 h 469"/>
                <a:gd name="T92" fmla="*/ 243 w 310"/>
                <a:gd name="T93" fmla="*/ 253 h 469"/>
                <a:gd name="T94" fmla="*/ 239 w 310"/>
                <a:gd name="T95" fmla="*/ 213 h 469"/>
                <a:gd name="T96" fmla="*/ 224 w 310"/>
                <a:gd name="T97" fmla="*/ 161 h 469"/>
                <a:gd name="T98" fmla="*/ 218 w 310"/>
                <a:gd name="T99" fmla="*/ 146 h 469"/>
                <a:gd name="T100" fmla="*/ 212 w 310"/>
                <a:gd name="T101" fmla="*/ 119 h 469"/>
                <a:gd name="T102" fmla="*/ 211 w 310"/>
                <a:gd name="T103" fmla="*/ 106 h 469"/>
                <a:gd name="T104" fmla="*/ 207 w 310"/>
                <a:gd name="T105" fmla="*/ 80 h 469"/>
                <a:gd name="T106" fmla="*/ 202 w 310"/>
                <a:gd name="T107" fmla="*/ 65 h 469"/>
                <a:gd name="T108" fmla="*/ 196 w 310"/>
                <a:gd name="T109" fmla="*/ 52 h 469"/>
                <a:gd name="T110" fmla="*/ 188 w 310"/>
                <a:gd name="T111" fmla="*/ 42 h 469"/>
                <a:gd name="T112" fmla="*/ 177 w 310"/>
                <a:gd name="T113" fmla="*/ 30 h 469"/>
                <a:gd name="T114" fmla="*/ 163 w 310"/>
                <a:gd name="T115" fmla="*/ 2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0" h="469">
                  <a:moveTo>
                    <a:pt x="163" y="20"/>
                  </a:moveTo>
                  <a:lnTo>
                    <a:pt x="167" y="0"/>
                  </a:lnTo>
                  <a:lnTo>
                    <a:pt x="132" y="47"/>
                  </a:lnTo>
                  <a:lnTo>
                    <a:pt x="132" y="47"/>
                  </a:lnTo>
                  <a:lnTo>
                    <a:pt x="130" y="66"/>
                  </a:lnTo>
                  <a:lnTo>
                    <a:pt x="126" y="85"/>
                  </a:lnTo>
                  <a:lnTo>
                    <a:pt x="122" y="103"/>
                  </a:lnTo>
                  <a:lnTo>
                    <a:pt x="117" y="120"/>
                  </a:lnTo>
                  <a:lnTo>
                    <a:pt x="113" y="136"/>
                  </a:lnTo>
                  <a:lnTo>
                    <a:pt x="107" y="152"/>
                  </a:lnTo>
                  <a:lnTo>
                    <a:pt x="100" y="168"/>
                  </a:lnTo>
                  <a:lnTo>
                    <a:pt x="94" y="181"/>
                  </a:lnTo>
                  <a:lnTo>
                    <a:pt x="94" y="181"/>
                  </a:lnTo>
                  <a:lnTo>
                    <a:pt x="82" y="213"/>
                  </a:lnTo>
                  <a:lnTo>
                    <a:pt x="72" y="243"/>
                  </a:lnTo>
                  <a:lnTo>
                    <a:pt x="63" y="271"/>
                  </a:lnTo>
                  <a:lnTo>
                    <a:pt x="56" y="297"/>
                  </a:lnTo>
                  <a:lnTo>
                    <a:pt x="56" y="297"/>
                  </a:lnTo>
                  <a:lnTo>
                    <a:pt x="53" y="312"/>
                  </a:lnTo>
                  <a:lnTo>
                    <a:pt x="50" y="324"/>
                  </a:lnTo>
                  <a:lnTo>
                    <a:pt x="44" y="335"/>
                  </a:lnTo>
                  <a:lnTo>
                    <a:pt x="37" y="344"/>
                  </a:lnTo>
                  <a:lnTo>
                    <a:pt x="31" y="351"/>
                  </a:lnTo>
                  <a:lnTo>
                    <a:pt x="22" y="357"/>
                  </a:lnTo>
                  <a:lnTo>
                    <a:pt x="11" y="361"/>
                  </a:lnTo>
                  <a:lnTo>
                    <a:pt x="0" y="363"/>
                  </a:lnTo>
                  <a:lnTo>
                    <a:pt x="0" y="363"/>
                  </a:lnTo>
                  <a:lnTo>
                    <a:pt x="6" y="369"/>
                  </a:lnTo>
                  <a:lnTo>
                    <a:pt x="11" y="375"/>
                  </a:lnTo>
                  <a:lnTo>
                    <a:pt x="17" y="378"/>
                  </a:lnTo>
                  <a:lnTo>
                    <a:pt x="24" y="381"/>
                  </a:lnTo>
                  <a:lnTo>
                    <a:pt x="31" y="382"/>
                  </a:lnTo>
                  <a:lnTo>
                    <a:pt x="37" y="384"/>
                  </a:lnTo>
                  <a:lnTo>
                    <a:pt x="45" y="384"/>
                  </a:lnTo>
                  <a:lnTo>
                    <a:pt x="54" y="382"/>
                  </a:lnTo>
                  <a:lnTo>
                    <a:pt x="54" y="375"/>
                  </a:lnTo>
                  <a:lnTo>
                    <a:pt x="54" y="375"/>
                  </a:lnTo>
                  <a:lnTo>
                    <a:pt x="61" y="364"/>
                  </a:lnTo>
                  <a:lnTo>
                    <a:pt x="65" y="353"/>
                  </a:lnTo>
                  <a:lnTo>
                    <a:pt x="69" y="341"/>
                  </a:lnTo>
                  <a:lnTo>
                    <a:pt x="70" y="326"/>
                  </a:lnTo>
                  <a:lnTo>
                    <a:pt x="73" y="315"/>
                  </a:lnTo>
                  <a:lnTo>
                    <a:pt x="78" y="304"/>
                  </a:lnTo>
                  <a:lnTo>
                    <a:pt x="78" y="304"/>
                  </a:lnTo>
                  <a:lnTo>
                    <a:pt x="81" y="299"/>
                  </a:lnTo>
                  <a:lnTo>
                    <a:pt x="83" y="294"/>
                  </a:lnTo>
                  <a:lnTo>
                    <a:pt x="86" y="289"/>
                  </a:lnTo>
                  <a:lnTo>
                    <a:pt x="87" y="283"/>
                  </a:lnTo>
                  <a:lnTo>
                    <a:pt x="87" y="283"/>
                  </a:lnTo>
                  <a:lnTo>
                    <a:pt x="108" y="228"/>
                  </a:lnTo>
                  <a:lnTo>
                    <a:pt x="108" y="228"/>
                  </a:lnTo>
                  <a:lnTo>
                    <a:pt x="123" y="188"/>
                  </a:lnTo>
                  <a:lnTo>
                    <a:pt x="136" y="147"/>
                  </a:lnTo>
                  <a:lnTo>
                    <a:pt x="136" y="147"/>
                  </a:lnTo>
                  <a:lnTo>
                    <a:pt x="146" y="115"/>
                  </a:lnTo>
                  <a:lnTo>
                    <a:pt x="161" y="30"/>
                  </a:lnTo>
                  <a:lnTo>
                    <a:pt x="161" y="30"/>
                  </a:lnTo>
                  <a:lnTo>
                    <a:pt x="169" y="63"/>
                  </a:lnTo>
                  <a:lnTo>
                    <a:pt x="176" y="96"/>
                  </a:lnTo>
                  <a:lnTo>
                    <a:pt x="179" y="129"/>
                  </a:lnTo>
                  <a:lnTo>
                    <a:pt x="181" y="163"/>
                  </a:lnTo>
                  <a:lnTo>
                    <a:pt x="181" y="163"/>
                  </a:lnTo>
                  <a:lnTo>
                    <a:pt x="188" y="192"/>
                  </a:lnTo>
                  <a:lnTo>
                    <a:pt x="196" y="220"/>
                  </a:lnTo>
                  <a:lnTo>
                    <a:pt x="206" y="245"/>
                  </a:lnTo>
                  <a:lnTo>
                    <a:pt x="216" y="269"/>
                  </a:lnTo>
                  <a:lnTo>
                    <a:pt x="247" y="363"/>
                  </a:lnTo>
                  <a:lnTo>
                    <a:pt x="247" y="363"/>
                  </a:lnTo>
                  <a:lnTo>
                    <a:pt x="258" y="387"/>
                  </a:lnTo>
                  <a:lnTo>
                    <a:pt x="266" y="407"/>
                  </a:lnTo>
                  <a:lnTo>
                    <a:pt x="271" y="424"/>
                  </a:lnTo>
                  <a:lnTo>
                    <a:pt x="274" y="439"/>
                  </a:lnTo>
                  <a:lnTo>
                    <a:pt x="274" y="444"/>
                  </a:lnTo>
                  <a:lnTo>
                    <a:pt x="272" y="450"/>
                  </a:lnTo>
                  <a:lnTo>
                    <a:pt x="270" y="454"/>
                  </a:lnTo>
                  <a:lnTo>
                    <a:pt x="268" y="458"/>
                  </a:lnTo>
                  <a:lnTo>
                    <a:pt x="266" y="461"/>
                  </a:lnTo>
                  <a:lnTo>
                    <a:pt x="261" y="463"/>
                  </a:lnTo>
                  <a:lnTo>
                    <a:pt x="257" y="465"/>
                  </a:lnTo>
                  <a:lnTo>
                    <a:pt x="251" y="465"/>
                  </a:lnTo>
                  <a:lnTo>
                    <a:pt x="251" y="465"/>
                  </a:lnTo>
                  <a:lnTo>
                    <a:pt x="263" y="468"/>
                  </a:lnTo>
                  <a:lnTo>
                    <a:pt x="275" y="469"/>
                  </a:lnTo>
                  <a:lnTo>
                    <a:pt x="284" y="469"/>
                  </a:lnTo>
                  <a:lnTo>
                    <a:pt x="292" y="467"/>
                  </a:lnTo>
                  <a:lnTo>
                    <a:pt x="298" y="465"/>
                  </a:lnTo>
                  <a:lnTo>
                    <a:pt x="303" y="460"/>
                  </a:lnTo>
                  <a:lnTo>
                    <a:pt x="307" y="454"/>
                  </a:lnTo>
                  <a:lnTo>
                    <a:pt x="310" y="447"/>
                  </a:lnTo>
                  <a:lnTo>
                    <a:pt x="280" y="376"/>
                  </a:lnTo>
                  <a:lnTo>
                    <a:pt x="258" y="304"/>
                  </a:lnTo>
                  <a:lnTo>
                    <a:pt x="249" y="272"/>
                  </a:lnTo>
                  <a:lnTo>
                    <a:pt x="243" y="253"/>
                  </a:lnTo>
                  <a:lnTo>
                    <a:pt x="243" y="253"/>
                  </a:lnTo>
                  <a:lnTo>
                    <a:pt x="242" y="234"/>
                  </a:lnTo>
                  <a:lnTo>
                    <a:pt x="239" y="213"/>
                  </a:lnTo>
                  <a:lnTo>
                    <a:pt x="232" y="188"/>
                  </a:lnTo>
                  <a:lnTo>
                    <a:pt x="224" y="161"/>
                  </a:lnTo>
                  <a:lnTo>
                    <a:pt x="224" y="161"/>
                  </a:lnTo>
                  <a:lnTo>
                    <a:pt x="218" y="146"/>
                  </a:lnTo>
                  <a:lnTo>
                    <a:pt x="214" y="133"/>
                  </a:lnTo>
                  <a:lnTo>
                    <a:pt x="212" y="119"/>
                  </a:lnTo>
                  <a:lnTo>
                    <a:pt x="211" y="106"/>
                  </a:lnTo>
                  <a:lnTo>
                    <a:pt x="211" y="106"/>
                  </a:lnTo>
                  <a:lnTo>
                    <a:pt x="209" y="92"/>
                  </a:lnTo>
                  <a:lnTo>
                    <a:pt x="207" y="80"/>
                  </a:lnTo>
                  <a:lnTo>
                    <a:pt x="207" y="80"/>
                  </a:lnTo>
                  <a:lnTo>
                    <a:pt x="202" y="65"/>
                  </a:lnTo>
                  <a:lnTo>
                    <a:pt x="196" y="52"/>
                  </a:lnTo>
                  <a:lnTo>
                    <a:pt x="196" y="52"/>
                  </a:lnTo>
                  <a:lnTo>
                    <a:pt x="188" y="42"/>
                  </a:lnTo>
                  <a:lnTo>
                    <a:pt x="188" y="42"/>
                  </a:lnTo>
                  <a:lnTo>
                    <a:pt x="184" y="36"/>
                  </a:lnTo>
                  <a:lnTo>
                    <a:pt x="177" y="30"/>
                  </a:lnTo>
                  <a:lnTo>
                    <a:pt x="170" y="25"/>
                  </a:lnTo>
                  <a:lnTo>
                    <a:pt x="163" y="20"/>
                  </a:lnTo>
                  <a:lnTo>
                    <a:pt x="163" y="20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2" name="Freeform 376"/>
            <p:cNvSpPr>
              <a:spLocks/>
            </p:cNvSpPr>
            <p:nvPr/>
          </p:nvSpPr>
          <p:spPr bwMode="auto">
            <a:xfrm>
              <a:off x="1384300" y="3578225"/>
              <a:ext cx="80963" cy="160338"/>
            </a:xfrm>
            <a:custGeom>
              <a:avLst/>
              <a:gdLst>
                <a:gd name="T0" fmla="*/ 45 w 51"/>
                <a:gd name="T1" fmla="*/ 51 h 101"/>
                <a:gd name="T2" fmla="*/ 45 w 51"/>
                <a:gd name="T3" fmla="*/ 50 h 101"/>
                <a:gd name="T4" fmla="*/ 45 w 51"/>
                <a:gd name="T5" fmla="*/ 50 h 101"/>
                <a:gd name="T6" fmla="*/ 42 w 51"/>
                <a:gd name="T7" fmla="*/ 41 h 101"/>
                <a:gd name="T8" fmla="*/ 38 w 51"/>
                <a:gd name="T9" fmla="*/ 32 h 101"/>
                <a:gd name="T10" fmla="*/ 34 w 51"/>
                <a:gd name="T11" fmla="*/ 24 h 101"/>
                <a:gd name="T12" fmla="*/ 28 w 51"/>
                <a:gd name="T13" fmla="*/ 17 h 101"/>
                <a:gd name="T14" fmla="*/ 22 w 51"/>
                <a:gd name="T15" fmla="*/ 12 h 101"/>
                <a:gd name="T16" fmla="*/ 16 w 51"/>
                <a:gd name="T17" fmla="*/ 7 h 101"/>
                <a:gd name="T18" fmla="*/ 8 w 51"/>
                <a:gd name="T19" fmla="*/ 4 h 101"/>
                <a:gd name="T20" fmla="*/ 0 w 51"/>
                <a:gd name="T21" fmla="*/ 0 h 101"/>
                <a:gd name="T22" fmla="*/ 0 w 51"/>
                <a:gd name="T23" fmla="*/ 0 h 101"/>
                <a:gd name="T24" fmla="*/ 8 w 51"/>
                <a:gd name="T25" fmla="*/ 9 h 101"/>
                <a:gd name="T26" fmla="*/ 13 w 51"/>
                <a:gd name="T27" fmla="*/ 20 h 101"/>
                <a:gd name="T28" fmla="*/ 19 w 51"/>
                <a:gd name="T29" fmla="*/ 30 h 101"/>
                <a:gd name="T30" fmla="*/ 24 w 51"/>
                <a:gd name="T31" fmla="*/ 42 h 101"/>
                <a:gd name="T32" fmla="*/ 26 w 51"/>
                <a:gd name="T33" fmla="*/ 54 h 101"/>
                <a:gd name="T34" fmla="*/ 28 w 51"/>
                <a:gd name="T35" fmla="*/ 69 h 101"/>
                <a:gd name="T36" fmla="*/ 29 w 51"/>
                <a:gd name="T37" fmla="*/ 85 h 101"/>
                <a:gd name="T38" fmla="*/ 28 w 51"/>
                <a:gd name="T39" fmla="*/ 101 h 101"/>
                <a:gd name="T40" fmla="*/ 51 w 51"/>
                <a:gd name="T41" fmla="*/ 92 h 101"/>
                <a:gd name="T42" fmla="*/ 51 w 51"/>
                <a:gd name="T43" fmla="*/ 92 h 101"/>
                <a:gd name="T44" fmla="*/ 49 w 51"/>
                <a:gd name="T45" fmla="*/ 70 h 101"/>
                <a:gd name="T46" fmla="*/ 45 w 51"/>
                <a:gd name="T47" fmla="*/ 51 h 101"/>
                <a:gd name="T48" fmla="*/ 45 w 51"/>
                <a:gd name="T4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1" h="101">
                  <a:moveTo>
                    <a:pt x="45" y="51"/>
                  </a:moveTo>
                  <a:lnTo>
                    <a:pt x="45" y="50"/>
                  </a:lnTo>
                  <a:lnTo>
                    <a:pt x="45" y="50"/>
                  </a:lnTo>
                  <a:lnTo>
                    <a:pt x="42" y="41"/>
                  </a:lnTo>
                  <a:lnTo>
                    <a:pt x="38" y="32"/>
                  </a:lnTo>
                  <a:lnTo>
                    <a:pt x="34" y="24"/>
                  </a:lnTo>
                  <a:lnTo>
                    <a:pt x="28" y="17"/>
                  </a:lnTo>
                  <a:lnTo>
                    <a:pt x="22" y="12"/>
                  </a:lnTo>
                  <a:lnTo>
                    <a:pt x="16" y="7"/>
                  </a:lnTo>
                  <a:lnTo>
                    <a:pt x="8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9"/>
                  </a:lnTo>
                  <a:lnTo>
                    <a:pt x="13" y="20"/>
                  </a:lnTo>
                  <a:lnTo>
                    <a:pt x="19" y="30"/>
                  </a:lnTo>
                  <a:lnTo>
                    <a:pt x="24" y="42"/>
                  </a:lnTo>
                  <a:lnTo>
                    <a:pt x="26" y="54"/>
                  </a:lnTo>
                  <a:lnTo>
                    <a:pt x="28" y="69"/>
                  </a:lnTo>
                  <a:lnTo>
                    <a:pt x="29" y="85"/>
                  </a:lnTo>
                  <a:lnTo>
                    <a:pt x="28" y="101"/>
                  </a:lnTo>
                  <a:lnTo>
                    <a:pt x="51" y="92"/>
                  </a:lnTo>
                  <a:lnTo>
                    <a:pt x="51" y="92"/>
                  </a:lnTo>
                  <a:lnTo>
                    <a:pt x="49" y="70"/>
                  </a:lnTo>
                  <a:lnTo>
                    <a:pt x="45" y="51"/>
                  </a:lnTo>
                  <a:lnTo>
                    <a:pt x="45" y="51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3" name="Freeform 377"/>
            <p:cNvSpPr>
              <a:spLocks/>
            </p:cNvSpPr>
            <p:nvPr/>
          </p:nvSpPr>
          <p:spPr bwMode="auto">
            <a:xfrm>
              <a:off x="1384300" y="3576638"/>
              <a:ext cx="114300" cy="177800"/>
            </a:xfrm>
            <a:custGeom>
              <a:avLst/>
              <a:gdLst>
                <a:gd name="T0" fmla="*/ 45 w 72"/>
                <a:gd name="T1" fmla="*/ 51 h 112"/>
                <a:gd name="T2" fmla="*/ 45 w 72"/>
                <a:gd name="T3" fmla="*/ 52 h 112"/>
                <a:gd name="T4" fmla="*/ 45 w 72"/>
                <a:gd name="T5" fmla="*/ 52 h 112"/>
                <a:gd name="T6" fmla="*/ 49 w 72"/>
                <a:gd name="T7" fmla="*/ 71 h 112"/>
                <a:gd name="T8" fmla="*/ 51 w 72"/>
                <a:gd name="T9" fmla="*/ 93 h 112"/>
                <a:gd name="T10" fmla="*/ 28 w 72"/>
                <a:gd name="T11" fmla="*/ 102 h 112"/>
                <a:gd name="T12" fmla="*/ 28 w 72"/>
                <a:gd name="T13" fmla="*/ 102 h 112"/>
                <a:gd name="T14" fmla="*/ 36 w 72"/>
                <a:gd name="T15" fmla="*/ 112 h 112"/>
                <a:gd name="T16" fmla="*/ 72 w 72"/>
                <a:gd name="T17" fmla="*/ 94 h 112"/>
                <a:gd name="T18" fmla="*/ 64 w 72"/>
                <a:gd name="T19" fmla="*/ 72 h 112"/>
                <a:gd name="T20" fmla="*/ 61 w 72"/>
                <a:gd name="T21" fmla="*/ 62 h 112"/>
                <a:gd name="T22" fmla="*/ 61 w 72"/>
                <a:gd name="T23" fmla="*/ 62 h 112"/>
                <a:gd name="T24" fmla="*/ 56 w 72"/>
                <a:gd name="T25" fmla="*/ 44 h 112"/>
                <a:gd name="T26" fmla="*/ 49 w 72"/>
                <a:gd name="T27" fmla="*/ 28 h 112"/>
                <a:gd name="T28" fmla="*/ 40 w 72"/>
                <a:gd name="T29" fmla="*/ 14 h 112"/>
                <a:gd name="T30" fmla="*/ 29 w 72"/>
                <a:gd name="T31" fmla="*/ 0 h 112"/>
                <a:gd name="T32" fmla="*/ 0 w 72"/>
                <a:gd name="T33" fmla="*/ 1 h 112"/>
                <a:gd name="T34" fmla="*/ 0 w 72"/>
                <a:gd name="T35" fmla="*/ 1 h 112"/>
                <a:gd name="T36" fmla="*/ 8 w 72"/>
                <a:gd name="T37" fmla="*/ 5 h 112"/>
                <a:gd name="T38" fmla="*/ 16 w 72"/>
                <a:gd name="T39" fmla="*/ 8 h 112"/>
                <a:gd name="T40" fmla="*/ 22 w 72"/>
                <a:gd name="T41" fmla="*/ 13 h 112"/>
                <a:gd name="T42" fmla="*/ 28 w 72"/>
                <a:gd name="T43" fmla="*/ 18 h 112"/>
                <a:gd name="T44" fmla="*/ 34 w 72"/>
                <a:gd name="T45" fmla="*/ 25 h 112"/>
                <a:gd name="T46" fmla="*/ 38 w 72"/>
                <a:gd name="T47" fmla="*/ 33 h 112"/>
                <a:gd name="T48" fmla="*/ 42 w 72"/>
                <a:gd name="T49" fmla="*/ 42 h 112"/>
                <a:gd name="T50" fmla="*/ 45 w 72"/>
                <a:gd name="T51" fmla="*/ 51 h 112"/>
                <a:gd name="T52" fmla="*/ 45 w 72"/>
                <a:gd name="T53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" h="112">
                  <a:moveTo>
                    <a:pt x="45" y="51"/>
                  </a:moveTo>
                  <a:lnTo>
                    <a:pt x="45" y="52"/>
                  </a:lnTo>
                  <a:lnTo>
                    <a:pt x="45" y="52"/>
                  </a:lnTo>
                  <a:lnTo>
                    <a:pt x="49" y="71"/>
                  </a:lnTo>
                  <a:lnTo>
                    <a:pt x="51" y="93"/>
                  </a:lnTo>
                  <a:lnTo>
                    <a:pt x="28" y="102"/>
                  </a:lnTo>
                  <a:lnTo>
                    <a:pt x="28" y="102"/>
                  </a:lnTo>
                  <a:lnTo>
                    <a:pt x="36" y="112"/>
                  </a:lnTo>
                  <a:lnTo>
                    <a:pt x="72" y="94"/>
                  </a:lnTo>
                  <a:lnTo>
                    <a:pt x="64" y="72"/>
                  </a:lnTo>
                  <a:lnTo>
                    <a:pt x="61" y="62"/>
                  </a:lnTo>
                  <a:lnTo>
                    <a:pt x="61" y="62"/>
                  </a:lnTo>
                  <a:lnTo>
                    <a:pt x="56" y="44"/>
                  </a:lnTo>
                  <a:lnTo>
                    <a:pt x="49" y="28"/>
                  </a:lnTo>
                  <a:lnTo>
                    <a:pt x="40" y="14"/>
                  </a:lnTo>
                  <a:lnTo>
                    <a:pt x="29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8" y="5"/>
                  </a:lnTo>
                  <a:lnTo>
                    <a:pt x="16" y="8"/>
                  </a:lnTo>
                  <a:lnTo>
                    <a:pt x="22" y="13"/>
                  </a:lnTo>
                  <a:lnTo>
                    <a:pt x="28" y="18"/>
                  </a:lnTo>
                  <a:lnTo>
                    <a:pt x="34" y="25"/>
                  </a:lnTo>
                  <a:lnTo>
                    <a:pt x="38" y="33"/>
                  </a:lnTo>
                  <a:lnTo>
                    <a:pt x="42" y="42"/>
                  </a:lnTo>
                  <a:lnTo>
                    <a:pt x="45" y="51"/>
                  </a:lnTo>
                  <a:lnTo>
                    <a:pt x="45" y="51"/>
                  </a:lnTo>
                  <a:close/>
                </a:path>
              </a:pathLst>
            </a:custGeom>
            <a:solidFill>
              <a:srgbClr val="564E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4" name="Freeform 378"/>
            <p:cNvSpPr>
              <a:spLocks/>
            </p:cNvSpPr>
            <p:nvPr/>
          </p:nvSpPr>
          <p:spPr bwMode="auto">
            <a:xfrm>
              <a:off x="1212850" y="3549650"/>
              <a:ext cx="58738" cy="60325"/>
            </a:xfrm>
            <a:custGeom>
              <a:avLst/>
              <a:gdLst>
                <a:gd name="T0" fmla="*/ 37 w 37"/>
                <a:gd name="T1" fmla="*/ 38 h 38"/>
                <a:gd name="T2" fmla="*/ 37 w 37"/>
                <a:gd name="T3" fmla="*/ 38 h 38"/>
                <a:gd name="T4" fmla="*/ 37 w 37"/>
                <a:gd name="T5" fmla="*/ 35 h 38"/>
                <a:gd name="T6" fmla="*/ 37 w 37"/>
                <a:gd name="T7" fmla="*/ 32 h 38"/>
                <a:gd name="T8" fmla="*/ 13 w 37"/>
                <a:gd name="T9" fmla="*/ 6 h 38"/>
                <a:gd name="T10" fmla="*/ 0 w 37"/>
                <a:gd name="T11" fmla="*/ 0 h 38"/>
                <a:gd name="T12" fmla="*/ 0 w 37"/>
                <a:gd name="T13" fmla="*/ 0 h 38"/>
                <a:gd name="T14" fmla="*/ 8 w 37"/>
                <a:gd name="T15" fmla="*/ 11 h 38"/>
                <a:gd name="T16" fmla="*/ 16 w 37"/>
                <a:gd name="T17" fmla="*/ 20 h 38"/>
                <a:gd name="T18" fmla="*/ 16 w 37"/>
                <a:gd name="T19" fmla="*/ 20 h 38"/>
                <a:gd name="T20" fmla="*/ 27 w 37"/>
                <a:gd name="T21" fmla="*/ 31 h 38"/>
                <a:gd name="T22" fmla="*/ 27 w 37"/>
                <a:gd name="T23" fmla="*/ 31 h 38"/>
                <a:gd name="T24" fmla="*/ 37 w 37"/>
                <a:gd name="T25" fmla="*/ 38 h 38"/>
                <a:gd name="T26" fmla="*/ 37 w 37"/>
                <a:gd name="T2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38">
                  <a:moveTo>
                    <a:pt x="37" y="38"/>
                  </a:moveTo>
                  <a:lnTo>
                    <a:pt x="37" y="38"/>
                  </a:lnTo>
                  <a:lnTo>
                    <a:pt x="37" y="35"/>
                  </a:lnTo>
                  <a:lnTo>
                    <a:pt x="37" y="32"/>
                  </a:lnTo>
                  <a:lnTo>
                    <a:pt x="13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11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27" y="31"/>
                  </a:lnTo>
                  <a:lnTo>
                    <a:pt x="27" y="31"/>
                  </a:lnTo>
                  <a:lnTo>
                    <a:pt x="37" y="38"/>
                  </a:lnTo>
                  <a:lnTo>
                    <a:pt x="37" y="38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5" name="Freeform 379"/>
            <p:cNvSpPr>
              <a:spLocks/>
            </p:cNvSpPr>
            <p:nvPr/>
          </p:nvSpPr>
          <p:spPr bwMode="auto">
            <a:xfrm>
              <a:off x="1196975" y="3563938"/>
              <a:ext cx="47625" cy="36513"/>
            </a:xfrm>
            <a:custGeom>
              <a:avLst/>
              <a:gdLst>
                <a:gd name="T0" fmla="*/ 11 w 30"/>
                <a:gd name="T1" fmla="*/ 4 h 23"/>
                <a:gd name="T2" fmla="*/ 0 w 30"/>
                <a:gd name="T3" fmla="*/ 0 h 23"/>
                <a:gd name="T4" fmla="*/ 17 w 30"/>
                <a:gd name="T5" fmla="*/ 20 h 23"/>
                <a:gd name="T6" fmla="*/ 17 w 30"/>
                <a:gd name="T7" fmla="*/ 20 h 23"/>
                <a:gd name="T8" fmla="*/ 22 w 30"/>
                <a:gd name="T9" fmla="*/ 23 h 23"/>
                <a:gd name="T10" fmla="*/ 22 w 30"/>
                <a:gd name="T11" fmla="*/ 23 h 23"/>
                <a:gd name="T12" fmla="*/ 27 w 30"/>
                <a:gd name="T13" fmla="*/ 23 h 23"/>
                <a:gd name="T14" fmla="*/ 30 w 30"/>
                <a:gd name="T15" fmla="*/ 23 h 23"/>
                <a:gd name="T16" fmla="*/ 11 w 30"/>
                <a:gd name="T17" fmla="*/ 4 h 23"/>
                <a:gd name="T18" fmla="*/ 11 w 30"/>
                <a:gd name="T1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23">
                  <a:moveTo>
                    <a:pt x="11" y="4"/>
                  </a:moveTo>
                  <a:lnTo>
                    <a:pt x="0" y="0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27" y="23"/>
                  </a:lnTo>
                  <a:lnTo>
                    <a:pt x="30" y="23"/>
                  </a:lnTo>
                  <a:lnTo>
                    <a:pt x="11" y="4"/>
                  </a:lnTo>
                  <a:lnTo>
                    <a:pt x="11" y="4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6" name="Freeform 380"/>
            <p:cNvSpPr>
              <a:spLocks/>
            </p:cNvSpPr>
            <p:nvPr/>
          </p:nvSpPr>
          <p:spPr bwMode="auto">
            <a:xfrm>
              <a:off x="1179513" y="3573463"/>
              <a:ext cx="44450" cy="30163"/>
            </a:xfrm>
            <a:custGeom>
              <a:avLst/>
              <a:gdLst>
                <a:gd name="T0" fmla="*/ 18 w 28"/>
                <a:gd name="T1" fmla="*/ 17 h 19"/>
                <a:gd name="T2" fmla="*/ 18 w 28"/>
                <a:gd name="T3" fmla="*/ 17 h 19"/>
                <a:gd name="T4" fmla="*/ 23 w 28"/>
                <a:gd name="T5" fmla="*/ 19 h 19"/>
                <a:gd name="T6" fmla="*/ 28 w 28"/>
                <a:gd name="T7" fmla="*/ 19 h 19"/>
                <a:gd name="T8" fmla="*/ 13 w 28"/>
                <a:gd name="T9" fmla="*/ 5 h 19"/>
                <a:gd name="T10" fmla="*/ 0 w 28"/>
                <a:gd name="T11" fmla="*/ 0 h 19"/>
                <a:gd name="T12" fmla="*/ 18 w 28"/>
                <a:gd name="T13" fmla="*/ 17 h 19"/>
                <a:gd name="T14" fmla="*/ 18 w 28"/>
                <a:gd name="T15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9">
                  <a:moveTo>
                    <a:pt x="18" y="17"/>
                  </a:moveTo>
                  <a:lnTo>
                    <a:pt x="18" y="17"/>
                  </a:lnTo>
                  <a:lnTo>
                    <a:pt x="23" y="19"/>
                  </a:lnTo>
                  <a:lnTo>
                    <a:pt x="28" y="19"/>
                  </a:lnTo>
                  <a:lnTo>
                    <a:pt x="13" y="5"/>
                  </a:lnTo>
                  <a:lnTo>
                    <a:pt x="0" y="0"/>
                  </a:lnTo>
                  <a:lnTo>
                    <a:pt x="18" y="17"/>
                  </a:lnTo>
                  <a:lnTo>
                    <a:pt x="18" y="17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7" name="Freeform 381"/>
            <p:cNvSpPr>
              <a:spLocks/>
            </p:cNvSpPr>
            <p:nvPr/>
          </p:nvSpPr>
          <p:spPr bwMode="auto">
            <a:xfrm>
              <a:off x="1141413" y="3638550"/>
              <a:ext cx="117475" cy="123825"/>
            </a:xfrm>
            <a:custGeom>
              <a:avLst/>
              <a:gdLst>
                <a:gd name="T0" fmla="*/ 74 w 74"/>
                <a:gd name="T1" fmla="*/ 33 h 78"/>
                <a:gd name="T2" fmla="*/ 74 w 74"/>
                <a:gd name="T3" fmla="*/ 33 h 78"/>
                <a:gd name="T4" fmla="*/ 73 w 74"/>
                <a:gd name="T5" fmla="*/ 24 h 78"/>
                <a:gd name="T6" fmla="*/ 72 w 74"/>
                <a:gd name="T7" fmla="*/ 15 h 78"/>
                <a:gd name="T8" fmla="*/ 73 w 74"/>
                <a:gd name="T9" fmla="*/ 7 h 78"/>
                <a:gd name="T10" fmla="*/ 74 w 74"/>
                <a:gd name="T11" fmla="*/ 0 h 78"/>
                <a:gd name="T12" fmla="*/ 57 w 74"/>
                <a:gd name="T13" fmla="*/ 34 h 78"/>
                <a:gd name="T14" fmla="*/ 57 w 74"/>
                <a:gd name="T15" fmla="*/ 34 h 78"/>
                <a:gd name="T16" fmla="*/ 53 w 74"/>
                <a:gd name="T17" fmla="*/ 41 h 78"/>
                <a:gd name="T18" fmla="*/ 46 w 74"/>
                <a:gd name="T19" fmla="*/ 46 h 78"/>
                <a:gd name="T20" fmla="*/ 40 w 74"/>
                <a:gd name="T21" fmla="*/ 50 h 78"/>
                <a:gd name="T22" fmla="*/ 34 w 74"/>
                <a:gd name="T23" fmla="*/ 55 h 78"/>
                <a:gd name="T24" fmla="*/ 26 w 74"/>
                <a:gd name="T25" fmla="*/ 58 h 78"/>
                <a:gd name="T26" fmla="*/ 18 w 74"/>
                <a:gd name="T27" fmla="*/ 60 h 78"/>
                <a:gd name="T28" fmla="*/ 10 w 74"/>
                <a:gd name="T29" fmla="*/ 63 h 78"/>
                <a:gd name="T30" fmla="*/ 0 w 74"/>
                <a:gd name="T31" fmla="*/ 65 h 78"/>
                <a:gd name="T32" fmla="*/ 48 w 74"/>
                <a:gd name="T33" fmla="*/ 78 h 78"/>
                <a:gd name="T34" fmla="*/ 74 w 74"/>
                <a:gd name="T35" fmla="*/ 33 h 78"/>
                <a:gd name="T36" fmla="*/ 74 w 74"/>
                <a:gd name="T37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78">
                  <a:moveTo>
                    <a:pt x="74" y="33"/>
                  </a:moveTo>
                  <a:lnTo>
                    <a:pt x="74" y="33"/>
                  </a:lnTo>
                  <a:lnTo>
                    <a:pt x="73" y="24"/>
                  </a:lnTo>
                  <a:lnTo>
                    <a:pt x="72" y="15"/>
                  </a:lnTo>
                  <a:lnTo>
                    <a:pt x="73" y="7"/>
                  </a:lnTo>
                  <a:lnTo>
                    <a:pt x="74" y="0"/>
                  </a:lnTo>
                  <a:lnTo>
                    <a:pt x="57" y="34"/>
                  </a:lnTo>
                  <a:lnTo>
                    <a:pt x="57" y="34"/>
                  </a:lnTo>
                  <a:lnTo>
                    <a:pt x="53" y="41"/>
                  </a:lnTo>
                  <a:lnTo>
                    <a:pt x="46" y="46"/>
                  </a:lnTo>
                  <a:lnTo>
                    <a:pt x="40" y="50"/>
                  </a:lnTo>
                  <a:lnTo>
                    <a:pt x="34" y="55"/>
                  </a:lnTo>
                  <a:lnTo>
                    <a:pt x="26" y="58"/>
                  </a:lnTo>
                  <a:lnTo>
                    <a:pt x="18" y="60"/>
                  </a:lnTo>
                  <a:lnTo>
                    <a:pt x="10" y="63"/>
                  </a:lnTo>
                  <a:lnTo>
                    <a:pt x="0" y="65"/>
                  </a:lnTo>
                  <a:lnTo>
                    <a:pt x="48" y="78"/>
                  </a:lnTo>
                  <a:lnTo>
                    <a:pt x="74" y="33"/>
                  </a:lnTo>
                  <a:lnTo>
                    <a:pt x="74" y="33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8" name="Freeform 382"/>
            <p:cNvSpPr>
              <a:spLocks/>
            </p:cNvSpPr>
            <p:nvPr/>
          </p:nvSpPr>
          <p:spPr bwMode="auto">
            <a:xfrm>
              <a:off x="1141413" y="3638550"/>
              <a:ext cx="117475" cy="103188"/>
            </a:xfrm>
            <a:custGeom>
              <a:avLst/>
              <a:gdLst>
                <a:gd name="T0" fmla="*/ 57 w 74"/>
                <a:gd name="T1" fmla="*/ 34 h 65"/>
                <a:gd name="T2" fmla="*/ 74 w 74"/>
                <a:gd name="T3" fmla="*/ 0 h 65"/>
                <a:gd name="T4" fmla="*/ 74 w 74"/>
                <a:gd name="T5" fmla="*/ 0 h 65"/>
                <a:gd name="T6" fmla="*/ 60 w 74"/>
                <a:gd name="T7" fmla="*/ 6 h 65"/>
                <a:gd name="T8" fmla="*/ 46 w 74"/>
                <a:gd name="T9" fmla="*/ 13 h 65"/>
                <a:gd name="T10" fmla="*/ 35 w 74"/>
                <a:gd name="T11" fmla="*/ 21 h 65"/>
                <a:gd name="T12" fmla="*/ 25 w 74"/>
                <a:gd name="T13" fmla="*/ 29 h 65"/>
                <a:gd name="T14" fmla="*/ 17 w 74"/>
                <a:gd name="T15" fmla="*/ 37 h 65"/>
                <a:gd name="T16" fmla="*/ 10 w 74"/>
                <a:gd name="T17" fmla="*/ 46 h 65"/>
                <a:gd name="T18" fmla="*/ 4 w 74"/>
                <a:gd name="T19" fmla="*/ 55 h 65"/>
                <a:gd name="T20" fmla="*/ 0 w 74"/>
                <a:gd name="T21" fmla="*/ 65 h 65"/>
                <a:gd name="T22" fmla="*/ 0 w 74"/>
                <a:gd name="T23" fmla="*/ 65 h 65"/>
                <a:gd name="T24" fmla="*/ 10 w 74"/>
                <a:gd name="T25" fmla="*/ 63 h 65"/>
                <a:gd name="T26" fmla="*/ 18 w 74"/>
                <a:gd name="T27" fmla="*/ 60 h 65"/>
                <a:gd name="T28" fmla="*/ 26 w 74"/>
                <a:gd name="T29" fmla="*/ 58 h 65"/>
                <a:gd name="T30" fmla="*/ 34 w 74"/>
                <a:gd name="T31" fmla="*/ 55 h 65"/>
                <a:gd name="T32" fmla="*/ 40 w 74"/>
                <a:gd name="T33" fmla="*/ 50 h 65"/>
                <a:gd name="T34" fmla="*/ 46 w 74"/>
                <a:gd name="T35" fmla="*/ 46 h 65"/>
                <a:gd name="T36" fmla="*/ 53 w 74"/>
                <a:gd name="T37" fmla="*/ 41 h 65"/>
                <a:gd name="T38" fmla="*/ 57 w 74"/>
                <a:gd name="T39" fmla="*/ 34 h 65"/>
                <a:gd name="T40" fmla="*/ 57 w 74"/>
                <a:gd name="T41" fmla="*/ 3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" h="65">
                  <a:moveTo>
                    <a:pt x="57" y="34"/>
                  </a:moveTo>
                  <a:lnTo>
                    <a:pt x="74" y="0"/>
                  </a:lnTo>
                  <a:lnTo>
                    <a:pt x="74" y="0"/>
                  </a:lnTo>
                  <a:lnTo>
                    <a:pt x="60" y="6"/>
                  </a:lnTo>
                  <a:lnTo>
                    <a:pt x="46" y="13"/>
                  </a:lnTo>
                  <a:lnTo>
                    <a:pt x="35" y="21"/>
                  </a:lnTo>
                  <a:lnTo>
                    <a:pt x="25" y="29"/>
                  </a:lnTo>
                  <a:lnTo>
                    <a:pt x="17" y="37"/>
                  </a:lnTo>
                  <a:lnTo>
                    <a:pt x="10" y="46"/>
                  </a:lnTo>
                  <a:lnTo>
                    <a:pt x="4" y="5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10" y="63"/>
                  </a:lnTo>
                  <a:lnTo>
                    <a:pt x="18" y="60"/>
                  </a:lnTo>
                  <a:lnTo>
                    <a:pt x="26" y="58"/>
                  </a:lnTo>
                  <a:lnTo>
                    <a:pt x="34" y="55"/>
                  </a:lnTo>
                  <a:lnTo>
                    <a:pt x="40" y="50"/>
                  </a:lnTo>
                  <a:lnTo>
                    <a:pt x="46" y="46"/>
                  </a:lnTo>
                  <a:lnTo>
                    <a:pt x="53" y="41"/>
                  </a:lnTo>
                  <a:lnTo>
                    <a:pt x="57" y="34"/>
                  </a:lnTo>
                  <a:lnTo>
                    <a:pt x="57" y="3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9" name="Freeform 383"/>
            <p:cNvSpPr>
              <a:spLocks/>
            </p:cNvSpPr>
            <p:nvPr/>
          </p:nvSpPr>
          <p:spPr bwMode="auto">
            <a:xfrm>
              <a:off x="1441450" y="3690938"/>
              <a:ext cx="184150" cy="107950"/>
            </a:xfrm>
            <a:custGeom>
              <a:avLst/>
              <a:gdLst>
                <a:gd name="T0" fmla="*/ 0 w 116"/>
                <a:gd name="T1" fmla="*/ 40 h 68"/>
                <a:gd name="T2" fmla="*/ 0 w 116"/>
                <a:gd name="T3" fmla="*/ 40 h 68"/>
                <a:gd name="T4" fmla="*/ 6 w 116"/>
                <a:gd name="T5" fmla="*/ 53 h 68"/>
                <a:gd name="T6" fmla="*/ 11 w 116"/>
                <a:gd name="T7" fmla="*/ 68 h 68"/>
                <a:gd name="T8" fmla="*/ 11 w 116"/>
                <a:gd name="T9" fmla="*/ 68 h 68"/>
                <a:gd name="T10" fmla="*/ 25 w 116"/>
                <a:gd name="T11" fmla="*/ 67 h 68"/>
                <a:gd name="T12" fmla="*/ 38 w 116"/>
                <a:gd name="T13" fmla="*/ 63 h 68"/>
                <a:gd name="T14" fmla="*/ 52 w 116"/>
                <a:gd name="T15" fmla="*/ 60 h 68"/>
                <a:gd name="T16" fmla="*/ 65 w 116"/>
                <a:gd name="T17" fmla="*/ 57 h 68"/>
                <a:gd name="T18" fmla="*/ 78 w 116"/>
                <a:gd name="T19" fmla="*/ 51 h 68"/>
                <a:gd name="T20" fmla="*/ 91 w 116"/>
                <a:gd name="T21" fmla="*/ 45 h 68"/>
                <a:gd name="T22" fmla="*/ 103 w 116"/>
                <a:gd name="T23" fmla="*/ 39 h 68"/>
                <a:gd name="T24" fmla="*/ 116 w 116"/>
                <a:gd name="T25" fmla="*/ 32 h 68"/>
                <a:gd name="T26" fmla="*/ 116 w 116"/>
                <a:gd name="T27" fmla="*/ 32 h 68"/>
                <a:gd name="T28" fmla="*/ 109 w 116"/>
                <a:gd name="T29" fmla="*/ 24 h 68"/>
                <a:gd name="T30" fmla="*/ 109 w 116"/>
                <a:gd name="T31" fmla="*/ 24 h 68"/>
                <a:gd name="T32" fmla="*/ 103 w 116"/>
                <a:gd name="T33" fmla="*/ 19 h 68"/>
                <a:gd name="T34" fmla="*/ 97 w 116"/>
                <a:gd name="T35" fmla="*/ 15 h 68"/>
                <a:gd name="T36" fmla="*/ 97 w 116"/>
                <a:gd name="T37" fmla="*/ 15 h 68"/>
                <a:gd name="T38" fmla="*/ 90 w 116"/>
                <a:gd name="T39" fmla="*/ 12 h 68"/>
                <a:gd name="T40" fmla="*/ 90 w 116"/>
                <a:gd name="T41" fmla="*/ 12 h 68"/>
                <a:gd name="T42" fmla="*/ 78 w 116"/>
                <a:gd name="T43" fmla="*/ 7 h 68"/>
                <a:gd name="T44" fmla="*/ 63 w 116"/>
                <a:gd name="T45" fmla="*/ 4 h 68"/>
                <a:gd name="T46" fmla="*/ 46 w 116"/>
                <a:gd name="T47" fmla="*/ 1 h 68"/>
                <a:gd name="T48" fmla="*/ 28 w 116"/>
                <a:gd name="T49" fmla="*/ 0 h 68"/>
                <a:gd name="T50" fmla="*/ 36 w 116"/>
                <a:gd name="T51" fmla="*/ 22 h 68"/>
                <a:gd name="T52" fmla="*/ 0 w 116"/>
                <a:gd name="T53" fmla="*/ 40 h 68"/>
                <a:gd name="T54" fmla="*/ 0 w 116"/>
                <a:gd name="T55" fmla="*/ 4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68">
                  <a:moveTo>
                    <a:pt x="0" y="40"/>
                  </a:moveTo>
                  <a:lnTo>
                    <a:pt x="0" y="40"/>
                  </a:lnTo>
                  <a:lnTo>
                    <a:pt x="6" y="53"/>
                  </a:lnTo>
                  <a:lnTo>
                    <a:pt x="11" y="68"/>
                  </a:lnTo>
                  <a:lnTo>
                    <a:pt x="11" y="68"/>
                  </a:lnTo>
                  <a:lnTo>
                    <a:pt x="25" y="67"/>
                  </a:lnTo>
                  <a:lnTo>
                    <a:pt x="38" y="63"/>
                  </a:lnTo>
                  <a:lnTo>
                    <a:pt x="52" y="60"/>
                  </a:lnTo>
                  <a:lnTo>
                    <a:pt x="65" y="57"/>
                  </a:lnTo>
                  <a:lnTo>
                    <a:pt x="78" y="51"/>
                  </a:lnTo>
                  <a:lnTo>
                    <a:pt x="91" y="45"/>
                  </a:lnTo>
                  <a:lnTo>
                    <a:pt x="103" y="39"/>
                  </a:lnTo>
                  <a:lnTo>
                    <a:pt x="116" y="32"/>
                  </a:lnTo>
                  <a:lnTo>
                    <a:pt x="116" y="32"/>
                  </a:lnTo>
                  <a:lnTo>
                    <a:pt x="109" y="24"/>
                  </a:lnTo>
                  <a:lnTo>
                    <a:pt x="109" y="24"/>
                  </a:lnTo>
                  <a:lnTo>
                    <a:pt x="103" y="19"/>
                  </a:lnTo>
                  <a:lnTo>
                    <a:pt x="97" y="15"/>
                  </a:lnTo>
                  <a:lnTo>
                    <a:pt x="97" y="15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78" y="7"/>
                  </a:lnTo>
                  <a:lnTo>
                    <a:pt x="63" y="4"/>
                  </a:lnTo>
                  <a:lnTo>
                    <a:pt x="46" y="1"/>
                  </a:lnTo>
                  <a:lnTo>
                    <a:pt x="28" y="0"/>
                  </a:lnTo>
                  <a:lnTo>
                    <a:pt x="36" y="22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985B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0" name="Freeform 384"/>
            <p:cNvSpPr>
              <a:spLocks noEditPoints="1"/>
            </p:cNvSpPr>
            <p:nvPr/>
          </p:nvSpPr>
          <p:spPr bwMode="auto">
            <a:xfrm>
              <a:off x="1346200" y="3719513"/>
              <a:ext cx="219075" cy="690563"/>
            </a:xfrm>
            <a:custGeom>
              <a:avLst/>
              <a:gdLst>
                <a:gd name="T0" fmla="*/ 10 w 138"/>
                <a:gd name="T1" fmla="*/ 85 h 435"/>
                <a:gd name="T2" fmla="*/ 0 w 138"/>
                <a:gd name="T3" fmla="*/ 117 h 435"/>
                <a:gd name="T4" fmla="*/ 1 w 138"/>
                <a:gd name="T5" fmla="*/ 132 h 435"/>
                <a:gd name="T6" fmla="*/ 6 w 138"/>
                <a:gd name="T7" fmla="*/ 162 h 435"/>
                <a:gd name="T8" fmla="*/ 15 w 138"/>
                <a:gd name="T9" fmla="*/ 193 h 435"/>
                <a:gd name="T10" fmla="*/ 30 w 138"/>
                <a:gd name="T11" fmla="*/ 222 h 435"/>
                <a:gd name="T12" fmla="*/ 39 w 138"/>
                <a:gd name="T13" fmla="*/ 238 h 435"/>
                <a:gd name="T14" fmla="*/ 60 w 138"/>
                <a:gd name="T15" fmla="*/ 277 h 435"/>
                <a:gd name="T16" fmla="*/ 84 w 138"/>
                <a:gd name="T17" fmla="*/ 324 h 435"/>
                <a:gd name="T18" fmla="*/ 87 w 138"/>
                <a:gd name="T19" fmla="*/ 343 h 435"/>
                <a:gd name="T20" fmla="*/ 95 w 138"/>
                <a:gd name="T21" fmla="*/ 363 h 435"/>
                <a:gd name="T22" fmla="*/ 99 w 138"/>
                <a:gd name="T23" fmla="*/ 382 h 435"/>
                <a:gd name="T24" fmla="*/ 109 w 138"/>
                <a:gd name="T25" fmla="*/ 418 h 435"/>
                <a:gd name="T26" fmla="*/ 115 w 138"/>
                <a:gd name="T27" fmla="*/ 435 h 435"/>
                <a:gd name="T28" fmla="*/ 125 w 138"/>
                <a:gd name="T29" fmla="*/ 433 h 435"/>
                <a:gd name="T30" fmla="*/ 132 w 138"/>
                <a:gd name="T31" fmla="*/ 428 h 435"/>
                <a:gd name="T32" fmla="*/ 136 w 138"/>
                <a:gd name="T33" fmla="*/ 420 h 435"/>
                <a:gd name="T34" fmla="*/ 138 w 138"/>
                <a:gd name="T35" fmla="*/ 409 h 435"/>
                <a:gd name="T36" fmla="*/ 130 w 138"/>
                <a:gd name="T37" fmla="*/ 377 h 435"/>
                <a:gd name="T38" fmla="*/ 111 w 138"/>
                <a:gd name="T39" fmla="*/ 333 h 435"/>
                <a:gd name="T40" fmla="*/ 80 w 138"/>
                <a:gd name="T41" fmla="*/ 239 h 435"/>
                <a:gd name="T42" fmla="*/ 60 w 138"/>
                <a:gd name="T43" fmla="*/ 190 h 435"/>
                <a:gd name="T44" fmla="*/ 45 w 138"/>
                <a:gd name="T45" fmla="*/ 133 h 435"/>
                <a:gd name="T46" fmla="*/ 43 w 138"/>
                <a:gd name="T47" fmla="*/ 99 h 435"/>
                <a:gd name="T48" fmla="*/ 33 w 138"/>
                <a:gd name="T49" fmla="*/ 33 h 435"/>
                <a:gd name="T50" fmla="*/ 25 w 138"/>
                <a:gd name="T51" fmla="*/ 0 h 435"/>
                <a:gd name="T52" fmla="*/ 88 w 138"/>
                <a:gd name="T53" fmla="*/ 324 h 435"/>
                <a:gd name="T54" fmla="*/ 48 w 138"/>
                <a:gd name="T55" fmla="*/ 244 h 435"/>
                <a:gd name="T56" fmla="*/ 48 w 138"/>
                <a:gd name="T57" fmla="*/ 244 h 435"/>
                <a:gd name="T58" fmla="*/ 42 w 138"/>
                <a:gd name="T59" fmla="*/ 235 h 435"/>
                <a:gd name="T60" fmla="*/ 33 w 138"/>
                <a:gd name="T61" fmla="*/ 221 h 435"/>
                <a:gd name="T62" fmla="*/ 19 w 138"/>
                <a:gd name="T63" fmla="*/ 190 h 435"/>
                <a:gd name="T64" fmla="*/ 10 w 138"/>
                <a:gd name="T65" fmla="*/ 161 h 435"/>
                <a:gd name="T66" fmla="*/ 6 w 138"/>
                <a:gd name="T67" fmla="*/ 132 h 435"/>
                <a:gd name="T68" fmla="*/ 5 w 138"/>
                <a:gd name="T69" fmla="*/ 117 h 435"/>
                <a:gd name="T70" fmla="*/ 8 w 138"/>
                <a:gd name="T71" fmla="*/ 106 h 435"/>
                <a:gd name="T72" fmla="*/ 24 w 138"/>
                <a:gd name="T73" fmla="*/ 167 h 435"/>
                <a:gd name="T74" fmla="*/ 46 w 138"/>
                <a:gd name="T75" fmla="*/ 226 h 435"/>
                <a:gd name="T76" fmla="*/ 125 w 138"/>
                <a:gd name="T77" fmla="*/ 428 h 435"/>
                <a:gd name="T78" fmla="*/ 122 w 138"/>
                <a:gd name="T79" fmla="*/ 429 h 435"/>
                <a:gd name="T80" fmla="*/ 118 w 138"/>
                <a:gd name="T81" fmla="*/ 430 h 435"/>
                <a:gd name="T82" fmla="*/ 107 w 138"/>
                <a:gd name="T83" fmla="*/ 397 h 435"/>
                <a:gd name="T84" fmla="*/ 99 w 138"/>
                <a:gd name="T85" fmla="*/ 363 h 435"/>
                <a:gd name="T86" fmla="*/ 99 w 138"/>
                <a:gd name="T87" fmla="*/ 361 h 435"/>
                <a:gd name="T88" fmla="*/ 95 w 138"/>
                <a:gd name="T89" fmla="*/ 351 h 435"/>
                <a:gd name="T90" fmla="*/ 89 w 138"/>
                <a:gd name="T91" fmla="*/ 333 h 435"/>
                <a:gd name="T92" fmla="*/ 88 w 138"/>
                <a:gd name="T93" fmla="*/ 324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8" h="435">
                  <a:moveTo>
                    <a:pt x="25" y="0"/>
                  </a:moveTo>
                  <a:lnTo>
                    <a:pt x="10" y="85"/>
                  </a:lnTo>
                  <a:lnTo>
                    <a:pt x="10" y="85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132"/>
                  </a:lnTo>
                  <a:lnTo>
                    <a:pt x="3" y="148"/>
                  </a:lnTo>
                  <a:lnTo>
                    <a:pt x="6" y="162"/>
                  </a:lnTo>
                  <a:lnTo>
                    <a:pt x="9" y="177"/>
                  </a:lnTo>
                  <a:lnTo>
                    <a:pt x="15" y="193"/>
                  </a:lnTo>
                  <a:lnTo>
                    <a:pt x="22" y="207"/>
                  </a:lnTo>
                  <a:lnTo>
                    <a:pt x="30" y="222"/>
                  </a:lnTo>
                  <a:lnTo>
                    <a:pt x="39" y="238"/>
                  </a:lnTo>
                  <a:lnTo>
                    <a:pt x="39" y="238"/>
                  </a:lnTo>
                  <a:lnTo>
                    <a:pt x="44" y="247"/>
                  </a:lnTo>
                  <a:lnTo>
                    <a:pt x="60" y="277"/>
                  </a:lnTo>
                  <a:lnTo>
                    <a:pt x="84" y="324"/>
                  </a:lnTo>
                  <a:lnTo>
                    <a:pt x="84" y="324"/>
                  </a:lnTo>
                  <a:lnTo>
                    <a:pt x="85" y="333"/>
                  </a:lnTo>
                  <a:lnTo>
                    <a:pt x="87" y="343"/>
                  </a:lnTo>
                  <a:lnTo>
                    <a:pt x="90" y="354"/>
                  </a:lnTo>
                  <a:lnTo>
                    <a:pt x="95" y="363"/>
                  </a:lnTo>
                  <a:lnTo>
                    <a:pt x="95" y="363"/>
                  </a:lnTo>
                  <a:lnTo>
                    <a:pt x="99" y="382"/>
                  </a:lnTo>
                  <a:lnTo>
                    <a:pt x="104" y="401"/>
                  </a:lnTo>
                  <a:lnTo>
                    <a:pt x="109" y="418"/>
                  </a:lnTo>
                  <a:lnTo>
                    <a:pt x="115" y="435"/>
                  </a:lnTo>
                  <a:lnTo>
                    <a:pt x="115" y="435"/>
                  </a:lnTo>
                  <a:lnTo>
                    <a:pt x="121" y="435"/>
                  </a:lnTo>
                  <a:lnTo>
                    <a:pt x="125" y="433"/>
                  </a:lnTo>
                  <a:lnTo>
                    <a:pt x="130" y="431"/>
                  </a:lnTo>
                  <a:lnTo>
                    <a:pt x="132" y="428"/>
                  </a:lnTo>
                  <a:lnTo>
                    <a:pt x="134" y="424"/>
                  </a:lnTo>
                  <a:lnTo>
                    <a:pt x="136" y="420"/>
                  </a:lnTo>
                  <a:lnTo>
                    <a:pt x="138" y="414"/>
                  </a:lnTo>
                  <a:lnTo>
                    <a:pt x="138" y="409"/>
                  </a:lnTo>
                  <a:lnTo>
                    <a:pt x="135" y="394"/>
                  </a:lnTo>
                  <a:lnTo>
                    <a:pt x="130" y="377"/>
                  </a:lnTo>
                  <a:lnTo>
                    <a:pt x="122" y="357"/>
                  </a:lnTo>
                  <a:lnTo>
                    <a:pt x="111" y="333"/>
                  </a:lnTo>
                  <a:lnTo>
                    <a:pt x="80" y="239"/>
                  </a:lnTo>
                  <a:lnTo>
                    <a:pt x="80" y="239"/>
                  </a:lnTo>
                  <a:lnTo>
                    <a:pt x="70" y="215"/>
                  </a:lnTo>
                  <a:lnTo>
                    <a:pt x="60" y="190"/>
                  </a:lnTo>
                  <a:lnTo>
                    <a:pt x="52" y="162"/>
                  </a:lnTo>
                  <a:lnTo>
                    <a:pt x="45" y="133"/>
                  </a:lnTo>
                  <a:lnTo>
                    <a:pt x="45" y="133"/>
                  </a:lnTo>
                  <a:lnTo>
                    <a:pt x="43" y="99"/>
                  </a:lnTo>
                  <a:lnTo>
                    <a:pt x="40" y="66"/>
                  </a:lnTo>
                  <a:lnTo>
                    <a:pt x="33" y="33"/>
                  </a:lnTo>
                  <a:lnTo>
                    <a:pt x="25" y="0"/>
                  </a:lnTo>
                  <a:lnTo>
                    <a:pt x="25" y="0"/>
                  </a:lnTo>
                  <a:close/>
                  <a:moveTo>
                    <a:pt x="88" y="324"/>
                  </a:moveTo>
                  <a:lnTo>
                    <a:pt x="88" y="324"/>
                  </a:lnTo>
                  <a:lnTo>
                    <a:pt x="88" y="322"/>
                  </a:lnTo>
                  <a:lnTo>
                    <a:pt x="48" y="244"/>
                  </a:lnTo>
                  <a:lnTo>
                    <a:pt x="48" y="244"/>
                  </a:lnTo>
                  <a:lnTo>
                    <a:pt x="48" y="244"/>
                  </a:lnTo>
                  <a:lnTo>
                    <a:pt x="48" y="244"/>
                  </a:lnTo>
                  <a:lnTo>
                    <a:pt x="42" y="235"/>
                  </a:lnTo>
                  <a:lnTo>
                    <a:pt x="42" y="235"/>
                  </a:lnTo>
                  <a:lnTo>
                    <a:pt x="33" y="221"/>
                  </a:lnTo>
                  <a:lnTo>
                    <a:pt x="26" y="206"/>
                  </a:lnTo>
                  <a:lnTo>
                    <a:pt x="19" y="190"/>
                  </a:lnTo>
                  <a:lnTo>
                    <a:pt x="14" y="176"/>
                  </a:lnTo>
                  <a:lnTo>
                    <a:pt x="10" y="161"/>
                  </a:lnTo>
                  <a:lnTo>
                    <a:pt x="7" y="147"/>
                  </a:lnTo>
                  <a:lnTo>
                    <a:pt x="6" y="132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8" y="106"/>
                  </a:lnTo>
                  <a:lnTo>
                    <a:pt x="8" y="106"/>
                  </a:lnTo>
                  <a:lnTo>
                    <a:pt x="16" y="136"/>
                  </a:lnTo>
                  <a:lnTo>
                    <a:pt x="24" y="167"/>
                  </a:lnTo>
                  <a:lnTo>
                    <a:pt x="34" y="196"/>
                  </a:lnTo>
                  <a:lnTo>
                    <a:pt x="46" y="226"/>
                  </a:lnTo>
                  <a:lnTo>
                    <a:pt x="93" y="316"/>
                  </a:lnTo>
                  <a:lnTo>
                    <a:pt x="125" y="428"/>
                  </a:lnTo>
                  <a:lnTo>
                    <a:pt x="125" y="428"/>
                  </a:lnTo>
                  <a:lnTo>
                    <a:pt x="122" y="429"/>
                  </a:lnTo>
                  <a:lnTo>
                    <a:pt x="118" y="430"/>
                  </a:lnTo>
                  <a:lnTo>
                    <a:pt x="118" y="430"/>
                  </a:lnTo>
                  <a:lnTo>
                    <a:pt x="113" y="414"/>
                  </a:lnTo>
                  <a:lnTo>
                    <a:pt x="107" y="397"/>
                  </a:lnTo>
                  <a:lnTo>
                    <a:pt x="103" y="381"/>
                  </a:lnTo>
                  <a:lnTo>
                    <a:pt x="99" y="363"/>
                  </a:lnTo>
                  <a:lnTo>
                    <a:pt x="99" y="363"/>
                  </a:lnTo>
                  <a:lnTo>
                    <a:pt x="99" y="361"/>
                  </a:lnTo>
                  <a:lnTo>
                    <a:pt x="99" y="361"/>
                  </a:lnTo>
                  <a:lnTo>
                    <a:pt x="95" y="351"/>
                  </a:lnTo>
                  <a:lnTo>
                    <a:pt x="91" y="342"/>
                  </a:lnTo>
                  <a:lnTo>
                    <a:pt x="89" y="333"/>
                  </a:lnTo>
                  <a:lnTo>
                    <a:pt x="88" y="324"/>
                  </a:lnTo>
                  <a:lnTo>
                    <a:pt x="88" y="324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1" name="Freeform 385"/>
            <p:cNvSpPr>
              <a:spLocks/>
            </p:cNvSpPr>
            <p:nvPr/>
          </p:nvSpPr>
          <p:spPr bwMode="auto">
            <a:xfrm>
              <a:off x="1354138" y="3887788"/>
              <a:ext cx="190500" cy="514350"/>
            </a:xfrm>
            <a:custGeom>
              <a:avLst/>
              <a:gdLst>
                <a:gd name="T0" fmla="*/ 83 w 120"/>
                <a:gd name="T1" fmla="*/ 216 h 324"/>
                <a:gd name="T2" fmla="*/ 83 w 120"/>
                <a:gd name="T3" fmla="*/ 216 h 324"/>
                <a:gd name="T4" fmla="*/ 83 w 120"/>
                <a:gd name="T5" fmla="*/ 218 h 324"/>
                <a:gd name="T6" fmla="*/ 83 w 120"/>
                <a:gd name="T7" fmla="*/ 218 h 324"/>
                <a:gd name="T8" fmla="*/ 84 w 120"/>
                <a:gd name="T9" fmla="*/ 227 h 324"/>
                <a:gd name="T10" fmla="*/ 86 w 120"/>
                <a:gd name="T11" fmla="*/ 236 h 324"/>
                <a:gd name="T12" fmla="*/ 90 w 120"/>
                <a:gd name="T13" fmla="*/ 245 h 324"/>
                <a:gd name="T14" fmla="*/ 94 w 120"/>
                <a:gd name="T15" fmla="*/ 255 h 324"/>
                <a:gd name="T16" fmla="*/ 94 w 120"/>
                <a:gd name="T17" fmla="*/ 255 h 324"/>
                <a:gd name="T18" fmla="*/ 94 w 120"/>
                <a:gd name="T19" fmla="*/ 257 h 324"/>
                <a:gd name="T20" fmla="*/ 94 w 120"/>
                <a:gd name="T21" fmla="*/ 257 h 324"/>
                <a:gd name="T22" fmla="*/ 98 w 120"/>
                <a:gd name="T23" fmla="*/ 275 h 324"/>
                <a:gd name="T24" fmla="*/ 102 w 120"/>
                <a:gd name="T25" fmla="*/ 291 h 324"/>
                <a:gd name="T26" fmla="*/ 108 w 120"/>
                <a:gd name="T27" fmla="*/ 308 h 324"/>
                <a:gd name="T28" fmla="*/ 113 w 120"/>
                <a:gd name="T29" fmla="*/ 324 h 324"/>
                <a:gd name="T30" fmla="*/ 113 w 120"/>
                <a:gd name="T31" fmla="*/ 324 h 324"/>
                <a:gd name="T32" fmla="*/ 117 w 120"/>
                <a:gd name="T33" fmla="*/ 323 h 324"/>
                <a:gd name="T34" fmla="*/ 120 w 120"/>
                <a:gd name="T35" fmla="*/ 322 h 324"/>
                <a:gd name="T36" fmla="*/ 88 w 120"/>
                <a:gd name="T37" fmla="*/ 210 h 324"/>
                <a:gd name="T38" fmla="*/ 41 w 120"/>
                <a:gd name="T39" fmla="*/ 120 h 324"/>
                <a:gd name="T40" fmla="*/ 41 w 120"/>
                <a:gd name="T41" fmla="*/ 120 h 324"/>
                <a:gd name="T42" fmla="*/ 29 w 120"/>
                <a:gd name="T43" fmla="*/ 90 h 324"/>
                <a:gd name="T44" fmla="*/ 19 w 120"/>
                <a:gd name="T45" fmla="*/ 61 h 324"/>
                <a:gd name="T46" fmla="*/ 11 w 120"/>
                <a:gd name="T47" fmla="*/ 30 h 324"/>
                <a:gd name="T48" fmla="*/ 3 w 120"/>
                <a:gd name="T49" fmla="*/ 0 h 324"/>
                <a:gd name="T50" fmla="*/ 3 w 120"/>
                <a:gd name="T51" fmla="*/ 0 h 324"/>
                <a:gd name="T52" fmla="*/ 0 w 120"/>
                <a:gd name="T53" fmla="*/ 11 h 324"/>
                <a:gd name="T54" fmla="*/ 0 w 120"/>
                <a:gd name="T55" fmla="*/ 11 h 324"/>
                <a:gd name="T56" fmla="*/ 1 w 120"/>
                <a:gd name="T57" fmla="*/ 26 h 324"/>
                <a:gd name="T58" fmla="*/ 2 w 120"/>
                <a:gd name="T59" fmla="*/ 41 h 324"/>
                <a:gd name="T60" fmla="*/ 5 w 120"/>
                <a:gd name="T61" fmla="*/ 55 h 324"/>
                <a:gd name="T62" fmla="*/ 9 w 120"/>
                <a:gd name="T63" fmla="*/ 70 h 324"/>
                <a:gd name="T64" fmla="*/ 14 w 120"/>
                <a:gd name="T65" fmla="*/ 84 h 324"/>
                <a:gd name="T66" fmla="*/ 21 w 120"/>
                <a:gd name="T67" fmla="*/ 100 h 324"/>
                <a:gd name="T68" fmla="*/ 28 w 120"/>
                <a:gd name="T69" fmla="*/ 115 h 324"/>
                <a:gd name="T70" fmla="*/ 37 w 120"/>
                <a:gd name="T71" fmla="*/ 129 h 324"/>
                <a:gd name="T72" fmla="*/ 37 w 120"/>
                <a:gd name="T73" fmla="*/ 129 h 324"/>
                <a:gd name="T74" fmla="*/ 43 w 120"/>
                <a:gd name="T75" fmla="*/ 138 h 324"/>
                <a:gd name="T76" fmla="*/ 43 w 120"/>
                <a:gd name="T77" fmla="*/ 138 h 324"/>
                <a:gd name="T78" fmla="*/ 43 w 120"/>
                <a:gd name="T79" fmla="*/ 138 h 324"/>
                <a:gd name="T80" fmla="*/ 83 w 120"/>
                <a:gd name="T81" fmla="*/ 216 h 324"/>
                <a:gd name="T82" fmla="*/ 83 w 120"/>
                <a:gd name="T83" fmla="*/ 21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0" h="324">
                  <a:moveTo>
                    <a:pt x="83" y="216"/>
                  </a:moveTo>
                  <a:lnTo>
                    <a:pt x="83" y="216"/>
                  </a:lnTo>
                  <a:lnTo>
                    <a:pt x="83" y="218"/>
                  </a:lnTo>
                  <a:lnTo>
                    <a:pt x="83" y="218"/>
                  </a:lnTo>
                  <a:lnTo>
                    <a:pt x="84" y="227"/>
                  </a:lnTo>
                  <a:lnTo>
                    <a:pt x="86" y="236"/>
                  </a:lnTo>
                  <a:lnTo>
                    <a:pt x="90" y="245"/>
                  </a:lnTo>
                  <a:lnTo>
                    <a:pt x="94" y="255"/>
                  </a:lnTo>
                  <a:lnTo>
                    <a:pt x="94" y="255"/>
                  </a:lnTo>
                  <a:lnTo>
                    <a:pt x="94" y="257"/>
                  </a:lnTo>
                  <a:lnTo>
                    <a:pt x="94" y="257"/>
                  </a:lnTo>
                  <a:lnTo>
                    <a:pt x="98" y="275"/>
                  </a:lnTo>
                  <a:lnTo>
                    <a:pt x="102" y="291"/>
                  </a:lnTo>
                  <a:lnTo>
                    <a:pt x="108" y="308"/>
                  </a:lnTo>
                  <a:lnTo>
                    <a:pt x="113" y="324"/>
                  </a:lnTo>
                  <a:lnTo>
                    <a:pt x="113" y="324"/>
                  </a:lnTo>
                  <a:lnTo>
                    <a:pt x="117" y="323"/>
                  </a:lnTo>
                  <a:lnTo>
                    <a:pt x="120" y="322"/>
                  </a:lnTo>
                  <a:lnTo>
                    <a:pt x="88" y="210"/>
                  </a:lnTo>
                  <a:lnTo>
                    <a:pt x="41" y="120"/>
                  </a:lnTo>
                  <a:lnTo>
                    <a:pt x="41" y="120"/>
                  </a:lnTo>
                  <a:lnTo>
                    <a:pt x="29" y="90"/>
                  </a:lnTo>
                  <a:lnTo>
                    <a:pt x="19" y="61"/>
                  </a:lnTo>
                  <a:lnTo>
                    <a:pt x="1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26"/>
                  </a:lnTo>
                  <a:lnTo>
                    <a:pt x="2" y="41"/>
                  </a:lnTo>
                  <a:lnTo>
                    <a:pt x="5" y="55"/>
                  </a:lnTo>
                  <a:lnTo>
                    <a:pt x="9" y="70"/>
                  </a:lnTo>
                  <a:lnTo>
                    <a:pt x="14" y="84"/>
                  </a:lnTo>
                  <a:lnTo>
                    <a:pt x="21" y="100"/>
                  </a:lnTo>
                  <a:lnTo>
                    <a:pt x="28" y="115"/>
                  </a:lnTo>
                  <a:lnTo>
                    <a:pt x="37" y="129"/>
                  </a:lnTo>
                  <a:lnTo>
                    <a:pt x="37" y="129"/>
                  </a:lnTo>
                  <a:lnTo>
                    <a:pt x="43" y="138"/>
                  </a:lnTo>
                  <a:lnTo>
                    <a:pt x="43" y="138"/>
                  </a:lnTo>
                  <a:lnTo>
                    <a:pt x="43" y="138"/>
                  </a:lnTo>
                  <a:lnTo>
                    <a:pt x="83" y="216"/>
                  </a:lnTo>
                  <a:lnTo>
                    <a:pt x="83" y="216"/>
                  </a:lnTo>
                  <a:close/>
                </a:path>
              </a:pathLst>
            </a:custGeom>
            <a:solidFill>
              <a:srgbClr val="F3D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2" name="Freeform 386"/>
            <p:cNvSpPr>
              <a:spLocks/>
            </p:cNvSpPr>
            <p:nvPr/>
          </p:nvSpPr>
          <p:spPr bwMode="auto">
            <a:xfrm>
              <a:off x="1458913" y="3741738"/>
              <a:ext cx="166688" cy="98425"/>
            </a:xfrm>
            <a:custGeom>
              <a:avLst/>
              <a:gdLst>
                <a:gd name="T0" fmla="*/ 0 w 105"/>
                <a:gd name="T1" fmla="*/ 36 h 62"/>
                <a:gd name="T2" fmla="*/ 0 w 105"/>
                <a:gd name="T3" fmla="*/ 36 h 62"/>
                <a:gd name="T4" fmla="*/ 2 w 105"/>
                <a:gd name="T5" fmla="*/ 48 h 62"/>
                <a:gd name="T6" fmla="*/ 4 w 105"/>
                <a:gd name="T7" fmla="*/ 62 h 62"/>
                <a:gd name="T8" fmla="*/ 4 w 105"/>
                <a:gd name="T9" fmla="*/ 62 h 62"/>
                <a:gd name="T10" fmla="*/ 17 w 105"/>
                <a:gd name="T11" fmla="*/ 61 h 62"/>
                <a:gd name="T12" fmla="*/ 31 w 105"/>
                <a:gd name="T13" fmla="*/ 58 h 62"/>
                <a:gd name="T14" fmla="*/ 43 w 105"/>
                <a:gd name="T15" fmla="*/ 55 h 62"/>
                <a:gd name="T16" fmla="*/ 55 w 105"/>
                <a:gd name="T17" fmla="*/ 50 h 62"/>
                <a:gd name="T18" fmla="*/ 68 w 105"/>
                <a:gd name="T19" fmla="*/ 46 h 62"/>
                <a:gd name="T20" fmla="*/ 80 w 105"/>
                <a:gd name="T21" fmla="*/ 39 h 62"/>
                <a:gd name="T22" fmla="*/ 92 w 105"/>
                <a:gd name="T23" fmla="*/ 32 h 62"/>
                <a:gd name="T24" fmla="*/ 105 w 105"/>
                <a:gd name="T25" fmla="*/ 25 h 62"/>
                <a:gd name="T26" fmla="*/ 105 w 105"/>
                <a:gd name="T27" fmla="*/ 0 h 62"/>
                <a:gd name="T28" fmla="*/ 105 w 105"/>
                <a:gd name="T29" fmla="*/ 0 h 62"/>
                <a:gd name="T30" fmla="*/ 92 w 105"/>
                <a:gd name="T31" fmla="*/ 7 h 62"/>
                <a:gd name="T32" fmla="*/ 80 w 105"/>
                <a:gd name="T33" fmla="*/ 13 h 62"/>
                <a:gd name="T34" fmla="*/ 67 w 105"/>
                <a:gd name="T35" fmla="*/ 19 h 62"/>
                <a:gd name="T36" fmla="*/ 54 w 105"/>
                <a:gd name="T37" fmla="*/ 25 h 62"/>
                <a:gd name="T38" fmla="*/ 41 w 105"/>
                <a:gd name="T39" fmla="*/ 28 h 62"/>
                <a:gd name="T40" fmla="*/ 27 w 105"/>
                <a:gd name="T41" fmla="*/ 31 h 62"/>
                <a:gd name="T42" fmla="*/ 14 w 105"/>
                <a:gd name="T43" fmla="*/ 35 h 62"/>
                <a:gd name="T44" fmla="*/ 0 w 105"/>
                <a:gd name="T45" fmla="*/ 36 h 62"/>
                <a:gd name="T46" fmla="*/ 0 w 105"/>
                <a:gd name="T47" fmla="*/ 3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5" h="62">
                  <a:moveTo>
                    <a:pt x="0" y="36"/>
                  </a:moveTo>
                  <a:lnTo>
                    <a:pt x="0" y="36"/>
                  </a:lnTo>
                  <a:lnTo>
                    <a:pt x="2" y="4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17" y="61"/>
                  </a:lnTo>
                  <a:lnTo>
                    <a:pt x="31" y="58"/>
                  </a:lnTo>
                  <a:lnTo>
                    <a:pt x="43" y="55"/>
                  </a:lnTo>
                  <a:lnTo>
                    <a:pt x="55" y="50"/>
                  </a:lnTo>
                  <a:lnTo>
                    <a:pt x="68" y="46"/>
                  </a:lnTo>
                  <a:lnTo>
                    <a:pt x="80" y="39"/>
                  </a:lnTo>
                  <a:lnTo>
                    <a:pt x="92" y="32"/>
                  </a:lnTo>
                  <a:lnTo>
                    <a:pt x="105" y="25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92" y="7"/>
                  </a:lnTo>
                  <a:lnTo>
                    <a:pt x="80" y="13"/>
                  </a:lnTo>
                  <a:lnTo>
                    <a:pt x="67" y="19"/>
                  </a:lnTo>
                  <a:lnTo>
                    <a:pt x="54" y="25"/>
                  </a:lnTo>
                  <a:lnTo>
                    <a:pt x="41" y="28"/>
                  </a:lnTo>
                  <a:lnTo>
                    <a:pt x="27" y="31"/>
                  </a:lnTo>
                  <a:lnTo>
                    <a:pt x="14" y="35"/>
                  </a:lnTo>
                  <a:lnTo>
                    <a:pt x="0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7647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3" name="Freeform 387"/>
            <p:cNvSpPr>
              <a:spLocks/>
            </p:cNvSpPr>
            <p:nvPr/>
          </p:nvSpPr>
          <p:spPr bwMode="auto">
            <a:xfrm>
              <a:off x="1574800" y="3543300"/>
              <a:ext cx="50800" cy="185738"/>
            </a:xfrm>
            <a:custGeom>
              <a:avLst/>
              <a:gdLst>
                <a:gd name="T0" fmla="*/ 10 w 32"/>
                <a:gd name="T1" fmla="*/ 2 h 117"/>
                <a:gd name="T2" fmla="*/ 10 w 32"/>
                <a:gd name="T3" fmla="*/ 18 h 117"/>
                <a:gd name="T4" fmla="*/ 0 w 32"/>
                <a:gd name="T5" fmla="*/ 18 h 117"/>
                <a:gd name="T6" fmla="*/ 0 w 32"/>
                <a:gd name="T7" fmla="*/ 18 h 117"/>
                <a:gd name="T8" fmla="*/ 5 w 32"/>
                <a:gd name="T9" fmla="*/ 39 h 117"/>
                <a:gd name="T10" fmla="*/ 9 w 32"/>
                <a:gd name="T11" fmla="*/ 61 h 117"/>
                <a:gd name="T12" fmla="*/ 12 w 32"/>
                <a:gd name="T13" fmla="*/ 84 h 117"/>
                <a:gd name="T14" fmla="*/ 13 w 32"/>
                <a:gd name="T15" fmla="*/ 108 h 117"/>
                <a:gd name="T16" fmla="*/ 13 w 32"/>
                <a:gd name="T17" fmla="*/ 108 h 117"/>
                <a:gd name="T18" fmla="*/ 19 w 32"/>
                <a:gd name="T19" fmla="*/ 112 h 117"/>
                <a:gd name="T20" fmla="*/ 25 w 32"/>
                <a:gd name="T21" fmla="*/ 117 h 117"/>
                <a:gd name="T22" fmla="*/ 32 w 32"/>
                <a:gd name="T23" fmla="*/ 112 h 117"/>
                <a:gd name="T24" fmla="*/ 31 w 32"/>
                <a:gd name="T25" fmla="*/ 36 h 117"/>
                <a:gd name="T26" fmla="*/ 31 w 32"/>
                <a:gd name="T27" fmla="*/ 36 h 117"/>
                <a:gd name="T28" fmla="*/ 28 w 32"/>
                <a:gd name="T29" fmla="*/ 25 h 117"/>
                <a:gd name="T30" fmla="*/ 25 w 32"/>
                <a:gd name="T31" fmla="*/ 15 h 117"/>
                <a:gd name="T32" fmla="*/ 21 w 32"/>
                <a:gd name="T33" fmla="*/ 6 h 117"/>
                <a:gd name="T34" fmla="*/ 15 w 32"/>
                <a:gd name="T35" fmla="*/ 0 h 117"/>
                <a:gd name="T36" fmla="*/ 10 w 32"/>
                <a:gd name="T37" fmla="*/ 2 h 117"/>
                <a:gd name="T38" fmla="*/ 10 w 32"/>
                <a:gd name="T39" fmla="*/ 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17">
                  <a:moveTo>
                    <a:pt x="10" y="2"/>
                  </a:moveTo>
                  <a:lnTo>
                    <a:pt x="1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" y="39"/>
                  </a:lnTo>
                  <a:lnTo>
                    <a:pt x="9" y="61"/>
                  </a:lnTo>
                  <a:lnTo>
                    <a:pt x="12" y="84"/>
                  </a:lnTo>
                  <a:lnTo>
                    <a:pt x="13" y="108"/>
                  </a:lnTo>
                  <a:lnTo>
                    <a:pt x="13" y="108"/>
                  </a:lnTo>
                  <a:lnTo>
                    <a:pt x="19" y="112"/>
                  </a:lnTo>
                  <a:lnTo>
                    <a:pt x="25" y="117"/>
                  </a:lnTo>
                  <a:lnTo>
                    <a:pt x="32" y="112"/>
                  </a:lnTo>
                  <a:lnTo>
                    <a:pt x="31" y="36"/>
                  </a:lnTo>
                  <a:lnTo>
                    <a:pt x="31" y="36"/>
                  </a:lnTo>
                  <a:lnTo>
                    <a:pt x="28" y="25"/>
                  </a:lnTo>
                  <a:lnTo>
                    <a:pt x="25" y="15"/>
                  </a:lnTo>
                  <a:lnTo>
                    <a:pt x="21" y="6"/>
                  </a:lnTo>
                  <a:lnTo>
                    <a:pt x="15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4" name="Freeform 388"/>
            <p:cNvSpPr>
              <a:spLocks/>
            </p:cNvSpPr>
            <p:nvPr/>
          </p:nvSpPr>
          <p:spPr bwMode="auto">
            <a:xfrm>
              <a:off x="1558925" y="3571875"/>
              <a:ext cx="36513" cy="142875"/>
            </a:xfrm>
            <a:custGeom>
              <a:avLst/>
              <a:gdLst>
                <a:gd name="T0" fmla="*/ 10 w 23"/>
                <a:gd name="T1" fmla="*/ 0 h 90"/>
                <a:gd name="T2" fmla="*/ 0 w 23"/>
                <a:gd name="T3" fmla="*/ 1 h 90"/>
                <a:gd name="T4" fmla="*/ 0 w 23"/>
                <a:gd name="T5" fmla="*/ 1 h 90"/>
                <a:gd name="T6" fmla="*/ 6 w 23"/>
                <a:gd name="T7" fmla="*/ 20 h 90"/>
                <a:gd name="T8" fmla="*/ 10 w 23"/>
                <a:gd name="T9" fmla="*/ 42 h 90"/>
                <a:gd name="T10" fmla="*/ 14 w 23"/>
                <a:gd name="T11" fmla="*/ 63 h 90"/>
                <a:gd name="T12" fmla="*/ 16 w 23"/>
                <a:gd name="T13" fmla="*/ 87 h 90"/>
                <a:gd name="T14" fmla="*/ 16 w 23"/>
                <a:gd name="T15" fmla="*/ 87 h 90"/>
                <a:gd name="T16" fmla="*/ 23 w 23"/>
                <a:gd name="T17" fmla="*/ 90 h 90"/>
                <a:gd name="T18" fmla="*/ 23 w 23"/>
                <a:gd name="T19" fmla="*/ 90 h 90"/>
                <a:gd name="T20" fmla="*/ 22 w 23"/>
                <a:gd name="T21" fmla="*/ 66 h 90"/>
                <a:gd name="T22" fmla="*/ 19 w 23"/>
                <a:gd name="T23" fmla="*/ 43 h 90"/>
                <a:gd name="T24" fmla="*/ 15 w 23"/>
                <a:gd name="T25" fmla="*/ 21 h 90"/>
                <a:gd name="T26" fmla="*/ 10 w 23"/>
                <a:gd name="T27" fmla="*/ 0 h 90"/>
                <a:gd name="T28" fmla="*/ 10 w 23"/>
                <a:gd name="T2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90">
                  <a:moveTo>
                    <a:pt x="1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6" y="20"/>
                  </a:lnTo>
                  <a:lnTo>
                    <a:pt x="10" y="42"/>
                  </a:lnTo>
                  <a:lnTo>
                    <a:pt x="14" y="63"/>
                  </a:lnTo>
                  <a:lnTo>
                    <a:pt x="16" y="87"/>
                  </a:lnTo>
                  <a:lnTo>
                    <a:pt x="16" y="87"/>
                  </a:lnTo>
                  <a:lnTo>
                    <a:pt x="23" y="90"/>
                  </a:lnTo>
                  <a:lnTo>
                    <a:pt x="23" y="90"/>
                  </a:lnTo>
                  <a:lnTo>
                    <a:pt x="22" y="66"/>
                  </a:lnTo>
                  <a:lnTo>
                    <a:pt x="19" y="43"/>
                  </a:lnTo>
                  <a:lnTo>
                    <a:pt x="15" y="21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5" name="Freeform 389"/>
            <p:cNvSpPr>
              <a:spLocks/>
            </p:cNvSpPr>
            <p:nvPr/>
          </p:nvSpPr>
          <p:spPr bwMode="auto">
            <a:xfrm>
              <a:off x="1525588" y="4103688"/>
              <a:ext cx="96838" cy="50800"/>
            </a:xfrm>
            <a:custGeom>
              <a:avLst/>
              <a:gdLst>
                <a:gd name="T0" fmla="*/ 57 w 61"/>
                <a:gd name="T1" fmla="*/ 32 h 32"/>
                <a:gd name="T2" fmla="*/ 57 w 61"/>
                <a:gd name="T3" fmla="*/ 32 h 32"/>
                <a:gd name="T4" fmla="*/ 61 w 61"/>
                <a:gd name="T5" fmla="*/ 19 h 32"/>
                <a:gd name="T6" fmla="*/ 61 w 61"/>
                <a:gd name="T7" fmla="*/ 15 h 32"/>
                <a:gd name="T8" fmla="*/ 59 w 61"/>
                <a:gd name="T9" fmla="*/ 10 h 32"/>
                <a:gd name="T10" fmla="*/ 58 w 61"/>
                <a:gd name="T11" fmla="*/ 7 h 32"/>
                <a:gd name="T12" fmla="*/ 56 w 61"/>
                <a:gd name="T13" fmla="*/ 5 h 32"/>
                <a:gd name="T14" fmla="*/ 53 w 61"/>
                <a:gd name="T15" fmla="*/ 2 h 32"/>
                <a:gd name="T16" fmla="*/ 49 w 61"/>
                <a:gd name="T17" fmla="*/ 0 h 32"/>
                <a:gd name="T18" fmla="*/ 0 w 61"/>
                <a:gd name="T19" fmla="*/ 0 h 32"/>
                <a:gd name="T20" fmla="*/ 9 w 61"/>
                <a:gd name="T21" fmla="*/ 32 h 32"/>
                <a:gd name="T22" fmla="*/ 57 w 61"/>
                <a:gd name="T23" fmla="*/ 32 h 32"/>
                <a:gd name="T24" fmla="*/ 57 w 61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32">
                  <a:moveTo>
                    <a:pt x="57" y="32"/>
                  </a:moveTo>
                  <a:lnTo>
                    <a:pt x="57" y="32"/>
                  </a:lnTo>
                  <a:lnTo>
                    <a:pt x="61" y="19"/>
                  </a:lnTo>
                  <a:lnTo>
                    <a:pt x="61" y="15"/>
                  </a:lnTo>
                  <a:lnTo>
                    <a:pt x="59" y="10"/>
                  </a:lnTo>
                  <a:lnTo>
                    <a:pt x="58" y="7"/>
                  </a:lnTo>
                  <a:lnTo>
                    <a:pt x="56" y="5"/>
                  </a:lnTo>
                  <a:lnTo>
                    <a:pt x="53" y="2"/>
                  </a:lnTo>
                  <a:lnTo>
                    <a:pt x="49" y="0"/>
                  </a:lnTo>
                  <a:lnTo>
                    <a:pt x="0" y="0"/>
                  </a:lnTo>
                  <a:lnTo>
                    <a:pt x="9" y="32"/>
                  </a:lnTo>
                  <a:lnTo>
                    <a:pt x="57" y="32"/>
                  </a:lnTo>
                  <a:lnTo>
                    <a:pt x="57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6" name="Freeform 390"/>
            <p:cNvSpPr>
              <a:spLocks/>
            </p:cNvSpPr>
            <p:nvPr/>
          </p:nvSpPr>
          <p:spPr bwMode="auto">
            <a:xfrm>
              <a:off x="1246188" y="4016375"/>
              <a:ext cx="201613" cy="258763"/>
            </a:xfrm>
            <a:custGeom>
              <a:avLst/>
              <a:gdLst>
                <a:gd name="T0" fmla="*/ 55 w 127"/>
                <a:gd name="T1" fmla="*/ 0 h 163"/>
                <a:gd name="T2" fmla="*/ 35 w 127"/>
                <a:gd name="T3" fmla="*/ 11 h 163"/>
                <a:gd name="T4" fmla="*/ 35 w 127"/>
                <a:gd name="T5" fmla="*/ 11 h 163"/>
                <a:gd name="T6" fmla="*/ 14 w 127"/>
                <a:gd name="T7" fmla="*/ 66 h 163"/>
                <a:gd name="T8" fmla="*/ 14 w 127"/>
                <a:gd name="T9" fmla="*/ 66 h 163"/>
                <a:gd name="T10" fmla="*/ 13 w 127"/>
                <a:gd name="T11" fmla="*/ 72 h 163"/>
                <a:gd name="T12" fmla="*/ 10 w 127"/>
                <a:gd name="T13" fmla="*/ 77 h 163"/>
                <a:gd name="T14" fmla="*/ 8 w 127"/>
                <a:gd name="T15" fmla="*/ 82 h 163"/>
                <a:gd name="T16" fmla="*/ 5 w 127"/>
                <a:gd name="T17" fmla="*/ 87 h 163"/>
                <a:gd name="T18" fmla="*/ 0 w 127"/>
                <a:gd name="T19" fmla="*/ 98 h 163"/>
                <a:gd name="T20" fmla="*/ 21 w 127"/>
                <a:gd name="T21" fmla="*/ 98 h 163"/>
                <a:gd name="T22" fmla="*/ 102 w 127"/>
                <a:gd name="T23" fmla="*/ 163 h 163"/>
                <a:gd name="T24" fmla="*/ 124 w 127"/>
                <a:gd name="T25" fmla="*/ 163 h 163"/>
                <a:gd name="T26" fmla="*/ 124 w 127"/>
                <a:gd name="T27" fmla="*/ 163 h 163"/>
                <a:gd name="T28" fmla="*/ 125 w 127"/>
                <a:gd name="T29" fmla="*/ 158 h 163"/>
                <a:gd name="T30" fmla="*/ 126 w 127"/>
                <a:gd name="T31" fmla="*/ 153 h 163"/>
                <a:gd name="T32" fmla="*/ 127 w 127"/>
                <a:gd name="T33" fmla="*/ 149 h 163"/>
                <a:gd name="T34" fmla="*/ 126 w 127"/>
                <a:gd name="T35" fmla="*/ 145 h 163"/>
                <a:gd name="T36" fmla="*/ 125 w 127"/>
                <a:gd name="T37" fmla="*/ 141 h 163"/>
                <a:gd name="T38" fmla="*/ 123 w 127"/>
                <a:gd name="T39" fmla="*/ 137 h 163"/>
                <a:gd name="T40" fmla="*/ 120 w 127"/>
                <a:gd name="T41" fmla="*/ 133 h 163"/>
                <a:gd name="T42" fmla="*/ 116 w 127"/>
                <a:gd name="T43" fmla="*/ 129 h 163"/>
                <a:gd name="T44" fmla="*/ 66 w 127"/>
                <a:gd name="T45" fmla="*/ 88 h 163"/>
                <a:gd name="T46" fmla="*/ 123 w 127"/>
                <a:gd name="T47" fmla="*/ 90 h 163"/>
                <a:gd name="T48" fmla="*/ 107 w 127"/>
                <a:gd name="T49" fmla="*/ 60 h 163"/>
                <a:gd name="T50" fmla="*/ 107 w 127"/>
                <a:gd name="T51" fmla="*/ 60 h 163"/>
                <a:gd name="T52" fmla="*/ 102 w 127"/>
                <a:gd name="T53" fmla="*/ 51 h 163"/>
                <a:gd name="T54" fmla="*/ 50 w 127"/>
                <a:gd name="T55" fmla="*/ 50 h 163"/>
                <a:gd name="T56" fmla="*/ 67 w 127"/>
                <a:gd name="T57" fmla="*/ 21 h 163"/>
                <a:gd name="T58" fmla="*/ 67 w 127"/>
                <a:gd name="T59" fmla="*/ 21 h 163"/>
                <a:gd name="T60" fmla="*/ 67 w 127"/>
                <a:gd name="T61" fmla="*/ 12 h 163"/>
                <a:gd name="T62" fmla="*/ 66 w 127"/>
                <a:gd name="T63" fmla="*/ 7 h 163"/>
                <a:gd name="T64" fmla="*/ 63 w 127"/>
                <a:gd name="T65" fmla="*/ 3 h 163"/>
                <a:gd name="T66" fmla="*/ 61 w 127"/>
                <a:gd name="T67" fmla="*/ 2 h 163"/>
                <a:gd name="T68" fmla="*/ 55 w 127"/>
                <a:gd name="T69" fmla="*/ 0 h 163"/>
                <a:gd name="T70" fmla="*/ 55 w 127"/>
                <a:gd name="T7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7" h="163">
                  <a:moveTo>
                    <a:pt x="55" y="0"/>
                  </a:moveTo>
                  <a:lnTo>
                    <a:pt x="35" y="11"/>
                  </a:lnTo>
                  <a:lnTo>
                    <a:pt x="35" y="11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13" y="72"/>
                  </a:lnTo>
                  <a:lnTo>
                    <a:pt x="10" y="77"/>
                  </a:lnTo>
                  <a:lnTo>
                    <a:pt x="8" y="82"/>
                  </a:lnTo>
                  <a:lnTo>
                    <a:pt x="5" y="87"/>
                  </a:lnTo>
                  <a:lnTo>
                    <a:pt x="0" y="98"/>
                  </a:lnTo>
                  <a:lnTo>
                    <a:pt x="21" y="98"/>
                  </a:lnTo>
                  <a:lnTo>
                    <a:pt x="102" y="163"/>
                  </a:lnTo>
                  <a:lnTo>
                    <a:pt x="124" y="163"/>
                  </a:lnTo>
                  <a:lnTo>
                    <a:pt x="124" y="163"/>
                  </a:lnTo>
                  <a:lnTo>
                    <a:pt x="125" y="158"/>
                  </a:lnTo>
                  <a:lnTo>
                    <a:pt x="126" y="153"/>
                  </a:lnTo>
                  <a:lnTo>
                    <a:pt x="127" y="149"/>
                  </a:lnTo>
                  <a:lnTo>
                    <a:pt x="126" y="145"/>
                  </a:lnTo>
                  <a:lnTo>
                    <a:pt x="125" y="141"/>
                  </a:lnTo>
                  <a:lnTo>
                    <a:pt x="123" y="137"/>
                  </a:lnTo>
                  <a:lnTo>
                    <a:pt x="120" y="133"/>
                  </a:lnTo>
                  <a:lnTo>
                    <a:pt x="116" y="129"/>
                  </a:lnTo>
                  <a:lnTo>
                    <a:pt x="66" y="88"/>
                  </a:lnTo>
                  <a:lnTo>
                    <a:pt x="123" y="90"/>
                  </a:lnTo>
                  <a:lnTo>
                    <a:pt x="107" y="60"/>
                  </a:lnTo>
                  <a:lnTo>
                    <a:pt x="107" y="60"/>
                  </a:lnTo>
                  <a:lnTo>
                    <a:pt x="102" y="51"/>
                  </a:lnTo>
                  <a:lnTo>
                    <a:pt x="50" y="50"/>
                  </a:lnTo>
                  <a:lnTo>
                    <a:pt x="67" y="21"/>
                  </a:lnTo>
                  <a:lnTo>
                    <a:pt x="67" y="21"/>
                  </a:lnTo>
                  <a:lnTo>
                    <a:pt x="67" y="12"/>
                  </a:lnTo>
                  <a:lnTo>
                    <a:pt x="66" y="7"/>
                  </a:lnTo>
                  <a:lnTo>
                    <a:pt x="63" y="3"/>
                  </a:lnTo>
                  <a:lnTo>
                    <a:pt x="61" y="2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7" name="Freeform 391"/>
            <p:cNvSpPr>
              <a:spLocks/>
            </p:cNvSpPr>
            <p:nvPr/>
          </p:nvSpPr>
          <p:spPr bwMode="auto">
            <a:xfrm>
              <a:off x="1109663" y="4248150"/>
              <a:ext cx="106363" cy="95250"/>
            </a:xfrm>
            <a:custGeom>
              <a:avLst/>
              <a:gdLst>
                <a:gd name="T0" fmla="*/ 67 w 67"/>
                <a:gd name="T1" fmla="*/ 46 h 60"/>
                <a:gd name="T2" fmla="*/ 67 w 67"/>
                <a:gd name="T3" fmla="*/ 19 h 60"/>
                <a:gd name="T4" fmla="*/ 67 w 67"/>
                <a:gd name="T5" fmla="*/ 19 h 60"/>
                <a:gd name="T6" fmla="*/ 58 w 67"/>
                <a:gd name="T7" fmla="*/ 21 h 60"/>
                <a:gd name="T8" fmla="*/ 50 w 67"/>
                <a:gd name="T9" fmla="*/ 21 h 60"/>
                <a:gd name="T10" fmla="*/ 44 w 67"/>
                <a:gd name="T11" fmla="*/ 19 h 60"/>
                <a:gd name="T12" fmla="*/ 37 w 67"/>
                <a:gd name="T13" fmla="*/ 18 h 60"/>
                <a:gd name="T14" fmla="*/ 30 w 67"/>
                <a:gd name="T15" fmla="*/ 15 h 60"/>
                <a:gd name="T16" fmla="*/ 24 w 67"/>
                <a:gd name="T17" fmla="*/ 12 h 60"/>
                <a:gd name="T18" fmla="*/ 19 w 67"/>
                <a:gd name="T19" fmla="*/ 6 h 60"/>
                <a:gd name="T20" fmla="*/ 13 w 67"/>
                <a:gd name="T21" fmla="*/ 0 h 60"/>
                <a:gd name="T22" fmla="*/ 0 w 67"/>
                <a:gd name="T23" fmla="*/ 26 h 60"/>
                <a:gd name="T24" fmla="*/ 0 w 67"/>
                <a:gd name="T25" fmla="*/ 26 h 60"/>
                <a:gd name="T26" fmla="*/ 6 w 67"/>
                <a:gd name="T27" fmla="*/ 37 h 60"/>
                <a:gd name="T28" fmla="*/ 13 w 67"/>
                <a:gd name="T29" fmla="*/ 46 h 60"/>
                <a:gd name="T30" fmla="*/ 20 w 67"/>
                <a:gd name="T31" fmla="*/ 54 h 60"/>
                <a:gd name="T32" fmla="*/ 29 w 67"/>
                <a:gd name="T33" fmla="*/ 60 h 60"/>
                <a:gd name="T34" fmla="*/ 29 w 67"/>
                <a:gd name="T35" fmla="*/ 60 h 60"/>
                <a:gd name="T36" fmla="*/ 40 w 67"/>
                <a:gd name="T37" fmla="*/ 59 h 60"/>
                <a:gd name="T38" fmla="*/ 50 w 67"/>
                <a:gd name="T39" fmla="*/ 57 h 60"/>
                <a:gd name="T40" fmla="*/ 59 w 67"/>
                <a:gd name="T41" fmla="*/ 52 h 60"/>
                <a:gd name="T42" fmla="*/ 67 w 67"/>
                <a:gd name="T43" fmla="*/ 46 h 60"/>
                <a:gd name="T44" fmla="*/ 67 w 67"/>
                <a:gd name="T45" fmla="*/ 4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7" h="60">
                  <a:moveTo>
                    <a:pt x="67" y="46"/>
                  </a:moveTo>
                  <a:lnTo>
                    <a:pt x="67" y="19"/>
                  </a:lnTo>
                  <a:lnTo>
                    <a:pt x="67" y="19"/>
                  </a:lnTo>
                  <a:lnTo>
                    <a:pt x="58" y="21"/>
                  </a:lnTo>
                  <a:lnTo>
                    <a:pt x="50" y="21"/>
                  </a:lnTo>
                  <a:lnTo>
                    <a:pt x="44" y="19"/>
                  </a:lnTo>
                  <a:lnTo>
                    <a:pt x="37" y="18"/>
                  </a:lnTo>
                  <a:lnTo>
                    <a:pt x="30" y="15"/>
                  </a:lnTo>
                  <a:lnTo>
                    <a:pt x="24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37"/>
                  </a:lnTo>
                  <a:lnTo>
                    <a:pt x="13" y="46"/>
                  </a:lnTo>
                  <a:lnTo>
                    <a:pt x="20" y="54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40" y="59"/>
                  </a:lnTo>
                  <a:lnTo>
                    <a:pt x="50" y="57"/>
                  </a:lnTo>
                  <a:lnTo>
                    <a:pt x="59" y="52"/>
                  </a:lnTo>
                  <a:lnTo>
                    <a:pt x="67" y="46"/>
                  </a:lnTo>
                  <a:lnTo>
                    <a:pt x="67" y="46"/>
                  </a:lnTo>
                  <a:close/>
                </a:path>
              </a:pathLst>
            </a:custGeom>
            <a:solidFill>
              <a:srgbClr val="4F47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8" name="Freeform 392"/>
            <p:cNvSpPr>
              <a:spLocks/>
            </p:cNvSpPr>
            <p:nvPr/>
          </p:nvSpPr>
          <p:spPr bwMode="auto">
            <a:xfrm>
              <a:off x="1528763" y="4381500"/>
              <a:ext cx="122238" cy="120650"/>
            </a:xfrm>
            <a:custGeom>
              <a:avLst/>
              <a:gdLst>
                <a:gd name="T0" fmla="*/ 59 w 77"/>
                <a:gd name="T1" fmla="*/ 0 h 76"/>
                <a:gd name="T2" fmla="*/ 59 w 77"/>
                <a:gd name="T3" fmla="*/ 0 h 76"/>
                <a:gd name="T4" fmla="*/ 56 w 77"/>
                <a:gd name="T5" fmla="*/ 7 h 76"/>
                <a:gd name="T6" fmla="*/ 52 w 77"/>
                <a:gd name="T7" fmla="*/ 13 h 76"/>
                <a:gd name="T8" fmla="*/ 47 w 77"/>
                <a:gd name="T9" fmla="*/ 18 h 76"/>
                <a:gd name="T10" fmla="*/ 41 w 77"/>
                <a:gd name="T11" fmla="*/ 20 h 76"/>
                <a:gd name="T12" fmla="*/ 33 w 77"/>
                <a:gd name="T13" fmla="*/ 22 h 76"/>
                <a:gd name="T14" fmla="*/ 24 w 77"/>
                <a:gd name="T15" fmla="*/ 22 h 76"/>
                <a:gd name="T16" fmla="*/ 12 w 77"/>
                <a:gd name="T17" fmla="*/ 21 h 76"/>
                <a:gd name="T18" fmla="*/ 0 w 77"/>
                <a:gd name="T19" fmla="*/ 18 h 76"/>
                <a:gd name="T20" fmla="*/ 0 w 77"/>
                <a:gd name="T21" fmla="*/ 18 h 76"/>
                <a:gd name="T22" fmla="*/ 0 w 77"/>
                <a:gd name="T23" fmla="*/ 28 h 76"/>
                <a:gd name="T24" fmla="*/ 1 w 77"/>
                <a:gd name="T25" fmla="*/ 36 h 76"/>
                <a:gd name="T26" fmla="*/ 5 w 77"/>
                <a:gd name="T27" fmla="*/ 42 h 76"/>
                <a:gd name="T28" fmla="*/ 9 w 77"/>
                <a:gd name="T29" fmla="*/ 49 h 76"/>
                <a:gd name="T30" fmla="*/ 64 w 77"/>
                <a:gd name="T31" fmla="*/ 76 h 76"/>
                <a:gd name="T32" fmla="*/ 64 w 77"/>
                <a:gd name="T33" fmla="*/ 76 h 76"/>
                <a:gd name="T34" fmla="*/ 70 w 77"/>
                <a:gd name="T35" fmla="*/ 66 h 76"/>
                <a:gd name="T36" fmla="*/ 73 w 77"/>
                <a:gd name="T37" fmla="*/ 56 h 76"/>
                <a:gd name="T38" fmla="*/ 75 w 77"/>
                <a:gd name="T39" fmla="*/ 42 h 76"/>
                <a:gd name="T40" fmla="*/ 77 w 77"/>
                <a:gd name="T41" fmla="*/ 29 h 76"/>
                <a:gd name="T42" fmla="*/ 59 w 77"/>
                <a:gd name="T43" fmla="*/ 0 h 76"/>
                <a:gd name="T44" fmla="*/ 59 w 77"/>
                <a:gd name="T4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7" h="76">
                  <a:moveTo>
                    <a:pt x="59" y="0"/>
                  </a:moveTo>
                  <a:lnTo>
                    <a:pt x="59" y="0"/>
                  </a:lnTo>
                  <a:lnTo>
                    <a:pt x="56" y="7"/>
                  </a:lnTo>
                  <a:lnTo>
                    <a:pt x="52" y="13"/>
                  </a:lnTo>
                  <a:lnTo>
                    <a:pt x="47" y="18"/>
                  </a:lnTo>
                  <a:lnTo>
                    <a:pt x="41" y="20"/>
                  </a:lnTo>
                  <a:lnTo>
                    <a:pt x="33" y="22"/>
                  </a:lnTo>
                  <a:lnTo>
                    <a:pt x="24" y="22"/>
                  </a:lnTo>
                  <a:lnTo>
                    <a:pt x="12" y="2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1" y="36"/>
                  </a:lnTo>
                  <a:lnTo>
                    <a:pt x="5" y="42"/>
                  </a:lnTo>
                  <a:lnTo>
                    <a:pt x="9" y="49"/>
                  </a:lnTo>
                  <a:lnTo>
                    <a:pt x="64" y="76"/>
                  </a:lnTo>
                  <a:lnTo>
                    <a:pt x="64" y="76"/>
                  </a:lnTo>
                  <a:lnTo>
                    <a:pt x="70" y="66"/>
                  </a:lnTo>
                  <a:lnTo>
                    <a:pt x="73" y="56"/>
                  </a:lnTo>
                  <a:lnTo>
                    <a:pt x="75" y="42"/>
                  </a:lnTo>
                  <a:lnTo>
                    <a:pt x="77" y="29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4F47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9" name="Freeform 393"/>
            <p:cNvSpPr>
              <a:spLocks/>
            </p:cNvSpPr>
            <p:nvPr/>
          </p:nvSpPr>
          <p:spPr bwMode="auto">
            <a:xfrm>
              <a:off x="974725" y="4060825"/>
              <a:ext cx="219075" cy="188913"/>
            </a:xfrm>
            <a:custGeom>
              <a:avLst/>
              <a:gdLst>
                <a:gd name="T0" fmla="*/ 116 w 138"/>
                <a:gd name="T1" fmla="*/ 49 h 119"/>
                <a:gd name="T2" fmla="*/ 12 w 138"/>
                <a:gd name="T3" fmla="*/ 85 h 119"/>
                <a:gd name="T4" fmla="*/ 12 w 138"/>
                <a:gd name="T5" fmla="*/ 85 h 119"/>
                <a:gd name="T6" fmla="*/ 8 w 138"/>
                <a:gd name="T7" fmla="*/ 88 h 119"/>
                <a:gd name="T8" fmla="*/ 5 w 138"/>
                <a:gd name="T9" fmla="*/ 91 h 119"/>
                <a:gd name="T10" fmla="*/ 4 w 138"/>
                <a:gd name="T11" fmla="*/ 95 h 119"/>
                <a:gd name="T12" fmla="*/ 3 w 138"/>
                <a:gd name="T13" fmla="*/ 99 h 119"/>
                <a:gd name="T14" fmla="*/ 1 w 138"/>
                <a:gd name="T15" fmla="*/ 104 h 119"/>
                <a:gd name="T16" fmla="*/ 3 w 138"/>
                <a:gd name="T17" fmla="*/ 108 h 119"/>
                <a:gd name="T18" fmla="*/ 5 w 138"/>
                <a:gd name="T19" fmla="*/ 119 h 119"/>
                <a:gd name="T20" fmla="*/ 114 w 138"/>
                <a:gd name="T21" fmla="*/ 86 h 119"/>
                <a:gd name="T22" fmla="*/ 122 w 138"/>
                <a:gd name="T23" fmla="*/ 69 h 119"/>
                <a:gd name="T24" fmla="*/ 122 w 138"/>
                <a:gd name="T25" fmla="*/ 69 h 119"/>
                <a:gd name="T26" fmla="*/ 124 w 138"/>
                <a:gd name="T27" fmla="*/ 60 h 119"/>
                <a:gd name="T28" fmla="*/ 126 w 138"/>
                <a:gd name="T29" fmla="*/ 50 h 119"/>
                <a:gd name="T30" fmla="*/ 131 w 138"/>
                <a:gd name="T31" fmla="*/ 40 h 119"/>
                <a:gd name="T32" fmla="*/ 135 w 138"/>
                <a:gd name="T33" fmla="*/ 27 h 119"/>
                <a:gd name="T34" fmla="*/ 135 w 138"/>
                <a:gd name="T35" fmla="*/ 27 h 119"/>
                <a:gd name="T36" fmla="*/ 138 w 138"/>
                <a:gd name="T37" fmla="*/ 18 h 119"/>
                <a:gd name="T38" fmla="*/ 17 w 138"/>
                <a:gd name="T39" fmla="*/ 0 h 119"/>
                <a:gd name="T40" fmla="*/ 17 w 138"/>
                <a:gd name="T41" fmla="*/ 0 h 119"/>
                <a:gd name="T42" fmla="*/ 12 w 138"/>
                <a:gd name="T43" fmla="*/ 1 h 119"/>
                <a:gd name="T44" fmla="*/ 7 w 138"/>
                <a:gd name="T45" fmla="*/ 2 h 119"/>
                <a:gd name="T46" fmla="*/ 4 w 138"/>
                <a:gd name="T47" fmla="*/ 5 h 119"/>
                <a:gd name="T48" fmla="*/ 1 w 138"/>
                <a:gd name="T49" fmla="*/ 8 h 119"/>
                <a:gd name="T50" fmla="*/ 0 w 138"/>
                <a:gd name="T51" fmla="*/ 11 h 119"/>
                <a:gd name="T52" fmla="*/ 0 w 138"/>
                <a:gd name="T53" fmla="*/ 17 h 119"/>
                <a:gd name="T54" fmla="*/ 1 w 138"/>
                <a:gd name="T55" fmla="*/ 23 h 119"/>
                <a:gd name="T56" fmla="*/ 4 w 138"/>
                <a:gd name="T57" fmla="*/ 29 h 119"/>
                <a:gd name="T58" fmla="*/ 116 w 138"/>
                <a:gd name="T59" fmla="*/ 49 h 119"/>
                <a:gd name="T60" fmla="*/ 116 w 138"/>
                <a:gd name="T61" fmla="*/ 4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38" h="119">
                  <a:moveTo>
                    <a:pt x="116" y="49"/>
                  </a:moveTo>
                  <a:lnTo>
                    <a:pt x="12" y="85"/>
                  </a:lnTo>
                  <a:lnTo>
                    <a:pt x="12" y="85"/>
                  </a:lnTo>
                  <a:lnTo>
                    <a:pt x="8" y="88"/>
                  </a:lnTo>
                  <a:lnTo>
                    <a:pt x="5" y="91"/>
                  </a:lnTo>
                  <a:lnTo>
                    <a:pt x="4" y="95"/>
                  </a:lnTo>
                  <a:lnTo>
                    <a:pt x="3" y="99"/>
                  </a:lnTo>
                  <a:lnTo>
                    <a:pt x="1" y="104"/>
                  </a:lnTo>
                  <a:lnTo>
                    <a:pt x="3" y="108"/>
                  </a:lnTo>
                  <a:lnTo>
                    <a:pt x="5" y="119"/>
                  </a:lnTo>
                  <a:lnTo>
                    <a:pt x="114" y="86"/>
                  </a:lnTo>
                  <a:lnTo>
                    <a:pt x="122" y="69"/>
                  </a:lnTo>
                  <a:lnTo>
                    <a:pt x="122" y="69"/>
                  </a:lnTo>
                  <a:lnTo>
                    <a:pt x="124" y="60"/>
                  </a:lnTo>
                  <a:lnTo>
                    <a:pt x="126" y="50"/>
                  </a:lnTo>
                  <a:lnTo>
                    <a:pt x="131" y="40"/>
                  </a:lnTo>
                  <a:lnTo>
                    <a:pt x="135" y="27"/>
                  </a:lnTo>
                  <a:lnTo>
                    <a:pt x="135" y="27"/>
                  </a:lnTo>
                  <a:lnTo>
                    <a:pt x="138" y="1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2" y="1"/>
                  </a:lnTo>
                  <a:lnTo>
                    <a:pt x="7" y="2"/>
                  </a:lnTo>
                  <a:lnTo>
                    <a:pt x="4" y="5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1" y="23"/>
                  </a:lnTo>
                  <a:lnTo>
                    <a:pt x="4" y="29"/>
                  </a:lnTo>
                  <a:lnTo>
                    <a:pt x="116" y="49"/>
                  </a:lnTo>
                  <a:lnTo>
                    <a:pt x="116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86" name="组合 1685"/>
          <p:cNvGrpSpPr/>
          <p:nvPr/>
        </p:nvGrpSpPr>
        <p:grpSpPr>
          <a:xfrm>
            <a:off x="7646293" y="309865"/>
            <a:ext cx="1318195" cy="2246567"/>
            <a:chOff x="4810063" y="2108038"/>
            <a:chExt cx="1071547" cy="1826211"/>
          </a:xfrm>
        </p:grpSpPr>
        <p:sp>
          <p:nvSpPr>
            <p:cNvPr id="1250" name="Freeform 585"/>
            <p:cNvSpPr>
              <a:spLocks/>
            </p:cNvSpPr>
            <p:nvPr/>
          </p:nvSpPr>
          <p:spPr bwMode="auto">
            <a:xfrm>
              <a:off x="5495121" y="2472548"/>
              <a:ext cx="375500" cy="584315"/>
            </a:xfrm>
            <a:custGeom>
              <a:avLst/>
              <a:gdLst>
                <a:gd name="T0" fmla="*/ 0 w 205"/>
                <a:gd name="T1" fmla="*/ 0 h 319"/>
                <a:gd name="T2" fmla="*/ 0 w 205"/>
                <a:gd name="T3" fmla="*/ 0 h 319"/>
                <a:gd name="T4" fmla="*/ 0 w 205"/>
                <a:gd name="T5" fmla="*/ 5 h 319"/>
                <a:gd name="T6" fmla="*/ 0 w 205"/>
                <a:gd name="T7" fmla="*/ 5 h 319"/>
                <a:gd name="T8" fmla="*/ 1 w 205"/>
                <a:gd name="T9" fmla="*/ 13 h 319"/>
                <a:gd name="T10" fmla="*/ 3 w 205"/>
                <a:gd name="T11" fmla="*/ 22 h 319"/>
                <a:gd name="T12" fmla="*/ 4 w 205"/>
                <a:gd name="T13" fmla="*/ 30 h 319"/>
                <a:gd name="T14" fmla="*/ 7 w 205"/>
                <a:gd name="T15" fmla="*/ 36 h 319"/>
                <a:gd name="T16" fmla="*/ 9 w 205"/>
                <a:gd name="T17" fmla="*/ 43 h 319"/>
                <a:gd name="T18" fmla="*/ 14 w 205"/>
                <a:gd name="T19" fmla="*/ 50 h 319"/>
                <a:gd name="T20" fmla="*/ 18 w 205"/>
                <a:gd name="T21" fmla="*/ 57 h 319"/>
                <a:gd name="T22" fmla="*/ 24 w 205"/>
                <a:gd name="T23" fmla="*/ 62 h 319"/>
                <a:gd name="T24" fmla="*/ 40 w 205"/>
                <a:gd name="T25" fmla="*/ 52 h 319"/>
                <a:gd name="T26" fmla="*/ 34 w 205"/>
                <a:gd name="T27" fmla="*/ 72 h 319"/>
                <a:gd name="T28" fmla="*/ 34 w 205"/>
                <a:gd name="T29" fmla="*/ 72 h 319"/>
                <a:gd name="T30" fmla="*/ 35 w 205"/>
                <a:gd name="T31" fmla="*/ 75 h 319"/>
                <a:gd name="T32" fmla="*/ 35 w 205"/>
                <a:gd name="T33" fmla="*/ 75 h 319"/>
                <a:gd name="T34" fmla="*/ 37 w 205"/>
                <a:gd name="T35" fmla="*/ 79 h 319"/>
                <a:gd name="T36" fmla="*/ 107 w 205"/>
                <a:gd name="T37" fmla="*/ 161 h 319"/>
                <a:gd name="T38" fmla="*/ 118 w 205"/>
                <a:gd name="T39" fmla="*/ 175 h 319"/>
                <a:gd name="T40" fmla="*/ 162 w 205"/>
                <a:gd name="T41" fmla="*/ 229 h 319"/>
                <a:gd name="T42" fmla="*/ 162 w 205"/>
                <a:gd name="T43" fmla="*/ 238 h 319"/>
                <a:gd name="T44" fmla="*/ 165 w 205"/>
                <a:gd name="T45" fmla="*/ 256 h 319"/>
                <a:gd name="T46" fmla="*/ 168 w 205"/>
                <a:gd name="T47" fmla="*/ 286 h 319"/>
                <a:gd name="T48" fmla="*/ 168 w 205"/>
                <a:gd name="T49" fmla="*/ 286 h 319"/>
                <a:gd name="T50" fmla="*/ 172 w 205"/>
                <a:gd name="T51" fmla="*/ 287 h 319"/>
                <a:gd name="T52" fmla="*/ 174 w 205"/>
                <a:gd name="T53" fmla="*/ 259 h 319"/>
                <a:gd name="T54" fmla="*/ 178 w 205"/>
                <a:gd name="T55" fmla="*/ 253 h 319"/>
                <a:gd name="T56" fmla="*/ 178 w 205"/>
                <a:gd name="T57" fmla="*/ 253 h 319"/>
                <a:gd name="T58" fmla="*/ 179 w 205"/>
                <a:gd name="T59" fmla="*/ 260 h 319"/>
                <a:gd name="T60" fmla="*/ 187 w 205"/>
                <a:gd name="T61" fmla="*/ 271 h 319"/>
                <a:gd name="T62" fmla="*/ 178 w 205"/>
                <a:gd name="T63" fmla="*/ 290 h 319"/>
                <a:gd name="T64" fmla="*/ 178 w 205"/>
                <a:gd name="T65" fmla="*/ 290 h 319"/>
                <a:gd name="T66" fmla="*/ 174 w 205"/>
                <a:gd name="T67" fmla="*/ 294 h 319"/>
                <a:gd name="T68" fmla="*/ 174 w 205"/>
                <a:gd name="T69" fmla="*/ 294 h 319"/>
                <a:gd name="T70" fmla="*/ 167 w 205"/>
                <a:gd name="T71" fmla="*/ 299 h 319"/>
                <a:gd name="T72" fmla="*/ 162 w 205"/>
                <a:gd name="T73" fmla="*/ 304 h 319"/>
                <a:gd name="T74" fmla="*/ 159 w 205"/>
                <a:gd name="T75" fmla="*/ 310 h 319"/>
                <a:gd name="T76" fmla="*/ 158 w 205"/>
                <a:gd name="T77" fmla="*/ 314 h 319"/>
                <a:gd name="T78" fmla="*/ 179 w 205"/>
                <a:gd name="T79" fmla="*/ 296 h 319"/>
                <a:gd name="T80" fmla="*/ 190 w 205"/>
                <a:gd name="T81" fmla="*/ 274 h 319"/>
                <a:gd name="T82" fmla="*/ 201 w 205"/>
                <a:gd name="T83" fmla="*/ 268 h 319"/>
                <a:gd name="T84" fmla="*/ 183 w 205"/>
                <a:gd name="T85" fmla="*/ 301 h 319"/>
                <a:gd name="T86" fmla="*/ 167 w 205"/>
                <a:gd name="T87" fmla="*/ 315 h 319"/>
                <a:gd name="T88" fmla="*/ 168 w 205"/>
                <a:gd name="T89" fmla="*/ 319 h 319"/>
                <a:gd name="T90" fmla="*/ 185 w 205"/>
                <a:gd name="T91" fmla="*/ 303 h 319"/>
                <a:gd name="T92" fmla="*/ 205 w 205"/>
                <a:gd name="T93" fmla="*/ 267 h 319"/>
                <a:gd name="T94" fmla="*/ 165 w 205"/>
                <a:gd name="T95" fmla="*/ 203 h 319"/>
                <a:gd name="T96" fmla="*/ 165 w 205"/>
                <a:gd name="T97" fmla="*/ 203 h 319"/>
                <a:gd name="T98" fmla="*/ 141 w 205"/>
                <a:gd name="T99" fmla="*/ 166 h 319"/>
                <a:gd name="T100" fmla="*/ 117 w 205"/>
                <a:gd name="T101" fmla="*/ 131 h 319"/>
                <a:gd name="T102" fmla="*/ 91 w 205"/>
                <a:gd name="T103" fmla="*/ 97 h 319"/>
                <a:gd name="T104" fmla="*/ 67 w 205"/>
                <a:gd name="T105" fmla="*/ 66 h 319"/>
                <a:gd name="T106" fmla="*/ 67 w 205"/>
                <a:gd name="T107" fmla="*/ 66 h 319"/>
                <a:gd name="T108" fmla="*/ 58 w 205"/>
                <a:gd name="T109" fmla="*/ 53 h 319"/>
                <a:gd name="T110" fmla="*/ 50 w 205"/>
                <a:gd name="T111" fmla="*/ 42 h 319"/>
                <a:gd name="T112" fmla="*/ 42 w 205"/>
                <a:gd name="T113" fmla="*/ 32 h 319"/>
                <a:gd name="T114" fmla="*/ 33 w 205"/>
                <a:gd name="T115" fmla="*/ 23 h 319"/>
                <a:gd name="T116" fmla="*/ 25 w 205"/>
                <a:gd name="T117" fmla="*/ 16 h 319"/>
                <a:gd name="T118" fmla="*/ 17 w 205"/>
                <a:gd name="T119" fmla="*/ 9 h 319"/>
                <a:gd name="T120" fmla="*/ 8 w 205"/>
                <a:gd name="T121" fmla="*/ 5 h 319"/>
                <a:gd name="T122" fmla="*/ 0 w 205"/>
                <a:gd name="T123" fmla="*/ 0 h 319"/>
                <a:gd name="T124" fmla="*/ 0 w 205"/>
                <a:gd name="T12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5" h="319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13"/>
                  </a:lnTo>
                  <a:lnTo>
                    <a:pt x="3" y="22"/>
                  </a:lnTo>
                  <a:lnTo>
                    <a:pt x="4" y="30"/>
                  </a:lnTo>
                  <a:lnTo>
                    <a:pt x="7" y="36"/>
                  </a:lnTo>
                  <a:lnTo>
                    <a:pt x="9" y="43"/>
                  </a:lnTo>
                  <a:lnTo>
                    <a:pt x="14" y="50"/>
                  </a:lnTo>
                  <a:lnTo>
                    <a:pt x="18" y="57"/>
                  </a:lnTo>
                  <a:lnTo>
                    <a:pt x="24" y="62"/>
                  </a:lnTo>
                  <a:lnTo>
                    <a:pt x="40" y="52"/>
                  </a:lnTo>
                  <a:lnTo>
                    <a:pt x="34" y="72"/>
                  </a:lnTo>
                  <a:lnTo>
                    <a:pt x="34" y="72"/>
                  </a:lnTo>
                  <a:lnTo>
                    <a:pt x="35" y="75"/>
                  </a:lnTo>
                  <a:lnTo>
                    <a:pt x="35" y="75"/>
                  </a:lnTo>
                  <a:lnTo>
                    <a:pt x="37" y="79"/>
                  </a:lnTo>
                  <a:lnTo>
                    <a:pt x="107" y="161"/>
                  </a:lnTo>
                  <a:lnTo>
                    <a:pt x="118" y="175"/>
                  </a:lnTo>
                  <a:lnTo>
                    <a:pt x="162" y="229"/>
                  </a:lnTo>
                  <a:lnTo>
                    <a:pt x="162" y="238"/>
                  </a:lnTo>
                  <a:lnTo>
                    <a:pt x="165" y="256"/>
                  </a:lnTo>
                  <a:lnTo>
                    <a:pt x="168" y="286"/>
                  </a:lnTo>
                  <a:lnTo>
                    <a:pt x="168" y="286"/>
                  </a:lnTo>
                  <a:lnTo>
                    <a:pt x="172" y="287"/>
                  </a:lnTo>
                  <a:lnTo>
                    <a:pt x="174" y="259"/>
                  </a:lnTo>
                  <a:lnTo>
                    <a:pt x="178" y="253"/>
                  </a:lnTo>
                  <a:lnTo>
                    <a:pt x="178" y="253"/>
                  </a:lnTo>
                  <a:lnTo>
                    <a:pt x="179" y="260"/>
                  </a:lnTo>
                  <a:lnTo>
                    <a:pt x="187" y="271"/>
                  </a:lnTo>
                  <a:lnTo>
                    <a:pt x="178" y="290"/>
                  </a:lnTo>
                  <a:lnTo>
                    <a:pt x="178" y="290"/>
                  </a:lnTo>
                  <a:lnTo>
                    <a:pt x="174" y="294"/>
                  </a:lnTo>
                  <a:lnTo>
                    <a:pt x="174" y="294"/>
                  </a:lnTo>
                  <a:lnTo>
                    <a:pt x="167" y="299"/>
                  </a:lnTo>
                  <a:lnTo>
                    <a:pt x="162" y="304"/>
                  </a:lnTo>
                  <a:lnTo>
                    <a:pt x="159" y="310"/>
                  </a:lnTo>
                  <a:lnTo>
                    <a:pt x="158" y="314"/>
                  </a:lnTo>
                  <a:lnTo>
                    <a:pt x="179" y="296"/>
                  </a:lnTo>
                  <a:lnTo>
                    <a:pt x="190" y="274"/>
                  </a:lnTo>
                  <a:lnTo>
                    <a:pt x="201" y="268"/>
                  </a:lnTo>
                  <a:lnTo>
                    <a:pt x="183" y="301"/>
                  </a:lnTo>
                  <a:lnTo>
                    <a:pt x="167" y="315"/>
                  </a:lnTo>
                  <a:lnTo>
                    <a:pt x="168" y="319"/>
                  </a:lnTo>
                  <a:lnTo>
                    <a:pt x="185" y="303"/>
                  </a:lnTo>
                  <a:lnTo>
                    <a:pt x="205" y="267"/>
                  </a:lnTo>
                  <a:lnTo>
                    <a:pt x="165" y="203"/>
                  </a:lnTo>
                  <a:lnTo>
                    <a:pt x="165" y="203"/>
                  </a:lnTo>
                  <a:lnTo>
                    <a:pt x="141" y="166"/>
                  </a:lnTo>
                  <a:lnTo>
                    <a:pt x="117" y="131"/>
                  </a:lnTo>
                  <a:lnTo>
                    <a:pt x="91" y="97"/>
                  </a:lnTo>
                  <a:lnTo>
                    <a:pt x="67" y="66"/>
                  </a:lnTo>
                  <a:lnTo>
                    <a:pt x="67" y="66"/>
                  </a:lnTo>
                  <a:lnTo>
                    <a:pt x="58" y="53"/>
                  </a:lnTo>
                  <a:lnTo>
                    <a:pt x="50" y="42"/>
                  </a:lnTo>
                  <a:lnTo>
                    <a:pt x="42" y="32"/>
                  </a:lnTo>
                  <a:lnTo>
                    <a:pt x="33" y="23"/>
                  </a:lnTo>
                  <a:lnTo>
                    <a:pt x="25" y="16"/>
                  </a:lnTo>
                  <a:lnTo>
                    <a:pt x="17" y="9"/>
                  </a:lnTo>
                  <a:lnTo>
                    <a:pt x="8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A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1" name="Freeform 586"/>
            <p:cNvSpPr>
              <a:spLocks/>
            </p:cNvSpPr>
            <p:nvPr/>
          </p:nvSpPr>
          <p:spPr bwMode="auto">
            <a:xfrm>
              <a:off x="5493289" y="2457894"/>
              <a:ext cx="388321" cy="604463"/>
            </a:xfrm>
            <a:custGeom>
              <a:avLst/>
              <a:gdLst>
                <a:gd name="T0" fmla="*/ 0 w 212"/>
                <a:gd name="T1" fmla="*/ 2 h 330"/>
                <a:gd name="T2" fmla="*/ 0 w 212"/>
                <a:gd name="T3" fmla="*/ 2 h 330"/>
                <a:gd name="T4" fmla="*/ 1 w 212"/>
                <a:gd name="T5" fmla="*/ 8 h 330"/>
                <a:gd name="T6" fmla="*/ 1 w 212"/>
                <a:gd name="T7" fmla="*/ 8 h 330"/>
                <a:gd name="T8" fmla="*/ 9 w 212"/>
                <a:gd name="T9" fmla="*/ 13 h 330"/>
                <a:gd name="T10" fmla="*/ 18 w 212"/>
                <a:gd name="T11" fmla="*/ 17 h 330"/>
                <a:gd name="T12" fmla="*/ 26 w 212"/>
                <a:gd name="T13" fmla="*/ 24 h 330"/>
                <a:gd name="T14" fmla="*/ 34 w 212"/>
                <a:gd name="T15" fmla="*/ 31 h 330"/>
                <a:gd name="T16" fmla="*/ 43 w 212"/>
                <a:gd name="T17" fmla="*/ 40 h 330"/>
                <a:gd name="T18" fmla="*/ 51 w 212"/>
                <a:gd name="T19" fmla="*/ 50 h 330"/>
                <a:gd name="T20" fmla="*/ 59 w 212"/>
                <a:gd name="T21" fmla="*/ 61 h 330"/>
                <a:gd name="T22" fmla="*/ 68 w 212"/>
                <a:gd name="T23" fmla="*/ 74 h 330"/>
                <a:gd name="T24" fmla="*/ 68 w 212"/>
                <a:gd name="T25" fmla="*/ 74 h 330"/>
                <a:gd name="T26" fmla="*/ 92 w 212"/>
                <a:gd name="T27" fmla="*/ 105 h 330"/>
                <a:gd name="T28" fmla="*/ 118 w 212"/>
                <a:gd name="T29" fmla="*/ 139 h 330"/>
                <a:gd name="T30" fmla="*/ 142 w 212"/>
                <a:gd name="T31" fmla="*/ 174 h 330"/>
                <a:gd name="T32" fmla="*/ 166 w 212"/>
                <a:gd name="T33" fmla="*/ 211 h 330"/>
                <a:gd name="T34" fmla="*/ 206 w 212"/>
                <a:gd name="T35" fmla="*/ 275 h 330"/>
                <a:gd name="T36" fmla="*/ 186 w 212"/>
                <a:gd name="T37" fmla="*/ 311 h 330"/>
                <a:gd name="T38" fmla="*/ 169 w 212"/>
                <a:gd name="T39" fmla="*/ 327 h 330"/>
                <a:gd name="T40" fmla="*/ 170 w 212"/>
                <a:gd name="T41" fmla="*/ 330 h 330"/>
                <a:gd name="T42" fmla="*/ 189 w 212"/>
                <a:gd name="T43" fmla="*/ 316 h 330"/>
                <a:gd name="T44" fmla="*/ 212 w 212"/>
                <a:gd name="T45" fmla="*/ 278 h 330"/>
                <a:gd name="T46" fmla="*/ 193 w 212"/>
                <a:gd name="T47" fmla="*/ 238 h 330"/>
                <a:gd name="T48" fmla="*/ 193 w 212"/>
                <a:gd name="T49" fmla="*/ 238 h 330"/>
                <a:gd name="T50" fmla="*/ 175 w 212"/>
                <a:gd name="T51" fmla="*/ 198 h 330"/>
                <a:gd name="T52" fmla="*/ 175 w 212"/>
                <a:gd name="T53" fmla="*/ 198 h 330"/>
                <a:gd name="T54" fmla="*/ 158 w 212"/>
                <a:gd name="T55" fmla="*/ 168 h 330"/>
                <a:gd name="T56" fmla="*/ 140 w 212"/>
                <a:gd name="T57" fmla="*/ 139 h 330"/>
                <a:gd name="T58" fmla="*/ 140 w 212"/>
                <a:gd name="T59" fmla="*/ 139 h 330"/>
                <a:gd name="T60" fmla="*/ 127 w 212"/>
                <a:gd name="T61" fmla="*/ 122 h 330"/>
                <a:gd name="T62" fmla="*/ 127 w 212"/>
                <a:gd name="T63" fmla="*/ 122 h 330"/>
                <a:gd name="T64" fmla="*/ 121 w 212"/>
                <a:gd name="T65" fmla="*/ 113 h 330"/>
                <a:gd name="T66" fmla="*/ 72 w 212"/>
                <a:gd name="T67" fmla="*/ 50 h 330"/>
                <a:gd name="T68" fmla="*/ 72 w 212"/>
                <a:gd name="T69" fmla="*/ 50 h 330"/>
                <a:gd name="T70" fmla="*/ 67 w 212"/>
                <a:gd name="T71" fmla="*/ 41 h 330"/>
                <a:gd name="T72" fmla="*/ 61 w 212"/>
                <a:gd name="T73" fmla="*/ 32 h 330"/>
                <a:gd name="T74" fmla="*/ 55 w 212"/>
                <a:gd name="T75" fmla="*/ 25 h 330"/>
                <a:gd name="T76" fmla="*/ 49 w 212"/>
                <a:gd name="T77" fmla="*/ 18 h 330"/>
                <a:gd name="T78" fmla="*/ 49 w 212"/>
                <a:gd name="T79" fmla="*/ 18 h 330"/>
                <a:gd name="T80" fmla="*/ 37 w 212"/>
                <a:gd name="T81" fmla="*/ 9 h 330"/>
                <a:gd name="T82" fmla="*/ 32 w 212"/>
                <a:gd name="T83" fmla="*/ 7 h 330"/>
                <a:gd name="T84" fmla="*/ 26 w 212"/>
                <a:gd name="T85" fmla="*/ 4 h 330"/>
                <a:gd name="T86" fmla="*/ 19 w 212"/>
                <a:gd name="T87" fmla="*/ 3 h 330"/>
                <a:gd name="T88" fmla="*/ 14 w 212"/>
                <a:gd name="T89" fmla="*/ 2 h 330"/>
                <a:gd name="T90" fmla="*/ 7 w 212"/>
                <a:gd name="T91" fmla="*/ 0 h 330"/>
                <a:gd name="T92" fmla="*/ 0 w 212"/>
                <a:gd name="T93" fmla="*/ 2 h 330"/>
                <a:gd name="T94" fmla="*/ 0 w 212"/>
                <a:gd name="T95" fmla="*/ 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2" h="330">
                  <a:moveTo>
                    <a:pt x="0" y="2"/>
                  </a:moveTo>
                  <a:lnTo>
                    <a:pt x="0" y="2"/>
                  </a:lnTo>
                  <a:lnTo>
                    <a:pt x="1" y="8"/>
                  </a:lnTo>
                  <a:lnTo>
                    <a:pt x="1" y="8"/>
                  </a:lnTo>
                  <a:lnTo>
                    <a:pt x="9" y="13"/>
                  </a:lnTo>
                  <a:lnTo>
                    <a:pt x="18" y="17"/>
                  </a:lnTo>
                  <a:lnTo>
                    <a:pt x="26" y="24"/>
                  </a:lnTo>
                  <a:lnTo>
                    <a:pt x="34" y="31"/>
                  </a:lnTo>
                  <a:lnTo>
                    <a:pt x="43" y="40"/>
                  </a:lnTo>
                  <a:lnTo>
                    <a:pt x="51" y="50"/>
                  </a:lnTo>
                  <a:lnTo>
                    <a:pt x="59" y="61"/>
                  </a:lnTo>
                  <a:lnTo>
                    <a:pt x="68" y="74"/>
                  </a:lnTo>
                  <a:lnTo>
                    <a:pt x="68" y="74"/>
                  </a:lnTo>
                  <a:lnTo>
                    <a:pt x="92" y="105"/>
                  </a:lnTo>
                  <a:lnTo>
                    <a:pt x="118" y="139"/>
                  </a:lnTo>
                  <a:lnTo>
                    <a:pt x="142" y="174"/>
                  </a:lnTo>
                  <a:lnTo>
                    <a:pt x="166" y="211"/>
                  </a:lnTo>
                  <a:lnTo>
                    <a:pt x="206" y="275"/>
                  </a:lnTo>
                  <a:lnTo>
                    <a:pt x="186" y="311"/>
                  </a:lnTo>
                  <a:lnTo>
                    <a:pt x="169" y="327"/>
                  </a:lnTo>
                  <a:lnTo>
                    <a:pt x="170" y="330"/>
                  </a:lnTo>
                  <a:lnTo>
                    <a:pt x="189" y="316"/>
                  </a:lnTo>
                  <a:lnTo>
                    <a:pt x="212" y="278"/>
                  </a:lnTo>
                  <a:lnTo>
                    <a:pt x="193" y="238"/>
                  </a:lnTo>
                  <a:lnTo>
                    <a:pt x="193" y="238"/>
                  </a:lnTo>
                  <a:lnTo>
                    <a:pt x="175" y="198"/>
                  </a:lnTo>
                  <a:lnTo>
                    <a:pt x="175" y="198"/>
                  </a:lnTo>
                  <a:lnTo>
                    <a:pt x="158" y="168"/>
                  </a:lnTo>
                  <a:lnTo>
                    <a:pt x="140" y="139"/>
                  </a:lnTo>
                  <a:lnTo>
                    <a:pt x="140" y="139"/>
                  </a:lnTo>
                  <a:lnTo>
                    <a:pt x="127" y="122"/>
                  </a:lnTo>
                  <a:lnTo>
                    <a:pt x="127" y="122"/>
                  </a:lnTo>
                  <a:lnTo>
                    <a:pt x="121" y="113"/>
                  </a:lnTo>
                  <a:lnTo>
                    <a:pt x="72" y="50"/>
                  </a:lnTo>
                  <a:lnTo>
                    <a:pt x="72" y="50"/>
                  </a:lnTo>
                  <a:lnTo>
                    <a:pt x="67" y="41"/>
                  </a:lnTo>
                  <a:lnTo>
                    <a:pt x="61" y="32"/>
                  </a:lnTo>
                  <a:lnTo>
                    <a:pt x="55" y="25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37" y="9"/>
                  </a:lnTo>
                  <a:lnTo>
                    <a:pt x="32" y="7"/>
                  </a:lnTo>
                  <a:lnTo>
                    <a:pt x="26" y="4"/>
                  </a:lnTo>
                  <a:lnTo>
                    <a:pt x="19" y="3"/>
                  </a:lnTo>
                  <a:lnTo>
                    <a:pt x="14" y="2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56E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681" name="组合 1680"/>
            <p:cNvGrpSpPr/>
            <p:nvPr/>
          </p:nvGrpSpPr>
          <p:grpSpPr>
            <a:xfrm>
              <a:off x="4810063" y="2108038"/>
              <a:ext cx="1053232" cy="1826211"/>
              <a:chOff x="4768850" y="2859088"/>
              <a:chExt cx="912814" cy="1582738"/>
            </a:xfrm>
          </p:grpSpPr>
          <p:sp>
            <p:nvSpPr>
              <p:cNvPr id="1243" name="Freeform 578"/>
              <p:cNvSpPr>
                <a:spLocks noEditPoints="1"/>
              </p:cNvSpPr>
              <p:nvPr/>
            </p:nvSpPr>
            <p:spPr bwMode="auto">
              <a:xfrm>
                <a:off x="5184776" y="2859088"/>
                <a:ext cx="163513" cy="139700"/>
              </a:xfrm>
              <a:custGeom>
                <a:avLst/>
                <a:gdLst>
                  <a:gd name="T0" fmla="*/ 103 w 103"/>
                  <a:gd name="T1" fmla="*/ 23 h 88"/>
                  <a:gd name="T2" fmla="*/ 89 w 103"/>
                  <a:gd name="T3" fmla="*/ 9 h 88"/>
                  <a:gd name="T4" fmla="*/ 72 w 103"/>
                  <a:gd name="T5" fmla="*/ 1 h 88"/>
                  <a:gd name="T6" fmla="*/ 66 w 103"/>
                  <a:gd name="T7" fmla="*/ 0 h 88"/>
                  <a:gd name="T8" fmla="*/ 47 w 103"/>
                  <a:gd name="T9" fmla="*/ 1 h 88"/>
                  <a:gd name="T10" fmla="*/ 37 w 103"/>
                  <a:gd name="T11" fmla="*/ 5 h 88"/>
                  <a:gd name="T12" fmla="*/ 26 w 103"/>
                  <a:gd name="T13" fmla="*/ 9 h 88"/>
                  <a:gd name="T14" fmla="*/ 23 w 103"/>
                  <a:gd name="T15" fmla="*/ 10 h 88"/>
                  <a:gd name="T16" fmla="*/ 12 w 103"/>
                  <a:gd name="T17" fmla="*/ 22 h 88"/>
                  <a:gd name="T18" fmla="*/ 4 w 103"/>
                  <a:gd name="T19" fmla="*/ 36 h 88"/>
                  <a:gd name="T20" fmla="*/ 0 w 103"/>
                  <a:gd name="T21" fmla="*/ 54 h 88"/>
                  <a:gd name="T22" fmla="*/ 0 w 103"/>
                  <a:gd name="T23" fmla="*/ 76 h 88"/>
                  <a:gd name="T24" fmla="*/ 3 w 103"/>
                  <a:gd name="T25" fmla="*/ 76 h 88"/>
                  <a:gd name="T26" fmla="*/ 4 w 103"/>
                  <a:gd name="T27" fmla="*/ 88 h 88"/>
                  <a:gd name="T28" fmla="*/ 16 w 103"/>
                  <a:gd name="T29" fmla="*/ 60 h 88"/>
                  <a:gd name="T30" fmla="*/ 25 w 103"/>
                  <a:gd name="T31" fmla="*/ 49 h 88"/>
                  <a:gd name="T32" fmla="*/ 32 w 103"/>
                  <a:gd name="T33" fmla="*/ 42 h 88"/>
                  <a:gd name="T34" fmla="*/ 37 w 103"/>
                  <a:gd name="T35" fmla="*/ 41 h 88"/>
                  <a:gd name="T36" fmla="*/ 70 w 103"/>
                  <a:gd name="T37" fmla="*/ 36 h 88"/>
                  <a:gd name="T38" fmla="*/ 103 w 103"/>
                  <a:gd name="T39" fmla="*/ 23 h 88"/>
                  <a:gd name="T40" fmla="*/ 27 w 103"/>
                  <a:gd name="T41" fmla="*/ 14 h 88"/>
                  <a:gd name="T42" fmla="*/ 28 w 103"/>
                  <a:gd name="T43" fmla="*/ 13 h 88"/>
                  <a:gd name="T44" fmla="*/ 38 w 103"/>
                  <a:gd name="T45" fmla="*/ 9 h 88"/>
                  <a:gd name="T46" fmla="*/ 56 w 103"/>
                  <a:gd name="T47" fmla="*/ 5 h 88"/>
                  <a:gd name="T48" fmla="*/ 73 w 103"/>
                  <a:gd name="T49" fmla="*/ 7 h 88"/>
                  <a:gd name="T50" fmla="*/ 88 w 103"/>
                  <a:gd name="T51" fmla="*/ 14 h 88"/>
                  <a:gd name="T52" fmla="*/ 94 w 103"/>
                  <a:gd name="T53" fmla="*/ 19 h 88"/>
                  <a:gd name="T54" fmla="*/ 73 w 103"/>
                  <a:gd name="T55" fmla="*/ 15 h 88"/>
                  <a:gd name="T56" fmla="*/ 55 w 103"/>
                  <a:gd name="T57" fmla="*/ 14 h 88"/>
                  <a:gd name="T58" fmla="*/ 40 w 103"/>
                  <a:gd name="T59" fmla="*/ 18 h 88"/>
                  <a:gd name="T60" fmla="*/ 28 w 103"/>
                  <a:gd name="T61" fmla="*/ 26 h 88"/>
                  <a:gd name="T62" fmla="*/ 20 w 103"/>
                  <a:gd name="T63" fmla="*/ 38 h 88"/>
                  <a:gd name="T64" fmla="*/ 10 w 103"/>
                  <a:gd name="T65" fmla="*/ 63 h 88"/>
                  <a:gd name="T66" fmla="*/ 8 w 103"/>
                  <a:gd name="T67" fmla="*/ 76 h 88"/>
                  <a:gd name="T68" fmla="*/ 7 w 103"/>
                  <a:gd name="T69" fmla="*/ 73 h 88"/>
                  <a:gd name="T70" fmla="*/ 4 w 103"/>
                  <a:gd name="T71" fmla="*/ 72 h 88"/>
                  <a:gd name="T72" fmla="*/ 5 w 103"/>
                  <a:gd name="T73" fmla="*/ 53 h 88"/>
                  <a:gd name="T74" fmla="*/ 9 w 103"/>
                  <a:gd name="T75" fmla="*/ 37 h 88"/>
                  <a:gd name="T76" fmla="*/ 17 w 103"/>
                  <a:gd name="T77" fmla="*/ 24 h 88"/>
                  <a:gd name="T78" fmla="*/ 27 w 103"/>
                  <a:gd name="T79" fmla="*/ 1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3" h="88">
                    <a:moveTo>
                      <a:pt x="103" y="23"/>
                    </a:moveTo>
                    <a:lnTo>
                      <a:pt x="103" y="23"/>
                    </a:lnTo>
                    <a:lnTo>
                      <a:pt x="95" y="15"/>
                    </a:lnTo>
                    <a:lnTo>
                      <a:pt x="89" y="9"/>
                    </a:lnTo>
                    <a:lnTo>
                      <a:pt x="81" y="5"/>
                    </a:lnTo>
                    <a:lnTo>
                      <a:pt x="72" y="1"/>
                    </a:lnTo>
                    <a:lnTo>
                      <a:pt x="72" y="1"/>
                    </a:lnTo>
                    <a:lnTo>
                      <a:pt x="66" y="0"/>
                    </a:lnTo>
                    <a:lnTo>
                      <a:pt x="59" y="0"/>
                    </a:lnTo>
                    <a:lnTo>
                      <a:pt x="47" y="1"/>
                    </a:lnTo>
                    <a:lnTo>
                      <a:pt x="47" y="1"/>
                    </a:lnTo>
                    <a:lnTo>
                      <a:pt x="37" y="5"/>
                    </a:lnTo>
                    <a:lnTo>
                      <a:pt x="26" y="9"/>
                    </a:lnTo>
                    <a:lnTo>
                      <a:pt x="26" y="9"/>
                    </a:lnTo>
                    <a:lnTo>
                      <a:pt x="23" y="10"/>
                    </a:lnTo>
                    <a:lnTo>
                      <a:pt x="23" y="10"/>
                    </a:lnTo>
                    <a:lnTo>
                      <a:pt x="18" y="16"/>
                    </a:lnTo>
                    <a:lnTo>
                      <a:pt x="12" y="22"/>
                    </a:lnTo>
                    <a:lnTo>
                      <a:pt x="8" y="28"/>
                    </a:lnTo>
                    <a:lnTo>
                      <a:pt x="4" y="36"/>
                    </a:lnTo>
                    <a:lnTo>
                      <a:pt x="2" y="45"/>
                    </a:lnTo>
                    <a:lnTo>
                      <a:pt x="0" y="54"/>
                    </a:lnTo>
                    <a:lnTo>
                      <a:pt x="0" y="64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3" y="76"/>
                    </a:lnTo>
                    <a:lnTo>
                      <a:pt x="4" y="88"/>
                    </a:lnTo>
                    <a:lnTo>
                      <a:pt x="4" y="88"/>
                    </a:lnTo>
                    <a:lnTo>
                      <a:pt x="12" y="68"/>
                    </a:lnTo>
                    <a:lnTo>
                      <a:pt x="16" y="60"/>
                    </a:lnTo>
                    <a:lnTo>
                      <a:pt x="20" y="54"/>
                    </a:lnTo>
                    <a:lnTo>
                      <a:pt x="25" y="49"/>
                    </a:lnTo>
                    <a:lnTo>
                      <a:pt x="28" y="45"/>
                    </a:lnTo>
                    <a:lnTo>
                      <a:pt x="32" y="42"/>
                    </a:lnTo>
                    <a:lnTo>
                      <a:pt x="37" y="41"/>
                    </a:lnTo>
                    <a:lnTo>
                      <a:pt x="37" y="41"/>
                    </a:lnTo>
                    <a:lnTo>
                      <a:pt x="53" y="40"/>
                    </a:lnTo>
                    <a:lnTo>
                      <a:pt x="70" y="36"/>
                    </a:lnTo>
                    <a:lnTo>
                      <a:pt x="86" y="31"/>
                    </a:lnTo>
                    <a:lnTo>
                      <a:pt x="103" y="23"/>
                    </a:lnTo>
                    <a:lnTo>
                      <a:pt x="103" y="23"/>
                    </a:lnTo>
                    <a:close/>
                    <a:moveTo>
                      <a:pt x="27" y="14"/>
                    </a:moveTo>
                    <a:lnTo>
                      <a:pt x="27" y="14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38" y="9"/>
                    </a:lnTo>
                    <a:lnTo>
                      <a:pt x="47" y="6"/>
                    </a:lnTo>
                    <a:lnTo>
                      <a:pt x="56" y="5"/>
                    </a:lnTo>
                    <a:lnTo>
                      <a:pt x="65" y="5"/>
                    </a:lnTo>
                    <a:lnTo>
                      <a:pt x="73" y="7"/>
                    </a:lnTo>
                    <a:lnTo>
                      <a:pt x="81" y="9"/>
                    </a:lnTo>
                    <a:lnTo>
                      <a:pt x="88" y="14"/>
                    </a:lnTo>
                    <a:lnTo>
                      <a:pt x="94" y="19"/>
                    </a:lnTo>
                    <a:lnTo>
                      <a:pt x="94" y="19"/>
                    </a:lnTo>
                    <a:lnTo>
                      <a:pt x="83" y="17"/>
                    </a:lnTo>
                    <a:lnTo>
                      <a:pt x="73" y="15"/>
                    </a:lnTo>
                    <a:lnTo>
                      <a:pt x="63" y="14"/>
                    </a:lnTo>
                    <a:lnTo>
                      <a:pt x="55" y="14"/>
                    </a:lnTo>
                    <a:lnTo>
                      <a:pt x="47" y="16"/>
                    </a:lnTo>
                    <a:lnTo>
                      <a:pt x="40" y="18"/>
                    </a:lnTo>
                    <a:lnTo>
                      <a:pt x="34" y="22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20" y="38"/>
                    </a:lnTo>
                    <a:lnTo>
                      <a:pt x="14" y="51"/>
                    </a:lnTo>
                    <a:lnTo>
                      <a:pt x="10" y="63"/>
                    </a:lnTo>
                    <a:lnTo>
                      <a:pt x="8" y="76"/>
                    </a:lnTo>
                    <a:lnTo>
                      <a:pt x="8" y="76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4" y="72"/>
                    </a:lnTo>
                    <a:lnTo>
                      <a:pt x="4" y="72"/>
                    </a:lnTo>
                    <a:lnTo>
                      <a:pt x="4" y="62"/>
                    </a:lnTo>
                    <a:lnTo>
                      <a:pt x="5" y="53"/>
                    </a:lnTo>
                    <a:lnTo>
                      <a:pt x="7" y="45"/>
                    </a:lnTo>
                    <a:lnTo>
                      <a:pt x="9" y="37"/>
                    </a:lnTo>
                    <a:lnTo>
                      <a:pt x="12" y="31"/>
                    </a:lnTo>
                    <a:lnTo>
                      <a:pt x="17" y="24"/>
                    </a:lnTo>
                    <a:lnTo>
                      <a:pt x="21" y="18"/>
                    </a:lnTo>
                    <a:lnTo>
                      <a:pt x="27" y="14"/>
                    </a:lnTo>
                    <a:lnTo>
                      <a:pt x="27" y="14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4" name="Freeform 579"/>
              <p:cNvSpPr>
                <a:spLocks/>
              </p:cNvSpPr>
              <p:nvPr/>
            </p:nvSpPr>
            <p:spPr bwMode="auto">
              <a:xfrm>
                <a:off x="5191126" y="2867026"/>
                <a:ext cx="142875" cy="112713"/>
              </a:xfrm>
              <a:custGeom>
                <a:avLst/>
                <a:gdLst>
                  <a:gd name="T0" fmla="*/ 24 w 90"/>
                  <a:gd name="T1" fmla="*/ 8 h 71"/>
                  <a:gd name="T2" fmla="*/ 24 w 90"/>
                  <a:gd name="T3" fmla="*/ 8 h 71"/>
                  <a:gd name="T4" fmla="*/ 23 w 90"/>
                  <a:gd name="T5" fmla="*/ 9 h 71"/>
                  <a:gd name="T6" fmla="*/ 23 w 90"/>
                  <a:gd name="T7" fmla="*/ 9 h 71"/>
                  <a:gd name="T8" fmla="*/ 17 w 90"/>
                  <a:gd name="T9" fmla="*/ 13 h 71"/>
                  <a:gd name="T10" fmla="*/ 13 w 90"/>
                  <a:gd name="T11" fmla="*/ 19 h 71"/>
                  <a:gd name="T12" fmla="*/ 8 w 90"/>
                  <a:gd name="T13" fmla="*/ 26 h 71"/>
                  <a:gd name="T14" fmla="*/ 5 w 90"/>
                  <a:gd name="T15" fmla="*/ 32 h 71"/>
                  <a:gd name="T16" fmla="*/ 3 w 90"/>
                  <a:gd name="T17" fmla="*/ 40 h 71"/>
                  <a:gd name="T18" fmla="*/ 1 w 90"/>
                  <a:gd name="T19" fmla="*/ 48 h 71"/>
                  <a:gd name="T20" fmla="*/ 0 w 90"/>
                  <a:gd name="T21" fmla="*/ 57 h 71"/>
                  <a:gd name="T22" fmla="*/ 0 w 90"/>
                  <a:gd name="T23" fmla="*/ 67 h 71"/>
                  <a:gd name="T24" fmla="*/ 0 w 90"/>
                  <a:gd name="T25" fmla="*/ 67 h 71"/>
                  <a:gd name="T26" fmla="*/ 3 w 90"/>
                  <a:gd name="T27" fmla="*/ 68 h 71"/>
                  <a:gd name="T28" fmla="*/ 3 w 90"/>
                  <a:gd name="T29" fmla="*/ 68 h 71"/>
                  <a:gd name="T30" fmla="*/ 4 w 90"/>
                  <a:gd name="T31" fmla="*/ 71 h 71"/>
                  <a:gd name="T32" fmla="*/ 4 w 90"/>
                  <a:gd name="T33" fmla="*/ 71 h 71"/>
                  <a:gd name="T34" fmla="*/ 6 w 90"/>
                  <a:gd name="T35" fmla="*/ 58 h 71"/>
                  <a:gd name="T36" fmla="*/ 10 w 90"/>
                  <a:gd name="T37" fmla="*/ 46 h 71"/>
                  <a:gd name="T38" fmla="*/ 16 w 90"/>
                  <a:gd name="T39" fmla="*/ 33 h 71"/>
                  <a:gd name="T40" fmla="*/ 24 w 90"/>
                  <a:gd name="T41" fmla="*/ 21 h 71"/>
                  <a:gd name="T42" fmla="*/ 24 w 90"/>
                  <a:gd name="T43" fmla="*/ 21 h 71"/>
                  <a:gd name="T44" fmla="*/ 30 w 90"/>
                  <a:gd name="T45" fmla="*/ 17 h 71"/>
                  <a:gd name="T46" fmla="*/ 36 w 90"/>
                  <a:gd name="T47" fmla="*/ 13 h 71"/>
                  <a:gd name="T48" fmla="*/ 43 w 90"/>
                  <a:gd name="T49" fmla="*/ 11 h 71"/>
                  <a:gd name="T50" fmla="*/ 51 w 90"/>
                  <a:gd name="T51" fmla="*/ 9 h 71"/>
                  <a:gd name="T52" fmla="*/ 59 w 90"/>
                  <a:gd name="T53" fmla="*/ 9 h 71"/>
                  <a:gd name="T54" fmla="*/ 69 w 90"/>
                  <a:gd name="T55" fmla="*/ 10 h 71"/>
                  <a:gd name="T56" fmla="*/ 79 w 90"/>
                  <a:gd name="T57" fmla="*/ 12 h 71"/>
                  <a:gd name="T58" fmla="*/ 90 w 90"/>
                  <a:gd name="T59" fmla="*/ 14 h 71"/>
                  <a:gd name="T60" fmla="*/ 90 w 90"/>
                  <a:gd name="T61" fmla="*/ 14 h 71"/>
                  <a:gd name="T62" fmla="*/ 84 w 90"/>
                  <a:gd name="T63" fmla="*/ 9 h 71"/>
                  <a:gd name="T64" fmla="*/ 77 w 90"/>
                  <a:gd name="T65" fmla="*/ 4 h 71"/>
                  <a:gd name="T66" fmla="*/ 69 w 90"/>
                  <a:gd name="T67" fmla="*/ 2 h 71"/>
                  <a:gd name="T68" fmla="*/ 61 w 90"/>
                  <a:gd name="T69" fmla="*/ 0 h 71"/>
                  <a:gd name="T70" fmla="*/ 52 w 90"/>
                  <a:gd name="T71" fmla="*/ 0 h 71"/>
                  <a:gd name="T72" fmla="*/ 43 w 90"/>
                  <a:gd name="T73" fmla="*/ 1 h 71"/>
                  <a:gd name="T74" fmla="*/ 34 w 90"/>
                  <a:gd name="T75" fmla="*/ 4 h 71"/>
                  <a:gd name="T76" fmla="*/ 24 w 90"/>
                  <a:gd name="T77" fmla="*/ 8 h 71"/>
                  <a:gd name="T78" fmla="*/ 24 w 90"/>
                  <a:gd name="T79" fmla="*/ 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0" h="71">
                    <a:moveTo>
                      <a:pt x="24" y="8"/>
                    </a:moveTo>
                    <a:lnTo>
                      <a:pt x="24" y="8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17" y="13"/>
                    </a:lnTo>
                    <a:lnTo>
                      <a:pt x="13" y="19"/>
                    </a:lnTo>
                    <a:lnTo>
                      <a:pt x="8" y="26"/>
                    </a:lnTo>
                    <a:lnTo>
                      <a:pt x="5" y="32"/>
                    </a:lnTo>
                    <a:lnTo>
                      <a:pt x="3" y="40"/>
                    </a:lnTo>
                    <a:lnTo>
                      <a:pt x="1" y="48"/>
                    </a:lnTo>
                    <a:lnTo>
                      <a:pt x="0" y="57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68"/>
                    </a:lnTo>
                    <a:lnTo>
                      <a:pt x="3" y="68"/>
                    </a:lnTo>
                    <a:lnTo>
                      <a:pt x="4" y="71"/>
                    </a:lnTo>
                    <a:lnTo>
                      <a:pt x="4" y="71"/>
                    </a:lnTo>
                    <a:lnTo>
                      <a:pt x="6" y="58"/>
                    </a:lnTo>
                    <a:lnTo>
                      <a:pt x="10" y="46"/>
                    </a:lnTo>
                    <a:lnTo>
                      <a:pt x="16" y="33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30" y="17"/>
                    </a:lnTo>
                    <a:lnTo>
                      <a:pt x="36" y="13"/>
                    </a:lnTo>
                    <a:lnTo>
                      <a:pt x="43" y="11"/>
                    </a:lnTo>
                    <a:lnTo>
                      <a:pt x="51" y="9"/>
                    </a:lnTo>
                    <a:lnTo>
                      <a:pt x="59" y="9"/>
                    </a:lnTo>
                    <a:lnTo>
                      <a:pt x="69" y="10"/>
                    </a:lnTo>
                    <a:lnTo>
                      <a:pt x="79" y="12"/>
                    </a:lnTo>
                    <a:lnTo>
                      <a:pt x="90" y="14"/>
                    </a:lnTo>
                    <a:lnTo>
                      <a:pt x="90" y="14"/>
                    </a:lnTo>
                    <a:lnTo>
                      <a:pt x="84" y="9"/>
                    </a:lnTo>
                    <a:lnTo>
                      <a:pt x="77" y="4"/>
                    </a:lnTo>
                    <a:lnTo>
                      <a:pt x="69" y="2"/>
                    </a:lnTo>
                    <a:lnTo>
                      <a:pt x="61" y="0"/>
                    </a:lnTo>
                    <a:lnTo>
                      <a:pt x="52" y="0"/>
                    </a:lnTo>
                    <a:lnTo>
                      <a:pt x="43" y="1"/>
                    </a:lnTo>
                    <a:lnTo>
                      <a:pt x="34" y="4"/>
                    </a:lnTo>
                    <a:lnTo>
                      <a:pt x="24" y="8"/>
                    </a:lnTo>
                    <a:lnTo>
                      <a:pt x="24" y="8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5" name="Freeform 580"/>
              <p:cNvSpPr>
                <a:spLocks/>
              </p:cNvSpPr>
              <p:nvPr/>
            </p:nvSpPr>
            <p:spPr bwMode="auto">
              <a:xfrm>
                <a:off x="5191126" y="2895601"/>
                <a:ext cx="171450" cy="122238"/>
              </a:xfrm>
              <a:custGeom>
                <a:avLst/>
                <a:gdLst>
                  <a:gd name="T0" fmla="*/ 107 w 108"/>
                  <a:gd name="T1" fmla="*/ 63 h 77"/>
                  <a:gd name="T2" fmla="*/ 107 w 108"/>
                  <a:gd name="T3" fmla="*/ 63 h 77"/>
                  <a:gd name="T4" fmla="*/ 108 w 108"/>
                  <a:gd name="T5" fmla="*/ 47 h 77"/>
                  <a:gd name="T6" fmla="*/ 107 w 108"/>
                  <a:gd name="T7" fmla="*/ 31 h 77"/>
                  <a:gd name="T8" fmla="*/ 105 w 108"/>
                  <a:gd name="T9" fmla="*/ 17 h 77"/>
                  <a:gd name="T10" fmla="*/ 100 w 108"/>
                  <a:gd name="T11" fmla="*/ 2 h 77"/>
                  <a:gd name="T12" fmla="*/ 100 w 108"/>
                  <a:gd name="T13" fmla="*/ 2 h 77"/>
                  <a:gd name="T14" fmla="*/ 99 w 108"/>
                  <a:gd name="T15" fmla="*/ 0 h 77"/>
                  <a:gd name="T16" fmla="*/ 99 w 108"/>
                  <a:gd name="T17" fmla="*/ 0 h 77"/>
                  <a:gd name="T18" fmla="*/ 82 w 108"/>
                  <a:gd name="T19" fmla="*/ 8 h 77"/>
                  <a:gd name="T20" fmla="*/ 66 w 108"/>
                  <a:gd name="T21" fmla="*/ 13 h 77"/>
                  <a:gd name="T22" fmla="*/ 49 w 108"/>
                  <a:gd name="T23" fmla="*/ 17 h 77"/>
                  <a:gd name="T24" fmla="*/ 33 w 108"/>
                  <a:gd name="T25" fmla="*/ 18 h 77"/>
                  <a:gd name="T26" fmla="*/ 33 w 108"/>
                  <a:gd name="T27" fmla="*/ 18 h 77"/>
                  <a:gd name="T28" fmla="*/ 28 w 108"/>
                  <a:gd name="T29" fmla="*/ 19 h 77"/>
                  <a:gd name="T30" fmla="*/ 24 w 108"/>
                  <a:gd name="T31" fmla="*/ 22 h 77"/>
                  <a:gd name="T32" fmla="*/ 21 w 108"/>
                  <a:gd name="T33" fmla="*/ 26 h 77"/>
                  <a:gd name="T34" fmla="*/ 16 w 108"/>
                  <a:gd name="T35" fmla="*/ 31 h 77"/>
                  <a:gd name="T36" fmla="*/ 12 w 108"/>
                  <a:gd name="T37" fmla="*/ 37 h 77"/>
                  <a:gd name="T38" fmla="*/ 8 w 108"/>
                  <a:gd name="T39" fmla="*/ 45 h 77"/>
                  <a:gd name="T40" fmla="*/ 0 w 108"/>
                  <a:gd name="T41" fmla="*/ 65 h 77"/>
                  <a:gd name="T42" fmla="*/ 3 w 108"/>
                  <a:gd name="T43" fmla="*/ 77 h 77"/>
                  <a:gd name="T44" fmla="*/ 3 w 108"/>
                  <a:gd name="T45" fmla="*/ 77 h 77"/>
                  <a:gd name="T46" fmla="*/ 8 w 108"/>
                  <a:gd name="T47" fmla="*/ 66 h 77"/>
                  <a:gd name="T48" fmla="*/ 15 w 108"/>
                  <a:gd name="T49" fmla="*/ 55 h 77"/>
                  <a:gd name="T50" fmla="*/ 23 w 108"/>
                  <a:gd name="T51" fmla="*/ 47 h 77"/>
                  <a:gd name="T52" fmla="*/ 31 w 108"/>
                  <a:gd name="T53" fmla="*/ 40 h 77"/>
                  <a:gd name="T54" fmla="*/ 40 w 108"/>
                  <a:gd name="T55" fmla="*/ 35 h 77"/>
                  <a:gd name="T56" fmla="*/ 50 w 108"/>
                  <a:gd name="T57" fmla="*/ 31 h 77"/>
                  <a:gd name="T58" fmla="*/ 60 w 108"/>
                  <a:gd name="T59" fmla="*/ 29 h 77"/>
                  <a:gd name="T60" fmla="*/ 72 w 108"/>
                  <a:gd name="T61" fmla="*/ 28 h 77"/>
                  <a:gd name="T62" fmla="*/ 72 w 108"/>
                  <a:gd name="T63" fmla="*/ 28 h 77"/>
                  <a:gd name="T64" fmla="*/ 80 w 108"/>
                  <a:gd name="T65" fmla="*/ 29 h 77"/>
                  <a:gd name="T66" fmla="*/ 88 w 108"/>
                  <a:gd name="T67" fmla="*/ 30 h 77"/>
                  <a:gd name="T68" fmla="*/ 94 w 108"/>
                  <a:gd name="T69" fmla="*/ 33 h 77"/>
                  <a:gd name="T70" fmla="*/ 98 w 108"/>
                  <a:gd name="T71" fmla="*/ 38 h 77"/>
                  <a:gd name="T72" fmla="*/ 102 w 108"/>
                  <a:gd name="T73" fmla="*/ 45 h 77"/>
                  <a:gd name="T74" fmla="*/ 103 w 108"/>
                  <a:gd name="T75" fmla="*/ 53 h 77"/>
                  <a:gd name="T76" fmla="*/ 103 w 108"/>
                  <a:gd name="T77" fmla="*/ 60 h 77"/>
                  <a:gd name="T78" fmla="*/ 103 w 108"/>
                  <a:gd name="T79" fmla="*/ 72 h 77"/>
                  <a:gd name="T80" fmla="*/ 107 w 108"/>
                  <a:gd name="T81" fmla="*/ 63 h 77"/>
                  <a:gd name="T82" fmla="*/ 107 w 108"/>
                  <a:gd name="T83" fmla="*/ 63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8" h="77">
                    <a:moveTo>
                      <a:pt x="107" y="63"/>
                    </a:moveTo>
                    <a:lnTo>
                      <a:pt x="107" y="63"/>
                    </a:lnTo>
                    <a:lnTo>
                      <a:pt x="108" y="47"/>
                    </a:lnTo>
                    <a:lnTo>
                      <a:pt x="107" y="31"/>
                    </a:lnTo>
                    <a:lnTo>
                      <a:pt x="105" y="17"/>
                    </a:lnTo>
                    <a:lnTo>
                      <a:pt x="100" y="2"/>
                    </a:lnTo>
                    <a:lnTo>
                      <a:pt x="100" y="2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82" y="8"/>
                    </a:lnTo>
                    <a:lnTo>
                      <a:pt x="66" y="13"/>
                    </a:lnTo>
                    <a:lnTo>
                      <a:pt x="49" y="17"/>
                    </a:lnTo>
                    <a:lnTo>
                      <a:pt x="33" y="18"/>
                    </a:lnTo>
                    <a:lnTo>
                      <a:pt x="33" y="18"/>
                    </a:lnTo>
                    <a:lnTo>
                      <a:pt x="28" y="19"/>
                    </a:lnTo>
                    <a:lnTo>
                      <a:pt x="24" y="22"/>
                    </a:lnTo>
                    <a:lnTo>
                      <a:pt x="21" y="26"/>
                    </a:lnTo>
                    <a:lnTo>
                      <a:pt x="16" y="31"/>
                    </a:lnTo>
                    <a:lnTo>
                      <a:pt x="12" y="37"/>
                    </a:lnTo>
                    <a:lnTo>
                      <a:pt x="8" y="45"/>
                    </a:lnTo>
                    <a:lnTo>
                      <a:pt x="0" y="65"/>
                    </a:lnTo>
                    <a:lnTo>
                      <a:pt x="3" y="77"/>
                    </a:lnTo>
                    <a:lnTo>
                      <a:pt x="3" y="77"/>
                    </a:lnTo>
                    <a:lnTo>
                      <a:pt x="8" y="66"/>
                    </a:lnTo>
                    <a:lnTo>
                      <a:pt x="15" y="55"/>
                    </a:lnTo>
                    <a:lnTo>
                      <a:pt x="23" y="47"/>
                    </a:lnTo>
                    <a:lnTo>
                      <a:pt x="31" y="40"/>
                    </a:lnTo>
                    <a:lnTo>
                      <a:pt x="40" y="35"/>
                    </a:lnTo>
                    <a:lnTo>
                      <a:pt x="50" y="31"/>
                    </a:lnTo>
                    <a:lnTo>
                      <a:pt x="60" y="29"/>
                    </a:lnTo>
                    <a:lnTo>
                      <a:pt x="72" y="28"/>
                    </a:lnTo>
                    <a:lnTo>
                      <a:pt x="72" y="28"/>
                    </a:lnTo>
                    <a:lnTo>
                      <a:pt x="80" y="29"/>
                    </a:lnTo>
                    <a:lnTo>
                      <a:pt x="88" y="30"/>
                    </a:lnTo>
                    <a:lnTo>
                      <a:pt x="94" y="33"/>
                    </a:lnTo>
                    <a:lnTo>
                      <a:pt x="98" y="38"/>
                    </a:lnTo>
                    <a:lnTo>
                      <a:pt x="102" y="45"/>
                    </a:lnTo>
                    <a:lnTo>
                      <a:pt x="103" y="53"/>
                    </a:lnTo>
                    <a:lnTo>
                      <a:pt x="103" y="60"/>
                    </a:lnTo>
                    <a:lnTo>
                      <a:pt x="103" y="72"/>
                    </a:lnTo>
                    <a:lnTo>
                      <a:pt x="107" y="63"/>
                    </a:lnTo>
                    <a:lnTo>
                      <a:pt x="107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6" name="Freeform 581"/>
              <p:cNvSpPr>
                <a:spLocks/>
              </p:cNvSpPr>
              <p:nvPr/>
            </p:nvSpPr>
            <p:spPr bwMode="auto">
              <a:xfrm>
                <a:off x="5195888" y="2940051"/>
                <a:ext cx="158750" cy="387350"/>
              </a:xfrm>
              <a:custGeom>
                <a:avLst/>
                <a:gdLst>
                  <a:gd name="T0" fmla="*/ 84 w 100"/>
                  <a:gd name="T1" fmla="*/ 95 h 244"/>
                  <a:gd name="T2" fmla="*/ 93 w 100"/>
                  <a:gd name="T3" fmla="*/ 74 h 244"/>
                  <a:gd name="T4" fmla="*/ 97 w 100"/>
                  <a:gd name="T5" fmla="*/ 50 h 244"/>
                  <a:gd name="T6" fmla="*/ 100 w 100"/>
                  <a:gd name="T7" fmla="*/ 44 h 244"/>
                  <a:gd name="T8" fmla="*/ 100 w 100"/>
                  <a:gd name="T9" fmla="*/ 32 h 244"/>
                  <a:gd name="T10" fmla="*/ 99 w 100"/>
                  <a:gd name="T11" fmla="*/ 17 h 244"/>
                  <a:gd name="T12" fmla="*/ 91 w 100"/>
                  <a:gd name="T13" fmla="*/ 5 h 244"/>
                  <a:gd name="T14" fmla="*/ 77 w 100"/>
                  <a:gd name="T15" fmla="*/ 1 h 244"/>
                  <a:gd name="T16" fmla="*/ 69 w 100"/>
                  <a:gd name="T17" fmla="*/ 0 h 244"/>
                  <a:gd name="T18" fmla="*/ 47 w 100"/>
                  <a:gd name="T19" fmla="*/ 3 h 244"/>
                  <a:gd name="T20" fmla="*/ 28 w 100"/>
                  <a:gd name="T21" fmla="*/ 12 h 244"/>
                  <a:gd name="T22" fmla="*/ 12 w 100"/>
                  <a:gd name="T23" fmla="*/ 27 h 244"/>
                  <a:gd name="T24" fmla="*/ 0 w 100"/>
                  <a:gd name="T25" fmla="*/ 49 h 244"/>
                  <a:gd name="T26" fmla="*/ 6 w 100"/>
                  <a:gd name="T27" fmla="*/ 41 h 244"/>
                  <a:gd name="T28" fmla="*/ 20 w 100"/>
                  <a:gd name="T29" fmla="*/ 29 h 244"/>
                  <a:gd name="T30" fmla="*/ 36 w 100"/>
                  <a:gd name="T31" fmla="*/ 19 h 244"/>
                  <a:gd name="T32" fmla="*/ 52 w 100"/>
                  <a:gd name="T33" fmla="*/ 11 h 244"/>
                  <a:gd name="T34" fmla="*/ 61 w 100"/>
                  <a:gd name="T35" fmla="*/ 8 h 244"/>
                  <a:gd name="T36" fmla="*/ 77 w 100"/>
                  <a:gd name="T37" fmla="*/ 10 h 244"/>
                  <a:gd name="T38" fmla="*/ 87 w 100"/>
                  <a:gd name="T39" fmla="*/ 17 h 244"/>
                  <a:gd name="T40" fmla="*/ 93 w 100"/>
                  <a:gd name="T41" fmla="*/ 28 h 244"/>
                  <a:gd name="T42" fmla="*/ 92 w 100"/>
                  <a:gd name="T43" fmla="*/ 44 h 244"/>
                  <a:gd name="T44" fmla="*/ 86 w 100"/>
                  <a:gd name="T45" fmla="*/ 65 h 244"/>
                  <a:gd name="T46" fmla="*/ 70 w 100"/>
                  <a:gd name="T47" fmla="*/ 99 h 244"/>
                  <a:gd name="T48" fmla="*/ 60 w 100"/>
                  <a:gd name="T49" fmla="*/ 112 h 244"/>
                  <a:gd name="T50" fmla="*/ 55 w 100"/>
                  <a:gd name="T51" fmla="*/ 116 h 244"/>
                  <a:gd name="T52" fmla="*/ 42 w 100"/>
                  <a:gd name="T53" fmla="*/ 121 h 244"/>
                  <a:gd name="T54" fmla="*/ 30 w 100"/>
                  <a:gd name="T55" fmla="*/ 122 h 244"/>
                  <a:gd name="T56" fmla="*/ 18 w 100"/>
                  <a:gd name="T57" fmla="*/ 120 h 244"/>
                  <a:gd name="T58" fmla="*/ 11 w 100"/>
                  <a:gd name="T59" fmla="*/ 117 h 244"/>
                  <a:gd name="T60" fmla="*/ 21 w 100"/>
                  <a:gd name="T61" fmla="*/ 127 h 244"/>
                  <a:gd name="T62" fmla="*/ 32 w 100"/>
                  <a:gd name="T63" fmla="*/ 133 h 244"/>
                  <a:gd name="T64" fmla="*/ 38 w 100"/>
                  <a:gd name="T65" fmla="*/ 133 h 244"/>
                  <a:gd name="T66" fmla="*/ 38 w 100"/>
                  <a:gd name="T67" fmla="*/ 142 h 244"/>
                  <a:gd name="T68" fmla="*/ 39 w 100"/>
                  <a:gd name="T69" fmla="*/ 156 h 244"/>
                  <a:gd name="T70" fmla="*/ 42 w 100"/>
                  <a:gd name="T71" fmla="*/ 169 h 244"/>
                  <a:gd name="T72" fmla="*/ 49 w 100"/>
                  <a:gd name="T73" fmla="*/ 179 h 244"/>
                  <a:gd name="T74" fmla="*/ 54 w 100"/>
                  <a:gd name="T75" fmla="*/ 182 h 244"/>
                  <a:gd name="T76" fmla="*/ 58 w 100"/>
                  <a:gd name="T77" fmla="*/ 201 h 244"/>
                  <a:gd name="T78" fmla="*/ 57 w 100"/>
                  <a:gd name="T79" fmla="*/ 217 h 244"/>
                  <a:gd name="T80" fmla="*/ 50 w 100"/>
                  <a:gd name="T81" fmla="*/ 229 h 244"/>
                  <a:gd name="T82" fmla="*/ 39 w 100"/>
                  <a:gd name="T83" fmla="*/ 238 h 244"/>
                  <a:gd name="T84" fmla="*/ 50 w 100"/>
                  <a:gd name="T85" fmla="*/ 244 h 244"/>
                  <a:gd name="T86" fmla="*/ 58 w 100"/>
                  <a:gd name="T87" fmla="*/ 241 h 244"/>
                  <a:gd name="T88" fmla="*/ 70 w 100"/>
                  <a:gd name="T89" fmla="*/ 229 h 244"/>
                  <a:gd name="T90" fmla="*/ 76 w 100"/>
                  <a:gd name="T91" fmla="*/ 209 h 244"/>
                  <a:gd name="T92" fmla="*/ 76 w 100"/>
                  <a:gd name="T93" fmla="*/ 183 h 244"/>
                  <a:gd name="T94" fmla="*/ 73 w 100"/>
                  <a:gd name="T95" fmla="*/ 166 h 244"/>
                  <a:gd name="T96" fmla="*/ 66 w 100"/>
                  <a:gd name="T97" fmla="*/ 162 h 244"/>
                  <a:gd name="T98" fmla="*/ 61 w 100"/>
                  <a:gd name="T99" fmla="*/ 153 h 244"/>
                  <a:gd name="T100" fmla="*/ 60 w 100"/>
                  <a:gd name="T101" fmla="*/ 140 h 244"/>
                  <a:gd name="T102" fmla="*/ 61 w 100"/>
                  <a:gd name="T103" fmla="*/ 125 h 244"/>
                  <a:gd name="T104" fmla="*/ 73 w 100"/>
                  <a:gd name="T105" fmla="*/ 115 h 244"/>
                  <a:gd name="T106" fmla="*/ 78 w 100"/>
                  <a:gd name="T107" fmla="*/ 106 h 244"/>
                  <a:gd name="T108" fmla="*/ 84 w 100"/>
                  <a:gd name="T109" fmla="*/ 95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0" h="244">
                    <a:moveTo>
                      <a:pt x="84" y="95"/>
                    </a:moveTo>
                    <a:lnTo>
                      <a:pt x="84" y="95"/>
                    </a:lnTo>
                    <a:lnTo>
                      <a:pt x="88" y="85"/>
                    </a:lnTo>
                    <a:lnTo>
                      <a:pt x="93" y="74"/>
                    </a:lnTo>
                    <a:lnTo>
                      <a:pt x="96" y="63"/>
                    </a:lnTo>
                    <a:lnTo>
                      <a:pt x="97" y="50"/>
                    </a:lnTo>
                    <a:lnTo>
                      <a:pt x="97" y="50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100" y="32"/>
                    </a:lnTo>
                    <a:lnTo>
                      <a:pt x="100" y="25"/>
                    </a:lnTo>
                    <a:lnTo>
                      <a:pt x="99" y="17"/>
                    </a:lnTo>
                    <a:lnTo>
                      <a:pt x="95" y="10"/>
                    </a:lnTo>
                    <a:lnTo>
                      <a:pt x="91" y="5"/>
                    </a:lnTo>
                    <a:lnTo>
                      <a:pt x="85" y="2"/>
                    </a:lnTo>
                    <a:lnTo>
                      <a:pt x="77" y="1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57" y="1"/>
                    </a:lnTo>
                    <a:lnTo>
                      <a:pt x="47" y="3"/>
                    </a:lnTo>
                    <a:lnTo>
                      <a:pt x="37" y="7"/>
                    </a:lnTo>
                    <a:lnTo>
                      <a:pt x="28" y="12"/>
                    </a:lnTo>
                    <a:lnTo>
                      <a:pt x="20" y="19"/>
                    </a:lnTo>
                    <a:lnTo>
                      <a:pt x="12" y="27"/>
                    </a:lnTo>
                    <a:lnTo>
                      <a:pt x="5" y="38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6" y="41"/>
                    </a:lnTo>
                    <a:lnTo>
                      <a:pt x="13" y="35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9"/>
                    </a:lnTo>
                    <a:lnTo>
                      <a:pt x="43" y="14"/>
                    </a:lnTo>
                    <a:lnTo>
                      <a:pt x="52" y="11"/>
                    </a:lnTo>
                    <a:lnTo>
                      <a:pt x="61" y="8"/>
                    </a:lnTo>
                    <a:lnTo>
                      <a:pt x="61" y="8"/>
                    </a:lnTo>
                    <a:lnTo>
                      <a:pt x="70" y="9"/>
                    </a:lnTo>
                    <a:lnTo>
                      <a:pt x="77" y="10"/>
                    </a:lnTo>
                    <a:lnTo>
                      <a:pt x="83" y="13"/>
                    </a:lnTo>
                    <a:lnTo>
                      <a:pt x="87" y="17"/>
                    </a:lnTo>
                    <a:lnTo>
                      <a:pt x="91" y="22"/>
                    </a:lnTo>
                    <a:lnTo>
                      <a:pt x="93" y="28"/>
                    </a:lnTo>
                    <a:lnTo>
                      <a:pt x="93" y="36"/>
                    </a:lnTo>
                    <a:lnTo>
                      <a:pt x="92" y="44"/>
                    </a:lnTo>
                    <a:lnTo>
                      <a:pt x="92" y="44"/>
                    </a:lnTo>
                    <a:lnTo>
                      <a:pt x="86" y="65"/>
                    </a:lnTo>
                    <a:lnTo>
                      <a:pt x="79" y="84"/>
                    </a:lnTo>
                    <a:lnTo>
                      <a:pt x="70" y="99"/>
                    </a:lnTo>
                    <a:lnTo>
                      <a:pt x="66" y="106"/>
                    </a:lnTo>
                    <a:lnTo>
                      <a:pt x="60" y="112"/>
                    </a:lnTo>
                    <a:lnTo>
                      <a:pt x="60" y="112"/>
                    </a:lnTo>
                    <a:lnTo>
                      <a:pt x="55" y="116"/>
                    </a:lnTo>
                    <a:lnTo>
                      <a:pt x="48" y="119"/>
                    </a:lnTo>
                    <a:lnTo>
                      <a:pt x="42" y="121"/>
                    </a:lnTo>
                    <a:lnTo>
                      <a:pt x="36" y="122"/>
                    </a:lnTo>
                    <a:lnTo>
                      <a:pt x="30" y="122"/>
                    </a:lnTo>
                    <a:lnTo>
                      <a:pt x="23" y="122"/>
                    </a:lnTo>
                    <a:lnTo>
                      <a:pt x="18" y="120"/>
                    </a:lnTo>
                    <a:lnTo>
                      <a:pt x="11" y="117"/>
                    </a:lnTo>
                    <a:lnTo>
                      <a:pt x="11" y="117"/>
                    </a:lnTo>
                    <a:lnTo>
                      <a:pt x="15" y="122"/>
                    </a:lnTo>
                    <a:lnTo>
                      <a:pt x="21" y="127"/>
                    </a:lnTo>
                    <a:lnTo>
                      <a:pt x="27" y="130"/>
                    </a:lnTo>
                    <a:lnTo>
                      <a:pt x="32" y="133"/>
                    </a:lnTo>
                    <a:lnTo>
                      <a:pt x="32" y="133"/>
                    </a:lnTo>
                    <a:lnTo>
                      <a:pt x="38" y="133"/>
                    </a:lnTo>
                    <a:lnTo>
                      <a:pt x="38" y="133"/>
                    </a:lnTo>
                    <a:lnTo>
                      <a:pt x="38" y="142"/>
                    </a:lnTo>
                    <a:lnTo>
                      <a:pt x="38" y="149"/>
                    </a:lnTo>
                    <a:lnTo>
                      <a:pt x="39" y="156"/>
                    </a:lnTo>
                    <a:lnTo>
                      <a:pt x="40" y="163"/>
                    </a:lnTo>
                    <a:lnTo>
                      <a:pt x="42" y="169"/>
                    </a:lnTo>
                    <a:lnTo>
                      <a:pt x="46" y="174"/>
                    </a:lnTo>
                    <a:lnTo>
                      <a:pt x="49" y="179"/>
                    </a:lnTo>
                    <a:lnTo>
                      <a:pt x="54" y="182"/>
                    </a:lnTo>
                    <a:lnTo>
                      <a:pt x="54" y="182"/>
                    </a:lnTo>
                    <a:lnTo>
                      <a:pt x="57" y="192"/>
                    </a:lnTo>
                    <a:lnTo>
                      <a:pt x="58" y="201"/>
                    </a:lnTo>
                    <a:lnTo>
                      <a:pt x="58" y="210"/>
                    </a:lnTo>
                    <a:lnTo>
                      <a:pt x="57" y="217"/>
                    </a:lnTo>
                    <a:lnTo>
                      <a:pt x="55" y="224"/>
                    </a:lnTo>
                    <a:lnTo>
                      <a:pt x="50" y="229"/>
                    </a:lnTo>
                    <a:lnTo>
                      <a:pt x="46" y="234"/>
                    </a:lnTo>
                    <a:lnTo>
                      <a:pt x="39" y="238"/>
                    </a:lnTo>
                    <a:lnTo>
                      <a:pt x="39" y="238"/>
                    </a:lnTo>
                    <a:lnTo>
                      <a:pt x="50" y="244"/>
                    </a:lnTo>
                    <a:lnTo>
                      <a:pt x="50" y="244"/>
                    </a:lnTo>
                    <a:lnTo>
                      <a:pt x="58" y="241"/>
                    </a:lnTo>
                    <a:lnTo>
                      <a:pt x="65" y="236"/>
                    </a:lnTo>
                    <a:lnTo>
                      <a:pt x="70" y="229"/>
                    </a:lnTo>
                    <a:lnTo>
                      <a:pt x="74" y="220"/>
                    </a:lnTo>
                    <a:lnTo>
                      <a:pt x="76" y="209"/>
                    </a:lnTo>
                    <a:lnTo>
                      <a:pt x="77" y="197"/>
                    </a:lnTo>
                    <a:lnTo>
                      <a:pt x="76" y="183"/>
                    </a:lnTo>
                    <a:lnTo>
                      <a:pt x="73" y="166"/>
                    </a:lnTo>
                    <a:lnTo>
                      <a:pt x="73" y="166"/>
                    </a:lnTo>
                    <a:lnTo>
                      <a:pt x="69" y="164"/>
                    </a:lnTo>
                    <a:lnTo>
                      <a:pt x="66" y="162"/>
                    </a:lnTo>
                    <a:lnTo>
                      <a:pt x="64" y="157"/>
                    </a:lnTo>
                    <a:lnTo>
                      <a:pt x="61" y="153"/>
                    </a:lnTo>
                    <a:lnTo>
                      <a:pt x="60" y="147"/>
                    </a:lnTo>
                    <a:lnTo>
                      <a:pt x="60" y="140"/>
                    </a:lnTo>
                    <a:lnTo>
                      <a:pt x="61" y="125"/>
                    </a:lnTo>
                    <a:lnTo>
                      <a:pt x="61" y="125"/>
                    </a:lnTo>
                    <a:lnTo>
                      <a:pt x="67" y="120"/>
                    </a:lnTo>
                    <a:lnTo>
                      <a:pt x="73" y="115"/>
                    </a:lnTo>
                    <a:lnTo>
                      <a:pt x="73" y="115"/>
                    </a:lnTo>
                    <a:lnTo>
                      <a:pt x="78" y="106"/>
                    </a:lnTo>
                    <a:lnTo>
                      <a:pt x="84" y="95"/>
                    </a:lnTo>
                    <a:lnTo>
                      <a:pt x="84" y="95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7" name="Freeform 582"/>
              <p:cNvSpPr>
                <a:spLocks noEditPoints="1"/>
              </p:cNvSpPr>
              <p:nvPr/>
            </p:nvSpPr>
            <p:spPr bwMode="auto">
              <a:xfrm>
                <a:off x="5178426" y="3125788"/>
                <a:ext cx="109538" cy="192088"/>
              </a:xfrm>
              <a:custGeom>
                <a:avLst/>
                <a:gdLst>
                  <a:gd name="T0" fmla="*/ 49 w 69"/>
                  <a:gd name="T1" fmla="*/ 16 h 121"/>
                  <a:gd name="T2" fmla="*/ 49 w 69"/>
                  <a:gd name="T3" fmla="*/ 16 h 121"/>
                  <a:gd name="T4" fmla="*/ 43 w 69"/>
                  <a:gd name="T5" fmla="*/ 16 h 121"/>
                  <a:gd name="T6" fmla="*/ 43 w 69"/>
                  <a:gd name="T7" fmla="*/ 16 h 121"/>
                  <a:gd name="T8" fmla="*/ 38 w 69"/>
                  <a:gd name="T9" fmla="*/ 13 h 121"/>
                  <a:gd name="T10" fmla="*/ 32 w 69"/>
                  <a:gd name="T11" fmla="*/ 10 h 121"/>
                  <a:gd name="T12" fmla="*/ 26 w 69"/>
                  <a:gd name="T13" fmla="*/ 5 h 121"/>
                  <a:gd name="T14" fmla="*/ 22 w 69"/>
                  <a:gd name="T15" fmla="*/ 0 h 121"/>
                  <a:gd name="T16" fmla="*/ 22 w 69"/>
                  <a:gd name="T17" fmla="*/ 0 h 121"/>
                  <a:gd name="T18" fmla="*/ 18 w 69"/>
                  <a:gd name="T19" fmla="*/ 9 h 121"/>
                  <a:gd name="T20" fmla="*/ 14 w 69"/>
                  <a:gd name="T21" fmla="*/ 17 h 121"/>
                  <a:gd name="T22" fmla="*/ 7 w 69"/>
                  <a:gd name="T23" fmla="*/ 23 h 121"/>
                  <a:gd name="T24" fmla="*/ 0 w 69"/>
                  <a:gd name="T25" fmla="*/ 29 h 121"/>
                  <a:gd name="T26" fmla="*/ 0 w 69"/>
                  <a:gd name="T27" fmla="*/ 29 h 121"/>
                  <a:gd name="T28" fmla="*/ 0 w 69"/>
                  <a:gd name="T29" fmla="*/ 45 h 121"/>
                  <a:gd name="T30" fmla="*/ 3 w 69"/>
                  <a:gd name="T31" fmla="*/ 58 h 121"/>
                  <a:gd name="T32" fmla="*/ 6 w 69"/>
                  <a:gd name="T33" fmla="*/ 72 h 121"/>
                  <a:gd name="T34" fmla="*/ 12 w 69"/>
                  <a:gd name="T35" fmla="*/ 84 h 121"/>
                  <a:gd name="T36" fmla="*/ 18 w 69"/>
                  <a:gd name="T37" fmla="*/ 95 h 121"/>
                  <a:gd name="T38" fmla="*/ 27 w 69"/>
                  <a:gd name="T39" fmla="*/ 104 h 121"/>
                  <a:gd name="T40" fmla="*/ 38 w 69"/>
                  <a:gd name="T41" fmla="*/ 113 h 121"/>
                  <a:gd name="T42" fmla="*/ 50 w 69"/>
                  <a:gd name="T43" fmla="*/ 121 h 121"/>
                  <a:gd name="T44" fmla="*/ 50 w 69"/>
                  <a:gd name="T45" fmla="*/ 121 h 121"/>
                  <a:gd name="T46" fmla="*/ 57 w 69"/>
                  <a:gd name="T47" fmla="*/ 117 h 121"/>
                  <a:gd name="T48" fmla="*/ 61 w 69"/>
                  <a:gd name="T49" fmla="*/ 112 h 121"/>
                  <a:gd name="T50" fmla="*/ 66 w 69"/>
                  <a:gd name="T51" fmla="*/ 107 h 121"/>
                  <a:gd name="T52" fmla="*/ 68 w 69"/>
                  <a:gd name="T53" fmla="*/ 100 h 121"/>
                  <a:gd name="T54" fmla="*/ 69 w 69"/>
                  <a:gd name="T55" fmla="*/ 93 h 121"/>
                  <a:gd name="T56" fmla="*/ 69 w 69"/>
                  <a:gd name="T57" fmla="*/ 84 h 121"/>
                  <a:gd name="T58" fmla="*/ 68 w 69"/>
                  <a:gd name="T59" fmla="*/ 75 h 121"/>
                  <a:gd name="T60" fmla="*/ 65 w 69"/>
                  <a:gd name="T61" fmla="*/ 65 h 121"/>
                  <a:gd name="T62" fmla="*/ 65 w 69"/>
                  <a:gd name="T63" fmla="*/ 65 h 121"/>
                  <a:gd name="T64" fmla="*/ 60 w 69"/>
                  <a:gd name="T65" fmla="*/ 62 h 121"/>
                  <a:gd name="T66" fmla="*/ 57 w 69"/>
                  <a:gd name="T67" fmla="*/ 57 h 121"/>
                  <a:gd name="T68" fmla="*/ 53 w 69"/>
                  <a:gd name="T69" fmla="*/ 52 h 121"/>
                  <a:gd name="T70" fmla="*/ 51 w 69"/>
                  <a:gd name="T71" fmla="*/ 46 h 121"/>
                  <a:gd name="T72" fmla="*/ 50 w 69"/>
                  <a:gd name="T73" fmla="*/ 39 h 121"/>
                  <a:gd name="T74" fmla="*/ 49 w 69"/>
                  <a:gd name="T75" fmla="*/ 32 h 121"/>
                  <a:gd name="T76" fmla="*/ 49 w 69"/>
                  <a:gd name="T77" fmla="*/ 25 h 121"/>
                  <a:gd name="T78" fmla="*/ 49 w 69"/>
                  <a:gd name="T79" fmla="*/ 16 h 121"/>
                  <a:gd name="T80" fmla="*/ 49 w 69"/>
                  <a:gd name="T81" fmla="*/ 16 h 121"/>
                  <a:gd name="T82" fmla="*/ 6 w 69"/>
                  <a:gd name="T83" fmla="*/ 35 h 121"/>
                  <a:gd name="T84" fmla="*/ 24 w 69"/>
                  <a:gd name="T85" fmla="*/ 10 h 121"/>
                  <a:gd name="T86" fmla="*/ 29 w 69"/>
                  <a:gd name="T87" fmla="*/ 14 h 121"/>
                  <a:gd name="T88" fmla="*/ 13 w 69"/>
                  <a:gd name="T89" fmla="*/ 38 h 121"/>
                  <a:gd name="T90" fmla="*/ 13 w 69"/>
                  <a:gd name="T91" fmla="*/ 38 h 121"/>
                  <a:gd name="T92" fmla="*/ 12 w 69"/>
                  <a:gd name="T93" fmla="*/ 52 h 121"/>
                  <a:gd name="T94" fmla="*/ 13 w 69"/>
                  <a:gd name="T95" fmla="*/ 64 h 121"/>
                  <a:gd name="T96" fmla="*/ 15 w 69"/>
                  <a:gd name="T97" fmla="*/ 76 h 121"/>
                  <a:gd name="T98" fmla="*/ 18 w 69"/>
                  <a:gd name="T99" fmla="*/ 89 h 121"/>
                  <a:gd name="T100" fmla="*/ 18 w 69"/>
                  <a:gd name="T101" fmla="*/ 89 h 121"/>
                  <a:gd name="T102" fmla="*/ 15 w 69"/>
                  <a:gd name="T103" fmla="*/ 84 h 121"/>
                  <a:gd name="T104" fmla="*/ 13 w 69"/>
                  <a:gd name="T105" fmla="*/ 79 h 121"/>
                  <a:gd name="T106" fmla="*/ 8 w 69"/>
                  <a:gd name="T107" fmla="*/ 65 h 121"/>
                  <a:gd name="T108" fmla="*/ 6 w 69"/>
                  <a:gd name="T109" fmla="*/ 52 h 121"/>
                  <a:gd name="T110" fmla="*/ 6 w 69"/>
                  <a:gd name="T111" fmla="*/ 35 h 121"/>
                  <a:gd name="T112" fmla="*/ 6 w 69"/>
                  <a:gd name="T113" fmla="*/ 35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9" h="121">
                    <a:moveTo>
                      <a:pt x="49" y="16"/>
                    </a:moveTo>
                    <a:lnTo>
                      <a:pt x="49" y="16"/>
                    </a:lnTo>
                    <a:lnTo>
                      <a:pt x="43" y="16"/>
                    </a:lnTo>
                    <a:lnTo>
                      <a:pt x="43" y="16"/>
                    </a:lnTo>
                    <a:lnTo>
                      <a:pt x="38" y="13"/>
                    </a:lnTo>
                    <a:lnTo>
                      <a:pt x="32" y="10"/>
                    </a:lnTo>
                    <a:lnTo>
                      <a:pt x="26" y="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8" y="9"/>
                    </a:lnTo>
                    <a:lnTo>
                      <a:pt x="14" y="17"/>
                    </a:lnTo>
                    <a:lnTo>
                      <a:pt x="7" y="23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45"/>
                    </a:lnTo>
                    <a:lnTo>
                      <a:pt x="3" y="58"/>
                    </a:lnTo>
                    <a:lnTo>
                      <a:pt x="6" y="72"/>
                    </a:lnTo>
                    <a:lnTo>
                      <a:pt x="12" y="84"/>
                    </a:lnTo>
                    <a:lnTo>
                      <a:pt x="18" y="95"/>
                    </a:lnTo>
                    <a:lnTo>
                      <a:pt x="27" y="104"/>
                    </a:lnTo>
                    <a:lnTo>
                      <a:pt x="38" y="113"/>
                    </a:lnTo>
                    <a:lnTo>
                      <a:pt x="50" y="121"/>
                    </a:lnTo>
                    <a:lnTo>
                      <a:pt x="50" y="121"/>
                    </a:lnTo>
                    <a:lnTo>
                      <a:pt x="57" y="117"/>
                    </a:lnTo>
                    <a:lnTo>
                      <a:pt x="61" y="112"/>
                    </a:lnTo>
                    <a:lnTo>
                      <a:pt x="66" y="107"/>
                    </a:lnTo>
                    <a:lnTo>
                      <a:pt x="68" y="100"/>
                    </a:lnTo>
                    <a:lnTo>
                      <a:pt x="69" y="93"/>
                    </a:lnTo>
                    <a:lnTo>
                      <a:pt x="69" y="84"/>
                    </a:lnTo>
                    <a:lnTo>
                      <a:pt x="68" y="75"/>
                    </a:lnTo>
                    <a:lnTo>
                      <a:pt x="65" y="65"/>
                    </a:lnTo>
                    <a:lnTo>
                      <a:pt x="65" y="65"/>
                    </a:lnTo>
                    <a:lnTo>
                      <a:pt x="60" y="62"/>
                    </a:lnTo>
                    <a:lnTo>
                      <a:pt x="57" y="57"/>
                    </a:lnTo>
                    <a:lnTo>
                      <a:pt x="53" y="52"/>
                    </a:lnTo>
                    <a:lnTo>
                      <a:pt x="51" y="46"/>
                    </a:lnTo>
                    <a:lnTo>
                      <a:pt x="50" y="39"/>
                    </a:lnTo>
                    <a:lnTo>
                      <a:pt x="49" y="32"/>
                    </a:lnTo>
                    <a:lnTo>
                      <a:pt x="49" y="25"/>
                    </a:lnTo>
                    <a:lnTo>
                      <a:pt x="49" y="16"/>
                    </a:lnTo>
                    <a:lnTo>
                      <a:pt x="49" y="16"/>
                    </a:lnTo>
                    <a:close/>
                    <a:moveTo>
                      <a:pt x="6" y="35"/>
                    </a:moveTo>
                    <a:lnTo>
                      <a:pt x="24" y="10"/>
                    </a:lnTo>
                    <a:lnTo>
                      <a:pt x="29" y="14"/>
                    </a:lnTo>
                    <a:lnTo>
                      <a:pt x="13" y="38"/>
                    </a:lnTo>
                    <a:lnTo>
                      <a:pt x="13" y="38"/>
                    </a:lnTo>
                    <a:lnTo>
                      <a:pt x="12" y="52"/>
                    </a:lnTo>
                    <a:lnTo>
                      <a:pt x="13" y="64"/>
                    </a:lnTo>
                    <a:lnTo>
                      <a:pt x="15" y="76"/>
                    </a:lnTo>
                    <a:lnTo>
                      <a:pt x="18" y="89"/>
                    </a:lnTo>
                    <a:lnTo>
                      <a:pt x="18" y="89"/>
                    </a:lnTo>
                    <a:lnTo>
                      <a:pt x="15" y="84"/>
                    </a:lnTo>
                    <a:lnTo>
                      <a:pt x="13" y="79"/>
                    </a:lnTo>
                    <a:lnTo>
                      <a:pt x="8" y="65"/>
                    </a:lnTo>
                    <a:lnTo>
                      <a:pt x="6" y="52"/>
                    </a:lnTo>
                    <a:lnTo>
                      <a:pt x="6" y="35"/>
                    </a:lnTo>
                    <a:lnTo>
                      <a:pt x="6" y="35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8" name="Freeform 583"/>
              <p:cNvSpPr>
                <a:spLocks/>
              </p:cNvSpPr>
              <p:nvPr/>
            </p:nvSpPr>
            <p:spPr bwMode="auto">
              <a:xfrm>
                <a:off x="5187951" y="3141663"/>
                <a:ext cx="36513" cy="125413"/>
              </a:xfrm>
              <a:custGeom>
                <a:avLst/>
                <a:gdLst>
                  <a:gd name="T0" fmla="*/ 18 w 23"/>
                  <a:gd name="T1" fmla="*/ 0 h 79"/>
                  <a:gd name="T2" fmla="*/ 0 w 23"/>
                  <a:gd name="T3" fmla="*/ 25 h 79"/>
                  <a:gd name="T4" fmla="*/ 0 w 23"/>
                  <a:gd name="T5" fmla="*/ 25 h 79"/>
                  <a:gd name="T6" fmla="*/ 0 w 23"/>
                  <a:gd name="T7" fmla="*/ 42 h 79"/>
                  <a:gd name="T8" fmla="*/ 2 w 23"/>
                  <a:gd name="T9" fmla="*/ 55 h 79"/>
                  <a:gd name="T10" fmla="*/ 7 w 23"/>
                  <a:gd name="T11" fmla="*/ 69 h 79"/>
                  <a:gd name="T12" fmla="*/ 9 w 23"/>
                  <a:gd name="T13" fmla="*/ 74 h 79"/>
                  <a:gd name="T14" fmla="*/ 12 w 23"/>
                  <a:gd name="T15" fmla="*/ 79 h 79"/>
                  <a:gd name="T16" fmla="*/ 12 w 23"/>
                  <a:gd name="T17" fmla="*/ 79 h 79"/>
                  <a:gd name="T18" fmla="*/ 9 w 23"/>
                  <a:gd name="T19" fmla="*/ 66 h 79"/>
                  <a:gd name="T20" fmla="*/ 7 w 23"/>
                  <a:gd name="T21" fmla="*/ 54 h 79"/>
                  <a:gd name="T22" fmla="*/ 6 w 23"/>
                  <a:gd name="T23" fmla="*/ 42 h 79"/>
                  <a:gd name="T24" fmla="*/ 7 w 23"/>
                  <a:gd name="T25" fmla="*/ 28 h 79"/>
                  <a:gd name="T26" fmla="*/ 23 w 23"/>
                  <a:gd name="T27" fmla="*/ 4 h 79"/>
                  <a:gd name="T28" fmla="*/ 18 w 23"/>
                  <a:gd name="T29" fmla="*/ 0 h 79"/>
                  <a:gd name="T30" fmla="*/ 18 w 23"/>
                  <a:gd name="T3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3" h="79">
                    <a:moveTo>
                      <a:pt x="18" y="0"/>
                    </a:moveTo>
                    <a:lnTo>
                      <a:pt x="0" y="25"/>
                    </a:lnTo>
                    <a:lnTo>
                      <a:pt x="0" y="25"/>
                    </a:lnTo>
                    <a:lnTo>
                      <a:pt x="0" y="42"/>
                    </a:lnTo>
                    <a:lnTo>
                      <a:pt x="2" y="55"/>
                    </a:lnTo>
                    <a:lnTo>
                      <a:pt x="7" y="69"/>
                    </a:lnTo>
                    <a:lnTo>
                      <a:pt x="9" y="74"/>
                    </a:lnTo>
                    <a:lnTo>
                      <a:pt x="12" y="79"/>
                    </a:lnTo>
                    <a:lnTo>
                      <a:pt x="12" y="79"/>
                    </a:lnTo>
                    <a:lnTo>
                      <a:pt x="9" y="66"/>
                    </a:lnTo>
                    <a:lnTo>
                      <a:pt x="7" y="54"/>
                    </a:lnTo>
                    <a:lnTo>
                      <a:pt x="6" y="42"/>
                    </a:lnTo>
                    <a:lnTo>
                      <a:pt x="7" y="28"/>
                    </a:lnTo>
                    <a:lnTo>
                      <a:pt x="23" y="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3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9" name="Freeform 584"/>
              <p:cNvSpPr>
                <a:spLocks/>
              </p:cNvSpPr>
              <p:nvPr/>
            </p:nvSpPr>
            <p:spPr bwMode="auto">
              <a:xfrm>
                <a:off x="5291138" y="3122613"/>
                <a:ext cx="71438" cy="82550"/>
              </a:xfrm>
              <a:custGeom>
                <a:avLst/>
                <a:gdLst>
                  <a:gd name="T0" fmla="*/ 13 w 45"/>
                  <a:gd name="T1" fmla="*/ 0 h 52"/>
                  <a:gd name="T2" fmla="*/ 13 w 45"/>
                  <a:gd name="T3" fmla="*/ 0 h 52"/>
                  <a:gd name="T4" fmla="*/ 7 w 45"/>
                  <a:gd name="T5" fmla="*/ 5 h 52"/>
                  <a:gd name="T6" fmla="*/ 1 w 45"/>
                  <a:gd name="T7" fmla="*/ 10 h 52"/>
                  <a:gd name="T8" fmla="*/ 1 w 45"/>
                  <a:gd name="T9" fmla="*/ 10 h 52"/>
                  <a:gd name="T10" fmla="*/ 0 w 45"/>
                  <a:gd name="T11" fmla="*/ 25 h 52"/>
                  <a:gd name="T12" fmla="*/ 0 w 45"/>
                  <a:gd name="T13" fmla="*/ 32 h 52"/>
                  <a:gd name="T14" fmla="*/ 1 w 45"/>
                  <a:gd name="T15" fmla="*/ 38 h 52"/>
                  <a:gd name="T16" fmla="*/ 4 w 45"/>
                  <a:gd name="T17" fmla="*/ 42 h 52"/>
                  <a:gd name="T18" fmla="*/ 6 w 45"/>
                  <a:gd name="T19" fmla="*/ 47 h 52"/>
                  <a:gd name="T20" fmla="*/ 9 w 45"/>
                  <a:gd name="T21" fmla="*/ 49 h 52"/>
                  <a:gd name="T22" fmla="*/ 13 w 45"/>
                  <a:gd name="T23" fmla="*/ 51 h 52"/>
                  <a:gd name="T24" fmla="*/ 13 w 45"/>
                  <a:gd name="T25" fmla="*/ 51 h 52"/>
                  <a:gd name="T26" fmla="*/ 17 w 45"/>
                  <a:gd name="T27" fmla="*/ 52 h 52"/>
                  <a:gd name="T28" fmla="*/ 22 w 45"/>
                  <a:gd name="T29" fmla="*/ 52 h 52"/>
                  <a:gd name="T30" fmla="*/ 27 w 45"/>
                  <a:gd name="T31" fmla="*/ 52 h 52"/>
                  <a:gd name="T32" fmla="*/ 34 w 45"/>
                  <a:gd name="T33" fmla="*/ 51 h 52"/>
                  <a:gd name="T34" fmla="*/ 34 w 45"/>
                  <a:gd name="T35" fmla="*/ 51 h 52"/>
                  <a:gd name="T36" fmla="*/ 39 w 45"/>
                  <a:gd name="T37" fmla="*/ 49 h 52"/>
                  <a:gd name="T38" fmla="*/ 42 w 45"/>
                  <a:gd name="T39" fmla="*/ 46 h 52"/>
                  <a:gd name="T40" fmla="*/ 44 w 45"/>
                  <a:gd name="T41" fmla="*/ 41 h 52"/>
                  <a:gd name="T42" fmla="*/ 45 w 45"/>
                  <a:gd name="T43" fmla="*/ 38 h 52"/>
                  <a:gd name="T44" fmla="*/ 45 w 45"/>
                  <a:gd name="T45" fmla="*/ 38 h 52"/>
                  <a:gd name="T46" fmla="*/ 45 w 45"/>
                  <a:gd name="T47" fmla="*/ 33 h 52"/>
                  <a:gd name="T48" fmla="*/ 45 w 45"/>
                  <a:gd name="T49" fmla="*/ 33 h 52"/>
                  <a:gd name="T50" fmla="*/ 44 w 45"/>
                  <a:gd name="T51" fmla="*/ 27 h 52"/>
                  <a:gd name="T52" fmla="*/ 44 w 45"/>
                  <a:gd name="T53" fmla="*/ 27 h 52"/>
                  <a:gd name="T54" fmla="*/ 41 w 45"/>
                  <a:gd name="T55" fmla="*/ 19 h 52"/>
                  <a:gd name="T56" fmla="*/ 41 w 45"/>
                  <a:gd name="T57" fmla="*/ 19 h 52"/>
                  <a:gd name="T58" fmla="*/ 35 w 45"/>
                  <a:gd name="T59" fmla="*/ 20 h 52"/>
                  <a:gd name="T60" fmla="*/ 30 w 45"/>
                  <a:gd name="T61" fmla="*/ 21 h 52"/>
                  <a:gd name="T62" fmla="*/ 25 w 45"/>
                  <a:gd name="T63" fmla="*/ 20 h 52"/>
                  <a:gd name="T64" fmla="*/ 22 w 45"/>
                  <a:gd name="T65" fmla="*/ 19 h 52"/>
                  <a:gd name="T66" fmla="*/ 18 w 45"/>
                  <a:gd name="T67" fmla="*/ 15 h 52"/>
                  <a:gd name="T68" fmla="*/ 16 w 45"/>
                  <a:gd name="T69" fmla="*/ 11 h 52"/>
                  <a:gd name="T70" fmla="*/ 14 w 45"/>
                  <a:gd name="T71" fmla="*/ 6 h 52"/>
                  <a:gd name="T72" fmla="*/ 13 w 45"/>
                  <a:gd name="T73" fmla="*/ 0 h 52"/>
                  <a:gd name="T74" fmla="*/ 13 w 45"/>
                  <a:gd name="T75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5" h="52">
                    <a:moveTo>
                      <a:pt x="13" y="0"/>
                    </a:moveTo>
                    <a:lnTo>
                      <a:pt x="13" y="0"/>
                    </a:lnTo>
                    <a:lnTo>
                      <a:pt x="7" y="5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0" y="25"/>
                    </a:lnTo>
                    <a:lnTo>
                      <a:pt x="0" y="32"/>
                    </a:lnTo>
                    <a:lnTo>
                      <a:pt x="1" y="38"/>
                    </a:lnTo>
                    <a:lnTo>
                      <a:pt x="4" y="42"/>
                    </a:lnTo>
                    <a:lnTo>
                      <a:pt x="6" y="47"/>
                    </a:lnTo>
                    <a:lnTo>
                      <a:pt x="9" y="49"/>
                    </a:lnTo>
                    <a:lnTo>
                      <a:pt x="13" y="51"/>
                    </a:lnTo>
                    <a:lnTo>
                      <a:pt x="13" y="51"/>
                    </a:lnTo>
                    <a:lnTo>
                      <a:pt x="17" y="52"/>
                    </a:lnTo>
                    <a:lnTo>
                      <a:pt x="22" y="52"/>
                    </a:lnTo>
                    <a:lnTo>
                      <a:pt x="27" y="52"/>
                    </a:lnTo>
                    <a:lnTo>
                      <a:pt x="34" y="51"/>
                    </a:lnTo>
                    <a:lnTo>
                      <a:pt x="34" y="51"/>
                    </a:lnTo>
                    <a:lnTo>
                      <a:pt x="39" y="49"/>
                    </a:lnTo>
                    <a:lnTo>
                      <a:pt x="42" y="46"/>
                    </a:lnTo>
                    <a:lnTo>
                      <a:pt x="44" y="41"/>
                    </a:lnTo>
                    <a:lnTo>
                      <a:pt x="45" y="38"/>
                    </a:lnTo>
                    <a:lnTo>
                      <a:pt x="45" y="38"/>
                    </a:lnTo>
                    <a:lnTo>
                      <a:pt x="45" y="33"/>
                    </a:lnTo>
                    <a:lnTo>
                      <a:pt x="45" y="33"/>
                    </a:lnTo>
                    <a:lnTo>
                      <a:pt x="44" y="27"/>
                    </a:lnTo>
                    <a:lnTo>
                      <a:pt x="44" y="27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35" y="20"/>
                    </a:lnTo>
                    <a:lnTo>
                      <a:pt x="30" y="21"/>
                    </a:lnTo>
                    <a:lnTo>
                      <a:pt x="25" y="20"/>
                    </a:lnTo>
                    <a:lnTo>
                      <a:pt x="22" y="19"/>
                    </a:lnTo>
                    <a:lnTo>
                      <a:pt x="18" y="15"/>
                    </a:lnTo>
                    <a:lnTo>
                      <a:pt x="16" y="11"/>
                    </a:lnTo>
                    <a:lnTo>
                      <a:pt x="14" y="6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2" name="Freeform 587"/>
              <p:cNvSpPr>
                <a:spLocks noEditPoints="1"/>
              </p:cNvSpPr>
              <p:nvPr/>
            </p:nvSpPr>
            <p:spPr bwMode="auto">
              <a:xfrm>
                <a:off x="5173663" y="2952751"/>
                <a:ext cx="169863" cy="180975"/>
              </a:xfrm>
              <a:custGeom>
                <a:avLst/>
                <a:gdLst>
                  <a:gd name="T0" fmla="*/ 74 w 107"/>
                  <a:gd name="T1" fmla="*/ 104 h 114"/>
                  <a:gd name="T2" fmla="*/ 84 w 107"/>
                  <a:gd name="T3" fmla="*/ 91 h 114"/>
                  <a:gd name="T4" fmla="*/ 100 w 107"/>
                  <a:gd name="T5" fmla="*/ 57 h 114"/>
                  <a:gd name="T6" fmla="*/ 106 w 107"/>
                  <a:gd name="T7" fmla="*/ 36 h 114"/>
                  <a:gd name="T8" fmla="*/ 107 w 107"/>
                  <a:gd name="T9" fmla="*/ 20 h 114"/>
                  <a:gd name="T10" fmla="*/ 101 w 107"/>
                  <a:gd name="T11" fmla="*/ 9 h 114"/>
                  <a:gd name="T12" fmla="*/ 91 w 107"/>
                  <a:gd name="T13" fmla="*/ 2 h 114"/>
                  <a:gd name="T14" fmla="*/ 75 w 107"/>
                  <a:gd name="T15" fmla="*/ 0 h 114"/>
                  <a:gd name="T16" fmla="*/ 66 w 107"/>
                  <a:gd name="T17" fmla="*/ 3 h 114"/>
                  <a:gd name="T18" fmla="*/ 50 w 107"/>
                  <a:gd name="T19" fmla="*/ 11 h 114"/>
                  <a:gd name="T20" fmla="*/ 34 w 107"/>
                  <a:gd name="T21" fmla="*/ 21 h 114"/>
                  <a:gd name="T22" fmla="*/ 20 w 107"/>
                  <a:gd name="T23" fmla="*/ 33 h 114"/>
                  <a:gd name="T24" fmla="*/ 11 w 107"/>
                  <a:gd name="T25" fmla="*/ 29 h 114"/>
                  <a:gd name="T26" fmla="*/ 10 w 107"/>
                  <a:gd name="T27" fmla="*/ 17 h 114"/>
                  <a:gd name="T28" fmla="*/ 7 w 107"/>
                  <a:gd name="T29" fmla="*/ 17 h 114"/>
                  <a:gd name="T30" fmla="*/ 2 w 107"/>
                  <a:gd name="T31" fmla="*/ 18 h 114"/>
                  <a:gd name="T32" fmla="*/ 1 w 107"/>
                  <a:gd name="T33" fmla="*/ 22 h 114"/>
                  <a:gd name="T34" fmla="*/ 2 w 107"/>
                  <a:gd name="T35" fmla="*/ 38 h 114"/>
                  <a:gd name="T36" fmla="*/ 3 w 107"/>
                  <a:gd name="T37" fmla="*/ 46 h 114"/>
                  <a:gd name="T38" fmla="*/ 11 w 107"/>
                  <a:gd name="T39" fmla="*/ 75 h 114"/>
                  <a:gd name="T40" fmla="*/ 12 w 107"/>
                  <a:gd name="T41" fmla="*/ 77 h 114"/>
                  <a:gd name="T42" fmla="*/ 15 w 107"/>
                  <a:gd name="T43" fmla="*/ 86 h 114"/>
                  <a:gd name="T44" fmla="*/ 20 w 107"/>
                  <a:gd name="T45" fmla="*/ 102 h 114"/>
                  <a:gd name="T46" fmla="*/ 25 w 107"/>
                  <a:gd name="T47" fmla="*/ 109 h 114"/>
                  <a:gd name="T48" fmla="*/ 37 w 107"/>
                  <a:gd name="T49" fmla="*/ 114 h 114"/>
                  <a:gd name="T50" fmla="*/ 50 w 107"/>
                  <a:gd name="T51" fmla="*/ 114 h 114"/>
                  <a:gd name="T52" fmla="*/ 62 w 107"/>
                  <a:gd name="T53" fmla="*/ 111 h 114"/>
                  <a:gd name="T54" fmla="*/ 74 w 107"/>
                  <a:gd name="T55" fmla="*/ 104 h 114"/>
                  <a:gd name="T56" fmla="*/ 12 w 107"/>
                  <a:gd name="T57" fmla="*/ 50 h 114"/>
                  <a:gd name="T58" fmla="*/ 17 w 107"/>
                  <a:gd name="T59" fmla="*/ 44 h 114"/>
                  <a:gd name="T60" fmla="*/ 25 w 107"/>
                  <a:gd name="T61" fmla="*/ 77 h 114"/>
                  <a:gd name="T62" fmla="*/ 39 w 107"/>
                  <a:gd name="T63" fmla="*/ 110 h 114"/>
                  <a:gd name="T64" fmla="*/ 26 w 107"/>
                  <a:gd name="T65" fmla="*/ 103 h 114"/>
                  <a:gd name="T66" fmla="*/ 16 w 107"/>
                  <a:gd name="T67" fmla="*/ 77 h 114"/>
                  <a:gd name="T68" fmla="*/ 12 w 107"/>
                  <a:gd name="T69" fmla="*/ 5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" h="114">
                    <a:moveTo>
                      <a:pt x="74" y="104"/>
                    </a:moveTo>
                    <a:lnTo>
                      <a:pt x="74" y="104"/>
                    </a:lnTo>
                    <a:lnTo>
                      <a:pt x="80" y="98"/>
                    </a:lnTo>
                    <a:lnTo>
                      <a:pt x="84" y="91"/>
                    </a:lnTo>
                    <a:lnTo>
                      <a:pt x="93" y="76"/>
                    </a:lnTo>
                    <a:lnTo>
                      <a:pt x="100" y="57"/>
                    </a:lnTo>
                    <a:lnTo>
                      <a:pt x="106" y="36"/>
                    </a:lnTo>
                    <a:lnTo>
                      <a:pt x="106" y="36"/>
                    </a:lnTo>
                    <a:lnTo>
                      <a:pt x="107" y="28"/>
                    </a:lnTo>
                    <a:lnTo>
                      <a:pt x="107" y="20"/>
                    </a:lnTo>
                    <a:lnTo>
                      <a:pt x="105" y="14"/>
                    </a:lnTo>
                    <a:lnTo>
                      <a:pt x="101" y="9"/>
                    </a:lnTo>
                    <a:lnTo>
                      <a:pt x="97" y="5"/>
                    </a:lnTo>
                    <a:lnTo>
                      <a:pt x="91" y="2"/>
                    </a:lnTo>
                    <a:lnTo>
                      <a:pt x="84" y="1"/>
                    </a:lnTo>
                    <a:lnTo>
                      <a:pt x="75" y="0"/>
                    </a:lnTo>
                    <a:lnTo>
                      <a:pt x="75" y="0"/>
                    </a:lnTo>
                    <a:lnTo>
                      <a:pt x="66" y="3"/>
                    </a:lnTo>
                    <a:lnTo>
                      <a:pt x="57" y="6"/>
                    </a:lnTo>
                    <a:lnTo>
                      <a:pt x="50" y="11"/>
                    </a:lnTo>
                    <a:lnTo>
                      <a:pt x="42" y="15"/>
                    </a:lnTo>
                    <a:lnTo>
                      <a:pt x="34" y="21"/>
                    </a:lnTo>
                    <a:lnTo>
                      <a:pt x="27" y="27"/>
                    </a:lnTo>
                    <a:lnTo>
                      <a:pt x="20" y="33"/>
                    </a:lnTo>
                    <a:lnTo>
                      <a:pt x="14" y="41"/>
                    </a:lnTo>
                    <a:lnTo>
                      <a:pt x="11" y="29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2" y="18"/>
                    </a:lnTo>
                    <a:lnTo>
                      <a:pt x="1" y="19"/>
                    </a:lnTo>
                    <a:lnTo>
                      <a:pt x="1" y="22"/>
                    </a:lnTo>
                    <a:lnTo>
                      <a:pt x="0" y="29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3" y="46"/>
                    </a:lnTo>
                    <a:lnTo>
                      <a:pt x="9" y="55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2" y="77"/>
                    </a:lnTo>
                    <a:lnTo>
                      <a:pt x="12" y="77"/>
                    </a:lnTo>
                    <a:lnTo>
                      <a:pt x="15" y="86"/>
                    </a:lnTo>
                    <a:lnTo>
                      <a:pt x="17" y="95"/>
                    </a:lnTo>
                    <a:lnTo>
                      <a:pt x="20" y="102"/>
                    </a:lnTo>
                    <a:lnTo>
                      <a:pt x="25" y="109"/>
                    </a:lnTo>
                    <a:lnTo>
                      <a:pt x="25" y="109"/>
                    </a:lnTo>
                    <a:lnTo>
                      <a:pt x="32" y="112"/>
                    </a:lnTo>
                    <a:lnTo>
                      <a:pt x="37" y="114"/>
                    </a:lnTo>
                    <a:lnTo>
                      <a:pt x="44" y="114"/>
                    </a:lnTo>
                    <a:lnTo>
                      <a:pt x="50" y="114"/>
                    </a:lnTo>
                    <a:lnTo>
                      <a:pt x="56" y="113"/>
                    </a:lnTo>
                    <a:lnTo>
                      <a:pt x="62" y="111"/>
                    </a:lnTo>
                    <a:lnTo>
                      <a:pt x="69" y="108"/>
                    </a:lnTo>
                    <a:lnTo>
                      <a:pt x="74" y="104"/>
                    </a:lnTo>
                    <a:lnTo>
                      <a:pt x="74" y="104"/>
                    </a:lnTo>
                    <a:close/>
                    <a:moveTo>
                      <a:pt x="12" y="50"/>
                    </a:moveTo>
                    <a:lnTo>
                      <a:pt x="17" y="44"/>
                    </a:lnTo>
                    <a:lnTo>
                      <a:pt x="17" y="44"/>
                    </a:lnTo>
                    <a:lnTo>
                      <a:pt x="20" y="60"/>
                    </a:lnTo>
                    <a:lnTo>
                      <a:pt x="25" y="77"/>
                    </a:lnTo>
                    <a:lnTo>
                      <a:pt x="32" y="93"/>
                    </a:lnTo>
                    <a:lnTo>
                      <a:pt x="39" y="110"/>
                    </a:lnTo>
                    <a:lnTo>
                      <a:pt x="26" y="103"/>
                    </a:lnTo>
                    <a:lnTo>
                      <a:pt x="26" y="103"/>
                    </a:lnTo>
                    <a:lnTo>
                      <a:pt x="19" y="91"/>
                    </a:lnTo>
                    <a:lnTo>
                      <a:pt x="16" y="77"/>
                    </a:lnTo>
                    <a:lnTo>
                      <a:pt x="14" y="64"/>
                    </a:lnTo>
                    <a:lnTo>
                      <a:pt x="12" y="50"/>
                    </a:lnTo>
                    <a:lnTo>
                      <a:pt x="12" y="50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3" name="Freeform 588"/>
              <p:cNvSpPr>
                <a:spLocks/>
              </p:cNvSpPr>
              <p:nvPr/>
            </p:nvSpPr>
            <p:spPr bwMode="auto">
              <a:xfrm>
                <a:off x="5192713" y="3022601"/>
                <a:ext cx="42863" cy="104775"/>
              </a:xfrm>
              <a:custGeom>
                <a:avLst/>
                <a:gdLst>
                  <a:gd name="T0" fmla="*/ 5 w 27"/>
                  <a:gd name="T1" fmla="*/ 0 h 66"/>
                  <a:gd name="T2" fmla="*/ 0 w 27"/>
                  <a:gd name="T3" fmla="*/ 6 h 66"/>
                  <a:gd name="T4" fmla="*/ 0 w 27"/>
                  <a:gd name="T5" fmla="*/ 6 h 66"/>
                  <a:gd name="T6" fmla="*/ 2 w 27"/>
                  <a:gd name="T7" fmla="*/ 20 h 66"/>
                  <a:gd name="T8" fmla="*/ 4 w 27"/>
                  <a:gd name="T9" fmla="*/ 33 h 66"/>
                  <a:gd name="T10" fmla="*/ 7 w 27"/>
                  <a:gd name="T11" fmla="*/ 47 h 66"/>
                  <a:gd name="T12" fmla="*/ 14 w 27"/>
                  <a:gd name="T13" fmla="*/ 59 h 66"/>
                  <a:gd name="T14" fmla="*/ 27 w 27"/>
                  <a:gd name="T15" fmla="*/ 66 h 66"/>
                  <a:gd name="T16" fmla="*/ 27 w 27"/>
                  <a:gd name="T17" fmla="*/ 66 h 66"/>
                  <a:gd name="T18" fmla="*/ 20 w 27"/>
                  <a:gd name="T19" fmla="*/ 49 h 66"/>
                  <a:gd name="T20" fmla="*/ 13 w 27"/>
                  <a:gd name="T21" fmla="*/ 33 h 66"/>
                  <a:gd name="T22" fmla="*/ 8 w 27"/>
                  <a:gd name="T23" fmla="*/ 16 h 66"/>
                  <a:gd name="T24" fmla="*/ 5 w 27"/>
                  <a:gd name="T25" fmla="*/ 0 h 66"/>
                  <a:gd name="T26" fmla="*/ 5 w 27"/>
                  <a:gd name="T2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7" h="66">
                    <a:moveTo>
                      <a:pt x="5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2" y="20"/>
                    </a:lnTo>
                    <a:lnTo>
                      <a:pt x="4" y="33"/>
                    </a:lnTo>
                    <a:lnTo>
                      <a:pt x="7" y="47"/>
                    </a:lnTo>
                    <a:lnTo>
                      <a:pt x="14" y="59"/>
                    </a:lnTo>
                    <a:lnTo>
                      <a:pt x="27" y="66"/>
                    </a:lnTo>
                    <a:lnTo>
                      <a:pt x="27" y="66"/>
                    </a:lnTo>
                    <a:lnTo>
                      <a:pt x="20" y="49"/>
                    </a:lnTo>
                    <a:lnTo>
                      <a:pt x="13" y="33"/>
                    </a:lnTo>
                    <a:lnTo>
                      <a:pt x="8" y="1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3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4" name="Freeform 589"/>
              <p:cNvSpPr>
                <a:spLocks/>
              </p:cNvSpPr>
              <p:nvPr/>
            </p:nvSpPr>
            <p:spPr bwMode="auto">
              <a:xfrm>
                <a:off x="5464176" y="3430588"/>
                <a:ext cx="195263" cy="350838"/>
              </a:xfrm>
              <a:custGeom>
                <a:avLst/>
                <a:gdLst>
                  <a:gd name="T0" fmla="*/ 43 w 123"/>
                  <a:gd name="T1" fmla="*/ 0 h 221"/>
                  <a:gd name="T2" fmla="*/ 6 w 123"/>
                  <a:gd name="T3" fmla="*/ 73 h 221"/>
                  <a:gd name="T4" fmla="*/ 0 w 123"/>
                  <a:gd name="T5" fmla="*/ 101 h 221"/>
                  <a:gd name="T6" fmla="*/ 5 w 123"/>
                  <a:gd name="T7" fmla="*/ 107 h 221"/>
                  <a:gd name="T8" fmla="*/ 18 w 123"/>
                  <a:gd name="T9" fmla="*/ 115 h 221"/>
                  <a:gd name="T10" fmla="*/ 35 w 123"/>
                  <a:gd name="T11" fmla="*/ 120 h 221"/>
                  <a:gd name="T12" fmla="*/ 57 w 123"/>
                  <a:gd name="T13" fmla="*/ 124 h 221"/>
                  <a:gd name="T14" fmla="*/ 68 w 123"/>
                  <a:gd name="T15" fmla="*/ 125 h 221"/>
                  <a:gd name="T16" fmla="*/ 84 w 123"/>
                  <a:gd name="T17" fmla="*/ 126 h 221"/>
                  <a:gd name="T18" fmla="*/ 88 w 123"/>
                  <a:gd name="T19" fmla="*/ 129 h 221"/>
                  <a:gd name="T20" fmla="*/ 89 w 123"/>
                  <a:gd name="T21" fmla="*/ 141 h 221"/>
                  <a:gd name="T22" fmla="*/ 83 w 123"/>
                  <a:gd name="T23" fmla="*/ 160 h 221"/>
                  <a:gd name="T24" fmla="*/ 76 w 123"/>
                  <a:gd name="T25" fmla="*/ 171 h 221"/>
                  <a:gd name="T26" fmla="*/ 77 w 123"/>
                  <a:gd name="T27" fmla="*/ 176 h 221"/>
                  <a:gd name="T28" fmla="*/ 76 w 123"/>
                  <a:gd name="T29" fmla="*/ 197 h 221"/>
                  <a:gd name="T30" fmla="*/ 69 w 123"/>
                  <a:gd name="T31" fmla="*/ 221 h 221"/>
                  <a:gd name="T32" fmla="*/ 103 w 123"/>
                  <a:gd name="T33" fmla="*/ 154 h 221"/>
                  <a:gd name="T34" fmla="*/ 97 w 123"/>
                  <a:gd name="T35" fmla="*/ 161 h 221"/>
                  <a:gd name="T36" fmla="*/ 94 w 123"/>
                  <a:gd name="T37" fmla="*/ 153 h 221"/>
                  <a:gd name="T38" fmla="*/ 95 w 123"/>
                  <a:gd name="T39" fmla="*/ 149 h 221"/>
                  <a:gd name="T40" fmla="*/ 103 w 123"/>
                  <a:gd name="T41" fmla="*/ 138 h 221"/>
                  <a:gd name="T42" fmla="*/ 110 w 123"/>
                  <a:gd name="T43" fmla="*/ 133 h 221"/>
                  <a:gd name="T44" fmla="*/ 123 w 123"/>
                  <a:gd name="T45" fmla="*/ 110 h 221"/>
                  <a:gd name="T46" fmla="*/ 115 w 123"/>
                  <a:gd name="T47" fmla="*/ 99 h 221"/>
                  <a:gd name="T48" fmla="*/ 115 w 123"/>
                  <a:gd name="T49" fmla="*/ 118 h 221"/>
                  <a:gd name="T50" fmla="*/ 111 w 123"/>
                  <a:gd name="T51" fmla="*/ 125 h 221"/>
                  <a:gd name="T52" fmla="*/ 110 w 123"/>
                  <a:gd name="T53" fmla="*/ 126 h 221"/>
                  <a:gd name="T54" fmla="*/ 108 w 123"/>
                  <a:gd name="T55" fmla="*/ 126 h 221"/>
                  <a:gd name="T56" fmla="*/ 101 w 123"/>
                  <a:gd name="T57" fmla="*/ 95 h 221"/>
                  <a:gd name="T58" fmla="*/ 93 w 123"/>
                  <a:gd name="T59" fmla="*/ 96 h 221"/>
                  <a:gd name="T60" fmla="*/ 77 w 123"/>
                  <a:gd name="T61" fmla="*/ 101 h 221"/>
                  <a:gd name="T62" fmla="*/ 70 w 123"/>
                  <a:gd name="T63" fmla="*/ 107 h 221"/>
                  <a:gd name="T64" fmla="*/ 47 w 123"/>
                  <a:gd name="T65" fmla="*/ 110 h 221"/>
                  <a:gd name="T66" fmla="*/ 33 w 123"/>
                  <a:gd name="T67" fmla="*/ 108 h 221"/>
                  <a:gd name="T68" fmla="*/ 27 w 123"/>
                  <a:gd name="T69" fmla="*/ 104 h 221"/>
                  <a:gd name="T70" fmla="*/ 22 w 123"/>
                  <a:gd name="T71" fmla="*/ 92 h 221"/>
                  <a:gd name="T72" fmla="*/ 22 w 123"/>
                  <a:gd name="T73" fmla="*/ 70 h 221"/>
                  <a:gd name="T74" fmla="*/ 54 w 123"/>
                  <a:gd name="T75" fmla="*/ 14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3" h="221">
                    <a:moveTo>
                      <a:pt x="54" y="14"/>
                    </a:moveTo>
                    <a:lnTo>
                      <a:pt x="43" y="0"/>
                    </a:lnTo>
                    <a:lnTo>
                      <a:pt x="6" y="73"/>
                    </a:lnTo>
                    <a:lnTo>
                      <a:pt x="6" y="73"/>
                    </a:lnTo>
                    <a:lnTo>
                      <a:pt x="2" y="88"/>
                    </a:lnTo>
                    <a:lnTo>
                      <a:pt x="0" y="101"/>
                    </a:lnTo>
                    <a:lnTo>
                      <a:pt x="0" y="101"/>
                    </a:lnTo>
                    <a:lnTo>
                      <a:pt x="5" y="107"/>
                    </a:lnTo>
                    <a:lnTo>
                      <a:pt x="12" y="111"/>
                    </a:lnTo>
                    <a:lnTo>
                      <a:pt x="18" y="115"/>
                    </a:lnTo>
                    <a:lnTo>
                      <a:pt x="26" y="118"/>
                    </a:lnTo>
                    <a:lnTo>
                      <a:pt x="35" y="120"/>
                    </a:lnTo>
                    <a:lnTo>
                      <a:pt x="45" y="123"/>
                    </a:lnTo>
                    <a:lnTo>
                      <a:pt x="57" y="124"/>
                    </a:lnTo>
                    <a:lnTo>
                      <a:pt x="68" y="125"/>
                    </a:lnTo>
                    <a:lnTo>
                      <a:pt x="68" y="125"/>
                    </a:lnTo>
                    <a:lnTo>
                      <a:pt x="77" y="125"/>
                    </a:lnTo>
                    <a:lnTo>
                      <a:pt x="84" y="126"/>
                    </a:lnTo>
                    <a:lnTo>
                      <a:pt x="86" y="127"/>
                    </a:lnTo>
                    <a:lnTo>
                      <a:pt x="88" y="129"/>
                    </a:lnTo>
                    <a:lnTo>
                      <a:pt x="89" y="134"/>
                    </a:lnTo>
                    <a:lnTo>
                      <a:pt x="89" y="141"/>
                    </a:lnTo>
                    <a:lnTo>
                      <a:pt x="87" y="150"/>
                    </a:lnTo>
                    <a:lnTo>
                      <a:pt x="83" y="160"/>
                    </a:lnTo>
                    <a:lnTo>
                      <a:pt x="76" y="171"/>
                    </a:lnTo>
                    <a:lnTo>
                      <a:pt x="76" y="171"/>
                    </a:lnTo>
                    <a:lnTo>
                      <a:pt x="77" y="176"/>
                    </a:lnTo>
                    <a:lnTo>
                      <a:pt x="77" y="176"/>
                    </a:lnTo>
                    <a:lnTo>
                      <a:pt x="77" y="186"/>
                    </a:lnTo>
                    <a:lnTo>
                      <a:pt x="76" y="197"/>
                    </a:lnTo>
                    <a:lnTo>
                      <a:pt x="74" y="208"/>
                    </a:lnTo>
                    <a:lnTo>
                      <a:pt x="69" y="221"/>
                    </a:lnTo>
                    <a:lnTo>
                      <a:pt x="104" y="158"/>
                    </a:lnTo>
                    <a:lnTo>
                      <a:pt x="103" y="154"/>
                    </a:lnTo>
                    <a:lnTo>
                      <a:pt x="97" y="161"/>
                    </a:lnTo>
                    <a:lnTo>
                      <a:pt x="97" y="161"/>
                    </a:lnTo>
                    <a:lnTo>
                      <a:pt x="95" y="156"/>
                    </a:lnTo>
                    <a:lnTo>
                      <a:pt x="94" y="153"/>
                    </a:lnTo>
                    <a:lnTo>
                      <a:pt x="94" y="153"/>
                    </a:lnTo>
                    <a:lnTo>
                      <a:pt x="95" y="149"/>
                    </a:lnTo>
                    <a:lnTo>
                      <a:pt x="98" y="143"/>
                    </a:lnTo>
                    <a:lnTo>
                      <a:pt x="103" y="138"/>
                    </a:lnTo>
                    <a:lnTo>
                      <a:pt x="110" y="133"/>
                    </a:lnTo>
                    <a:lnTo>
                      <a:pt x="110" y="133"/>
                    </a:lnTo>
                    <a:lnTo>
                      <a:pt x="114" y="129"/>
                    </a:lnTo>
                    <a:lnTo>
                      <a:pt x="123" y="110"/>
                    </a:lnTo>
                    <a:lnTo>
                      <a:pt x="115" y="99"/>
                    </a:lnTo>
                    <a:lnTo>
                      <a:pt x="115" y="99"/>
                    </a:lnTo>
                    <a:lnTo>
                      <a:pt x="115" y="110"/>
                    </a:lnTo>
                    <a:lnTo>
                      <a:pt x="115" y="118"/>
                    </a:lnTo>
                    <a:lnTo>
                      <a:pt x="113" y="124"/>
                    </a:lnTo>
                    <a:lnTo>
                      <a:pt x="111" y="125"/>
                    </a:lnTo>
                    <a:lnTo>
                      <a:pt x="110" y="126"/>
                    </a:lnTo>
                    <a:lnTo>
                      <a:pt x="110" y="126"/>
                    </a:lnTo>
                    <a:lnTo>
                      <a:pt x="108" y="126"/>
                    </a:lnTo>
                    <a:lnTo>
                      <a:pt x="108" y="126"/>
                    </a:lnTo>
                    <a:lnTo>
                      <a:pt x="104" y="125"/>
                    </a:lnTo>
                    <a:lnTo>
                      <a:pt x="101" y="95"/>
                    </a:lnTo>
                    <a:lnTo>
                      <a:pt x="101" y="95"/>
                    </a:lnTo>
                    <a:lnTo>
                      <a:pt x="93" y="96"/>
                    </a:lnTo>
                    <a:lnTo>
                      <a:pt x="85" y="98"/>
                    </a:lnTo>
                    <a:lnTo>
                      <a:pt x="77" y="101"/>
                    </a:lnTo>
                    <a:lnTo>
                      <a:pt x="70" y="107"/>
                    </a:lnTo>
                    <a:lnTo>
                      <a:pt x="70" y="107"/>
                    </a:lnTo>
                    <a:lnTo>
                      <a:pt x="58" y="110"/>
                    </a:lnTo>
                    <a:lnTo>
                      <a:pt x="47" y="110"/>
                    </a:lnTo>
                    <a:lnTo>
                      <a:pt x="38" y="109"/>
                    </a:lnTo>
                    <a:lnTo>
                      <a:pt x="33" y="108"/>
                    </a:lnTo>
                    <a:lnTo>
                      <a:pt x="31" y="106"/>
                    </a:lnTo>
                    <a:lnTo>
                      <a:pt x="27" y="104"/>
                    </a:lnTo>
                    <a:lnTo>
                      <a:pt x="25" y="100"/>
                    </a:lnTo>
                    <a:lnTo>
                      <a:pt x="22" y="92"/>
                    </a:lnTo>
                    <a:lnTo>
                      <a:pt x="21" y="82"/>
                    </a:lnTo>
                    <a:lnTo>
                      <a:pt x="22" y="70"/>
                    </a:lnTo>
                    <a:lnTo>
                      <a:pt x="54" y="14"/>
                    </a:lnTo>
                    <a:lnTo>
                      <a:pt x="54" y="14"/>
                    </a:lnTo>
                    <a:close/>
                  </a:path>
                </a:pathLst>
              </a:custGeom>
              <a:solidFill>
                <a:srgbClr val="9E41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5" name="Freeform 590"/>
              <p:cNvSpPr>
                <a:spLocks/>
              </p:cNvSpPr>
              <p:nvPr/>
            </p:nvSpPr>
            <p:spPr bwMode="auto">
              <a:xfrm>
                <a:off x="5556251" y="3189288"/>
                <a:ext cx="76200" cy="193675"/>
              </a:xfrm>
              <a:custGeom>
                <a:avLst/>
                <a:gdLst>
                  <a:gd name="T0" fmla="*/ 17 w 48"/>
                  <a:gd name="T1" fmla="*/ 122 h 122"/>
                  <a:gd name="T2" fmla="*/ 17 w 48"/>
                  <a:gd name="T3" fmla="*/ 122 h 122"/>
                  <a:gd name="T4" fmla="*/ 27 w 48"/>
                  <a:gd name="T5" fmla="*/ 104 h 122"/>
                  <a:gd name="T6" fmla="*/ 36 w 48"/>
                  <a:gd name="T7" fmla="*/ 87 h 122"/>
                  <a:gd name="T8" fmla="*/ 41 w 48"/>
                  <a:gd name="T9" fmla="*/ 71 h 122"/>
                  <a:gd name="T10" fmla="*/ 46 w 48"/>
                  <a:gd name="T11" fmla="*/ 57 h 122"/>
                  <a:gd name="T12" fmla="*/ 48 w 48"/>
                  <a:gd name="T13" fmla="*/ 43 h 122"/>
                  <a:gd name="T14" fmla="*/ 48 w 48"/>
                  <a:gd name="T15" fmla="*/ 31 h 122"/>
                  <a:gd name="T16" fmla="*/ 46 w 48"/>
                  <a:gd name="T17" fmla="*/ 19 h 122"/>
                  <a:gd name="T18" fmla="*/ 40 w 48"/>
                  <a:gd name="T19" fmla="*/ 10 h 122"/>
                  <a:gd name="T20" fmla="*/ 40 w 48"/>
                  <a:gd name="T21" fmla="*/ 10 h 122"/>
                  <a:gd name="T22" fmla="*/ 35 w 48"/>
                  <a:gd name="T23" fmla="*/ 6 h 122"/>
                  <a:gd name="T24" fmla="*/ 26 w 48"/>
                  <a:gd name="T25" fmla="*/ 4 h 122"/>
                  <a:gd name="T26" fmla="*/ 13 w 48"/>
                  <a:gd name="T27" fmla="*/ 1 h 122"/>
                  <a:gd name="T28" fmla="*/ 0 w 48"/>
                  <a:gd name="T29" fmla="*/ 0 h 122"/>
                  <a:gd name="T30" fmla="*/ 0 w 48"/>
                  <a:gd name="T31" fmla="*/ 0 h 122"/>
                  <a:gd name="T32" fmla="*/ 5 w 48"/>
                  <a:gd name="T33" fmla="*/ 4 h 122"/>
                  <a:gd name="T34" fmla="*/ 11 w 48"/>
                  <a:gd name="T35" fmla="*/ 7 h 122"/>
                  <a:gd name="T36" fmla="*/ 17 w 48"/>
                  <a:gd name="T37" fmla="*/ 10 h 122"/>
                  <a:gd name="T38" fmla="*/ 20 w 48"/>
                  <a:gd name="T39" fmla="*/ 15 h 122"/>
                  <a:gd name="T40" fmla="*/ 23 w 48"/>
                  <a:gd name="T41" fmla="*/ 21 h 122"/>
                  <a:gd name="T42" fmla="*/ 26 w 48"/>
                  <a:gd name="T43" fmla="*/ 25 h 122"/>
                  <a:gd name="T44" fmla="*/ 27 w 48"/>
                  <a:gd name="T45" fmla="*/ 31 h 122"/>
                  <a:gd name="T46" fmla="*/ 28 w 48"/>
                  <a:gd name="T47" fmla="*/ 37 h 122"/>
                  <a:gd name="T48" fmla="*/ 28 w 48"/>
                  <a:gd name="T49" fmla="*/ 44 h 122"/>
                  <a:gd name="T50" fmla="*/ 27 w 48"/>
                  <a:gd name="T51" fmla="*/ 51 h 122"/>
                  <a:gd name="T52" fmla="*/ 22 w 48"/>
                  <a:gd name="T53" fmla="*/ 68 h 122"/>
                  <a:gd name="T54" fmla="*/ 16 w 48"/>
                  <a:gd name="T55" fmla="*/ 85 h 122"/>
                  <a:gd name="T56" fmla="*/ 4 w 48"/>
                  <a:gd name="T57" fmla="*/ 105 h 122"/>
                  <a:gd name="T58" fmla="*/ 4 w 48"/>
                  <a:gd name="T59" fmla="*/ 105 h 122"/>
                  <a:gd name="T60" fmla="*/ 17 w 48"/>
                  <a:gd name="T61" fmla="*/ 122 h 122"/>
                  <a:gd name="T62" fmla="*/ 17 w 48"/>
                  <a:gd name="T63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122">
                    <a:moveTo>
                      <a:pt x="17" y="122"/>
                    </a:moveTo>
                    <a:lnTo>
                      <a:pt x="17" y="122"/>
                    </a:lnTo>
                    <a:lnTo>
                      <a:pt x="27" y="104"/>
                    </a:lnTo>
                    <a:lnTo>
                      <a:pt x="36" y="87"/>
                    </a:lnTo>
                    <a:lnTo>
                      <a:pt x="41" y="71"/>
                    </a:lnTo>
                    <a:lnTo>
                      <a:pt x="46" y="57"/>
                    </a:lnTo>
                    <a:lnTo>
                      <a:pt x="48" y="43"/>
                    </a:lnTo>
                    <a:lnTo>
                      <a:pt x="48" y="31"/>
                    </a:lnTo>
                    <a:lnTo>
                      <a:pt x="46" y="19"/>
                    </a:lnTo>
                    <a:lnTo>
                      <a:pt x="40" y="10"/>
                    </a:lnTo>
                    <a:lnTo>
                      <a:pt x="40" y="10"/>
                    </a:lnTo>
                    <a:lnTo>
                      <a:pt x="35" y="6"/>
                    </a:lnTo>
                    <a:lnTo>
                      <a:pt x="26" y="4"/>
                    </a:lnTo>
                    <a:lnTo>
                      <a:pt x="13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4"/>
                    </a:lnTo>
                    <a:lnTo>
                      <a:pt x="11" y="7"/>
                    </a:lnTo>
                    <a:lnTo>
                      <a:pt x="17" y="10"/>
                    </a:lnTo>
                    <a:lnTo>
                      <a:pt x="20" y="15"/>
                    </a:lnTo>
                    <a:lnTo>
                      <a:pt x="23" y="21"/>
                    </a:lnTo>
                    <a:lnTo>
                      <a:pt x="26" y="25"/>
                    </a:lnTo>
                    <a:lnTo>
                      <a:pt x="27" y="31"/>
                    </a:lnTo>
                    <a:lnTo>
                      <a:pt x="28" y="37"/>
                    </a:lnTo>
                    <a:lnTo>
                      <a:pt x="28" y="44"/>
                    </a:lnTo>
                    <a:lnTo>
                      <a:pt x="27" y="51"/>
                    </a:lnTo>
                    <a:lnTo>
                      <a:pt x="22" y="68"/>
                    </a:lnTo>
                    <a:lnTo>
                      <a:pt x="16" y="85"/>
                    </a:lnTo>
                    <a:lnTo>
                      <a:pt x="4" y="105"/>
                    </a:lnTo>
                    <a:lnTo>
                      <a:pt x="4" y="105"/>
                    </a:lnTo>
                    <a:lnTo>
                      <a:pt x="17" y="122"/>
                    </a:lnTo>
                    <a:lnTo>
                      <a:pt x="17" y="122"/>
                    </a:lnTo>
                    <a:close/>
                  </a:path>
                </a:pathLst>
              </a:custGeom>
              <a:solidFill>
                <a:srgbClr val="9E41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6" name="Freeform 591"/>
              <p:cNvSpPr>
                <a:spLocks/>
              </p:cNvSpPr>
              <p:nvPr/>
            </p:nvSpPr>
            <p:spPr bwMode="auto">
              <a:xfrm>
                <a:off x="5438776" y="3187701"/>
                <a:ext cx="161925" cy="168275"/>
              </a:xfrm>
              <a:custGeom>
                <a:avLst/>
                <a:gdLst>
                  <a:gd name="T0" fmla="*/ 72 w 102"/>
                  <a:gd name="T1" fmla="*/ 97 h 106"/>
                  <a:gd name="T2" fmla="*/ 72 w 102"/>
                  <a:gd name="T3" fmla="*/ 97 h 106"/>
                  <a:gd name="T4" fmla="*/ 78 w 102"/>
                  <a:gd name="T5" fmla="*/ 106 h 106"/>
                  <a:gd name="T6" fmla="*/ 78 w 102"/>
                  <a:gd name="T7" fmla="*/ 106 h 106"/>
                  <a:gd name="T8" fmla="*/ 90 w 102"/>
                  <a:gd name="T9" fmla="*/ 86 h 106"/>
                  <a:gd name="T10" fmla="*/ 96 w 102"/>
                  <a:gd name="T11" fmla="*/ 69 h 106"/>
                  <a:gd name="T12" fmla="*/ 101 w 102"/>
                  <a:gd name="T13" fmla="*/ 52 h 106"/>
                  <a:gd name="T14" fmla="*/ 102 w 102"/>
                  <a:gd name="T15" fmla="*/ 45 h 106"/>
                  <a:gd name="T16" fmla="*/ 102 w 102"/>
                  <a:gd name="T17" fmla="*/ 38 h 106"/>
                  <a:gd name="T18" fmla="*/ 101 w 102"/>
                  <a:gd name="T19" fmla="*/ 32 h 106"/>
                  <a:gd name="T20" fmla="*/ 100 w 102"/>
                  <a:gd name="T21" fmla="*/ 26 h 106"/>
                  <a:gd name="T22" fmla="*/ 97 w 102"/>
                  <a:gd name="T23" fmla="*/ 22 h 106"/>
                  <a:gd name="T24" fmla="*/ 94 w 102"/>
                  <a:gd name="T25" fmla="*/ 16 h 106"/>
                  <a:gd name="T26" fmla="*/ 91 w 102"/>
                  <a:gd name="T27" fmla="*/ 11 h 106"/>
                  <a:gd name="T28" fmla="*/ 85 w 102"/>
                  <a:gd name="T29" fmla="*/ 8 h 106"/>
                  <a:gd name="T30" fmla="*/ 79 w 102"/>
                  <a:gd name="T31" fmla="*/ 5 h 106"/>
                  <a:gd name="T32" fmla="*/ 74 w 102"/>
                  <a:gd name="T33" fmla="*/ 1 h 106"/>
                  <a:gd name="T34" fmla="*/ 74 w 102"/>
                  <a:gd name="T35" fmla="*/ 1 h 106"/>
                  <a:gd name="T36" fmla="*/ 41 w 102"/>
                  <a:gd name="T37" fmla="*/ 0 h 106"/>
                  <a:gd name="T38" fmla="*/ 0 w 102"/>
                  <a:gd name="T39" fmla="*/ 2 h 106"/>
                  <a:gd name="T40" fmla="*/ 0 w 102"/>
                  <a:gd name="T41" fmla="*/ 2 h 106"/>
                  <a:gd name="T42" fmla="*/ 6 w 102"/>
                  <a:gd name="T43" fmla="*/ 9 h 106"/>
                  <a:gd name="T44" fmla="*/ 12 w 102"/>
                  <a:gd name="T45" fmla="*/ 16 h 106"/>
                  <a:gd name="T46" fmla="*/ 18 w 102"/>
                  <a:gd name="T47" fmla="*/ 25 h 106"/>
                  <a:gd name="T48" fmla="*/ 23 w 102"/>
                  <a:gd name="T49" fmla="*/ 34 h 106"/>
                  <a:gd name="T50" fmla="*/ 72 w 102"/>
                  <a:gd name="T51" fmla="*/ 97 h 106"/>
                  <a:gd name="T52" fmla="*/ 72 w 102"/>
                  <a:gd name="T53" fmla="*/ 97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2" h="106">
                    <a:moveTo>
                      <a:pt x="72" y="97"/>
                    </a:moveTo>
                    <a:lnTo>
                      <a:pt x="72" y="97"/>
                    </a:lnTo>
                    <a:lnTo>
                      <a:pt x="78" y="106"/>
                    </a:lnTo>
                    <a:lnTo>
                      <a:pt x="78" y="106"/>
                    </a:lnTo>
                    <a:lnTo>
                      <a:pt x="90" y="86"/>
                    </a:lnTo>
                    <a:lnTo>
                      <a:pt x="96" y="69"/>
                    </a:lnTo>
                    <a:lnTo>
                      <a:pt x="101" y="52"/>
                    </a:lnTo>
                    <a:lnTo>
                      <a:pt x="102" y="45"/>
                    </a:lnTo>
                    <a:lnTo>
                      <a:pt x="102" y="38"/>
                    </a:lnTo>
                    <a:lnTo>
                      <a:pt x="101" y="32"/>
                    </a:lnTo>
                    <a:lnTo>
                      <a:pt x="100" y="26"/>
                    </a:lnTo>
                    <a:lnTo>
                      <a:pt x="97" y="22"/>
                    </a:lnTo>
                    <a:lnTo>
                      <a:pt x="94" y="16"/>
                    </a:lnTo>
                    <a:lnTo>
                      <a:pt x="91" y="11"/>
                    </a:lnTo>
                    <a:lnTo>
                      <a:pt x="85" y="8"/>
                    </a:lnTo>
                    <a:lnTo>
                      <a:pt x="79" y="5"/>
                    </a:lnTo>
                    <a:lnTo>
                      <a:pt x="74" y="1"/>
                    </a:lnTo>
                    <a:lnTo>
                      <a:pt x="74" y="1"/>
                    </a:lnTo>
                    <a:lnTo>
                      <a:pt x="41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9"/>
                    </a:lnTo>
                    <a:lnTo>
                      <a:pt x="12" y="16"/>
                    </a:lnTo>
                    <a:lnTo>
                      <a:pt x="18" y="25"/>
                    </a:lnTo>
                    <a:lnTo>
                      <a:pt x="23" y="34"/>
                    </a:lnTo>
                    <a:lnTo>
                      <a:pt x="72" y="97"/>
                    </a:lnTo>
                    <a:lnTo>
                      <a:pt x="72" y="97"/>
                    </a:lnTo>
                    <a:close/>
                  </a:path>
                </a:pathLst>
              </a:custGeom>
              <a:solidFill>
                <a:srgbClr val="DB58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7" name="Freeform 592"/>
              <p:cNvSpPr>
                <a:spLocks/>
              </p:cNvSpPr>
              <p:nvPr/>
            </p:nvSpPr>
            <p:spPr bwMode="auto">
              <a:xfrm>
                <a:off x="5029201" y="3182938"/>
                <a:ext cx="404813" cy="450850"/>
              </a:xfrm>
              <a:custGeom>
                <a:avLst/>
                <a:gdLst>
                  <a:gd name="T0" fmla="*/ 247 w 255"/>
                  <a:gd name="T1" fmla="*/ 74 h 284"/>
                  <a:gd name="T2" fmla="*/ 245 w 255"/>
                  <a:gd name="T3" fmla="*/ 70 h 284"/>
                  <a:gd name="T4" fmla="*/ 244 w 255"/>
                  <a:gd name="T5" fmla="*/ 67 h 284"/>
                  <a:gd name="T6" fmla="*/ 234 w 255"/>
                  <a:gd name="T7" fmla="*/ 57 h 284"/>
                  <a:gd name="T8" fmla="*/ 224 w 255"/>
                  <a:gd name="T9" fmla="*/ 45 h 284"/>
                  <a:gd name="T10" fmla="*/ 217 w 255"/>
                  <a:gd name="T11" fmla="*/ 31 h 284"/>
                  <a:gd name="T12" fmla="*/ 213 w 255"/>
                  <a:gd name="T13" fmla="*/ 17 h 284"/>
                  <a:gd name="T14" fmla="*/ 210 w 255"/>
                  <a:gd name="T15" fmla="*/ 0 h 284"/>
                  <a:gd name="T16" fmla="*/ 209 w 255"/>
                  <a:gd name="T17" fmla="*/ 3 h 284"/>
                  <a:gd name="T18" fmla="*/ 204 w 255"/>
                  <a:gd name="T19" fmla="*/ 11 h 284"/>
                  <a:gd name="T20" fmla="*/ 199 w 255"/>
                  <a:gd name="T21" fmla="*/ 13 h 284"/>
                  <a:gd name="T22" fmla="*/ 208 w 255"/>
                  <a:gd name="T23" fmla="*/ 50 h 284"/>
                  <a:gd name="T24" fmla="*/ 217 w 255"/>
                  <a:gd name="T25" fmla="*/ 67 h 284"/>
                  <a:gd name="T26" fmla="*/ 227 w 255"/>
                  <a:gd name="T27" fmla="*/ 83 h 284"/>
                  <a:gd name="T28" fmla="*/ 228 w 255"/>
                  <a:gd name="T29" fmla="*/ 99 h 284"/>
                  <a:gd name="T30" fmla="*/ 225 w 255"/>
                  <a:gd name="T31" fmla="*/ 130 h 284"/>
                  <a:gd name="T32" fmla="*/ 215 w 255"/>
                  <a:gd name="T33" fmla="*/ 162 h 284"/>
                  <a:gd name="T34" fmla="*/ 199 w 255"/>
                  <a:gd name="T35" fmla="*/ 193 h 284"/>
                  <a:gd name="T36" fmla="*/ 168 w 255"/>
                  <a:gd name="T37" fmla="*/ 266 h 284"/>
                  <a:gd name="T38" fmla="*/ 129 w 255"/>
                  <a:gd name="T39" fmla="*/ 270 h 284"/>
                  <a:gd name="T40" fmla="*/ 67 w 255"/>
                  <a:gd name="T41" fmla="*/ 273 h 284"/>
                  <a:gd name="T42" fmla="*/ 26 w 255"/>
                  <a:gd name="T43" fmla="*/ 271 h 284"/>
                  <a:gd name="T44" fmla="*/ 8 w 255"/>
                  <a:gd name="T45" fmla="*/ 265 h 284"/>
                  <a:gd name="T46" fmla="*/ 1 w 255"/>
                  <a:gd name="T47" fmla="*/ 261 h 284"/>
                  <a:gd name="T48" fmla="*/ 0 w 255"/>
                  <a:gd name="T49" fmla="*/ 257 h 284"/>
                  <a:gd name="T50" fmla="*/ 4 w 255"/>
                  <a:gd name="T51" fmla="*/ 270 h 284"/>
                  <a:gd name="T52" fmla="*/ 18 w 255"/>
                  <a:gd name="T53" fmla="*/ 279 h 284"/>
                  <a:gd name="T54" fmla="*/ 42 w 255"/>
                  <a:gd name="T55" fmla="*/ 283 h 284"/>
                  <a:gd name="T56" fmla="*/ 73 w 255"/>
                  <a:gd name="T57" fmla="*/ 284 h 284"/>
                  <a:gd name="T58" fmla="*/ 103 w 255"/>
                  <a:gd name="T59" fmla="*/ 282 h 284"/>
                  <a:gd name="T60" fmla="*/ 160 w 255"/>
                  <a:gd name="T61" fmla="*/ 280 h 284"/>
                  <a:gd name="T62" fmla="*/ 244 w 255"/>
                  <a:gd name="T63" fmla="*/ 174 h 284"/>
                  <a:gd name="T64" fmla="*/ 249 w 255"/>
                  <a:gd name="T65" fmla="*/ 162 h 284"/>
                  <a:gd name="T66" fmla="*/ 254 w 255"/>
                  <a:gd name="T67" fmla="*/ 137 h 284"/>
                  <a:gd name="T68" fmla="*/ 255 w 255"/>
                  <a:gd name="T69" fmla="*/ 112 h 284"/>
                  <a:gd name="T70" fmla="*/ 251 w 255"/>
                  <a:gd name="T71" fmla="*/ 86 h 284"/>
                  <a:gd name="T72" fmla="*/ 247 w 255"/>
                  <a:gd name="T73" fmla="*/ 7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55" h="284">
                    <a:moveTo>
                      <a:pt x="247" y="74"/>
                    </a:moveTo>
                    <a:lnTo>
                      <a:pt x="247" y="74"/>
                    </a:lnTo>
                    <a:lnTo>
                      <a:pt x="245" y="70"/>
                    </a:lnTo>
                    <a:lnTo>
                      <a:pt x="245" y="70"/>
                    </a:lnTo>
                    <a:lnTo>
                      <a:pt x="244" y="67"/>
                    </a:lnTo>
                    <a:lnTo>
                      <a:pt x="244" y="67"/>
                    </a:lnTo>
                    <a:lnTo>
                      <a:pt x="234" y="57"/>
                    </a:lnTo>
                    <a:lnTo>
                      <a:pt x="234" y="57"/>
                    </a:lnTo>
                    <a:lnTo>
                      <a:pt x="228" y="52"/>
                    </a:lnTo>
                    <a:lnTo>
                      <a:pt x="224" y="45"/>
                    </a:lnTo>
                    <a:lnTo>
                      <a:pt x="219" y="38"/>
                    </a:lnTo>
                    <a:lnTo>
                      <a:pt x="217" y="31"/>
                    </a:lnTo>
                    <a:lnTo>
                      <a:pt x="214" y="25"/>
                    </a:lnTo>
                    <a:lnTo>
                      <a:pt x="213" y="17"/>
                    </a:lnTo>
                    <a:lnTo>
                      <a:pt x="211" y="8"/>
                    </a:lnTo>
                    <a:lnTo>
                      <a:pt x="210" y="0"/>
                    </a:lnTo>
                    <a:lnTo>
                      <a:pt x="210" y="0"/>
                    </a:lnTo>
                    <a:lnTo>
                      <a:pt x="209" y="3"/>
                    </a:lnTo>
                    <a:lnTo>
                      <a:pt x="207" y="8"/>
                    </a:lnTo>
                    <a:lnTo>
                      <a:pt x="204" y="11"/>
                    </a:lnTo>
                    <a:lnTo>
                      <a:pt x="199" y="13"/>
                    </a:lnTo>
                    <a:lnTo>
                      <a:pt x="199" y="13"/>
                    </a:lnTo>
                    <a:lnTo>
                      <a:pt x="202" y="32"/>
                    </a:lnTo>
                    <a:lnTo>
                      <a:pt x="208" y="50"/>
                    </a:lnTo>
                    <a:lnTo>
                      <a:pt x="213" y="59"/>
                    </a:lnTo>
                    <a:lnTo>
                      <a:pt x="217" y="67"/>
                    </a:lnTo>
                    <a:lnTo>
                      <a:pt x="222" y="75"/>
                    </a:lnTo>
                    <a:lnTo>
                      <a:pt x="227" y="83"/>
                    </a:lnTo>
                    <a:lnTo>
                      <a:pt x="227" y="83"/>
                    </a:lnTo>
                    <a:lnTo>
                      <a:pt x="228" y="99"/>
                    </a:lnTo>
                    <a:lnTo>
                      <a:pt x="227" y="115"/>
                    </a:lnTo>
                    <a:lnTo>
                      <a:pt x="225" y="130"/>
                    </a:lnTo>
                    <a:lnTo>
                      <a:pt x="220" y="146"/>
                    </a:lnTo>
                    <a:lnTo>
                      <a:pt x="215" y="162"/>
                    </a:lnTo>
                    <a:lnTo>
                      <a:pt x="208" y="177"/>
                    </a:lnTo>
                    <a:lnTo>
                      <a:pt x="199" y="193"/>
                    </a:lnTo>
                    <a:lnTo>
                      <a:pt x="189" y="209"/>
                    </a:lnTo>
                    <a:lnTo>
                      <a:pt x="168" y="266"/>
                    </a:lnTo>
                    <a:lnTo>
                      <a:pt x="168" y="266"/>
                    </a:lnTo>
                    <a:lnTo>
                      <a:pt x="129" y="270"/>
                    </a:lnTo>
                    <a:lnTo>
                      <a:pt x="97" y="272"/>
                    </a:lnTo>
                    <a:lnTo>
                      <a:pt x="67" y="273"/>
                    </a:lnTo>
                    <a:lnTo>
                      <a:pt x="45" y="272"/>
                    </a:lnTo>
                    <a:lnTo>
                      <a:pt x="26" y="271"/>
                    </a:lnTo>
                    <a:lnTo>
                      <a:pt x="12" y="267"/>
                    </a:lnTo>
                    <a:lnTo>
                      <a:pt x="8" y="265"/>
                    </a:lnTo>
                    <a:lnTo>
                      <a:pt x="3" y="263"/>
                    </a:lnTo>
                    <a:lnTo>
                      <a:pt x="1" y="261"/>
                    </a:lnTo>
                    <a:lnTo>
                      <a:pt x="0" y="257"/>
                    </a:lnTo>
                    <a:lnTo>
                      <a:pt x="0" y="257"/>
                    </a:lnTo>
                    <a:lnTo>
                      <a:pt x="1" y="264"/>
                    </a:lnTo>
                    <a:lnTo>
                      <a:pt x="4" y="270"/>
                    </a:lnTo>
                    <a:lnTo>
                      <a:pt x="10" y="275"/>
                    </a:lnTo>
                    <a:lnTo>
                      <a:pt x="18" y="279"/>
                    </a:lnTo>
                    <a:lnTo>
                      <a:pt x="29" y="282"/>
                    </a:lnTo>
                    <a:lnTo>
                      <a:pt x="42" y="283"/>
                    </a:lnTo>
                    <a:lnTo>
                      <a:pt x="56" y="284"/>
                    </a:lnTo>
                    <a:lnTo>
                      <a:pt x="73" y="284"/>
                    </a:lnTo>
                    <a:lnTo>
                      <a:pt x="73" y="284"/>
                    </a:lnTo>
                    <a:lnTo>
                      <a:pt x="103" y="282"/>
                    </a:lnTo>
                    <a:lnTo>
                      <a:pt x="133" y="281"/>
                    </a:lnTo>
                    <a:lnTo>
                      <a:pt x="160" y="280"/>
                    </a:lnTo>
                    <a:lnTo>
                      <a:pt x="186" y="281"/>
                    </a:lnTo>
                    <a:lnTo>
                      <a:pt x="244" y="174"/>
                    </a:lnTo>
                    <a:lnTo>
                      <a:pt x="244" y="174"/>
                    </a:lnTo>
                    <a:lnTo>
                      <a:pt x="249" y="162"/>
                    </a:lnTo>
                    <a:lnTo>
                      <a:pt x="252" y="149"/>
                    </a:lnTo>
                    <a:lnTo>
                      <a:pt x="254" y="137"/>
                    </a:lnTo>
                    <a:lnTo>
                      <a:pt x="255" y="125"/>
                    </a:lnTo>
                    <a:lnTo>
                      <a:pt x="255" y="112"/>
                    </a:lnTo>
                    <a:lnTo>
                      <a:pt x="253" y="100"/>
                    </a:lnTo>
                    <a:lnTo>
                      <a:pt x="251" y="86"/>
                    </a:lnTo>
                    <a:lnTo>
                      <a:pt x="247" y="74"/>
                    </a:lnTo>
                    <a:lnTo>
                      <a:pt x="247" y="74"/>
                    </a:lnTo>
                    <a:close/>
                  </a:path>
                </a:pathLst>
              </a:custGeom>
              <a:solidFill>
                <a:srgbClr val="4B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8" name="Freeform 593"/>
              <p:cNvSpPr>
                <a:spLocks/>
              </p:cNvSpPr>
              <p:nvPr/>
            </p:nvSpPr>
            <p:spPr bwMode="auto">
              <a:xfrm>
                <a:off x="5400676" y="3257551"/>
                <a:ext cx="25400" cy="31750"/>
              </a:xfrm>
              <a:custGeom>
                <a:avLst/>
                <a:gdLst>
                  <a:gd name="T0" fmla="*/ 0 w 16"/>
                  <a:gd name="T1" fmla="*/ 10 h 20"/>
                  <a:gd name="T2" fmla="*/ 0 w 16"/>
                  <a:gd name="T3" fmla="*/ 10 h 20"/>
                  <a:gd name="T4" fmla="*/ 10 w 16"/>
                  <a:gd name="T5" fmla="*/ 20 h 20"/>
                  <a:gd name="T6" fmla="*/ 16 w 16"/>
                  <a:gd name="T7" fmla="*/ 0 h 20"/>
                  <a:gd name="T8" fmla="*/ 0 w 16"/>
                  <a:gd name="T9" fmla="*/ 10 h 20"/>
                  <a:gd name="T10" fmla="*/ 0 w 16"/>
                  <a:gd name="T11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0">
                    <a:moveTo>
                      <a:pt x="0" y="10"/>
                    </a:moveTo>
                    <a:lnTo>
                      <a:pt x="0" y="10"/>
                    </a:lnTo>
                    <a:lnTo>
                      <a:pt x="10" y="20"/>
                    </a:lnTo>
                    <a:lnTo>
                      <a:pt x="16" y="0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9" name="Freeform 594"/>
              <p:cNvSpPr>
                <a:spLocks noEditPoints="1"/>
              </p:cNvSpPr>
              <p:nvPr/>
            </p:nvSpPr>
            <p:spPr bwMode="auto">
              <a:xfrm>
                <a:off x="5029201" y="3171826"/>
                <a:ext cx="361950" cy="444500"/>
              </a:xfrm>
              <a:custGeom>
                <a:avLst/>
                <a:gdLst>
                  <a:gd name="T0" fmla="*/ 192 w 228"/>
                  <a:gd name="T1" fmla="*/ 21 h 280"/>
                  <a:gd name="T2" fmla="*/ 178 w 228"/>
                  <a:gd name="T3" fmla="*/ 20 h 280"/>
                  <a:gd name="T4" fmla="*/ 182 w 228"/>
                  <a:gd name="T5" fmla="*/ 51 h 280"/>
                  <a:gd name="T6" fmla="*/ 175 w 228"/>
                  <a:gd name="T7" fmla="*/ 83 h 280"/>
                  <a:gd name="T8" fmla="*/ 155 w 228"/>
                  <a:gd name="T9" fmla="*/ 98 h 280"/>
                  <a:gd name="T10" fmla="*/ 144 w 228"/>
                  <a:gd name="T11" fmla="*/ 92 h 280"/>
                  <a:gd name="T12" fmla="*/ 112 w 228"/>
                  <a:gd name="T13" fmla="*/ 66 h 280"/>
                  <a:gd name="T14" fmla="*/ 97 w 228"/>
                  <a:gd name="T15" fmla="*/ 29 h 280"/>
                  <a:gd name="T16" fmla="*/ 72 w 228"/>
                  <a:gd name="T17" fmla="*/ 1 h 280"/>
                  <a:gd name="T18" fmla="*/ 73 w 228"/>
                  <a:gd name="T19" fmla="*/ 29 h 280"/>
                  <a:gd name="T20" fmla="*/ 64 w 228"/>
                  <a:gd name="T21" fmla="*/ 68 h 280"/>
                  <a:gd name="T22" fmla="*/ 43 w 228"/>
                  <a:gd name="T23" fmla="*/ 99 h 280"/>
                  <a:gd name="T24" fmla="*/ 52 w 228"/>
                  <a:gd name="T25" fmla="*/ 119 h 280"/>
                  <a:gd name="T26" fmla="*/ 58 w 228"/>
                  <a:gd name="T27" fmla="*/ 141 h 280"/>
                  <a:gd name="T28" fmla="*/ 62 w 228"/>
                  <a:gd name="T29" fmla="*/ 172 h 280"/>
                  <a:gd name="T30" fmla="*/ 58 w 228"/>
                  <a:gd name="T31" fmla="*/ 205 h 280"/>
                  <a:gd name="T32" fmla="*/ 26 w 228"/>
                  <a:gd name="T33" fmla="*/ 232 h 280"/>
                  <a:gd name="T34" fmla="*/ 0 w 228"/>
                  <a:gd name="T35" fmla="*/ 259 h 280"/>
                  <a:gd name="T36" fmla="*/ 1 w 228"/>
                  <a:gd name="T37" fmla="*/ 268 h 280"/>
                  <a:gd name="T38" fmla="*/ 12 w 228"/>
                  <a:gd name="T39" fmla="*/ 274 h 280"/>
                  <a:gd name="T40" fmla="*/ 67 w 228"/>
                  <a:gd name="T41" fmla="*/ 280 h 280"/>
                  <a:gd name="T42" fmla="*/ 168 w 228"/>
                  <a:gd name="T43" fmla="*/ 273 h 280"/>
                  <a:gd name="T44" fmla="*/ 199 w 228"/>
                  <a:gd name="T45" fmla="*/ 200 h 280"/>
                  <a:gd name="T46" fmla="*/ 220 w 228"/>
                  <a:gd name="T47" fmla="*/ 153 h 280"/>
                  <a:gd name="T48" fmla="*/ 228 w 228"/>
                  <a:gd name="T49" fmla="*/ 106 h 280"/>
                  <a:gd name="T50" fmla="*/ 222 w 228"/>
                  <a:gd name="T51" fmla="*/ 82 h 280"/>
                  <a:gd name="T52" fmla="*/ 208 w 228"/>
                  <a:gd name="T53" fmla="*/ 57 h 280"/>
                  <a:gd name="T54" fmla="*/ 199 w 228"/>
                  <a:gd name="T55" fmla="*/ 20 h 280"/>
                  <a:gd name="T56" fmla="*/ 84 w 228"/>
                  <a:gd name="T57" fmla="*/ 6 h 280"/>
                  <a:gd name="T58" fmla="*/ 83 w 228"/>
                  <a:gd name="T59" fmla="*/ 41 h 280"/>
                  <a:gd name="T60" fmla="*/ 74 w 228"/>
                  <a:gd name="T61" fmla="*/ 78 h 280"/>
                  <a:gd name="T62" fmla="*/ 64 w 228"/>
                  <a:gd name="T63" fmla="*/ 102 h 280"/>
                  <a:gd name="T64" fmla="*/ 74 w 228"/>
                  <a:gd name="T65" fmla="*/ 143 h 280"/>
                  <a:gd name="T66" fmla="*/ 76 w 228"/>
                  <a:gd name="T67" fmla="*/ 184 h 280"/>
                  <a:gd name="T68" fmla="*/ 8 w 228"/>
                  <a:gd name="T69" fmla="*/ 268 h 280"/>
                  <a:gd name="T70" fmla="*/ 4 w 228"/>
                  <a:gd name="T71" fmla="*/ 263 h 280"/>
                  <a:gd name="T72" fmla="*/ 4 w 228"/>
                  <a:gd name="T73" fmla="*/ 261 h 280"/>
                  <a:gd name="T74" fmla="*/ 44 w 228"/>
                  <a:gd name="T75" fmla="*/ 222 h 280"/>
                  <a:gd name="T76" fmla="*/ 63 w 228"/>
                  <a:gd name="T77" fmla="*/ 206 h 280"/>
                  <a:gd name="T78" fmla="*/ 66 w 228"/>
                  <a:gd name="T79" fmla="*/ 183 h 280"/>
                  <a:gd name="T80" fmla="*/ 64 w 228"/>
                  <a:gd name="T81" fmla="*/ 151 h 280"/>
                  <a:gd name="T82" fmla="*/ 56 w 228"/>
                  <a:gd name="T83" fmla="*/ 118 h 280"/>
                  <a:gd name="T84" fmla="*/ 48 w 228"/>
                  <a:gd name="T85" fmla="*/ 100 h 280"/>
                  <a:gd name="T86" fmla="*/ 63 w 228"/>
                  <a:gd name="T87" fmla="*/ 80 h 280"/>
                  <a:gd name="T88" fmla="*/ 75 w 228"/>
                  <a:gd name="T89" fmla="*/ 45 h 280"/>
                  <a:gd name="T90" fmla="*/ 78 w 228"/>
                  <a:gd name="T91" fmla="*/ 6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28" h="280">
                    <a:moveTo>
                      <a:pt x="199" y="20"/>
                    </a:moveTo>
                    <a:lnTo>
                      <a:pt x="199" y="20"/>
                    </a:lnTo>
                    <a:lnTo>
                      <a:pt x="192" y="21"/>
                    </a:lnTo>
                    <a:lnTo>
                      <a:pt x="187" y="21"/>
                    </a:lnTo>
                    <a:lnTo>
                      <a:pt x="182" y="21"/>
                    </a:lnTo>
                    <a:lnTo>
                      <a:pt x="178" y="20"/>
                    </a:lnTo>
                    <a:lnTo>
                      <a:pt x="178" y="20"/>
                    </a:lnTo>
                    <a:lnTo>
                      <a:pt x="181" y="37"/>
                    </a:lnTo>
                    <a:lnTo>
                      <a:pt x="182" y="51"/>
                    </a:lnTo>
                    <a:lnTo>
                      <a:pt x="181" y="63"/>
                    </a:lnTo>
                    <a:lnTo>
                      <a:pt x="179" y="74"/>
                    </a:lnTo>
                    <a:lnTo>
                      <a:pt x="175" y="83"/>
                    </a:lnTo>
                    <a:lnTo>
                      <a:pt x="170" y="90"/>
                    </a:lnTo>
                    <a:lnTo>
                      <a:pt x="163" y="95"/>
                    </a:lnTo>
                    <a:lnTo>
                      <a:pt x="155" y="98"/>
                    </a:lnTo>
                    <a:lnTo>
                      <a:pt x="155" y="98"/>
                    </a:lnTo>
                    <a:lnTo>
                      <a:pt x="144" y="92"/>
                    </a:lnTo>
                    <a:lnTo>
                      <a:pt x="144" y="92"/>
                    </a:lnTo>
                    <a:lnTo>
                      <a:pt x="132" y="84"/>
                    </a:lnTo>
                    <a:lnTo>
                      <a:pt x="121" y="75"/>
                    </a:lnTo>
                    <a:lnTo>
                      <a:pt x="112" y="66"/>
                    </a:lnTo>
                    <a:lnTo>
                      <a:pt x="106" y="55"/>
                    </a:lnTo>
                    <a:lnTo>
                      <a:pt x="100" y="43"/>
                    </a:lnTo>
                    <a:lnTo>
                      <a:pt x="97" y="29"/>
                    </a:lnTo>
                    <a:lnTo>
                      <a:pt x="94" y="16"/>
                    </a:lnTo>
                    <a:lnTo>
                      <a:pt x="94" y="0"/>
                    </a:lnTo>
                    <a:lnTo>
                      <a:pt x="72" y="1"/>
                    </a:lnTo>
                    <a:lnTo>
                      <a:pt x="72" y="1"/>
                    </a:lnTo>
                    <a:lnTo>
                      <a:pt x="73" y="16"/>
                    </a:lnTo>
                    <a:lnTo>
                      <a:pt x="73" y="29"/>
                    </a:lnTo>
                    <a:lnTo>
                      <a:pt x="71" y="43"/>
                    </a:lnTo>
                    <a:lnTo>
                      <a:pt x="69" y="55"/>
                    </a:lnTo>
                    <a:lnTo>
                      <a:pt x="64" y="68"/>
                    </a:lnTo>
                    <a:lnTo>
                      <a:pt x="58" y="79"/>
                    </a:lnTo>
                    <a:lnTo>
                      <a:pt x="52" y="89"/>
                    </a:lnTo>
                    <a:lnTo>
                      <a:pt x="43" y="99"/>
                    </a:lnTo>
                    <a:lnTo>
                      <a:pt x="43" y="99"/>
                    </a:lnTo>
                    <a:lnTo>
                      <a:pt x="47" y="109"/>
                    </a:lnTo>
                    <a:lnTo>
                      <a:pt x="52" y="119"/>
                    </a:lnTo>
                    <a:lnTo>
                      <a:pt x="52" y="119"/>
                    </a:lnTo>
                    <a:lnTo>
                      <a:pt x="55" y="129"/>
                    </a:lnTo>
                    <a:lnTo>
                      <a:pt x="58" y="141"/>
                    </a:lnTo>
                    <a:lnTo>
                      <a:pt x="60" y="151"/>
                    </a:lnTo>
                    <a:lnTo>
                      <a:pt x="62" y="162"/>
                    </a:lnTo>
                    <a:lnTo>
                      <a:pt x="62" y="172"/>
                    </a:lnTo>
                    <a:lnTo>
                      <a:pt x="62" y="183"/>
                    </a:lnTo>
                    <a:lnTo>
                      <a:pt x="61" y="193"/>
                    </a:lnTo>
                    <a:lnTo>
                      <a:pt x="58" y="205"/>
                    </a:lnTo>
                    <a:lnTo>
                      <a:pt x="58" y="205"/>
                    </a:lnTo>
                    <a:lnTo>
                      <a:pt x="42" y="218"/>
                    </a:lnTo>
                    <a:lnTo>
                      <a:pt x="26" y="232"/>
                    </a:lnTo>
                    <a:lnTo>
                      <a:pt x="12" y="245"/>
                    </a:lnTo>
                    <a:lnTo>
                      <a:pt x="0" y="259"/>
                    </a:lnTo>
                    <a:lnTo>
                      <a:pt x="0" y="259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1" y="268"/>
                    </a:lnTo>
                    <a:lnTo>
                      <a:pt x="3" y="270"/>
                    </a:lnTo>
                    <a:lnTo>
                      <a:pt x="8" y="272"/>
                    </a:lnTo>
                    <a:lnTo>
                      <a:pt x="12" y="274"/>
                    </a:lnTo>
                    <a:lnTo>
                      <a:pt x="26" y="278"/>
                    </a:lnTo>
                    <a:lnTo>
                      <a:pt x="45" y="279"/>
                    </a:lnTo>
                    <a:lnTo>
                      <a:pt x="67" y="280"/>
                    </a:lnTo>
                    <a:lnTo>
                      <a:pt x="97" y="279"/>
                    </a:lnTo>
                    <a:lnTo>
                      <a:pt x="129" y="277"/>
                    </a:lnTo>
                    <a:lnTo>
                      <a:pt x="168" y="273"/>
                    </a:lnTo>
                    <a:lnTo>
                      <a:pt x="189" y="216"/>
                    </a:lnTo>
                    <a:lnTo>
                      <a:pt x="189" y="216"/>
                    </a:lnTo>
                    <a:lnTo>
                      <a:pt x="199" y="200"/>
                    </a:lnTo>
                    <a:lnTo>
                      <a:pt x="208" y="184"/>
                    </a:lnTo>
                    <a:lnTo>
                      <a:pt x="215" y="169"/>
                    </a:lnTo>
                    <a:lnTo>
                      <a:pt x="220" y="153"/>
                    </a:lnTo>
                    <a:lnTo>
                      <a:pt x="225" y="137"/>
                    </a:lnTo>
                    <a:lnTo>
                      <a:pt x="227" y="122"/>
                    </a:lnTo>
                    <a:lnTo>
                      <a:pt x="228" y="106"/>
                    </a:lnTo>
                    <a:lnTo>
                      <a:pt x="227" y="90"/>
                    </a:lnTo>
                    <a:lnTo>
                      <a:pt x="227" y="90"/>
                    </a:lnTo>
                    <a:lnTo>
                      <a:pt x="222" y="82"/>
                    </a:lnTo>
                    <a:lnTo>
                      <a:pt x="217" y="74"/>
                    </a:lnTo>
                    <a:lnTo>
                      <a:pt x="213" y="66"/>
                    </a:lnTo>
                    <a:lnTo>
                      <a:pt x="208" y="57"/>
                    </a:lnTo>
                    <a:lnTo>
                      <a:pt x="202" y="39"/>
                    </a:lnTo>
                    <a:lnTo>
                      <a:pt x="199" y="20"/>
                    </a:lnTo>
                    <a:lnTo>
                      <a:pt x="199" y="20"/>
                    </a:lnTo>
                    <a:close/>
                    <a:moveTo>
                      <a:pt x="78" y="6"/>
                    </a:moveTo>
                    <a:lnTo>
                      <a:pt x="84" y="6"/>
                    </a:lnTo>
                    <a:lnTo>
                      <a:pt x="84" y="6"/>
                    </a:lnTo>
                    <a:lnTo>
                      <a:pt x="84" y="17"/>
                    </a:lnTo>
                    <a:lnTo>
                      <a:pt x="84" y="29"/>
                    </a:lnTo>
                    <a:lnTo>
                      <a:pt x="83" y="41"/>
                    </a:lnTo>
                    <a:lnTo>
                      <a:pt x="81" y="53"/>
                    </a:lnTo>
                    <a:lnTo>
                      <a:pt x="79" y="65"/>
                    </a:lnTo>
                    <a:lnTo>
                      <a:pt x="74" y="78"/>
                    </a:lnTo>
                    <a:lnTo>
                      <a:pt x="70" y="90"/>
                    </a:lnTo>
                    <a:lnTo>
                      <a:pt x="64" y="102"/>
                    </a:lnTo>
                    <a:lnTo>
                      <a:pt x="64" y="102"/>
                    </a:lnTo>
                    <a:lnTo>
                      <a:pt x="67" y="116"/>
                    </a:lnTo>
                    <a:lnTo>
                      <a:pt x="71" y="129"/>
                    </a:lnTo>
                    <a:lnTo>
                      <a:pt x="74" y="143"/>
                    </a:lnTo>
                    <a:lnTo>
                      <a:pt x="75" y="156"/>
                    </a:lnTo>
                    <a:lnTo>
                      <a:pt x="76" y="171"/>
                    </a:lnTo>
                    <a:lnTo>
                      <a:pt x="76" y="184"/>
                    </a:lnTo>
                    <a:lnTo>
                      <a:pt x="76" y="199"/>
                    </a:lnTo>
                    <a:lnTo>
                      <a:pt x="74" y="215"/>
                    </a:lnTo>
                    <a:lnTo>
                      <a:pt x="8" y="268"/>
                    </a:lnTo>
                    <a:lnTo>
                      <a:pt x="8" y="268"/>
                    </a:lnTo>
                    <a:lnTo>
                      <a:pt x="6" y="265"/>
                    </a:lnTo>
                    <a:lnTo>
                      <a:pt x="4" y="263"/>
                    </a:lnTo>
                    <a:lnTo>
                      <a:pt x="4" y="263"/>
                    </a:lnTo>
                    <a:lnTo>
                      <a:pt x="4" y="261"/>
                    </a:lnTo>
                    <a:lnTo>
                      <a:pt x="4" y="261"/>
                    </a:lnTo>
                    <a:lnTo>
                      <a:pt x="16" y="247"/>
                    </a:lnTo>
                    <a:lnTo>
                      <a:pt x="29" y="234"/>
                    </a:lnTo>
                    <a:lnTo>
                      <a:pt x="44" y="222"/>
                    </a:lnTo>
                    <a:lnTo>
                      <a:pt x="62" y="208"/>
                    </a:lnTo>
                    <a:lnTo>
                      <a:pt x="62" y="208"/>
                    </a:lnTo>
                    <a:lnTo>
                      <a:pt x="63" y="206"/>
                    </a:lnTo>
                    <a:lnTo>
                      <a:pt x="63" y="206"/>
                    </a:lnTo>
                    <a:lnTo>
                      <a:pt x="65" y="195"/>
                    </a:lnTo>
                    <a:lnTo>
                      <a:pt x="66" y="183"/>
                    </a:lnTo>
                    <a:lnTo>
                      <a:pt x="66" y="172"/>
                    </a:lnTo>
                    <a:lnTo>
                      <a:pt x="66" y="161"/>
                    </a:lnTo>
                    <a:lnTo>
                      <a:pt x="64" y="151"/>
                    </a:lnTo>
                    <a:lnTo>
                      <a:pt x="63" y="140"/>
                    </a:lnTo>
                    <a:lnTo>
                      <a:pt x="60" y="128"/>
                    </a:lnTo>
                    <a:lnTo>
                      <a:pt x="56" y="118"/>
                    </a:lnTo>
                    <a:lnTo>
                      <a:pt x="56" y="118"/>
                    </a:lnTo>
                    <a:lnTo>
                      <a:pt x="53" y="109"/>
                    </a:lnTo>
                    <a:lnTo>
                      <a:pt x="48" y="100"/>
                    </a:lnTo>
                    <a:lnTo>
                      <a:pt x="48" y="100"/>
                    </a:lnTo>
                    <a:lnTo>
                      <a:pt x="56" y="90"/>
                    </a:lnTo>
                    <a:lnTo>
                      <a:pt x="63" y="80"/>
                    </a:lnTo>
                    <a:lnTo>
                      <a:pt x="69" y="69"/>
                    </a:lnTo>
                    <a:lnTo>
                      <a:pt x="72" y="57"/>
                    </a:lnTo>
                    <a:lnTo>
                      <a:pt x="75" y="45"/>
                    </a:lnTo>
                    <a:lnTo>
                      <a:pt x="78" y="33"/>
                    </a:lnTo>
                    <a:lnTo>
                      <a:pt x="78" y="19"/>
                    </a:lnTo>
                    <a:lnTo>
                      <a:pt x="78" y="6"/>
                    </a:lnTo>
                    <a:lnTo>
                      <a:pt x="78" y="6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0" name="Freeform 595"/>
              <p:cNvSpPr>
                <a:spLocks/>
              </p:cNvSpPr>
              <p:nvPr/>
            </p:nvSpPr>
            <p:spPr bwMode="auto">
              <a:xfrm>
                <a:off x="5035551" y="3181351"/>
                <a:ext cx="127000" cy="415925"/>
              </a:xfrm>
              <a:custGeom>
                <a:avLst/>
                <a:gdLst>
                  <a:gd name="T0" fmla="*/ 80 w 80"/>
                  <a:gd name="T1" fmla="*/ 0 h 262"/>
                  <a:gd name="T2" fmla="*/ 74 w 80"/>
                  <a:gd name="T3" fmla="*/ 0 h 262"/>
                  <a:gd name="T4" fmla="*/ 74 w 80"/>
                  <a:gd name="T5" fmla="*/ 0 h 262"/>
                  <a:gd name="T6" fmla="*/ 74 w 80"/>
                  <a:gd name="T7" fmla="*/ 13 h 262"/>
                  <a:gd name="T8" fmla="*/ 74 w 80"/>
                  <a:gd name="T9" fmla="*/ 27 h 262"/>
                  <a:gd name="T10" fmla="*/ 71 w 80"/>
                  <a:gd name="T11" fmla="*/ 39 h 262"/>
                  <a:gd name="T12" fmla="*/ 68 w 80"/>
                  <a:gd name="T13" fmla="*/ 51 h 262"/>
                  <a:gd name="T14" fmla="*/ 65 w 80"/>
                  <a:gd name="T15" fmla="*/ 63 h 262"/>
                  <a:gd name="T16" fmla="*/ 59 w 80"/>
                  <a:gd name="T17" fmla="*/ 74 h 262"/>
                  <a:gd name="T18" fmla="*/ 52 w 80"/>
                  <a:gd name="T19" fmla="*/ 84 h 262"/>
                  <a:gd name="T20" fmla="*/ 44 w 80"/>
                  <a:gd name="T21" fmla="*/ 94 h 262"/>
                  <a:gd name="T22" fmla="*/ 44 w 80"/>
                  <a:gd name="T23" fmla="*/ 94 h 262"/>
                  <a:gd name="T24" fmla="*/ 49 w 80"/>
                  <a:gd name="T25" fmla="*/ 103 h 262"/>
                  <a:gd name="T26" fmla="*/ 52 w 80"/>
                  <a:gd name="T27" fmla="*/ 112 h 262"/>
                  <a:gd name="T28" fmla="*/ 52 w 80"/>
                  <a:gd name="T29" fmla="*/ 112 h 262"/>
                  <a:gd name="T30" fmla="*/ 56 w 80"/>
                  <a:gd name="T31" fmla="*/ 122 h 262"/>
                  <a:gd name="T32" fmla="*/ 59 w 80"/>
                  <a:gd name="T33" fmla="*/ 134 h 262"/>
                  <a:gd name="T34" fmla="*/ 60 w 80"/>
                  <a:gd name="T35" fmla="*/ 145 h 262"/>
                  <a:gd name="T36" fmla="*/ 62 w 80"/>
                  <a:gd name="T37" fmla="*/ 155 h 262"/>
                  <a:gd name="T38" fmla="*/ 62 w 80"/>
                  <a:gd name="T39" fmla="*/ 166 h 262"/>
                  <a:gd name="T40" fmla="*/ 62 w 80"/>
                  <a:gd name="T41" fmla="*/ 177 h 262"/>
                  <a:gd name="T42" fmla="*/ 61 w 80"/>
                  <a:gd name="T43" fmla="*/ 189 h 262"/>
                  <a:gd name="T44" fmla="*/ 59 w 80"/>
                  <a:gd name="T45" fmla="*/ 200 h 262"/>
                  <a:gd name="T46" fmla="*/ 59 w 80"/>
                  <a:gd name="T47" fmla="*/ 200 h 262"/>
                  <a:gd name="T48" fmla="*/ 58 w 80"/>
                  <a:gd name="T49" fmla="*/ 202 h 262"/>
                  <a:gd name="T50" fmla="*/ 58 w 80"/>
                  <a:gd name="T51" fmla="*/ 202 h 262"/>
                  <a:gd name="T52" fmla="*/ 40 w 80"/>
                  <a:gd name="T53" fmla="*/ 216 h 262"/>
                  <a:gd name="T54" fmla="*/ 25 w 80"/>
                  <a:gd name="T55" fmla="*/ 228 h 262"/>
                  <a:gd name="T56" fmla="*/ 12 w 80"/>
                  <a:gd name="T57" fmla="*/ 241 h 262"/>
                  <a:gd name="T58" fmla="*/ 0 w 80"/>
                  <a:gd name="T59" fmla="*/ 255 h 262"/>
                  <a:gd name="T60" fmla="*/ 0 w 80"/>
                  <a:gd name="T61" fmla="*/ 255 h 262"/>
                  <a:gd name="T62" fmla="*/ 0 w 80"/>
                  <a:gd name="T63" fmla="*/ 257 h 262"/>
                  <a:gd name="T64" fmla="*/ 0 w 80"/>
                  <a:gd name="T65" fmla="*/ 257 h 262"/>
                  <a:gd name="T66" fmla="*/ 2 w 80"/>
                  <a:gd name="T67" fmla="*/ 259 h 262"/>
                  <a:gd name="T68" fmla="*/ 4 w 80"/>
                  <a:gd name="T69" fmla="*/ 262 h 262"/>
                  <a:gd name="T70" fmla="*/ 70 w 80"/>
                  <a:gd name="T71" fmla="*/ 209 h 262"/>
                  <a:gd name="T72" fmla="*/ 70 w 80"/>
                  <a:gd name="T73" fmla="*/ 209 h 262"/>
                  <a:gd name="T74" fmla="*/ 72 w 80"/>
                  <a:gd name="T75" fmla="*/ 193 h 262"/>
                  <a:gd name="T76" fmla="*/ 72 w 80"/>
                  <a:gd name="T77" fmla="*/ 178 h 262"/>
                  <a:gd name="T78" fmla="*/ 72 w 80"/>
                  <a:gd name="T79" fmla="*/ 165 h 262"/>
                  <a:gd name="T80" fmla="*/ 71 w 80"/>
                  <a:gd name="T81" fmla="*/ 150 h 262"/>
                  <a:gd name="T82" fmla="*/ 70 w 80"/>
                  <a:gd name="T83" fmla="*/ 137 h 262"/>
                  <a:gd name="T84" fmla="*/ 67 w 80"/>
                  <a:gd name="T85" fmla="*/ 123 h 262"/>
                  <a:gd name="T86" fmla="*/ 63 w 80"/>
                  <a:gd name="T87" fmla="*/ 110 h 262"/>
                  <a:gd name="T88" fmla="*/ 60 w 80"/>
                  <a:gd name="T89" fmla="*/ 96 h 262"/>
                  <a:gd name="T90" fmla="*/ 60 w 80"/>
                  <a:gd name="T91" fmla="*/ 96 h 262"/>
                  <a:gd name="T92" fmla="*/ 66 w 80"/>
                  <a:gd name="T93" fmla="*/ 84 h 262"/>
                  <a:gd name="T94" fmla="*/ 70 w 80"/>
                  <a:gd name="T95" fmla="*/ 72 h 262"/>
                  <a:gd name="T96" fmla="*/ 75 w 80"/>
                  <a:gd name="T97" fmla="*/ 59 h 262"/>
                  <a:gd name="T98" fmla="*/ 77 w 80"/>
                  <a:gd name="T99" fmla="*/ 47 h 262"/>
                  <a:gd name="T100" fmla="*/ 79 w 80"/>
                  <a:gd name="T101" fmla="*/ 35 h 262"/>
                  <a:gd name="T102" fmla="*/ 80 w 80"/>
                  <a:gd name="T103" fmla="*/ 23 h 262"/>
                  <a:gd name="T104" fmla="*/ 80 w 80"/>
                  <a:gd name="T105" fmla="*/ 11 h 262"/>
                  <a:gd name="T106" fmla="*/ 80 w 80"/>
                  <a:gd name="T107" fmla="*/ 0 h 262"/>
                  <a:gd name="T108" fmla="*/ 80 w 80"/>
                  <a:gd name="T109" fmla="*/ 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" h="262">
                    <a:moveTo>
                      <a:pt x="80" y="0"/>
                    </a:moveTo>
                    <a:lnTo>
                      <a:pt x="74" y="0"/>
                    </a:lnTo>
                    <a:lnTo>
                      <a:pt x="74" y="0"/>
                    </a:lnTo>
                    <a:lnTo>
                      <a:pt x="74" y="13"/>
                    </a:lnTo>
                    <a:lnTo>
                      <a:pt x="74" y="27"/>
                    </a:lnTo>
                    <a:lnTo>
                      <a:pt x="71" y="39"/>
                    </a:lnTo>
                    <a:lnTo>
                      <a:pt x="68" y="51"/>
                    </a:lnTo>
                    <a:lnTo>
                      <a:pt x="65" y="63"/>
                    </a:lnTo>
                    <a:lnTo>
                      <a:pt x="59" y="74"/>
                    </a:lnTo>
                    <a:lnTo>
                      <a:pt x="52" y="84"/>
                    </a:lnTo>
                    <a:lnTo>
                      <a:pt x="44" y="94"/>
                    </a:lnTo>
                    <a:lnTo>
                      <a:pt x="44" y="94"/>
                    </a:lnTo>
                    <a:lnTo>
                      <a:pt x="49" y="103"/>
                    </a:lnTo>
                    <a:lnTo>
                      <a:pt x="52" y="112"/>
                    </a:lnTo>
                    <a:lnTo>
                      <a:pt x="52" y="112"/>
                    </a:lnTo>
                    <a:lnTo>
                      <a:pt x="56" y="122"/>
                    </a:lnTo>
                    <a:lnTo>
                      <a:pt x="59" y="134"/>
                    </a:lnTo>
                    <a:lnTo>
                      <a:pt x="60" y="145"/>
                    </a:lnTo>
                    <a:lnTo>
                      <a:pt x="62" y="155"/>
                    </a:lnTo>
                    <a:lnTo>
                      <a:pt x="62" y="166"/>
                    </a:lnTo>
                    <a:lnTo>
                      <a:pt x="62" y="177"/>
                    </a:lnTo>
                    <a:lnTo>
                      <a:pt x="61" y="189"/>
                    </a:lnTo>
                    <a:lnTo>
                      <a:pt x="59" y="200"/>
                    </a:lnTo>
                    <a:lnTo>
                      <a:pt x="59" y="200"/>
                    </a:lnTo>
                    <a:lnTo>
                      <a:pt x="58" y="202"/>
                    </a:lnTo>
                    <a:lnTo>
                      <a:pt x="58" y="202"/>
                    </a:lnTo>
                    <a:lnTo>
                      <a:pt x="40" y="216"/>
                    </a:lnTo>
                    <a:lnTo>
                      <a:pt x="25" y="228"/>
                    </a:lnTo>
                    <a:lnTo>
                      <a:pt x="12" y="241"/>
                    </a:lnTo>
                    <a:lnTo>
                      <a:pt x="0" y="255"/>
                    </a:lnTo>
                    <a:lnTo>
                      <a:pt x="0" y="255"/>
                    </a:lnTo>
                    <a:lnTo>
                      <a:pt x="0" y="257"/>
                    </a:lnTo>
                    <a:lnTo>
                      <a:pt x="0" y="257"/>
                    </a:lnTo>
                    <a:lnTo>
                      <a:pt x="2" y="259"/>
                    </a:lnTo>
                    <a:lnTo>
                      <a:pt x="4" y="262"/>
                    </a:lnTo>
                    <a:lnTo>
                      <a:pt x="70" y="209"/>
                    </a:lnTo>
                    <a:lnTo>
                      <a:pt x="70" y="209"/>
                    </a:lnTo>
                    <a:lnTo>
                      <a:pt x="72" y="193"/>
                    </a:lnTo>
                    <a:lnTo>
                      <a:pt x="72" y="178"/>
                    </a:lnTo>
                    <a:lnTo>
                      <a:pt x="72" y="165"/>
                    </a:lnTo>
                    <a:lnTo>
                      <a:pt x="71" y="150"/>
                    </a:lnTo>
                    <a:lnTo>
                      <a:pt x="70" y="137"/>
                    </a:lnTo>
                    <a:lnTo>
                      <a:pt x="67" y="123"/>
                    </a:lnTo>
                    <a:lnTo>
                      <a:pt x="63" y="110"/>
                    </a:lnTo>
                    <a:lnTo>
                      <a:pt x="60" y="96"/>
                    </a:lnTo>
                    <a:lnTo>
                      <a:pt x="60" y="96"/>
                    </a:lnTo>
                    <a:lnTo>
                      <a:pt x="66" y="84"/>
                    </a:lnTo>
                    <a:lnTo>
                      <a:pt x="70" y="72"/>
                    </a:lnTo>
                    <a:lnTo>
                      <a:pt x="75" y="59"/>
                    </a:lnTo>
                    <a:lnTo>
                      <a:pt x="77" y="47"/>
                    </a:lnTo>
                    <a:lnTo>
                      <a:pt x="79" y="35"/>
                    </a:lnTo>
                    <a:lnTo>
                      <a:pt x="80" y="23"/>
                    </a:lnTo>
                    <a:lnTo>
                      <a:pt x="80" y="11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D2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1" name="Freeform 596"/>
              <p:cNvSpPr>
                <a:spLocks/>
              </p:cNvSpPr>
              <p:nvPr/>
            </p:nvSpPr>
            <p:spPr bwMode="auto">
              <a:xfrm>
                <a:off x="5324476" y="3300413"/>
                <a:ext cx="280988" cy="401638"/>
              </a:xfrm>
              <a:custGeom>
                <a:avLst/>
                <a:gdLst>
                  <a:gd name="T0" fmla="*/ 61 w 177"/>
                  <a:gd name="T1" fmla="*/ 0 h 253"/>
                  <a:gd name="T2" fmla="*/ 61 w 177"/>
                  <a:gd name="T3" fmla="*/ 0 h 253"/>
                  <a:gd name="T4" fmla="*/ 65 w 177"/>
                  <a:gd name="T5" fmla="*/ 12 h 253"/>
                  <a:gd name="T6" fmla="*/ 67 w 177"/>
                  <a:gd name="T7" fmla="*/ 26 h 253"/>
                  <a:gd name="T8" fmla="*/ 69 w 177"/>
                  <a:gd name="T9" fmla="*/ 38 h 253"/>
                  <a:gd name="T10" fmla="*/ 69 w 177"/>
                  <a:gd name="T11" fmla="*/ 51 h 253"/>
                  <a:gd name="T12" fmla="*/ 68 w 177"/>
                  <a:gd name="T13" fmla="*/ 63 h 253"/>
                  <a:gd name="T14" fmla="*/ 66 w 177"/>
                  <a:gd name="T15" fmla="*/ 75 h 253"/>
                  <a:gd name="T16" fmla="*/ 63 w 177"/>
                  <a:gd name="T17" fmla="*/ 88 h 253"/>
                  <a:gd name="T18" fmla="*/ 58 w 177"/>
                  <a:gd name="T19" fmla="*/ 100 h 253"/>
                  <a:gd name="T20" fmla="*/ 0 w 177"/>
                  <a:gd name="T21" fmla="*/ 207 h 253"/>
                  <a:gd name="T22" fmla="*/ 0 w 177"/>
                  <a:gd name="T23" fmla="*/ 207 h 253"/>
                  <a:gd name="T24" fmla="*/ 12 w 177"/>
                  <a:gd name="T25" fmla="*/ 208 h 253"/>
                  <a:gd name="T26" fmla="*/ 12 w 177"/>
                  <a:gd name="T27" fmla="*/ 208 h 253"/>
                  <a:gd name="T28" fmla="*/ 38 w 177"/>
                  <a:gd name="T29" fmla="*/ 210 h 253"/>
                  <a:gd name="T30" fmla="*/ 63 w 177"/>
                  <a:gd name="T31" fmla="*/ 213 h 253"/>
                  <a:gd name="T32" fmla="*/ 63 w 177"/>
                  <a:gd name="T33" fmla="*/ 213 h 253"/>
                  <a:gd name="T34" fmla="*/ 70 w 177"/>
                  <a:gd name="T35" fmla="*/ 215 h 253"/>
                  <a:gd name="T36" fmla="*/ 70 w 177"/>
                  <a:gd name="T37" fmla="*/ 215 h 253"/>
                  <a:gd name="T38" fmla="*/ 78 w 177"/>
                  <a:gd name="T39" fmla="*/ 218 h 253"/>
                  <a:gd name="T40" fmla="*/ 127 w 177"/>
                  <a:gd name="T41" fmla="*/ 219 h 253"/>
                  <a:gd name="T42" fmla="*/ 127 w 177"/>
                  <a:gd name="T43" fmla="*/ 219 h 253"/>
                  <a:gd name="T44" fmla="*/ 135 w 177"/>
                  <a:gd name="T45" fmla="*/ 223 h 253"/>
                  <a:gd name="T46" fmla="*/ 140 w 177"/>
                  <a:gd name="T47" fmla="*/ 225 h 253"/>
                  <a:gd name="T48" fmla="*/ 147 w 177"/>
                  <a:gd name="T49" fmla="*/ 228 h 253"/>
                  <a:gd name="T50" fmla="*/ 151 w 177"/>
                  <a:gd name="T51" fmla="*/ 233 h 253"/>
                  <a:gd name="T52" fmla="*/ 156 w 177"/>
                  <a:gd name="T53" fmla="*/ 237 h 253"/>
                  <a:gd name="T54" fmla="*/ 159 w 177"/>
                  <a:gd name="T55" fmla="*/ 242 h 253"/>
                  <a:gd name="T56" fmla="*/ 162 w 177"/>
                  <a:gd name="T57" fmla="*/ 247 h 253"/>
                  <a:gd name="T58" fmla="*/ 164 w 177"/>
                  <a:gd name="T59" fmla="*/ 253 h 253"/>
                  <a:gd name="T60" fmla="*/ 164 w 177"/>
                  <a:gd name="T61" fmla="*/ 253 h 253"/>
                  <a:gd name="T62" fmla="*/ 171 w 177"/>
                  <a:gd name="T63" fmla="*/ 242 h 253"/>
                  <a:gd name="T64" fmla="*/ 175 w 177"/>
                  <a:gd name="T65" fmla="*/ 232 h 253"/>
                  <a:gd name="T66" fmla="*/ 177 w 177"/>
                  <a:gd name="T67" fmla="*/ 223 h 253"/>
                  <a:gd name="T68" fmla="*/ 177 w 177"/>
                  <a:gd name="T69" fmla="*/ 216 h 253"/>
                  <a:gd name="T70" fmla="*/ 176 w 177"/>
                  <a:gd name="T71" fmla="*/ 211 h 253"/>
                  <a:gd name="T72" fmla="*/ 174 w 177"/>
                  <a:gd name="T73" fmla="*/ 209 h 253"/>
                  <a:gd name="T74" fmla="*/ 172 w 177"/>
                  <a:gd name="T75" fmla="*/ 208 h 253"/>
                  <a:gd name="T76" fmla="*/ 165 w 177"/>
                  <a:gd name="T77" fmla="*/ 207 h 253"/>
                  <a:gd name="T78" fmla="*/ 156 w 177"/>
                  <a:gd name="T79" fmla="*/ 207 h 253"/>
                  <a:gd name="T80" fmla="*/ 156 w 177"/>
                  <a:gd name="T81" fmla="*/ 207 h 253"/>
                  <a:gd name="T82" fmla="*/ 145 w 177"/>
                  <a:gd name="T83" fmla="*/ 206 h 253"/>
                  <a:gd name="T84" fmla="*/ 133 w 177"/>
                  <a:gd name="T85" fmla="*/ 205 h 253"/>
                  <a:gd name="T86" fmla="*/ 123 w 177"/>
                  <a:gd name="T87" fmla="*/ 202 h 253"/>
                  <a:gd name="T88" fmla="*/ 114 w 177"/>
                  <a:gd name="T89" fmla="*/ 200 h 253"/>
                  <a:gd name="T90" fmla="*/ 106 w 177"/>
                  <a:gd name="T91" fmla="*/ 197 h 253"/>
                  <a:gd name="T92" fmla="*/ 100 w 177"/>
                  <a:gd name="T93" fmla="*/ 193 h 253"/>
                  <a:gd name="T94" fmla="*/ 93 w 177"/>
                  <a:gd name="T95" fmla="*/ 189 h 253"/>
                  <a:gd name="T96" fmla="*/ 88 w 177"/>
                  <a:gd name="T97" fmla="*/ 183 h 253"/>
                  <a:gd name="T98" fmla="*/ 88 w 177"/>
                  <a:gd name="T99" fmla="*/ 183 h 253"/>
                  <a:gd name="T100" fmla="*/ 90 w 177"/>
                  <a:gd name="T101" fmla="*/ 170 h 253"/>
                  <a:gd name="T102" fmla="*/ 94 w 177"/>
                  <a:gd name="T103" fmla="*/ 155 h 253"/>
                  <a:gd name="T104" fmla="*/ 131 w 177"/>
                  <a:gd name="T105" fmla="*/ 82 h 253"/>
                  <a:gd name="T106" fmla="*/ 61 w 177"/>
                  <a:gd name="T107" fmla="*/ 0 h 253"/>
                  <a:gd name="T108" fmla="*/ 61 w 177"/>
                  <a:gd name="T109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7" h="253">
                    <a:moveTo>
                      <a:pt x="61" y="0"/>
                    </a:moveTo>
                    <a:lnTo>
                      <a:pt x="61" y="0"/>
                    </a:lnTo>
                    <a:lnTo>
                      <a:pt x="65" y="12"/>
                    </a:lnTo>
                    <a:lnTo>
                      <a:pt x="67" y="26"/>
                    </a:lnTo>
                    <a:lnTo>
                      <a:pt x="69" y="38"/>
                    </a:lnTo>
                    <a:lnTo>
                      <a:pt x="69" y="51"/>
                    </a:lnTo>
                    <a:lnTo>
                      <a:pt x="68" y="63"/>
                    </a:lnTo>
                    <a:lnTo>
                      <a:pt x="66" y="75"/>
                    </a:lnTo>
                    <a:lnTo>
                      <a:pt x="63" y="88"/>
                    </a:lnTo>
                    <a:lnTo>
                      <a:pt x="58" y="100"/>
                    </a:lnTo>
                    <a:lnTo>
                      <a:pt x="0" y="207"/>
                    </a:lnTo>
                    <a:lnTo>
                      <a:pt x="0" y="207"/>
                    </a:lnTo>
                    <a:lnTo>
                      <a:pt x="12" y="208"/>
                    </a:lnTo>
                    <a:lnTo>
                      <a:pt x="12" y="208"/>
                    </a:lnTo>
                    <a:lnTo>
                      <a:pt x="38" y="210"/>
                    </a:lnTo>
                    <a:lnTo>
                      <a:pt x="63" y="213"/>
                    </a:lnTo>
                    <a:lnTo>
                      <a:pt x="63" y="213"/>
                    </a:lnTo>
                    <a:lnTo>
                      <a:pt x="70" y="215"/>
                    </a:lnTo>
                    <a:lnTo>
                      <a:pt x="70" y="215"/>
                    </a:lnTo>
                    <a:lnTo>
                      <a:pt x="78" y="218"/>
                    </a:lnTo>
                    <a:lnTo>
                      <a:pt x="127" y="219"/>
                    </a:lnTo>
                    <a:lnTo>
                      <a:pt x="127" y="219"/>
                    </a:lnTo>
                    <a:lnTo>
                      <a:pt x="135" y="223"/>
                    </a:lnTo>
                    <a:lnTo>
                      <a:pt x="140" y="225"/>
                    </a:lnTo>
                    <a:lnTo>
                      <a:pt x="147" y="228"/>
                    </a:lnTo>
                    <a:lnTo>
                      <a:pt x="151" y="233"/>
                    </a:lnTo>
                    <a:lnTo>
                      <a:pt x="156" y="237"/>
                    </a:lnTo>
                    <a:lnTo>
                      <a:pt x="159" y="242"/>
                    </a:lnTo>
                    <a:lnTo>
                      <a:pt x="162" y="247"/>
                    </a:lnTo>
                    <a:lnTo>
                      <a:pt x="164" y="253"/>
                    </a:lnTo>
                    <a:lnTo>
                      <a:pt x="164" y="253"/>
                    </a:lnTo>
                    <a:lnTo>
                      <a:pt x="171" y="242"/>
                    </a:lnTo>
                    <a:lnTo>
                      <a:pt x="175" y="232"/>
                    </a:lnTo>
                    <a:lnTo>
                      <a:pt x="177" y="223"/>
                    </a:lnTo>
                    <a:lnTo>
                      <a:pt x="177" y="216"/>
                    </a:lnTo>
                    <a:lnTo>
                      <a:pt x="176" y="211"/>
                    </a:lnTo>
                    <a:lnTo>
                      <a:pt x="174" y="209"/>
                    </a:lnTo>
                    <a:lnTo>
                      <a:pt x="172" y="208"/>
                    </a:lnTo>
                    <a:lnTo>
                      <a:pt x="165" y="207"/>
                    </a:lnTo>
                    <a:lnTo>
                      <a:pt x="156" y="207"/>
                    </a:lnTo>
                    <a:lnTo>
                      <a:pt x="156" y="207"/>
                    </a:lnTo>
                    <a:lnTo>
                      <a:pt x="145" y="206"/>
                    </a:lnTo>
                    <a:lnTo>
                      <a:pt x="133" y="205"/>
                    </a:lnTo>
                    <a:lnTo>
                      <a:pt x="123" y="202"/>
                    </a:lnTo>
                    <a:lnTo>
                      <a:pt x="114" y="200"/>
                    </a:lnTo>
                    <a:lnTo>
                      <a:pt x="106" y="197"/>
                    </a:lnTo>
                    <a:lnTo>
                      <a:pt x="100" y="193"/>
                    </a:lnTo>
                    <a:lnTo>
                      <a:pt x="93" y="189"/>
                    </a:lnTo>
                    <a:lnTo>
                      <a:pt x="88" y="183"/>
                    </a:lnTo>
                    <a:lnTo>
                      <a:pt x="88" y="183"/>
                    </a:lnTo>
                    <a:lnTo>
                      <a:pt x="90" y="170"/>
                    </a:lnTo>
                    <a:lnTo>
                      <a:pt x="94" y="155"/>
                    </a:lnTo>
                    <a:lnTo>
                      <a:pt x="131" y="82"/>
                    </a:lnTo>
                    <a:lnTo>
                      <a:pt x="61" y="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DB58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2" name="Freeform 597"/>
              <p:cNvSpPr>
                <a:spLocks noEditPoints="1"/>
              </p:cNvSpPr>
              <p:nvPr/>
            </p:nvSpPr>
            <p:spPr bwMode="auto">
              <a:xfrm>
                <a:off x="5229226" y="3630613"/>
                <a:ext cx="214313" cy="725488"/>
              </a:xfrm>
              <a:custGeom>
                <a:avLst/>
                <a:gdLst>
                  <a:gd name="T0" fmla="*/ 123 w 135"/>
                  <a:gd name="T1" fmla="*/ 5 h 457"/>
                  <a:gd name="T2" fmla="*/ 72 w 135"/>
                  <a:gd name="T3" fmla="*/ 0 h 457"/>
                  <a:gd name="T4" fmla="*/ 44 w 135"/>
                  <a:gd name="T5" fmla="*/ 41 h 457"/>
                  <a:gd name="T6" fmla="*/ 30 w 135"/>
                  <a:gd name="T7" fmla="*/ 71 h 457"/>
                  <a:gd name="T8" fmla="*/ 85 w 135"/>
                  <a:gd name="T9" fmla="*/ 65 h 457"/>
                  <a:gd name="T10" fmla="*/ 63 w 135"/>
                  <a:gd name="T11" fmla="*/ 113 h 457"/>
                  <a:gd name="T12" fmla="*/ 51 w 135"/>
                  <a:gd name="T13" fmla="*/ 155 h 457"/>
                  <a:gd name="T14" fmla="*/ 45 w 135"/>
                  <a:gd name="T15" fmla="*/ 196 h 457"/>
                  <a:gd name="T16" fmla="*/ 45 w 135"/>
                  <a:gd name="T17" fmla="*/ 236 h 457"/>
                  <a:gd name="T18" fmla="*/ 44 w 135"/>
                  <a:gd name="T19" fmla="*/ 261 h 457"/>
                  <a:gd name="T20" fmla="*/ 42 w 135"/>
                  <a:gd name="T21" fmla="*/ 272 h 457"/>
                  <a:gd name="T22" fmla="*/ 34 w 135"/>
                  <a:gd name="T23" fmla="*/ 293 h 457"/>
                  <a:gd name="T24" fmla="*/ 12 w 135"/>
                  <a:gd name="T25" fmla="*/ 324 h 457"/>
                  <a:gd name="T26" fmla="*/ 0 w 135"/>
                  <a:gd name="T27" fmla="*/ 354 h 457"/>
                  <a:gd name="T28" fmla="*/ 20 w 135"/>
                  <a:gd name="T29" fmla="*/ 395 h 457"/>
                  <a:gd name="T30" fmla="*/ 66 w 135"/>
                  <a:gd name="T31" fmla="*/ 414 h 457"/>
                  <a:gd name="T32" fmla="*/ 71 w 135"/>
                  <a:gd name="T33" fmla="*/ 253 h 457"/>
                  <a:gd name="T34" fmla="*/ 102 w 135"/>
                  <a:gd name="T35" fmla="*/ 149 h 457"/>
                  <a:gd name="T36" fmla="*/ 121 w 135"/>
                  <a:gd name="T37" fmla="*/ 106 h 457"/>
                  <a:gd name="T38" fmla="*/ 135 w 135"/>
                  <a:gd name="T39" fmla="*/ 52 h 457"/>
                  <a:gd name="T40" fmla="*/ 130 w 135"/>
                  <a:gd name="T41" fmla="*/ 7 h 457"/>
                  <a:gd name="T42" fmla="*/ 123 w 135"/>
                  <a:gd name="T43" fmla="*/ 9 h 457"/>
                  <a:gd name="T44" fmla="*/ 128 w 135"/>
                  <a:gd name="T45" fmla="*/ 18 h 457"/>
                  <a:gd name="T46" fmla="*/ 74 w 135"/>
                  <a:gd name="T47" fmla="*/ 5 h 457"/>
                  <a:gd name="T48" fmla="*/ 123 w 135"/>
                  <a:gd name="T49" fmla="*/ 9 h 457"/>
                  <a:gd name="T50" fmla="*/ 90 w 135"/>
                  <a:gd name="T51" fmla="*/ 66 h 457"/>
                  <a:gd name="T52" fmla="*/ 81 w 135"/>
                  <a:gd name="T53" fmla="*/ 100 h 457"/>
                  <a:gd name="T54" fmla="*/ 60 w 135"/>
                  <a:gd name="T55" fmla="*/ 179 h 457"/>
                  <a:gd name="T56" fmla="*/ 56 w 135"/>
                  <a:gd name="T57" fmla="*/ 210 h 457"/>
                  <a:gd name="T58" fmla="*/ 56 w 135"/>
                  <a:gd name="T59" fmla="*/ 241 h 457"/>
                  <a:gd name="T60" fmla="*/ 47 w 135"/>
                  <a:gd name="T61" fmla="*/ 285 h 457"/>
                  <a:gd name="T62" fmla="*/ 9 w 135"/>
                  <a:gd name="T63" fmla="*/ 360 h 457"/>
                  <a:gd name="T64" fmla="*/ 16 w 135"/>
                  <a:gd name="T65" fmla="*/ 326 h 457"/>
                  <a:gd name="T66" fmla="*/ 31 w 135"/>
                  <a:gd name="T67" fmla="*/ 306 h 457"/>
                  <a:gd name="T68" fmla="*/ 43 w 135"/>
                  <a:gd name="T69" fmla="*/ 282 h 457"/>
                  <a:gd name="T70" fmla="*/ 46 w 135"/>
                  <a:gd name="T71" fmla="*/ 273 h 457"/>
                  <a:gd name="T72" fmla="*/ 48 w 135"/>
                  <a:gd name="T73" fmla="*/ 262 h 457"/>
                  <a:gd name="T74" fmla="*/ 49 w 135"/>
                  <a:gd name="T75" fmla="*/ 236 h 457"/>
                  <a:gd name="T76" fmla="*/ 49 w 135"/>
                  <a:gd name="T77" fmla="*/ 215 h 457"/>
                  <a:gd name="T78" fmla="*/ 52 w 135"/>
                  <a:gd name="T79" fmla="*/ 179 h 457"/>
                  <a:gd name="T80" fmla="*/ 61 w 135"/>
                  <a:gd name="T81" fmla="*/ 134 h 457"/>
                  <a:gd name="T82" fmla="*/ 66 w 135"/>
                  <a:gd name="T83" fmla="*/ 115 h 457"/>
                  <a:gd name="T84" fmla="*/ 89 w 135"/>
                  <a:gd name="T85" fmla="*/ 68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5" h="457">
                    <a:moveTo>
                      <a:pt x="130" y="7"/>
                    </a:moveTo>
                    <a:lnTo>
                      <a:pt x="130" y="7"/>
                    </a:lnTo>
                    <a:lnTo>
                      <a:pt x="123" y="5"/>
                    </a:lnTo>
                    <a:lnTo>
                      <a:pt x="123" y="5"/>
                    </a:lnTo>
                    <a:lnTo>
                      <a:pt x="98" y="2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56" y="20"/>
                    </a:lnTo>
                    <a:lnTo>
                      <a:pt x="44" y="41"/>
                    </a:lnTo>
                    <a:lnTo>
                      <a:pt x="38" y="51"/>
                    </a:lnTo>
                    <a:lnTo>
                      <a:pt x="35" y="61"/>
                    </a:lnTo>
                    <a:lnTo>
                      <a:pt x="30" y="71"/>
                    </a:lnTo>
                    <a:lnTo>
                      <a:pt x="28" y="81"/>
                    </a:lnTo>
                    <a:lnTo>
                      <a:pt x="85" y="65"/>
                    </a:lnTo>
                    <a:lnTo>
                      <a:pt x="85" y="65"/>
                    </a:lnTo>
                    <a:lnTo>
                      <a:pt x="73" y="89"/>
                    </a:lnTo>
                    <a:lnTo>
                      <a:pt x="63" y="113"/>
                    </a:lnTo>
                    <a:lnTo>
                      <a:pt x="63" y="113"/>
                    </a:lnTo>
                    <a:lnTo>
                      <a:pt x="56" y="132"/>
                    </a:lnTo>
                    <a:lnTo>
                      <a:pt x="56" y="132"/>
                    </a:lnTo>
                    <a:lnTo>
                      <a:pt x="51" y="155"/>
                    </a:lnTo>
                    <a:lnTo>
                      <a:pt x="47" y="179"/>
                    </a:lnTo>
                    <a:lnTo>
                      <a:pt x="47" y="179"/>
                    </a:lnTo>
                    <a:lnTo>
                      <a:pt x="45" y="196"/>
                    </a:lnTo>
                    <a:lnTo>
                      <a:pt x="45" y="215"/>
                    </a:lnTo>
                    <a:lnTo>
                      <a:pt x="45" y="215"/>
                    </a:lnTo>
                    <a:lnTo>
                      <a:pt x="45" y="236"/>
                    </a:lnTo>
                    <a:lnTo>
                      <a:pt x="45" y="236"/>
                    </a:lnTo>
                    <a:lnTo>
                      <a:pt x="45" y="249"/>
                    </a:lnTo>
                    <a:lnTo>
                      <a:pt x="44" y="261"/>
                    </a:lnTo>
                    <a:lnTo>
                      <a:pt x="44" y="261"/>
                    </a:lnTo>
                    <a:lnTo>
                      <a:pt x="42" y="272"/>
                    </a:lnTo>
                    <a:lnTo>
                      <a:pt x="42" y="272"/>
                    </a:lnTo>
                    <a:lnTo>
                      <a:pt x="38" y="280"/>
                    </a:lnTo>
                    <a:lnTo>
                      <a:pt x="38" y="280"/>
                    </a:lnTo>
                    <a:lnTo>
                      <a:pt x="34" y="293"/>
                    </a:lnTo>
                    <a:lnTo>
                      <a:pt x="28" y="304"/>
                    </a:lnTo>
                    <a:lnTo>
                      <a:pt x="20" y="314"/>
                    </a:lnTo>
                    <a:lnTo>
                      <a:pt x="12" y="324"/>
                    </a:lnTo>
                    <a:lnTo>
                      <a:pt x="6" y="339"/>
                    </a:lnTo>
                    <a:lnTo>
                      <a:pt x="0" y="354"/>
                    </a:lnTo>
                    <a:lnTo>
                      <a:pt x="0" y="354"/>
                    </a:lnTo>
                    <a:lnTo>
                      <a:pt x="8" y="367"/>
                    </a:lnTo>
                    <a:lnTo>
                      <a:pt x="15" y="380"/>
                    </a:lnTo>
                    <a:lnTo>
                      <a:pt x="20" y="395"/>
                    </a:lnTo>
                    <a:lnTo>
                      <a:pt x="25" y="412"/>
                    </a:lnTo>
                    <a:lnTo>
                      <a:pt x="31" y="457"/>
                    </a:lnTo>
                    <a:lnTo>
                      <a:pt x="66" y="414"/>
                    </a:lnTo>
                    <a:lnTo>
                      <a:pt x="66" y="281"/>
                    </a:lnTo>
                    <a:lnTo>
                      <a:pt x="66" y="281"/>
                    </a:lnTo>
                    <a:lnTo>
                      <a:pt x="71" y="253"/>
                    </a:lnTo>
                    <a:lnTo>
                      <a:pt x="79" y="222"/>
                    </a:lnTo>
                    <a:lnTo>
                      <a:pt x="89" y="187"/>
                    </a:lnTo>
                    <a:lnTo>
                      <a:pt x="102" y="149"/>
                    </a:lnTo>
                    <a:lnTo>
                      <a:pt x="102" y="149"/>
                    </a:lnTo>
                    <a:lnTo>
                      <a:pt x="112" y="127"/>
                    </a:lnTo>
                    <a:lnTo>
                      <a:pt x="121" y="106"/>
                    </a:lnTo>
                    <a:lnTo>
                      <a:pt x="127" y="87"/>
                    </a:lnTo>
                    <a:lnTo>
                      <a:pt x="133" y="69"/>
                    </a:lnTo>
                    <a:lnTo>
                      <a:pt x="135" y="52"/>
                    </a:lnTo>
                    <a:lnTo>
                      <a:pt x="135" y="35"/>
                    </a:lnTo>
                    <a:lnTo>
                      <a:pt x="134" y="20"/>
                    </a:lnTo>
                    <a:lnTo>
                      <a:pt x="130" y="7"/>
                    </a:lnTo>
                    <a:lnTo>
                      <a:pt x="130" y="7"/>
                    </a:lnTo>
                    <a:close/>
                    <a:moveTo>
                      <a:pt x="123" y="9"/>
                    </a:moveTo>
                    <a:lnTo>
                      <a:pt x="123" y="9"/>
                    </a:lnTo>
                    <a:lnTo>
                      <a:pt x="127" y="10"/>
                    </a:lnTo>
                    <a:lnTo>
                      <a:pt x="127" y="10"/>
                    </a:lnTo>
                    <a:lnTo>
                      <a:pt x="128" y="18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4" y="5"/>
                    </a:lnTo>
                    <a:lnTo>
                      <a:pt x="74" y="5"/>
                    </a:lnTo>
                    <a:lnTo>
                      <a:pt x="99" y="7"/>
                    </a:lnTo>
                    <a:lnTo>
                      <a:pt x="123" y="9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  <a:moveTo>
                      <a:pt x="90" y="66"/>
                    </a:moveTo>
                    <a:lnTo>
                      <a:pt x="93" y="75"/>
                    </a:lnTo>
                    <a:lnTo>
                      <a:pt x="93" y="75"/>
                    </a:lnTo>
                    <a:lnTo>
                      <a:pt x="81" y="100"/>
                    </a:lnTo>
                    <a:lnTo>
                      <a:pt x="71" y="125"/>
                    </a:lnTo>
                    <a:lnTo>
                      <a:pt x="64" y="152"/>
                    </a:lnTo>
                    <a:lnTo>
                      <a:pt x="60" y="179"/>
                    </a:lnTo>
                    <a:lnTo>
                      <a:pt x="60" y="179"/>
                    </a:lnTo>
                    <a:lnTo>
                      <a:pt x="57" y="195"/>
                    </a:lnTo>
                    <a:lnTo>
                      <a:pt x="56" y="210"/>
                    </a:lnTo>
                    <a:lnTo>
                      <a:pt x="55" y="225"/>
                    </a:lnTo>
                    <a:lnTo>
                      <a:pt x="56" y="241"/>
                    </a:lnTo>
                    <a:lnTo>
                      <a:pt x="56" y="241"/>
                    </a:lnTo>
                    <a:lnTo>
                      <a:pt x="55" y="255"/>
                    </a:lnTo>
                    <a:lnTo>
                      <a:pt x="53" y="270"/>
                    </a:lnTo>
                    <a:lnTo>
                      <a:pt x="47" y="285"/>
                    </a:lnTo>
                    <a:lnTo>
                      <a:pt x="40" y="300"/>
                    </a:lnTo>
                    <a:lnTo>
                      <a:pt x="22" y="331"/>
                    </a:lnTo>
                    <a:lnTo>
                      <a:pt x="9" y="360"/>
                    </a:lnTo>
                    <a:lnTo>
                      <a:pt x="9" y="360"/>
                    </a:lnTo>
                    <a:lnTo>
                      <a:pt x="4" y="354"/>
                    </a:lnTo>
                    <a:lnTo>
                      <a:pt x="16" y="326"/>
                    </a:lnTo>
                    <a:lnTo>
                      <a:pt x="16" y="326"/>
                    </a:lnTo>
                    <a:lnTo>
                      <a:pt x="25" y="316"/>
                    </a:lnTo>
                    <a:lnTo>
                      <a:pt x="31" y="306"/>
                    </a:lnTo>
                    <a:lnTo>
                      <a:pt x="38" y="295"/>
                    </a:lnTo>
                    <a:lnTo>
                      <a:pt x="43" y="281"/>
                    </a:lnTo>
                    <a:lnTo>
                      <a:pt x="43" y="282"/>
                    </a:lnTo>
                    <a:lnTo>
                      <a:pt x="43" y="282"/>
                    </a:lnTo>
                    <a:lnTo>
                      <a:pt x="46" y="273"/>
                    </a:lnTo>
                    <a:lnTo>
                      <a:pt x="46" y="273"/>
                    </a:lnTo>
                    <a:lnTo>
                      <a:pt x="48" y="262"/>
                    </a:lnTo>
                    <a:lnTo>
                      <a:pt x="48" y="262"/>
                    </a:lnTo>
                    <a:lnTo>
                      <a:pt x="48" y="262"/>
                    </a:lnTo>
                    <a:lnTo>
                      <a:pt x="49" y="250"/>
                    </a:lnTo>
                    <a:lnTo>
                      <a:pt x="49" y="236"/>
                    </a:lnTo>
                    <a:lnTo>
                      <a:pt x="49" y="236"/>
                    </a:lnTo>
                    <a:lnTo>
                      <a:pt x="49" y="236"/>
                    </a:lnTo>
                    <a:lnTo>
                      <a:pt x="49" y="236"/>
                    </a:lnTo>
                    <a:lnTo>
                      <a:pt x="49" y="215"/>
                    </a:lnTo>
                    <a:lnTo>
                      <a:pt x="49" y="215"/>
                    </a:lnTo>
                    <a:lnTo>
                      <a:pt x="49" y="197"/>
                    </a:lnTo>
                    <a:lnTo>
                      <a:pt x="52" y="179"/>
                    </a:lnTo>
                    <a:lnTo>
                      <a:pt x="52" y="179"/>
                    </a:lnTo>
                    <a:lnTo>
                      <a:pt x="55" y="156"/>
                    </a:lnTo>
                    <a:lnTo>
                      <a:pt x="61" y="134"/>
                    </a:lnTo>
                    <a:lnTo>
                      <a:pt x="61" y="134"/>
                    </a:lnTo>
                    <a:lnTo>
                      <a:pt x="66" y="115"/>
                    </a:lnTo>
                    <a:lnTo>
                      <a:pt x="66" y="115"/>
                    </a:lnTo>
                    <a:lnTo>
                      <a:pt x="76" y="91"/>
                    </a:lnTo>
                    <a:lnTo>
                      <a:pt x="89" y="68"/>
                    </a:lnTo>
                    <a:lnTo>
                      <a:pt x="89" y="68"/>
                    </a:lnTo>
                    <a:lnTo>
                      <a:pt x="90" y="66"/>
                    </a:lnTo>
                    <a:lnTo>
                      <a:pt x="90" y="66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3" name="Freeform 598"/>
              <p:cNvSpPr>
                <a:spLocks/>
              </p:cNvSpPr>
              <p:nvPr/>
            </p:nvSpPr>
            <p:spPr bwMode="auto">
              <a:xfrm>
                <a:off x="5338763" y="3638551"/>
                <a:ext cx="93663" cy="20638"/>
              </a:xfrm>
              <a:custGeom>
                <a:avLst/>
                <a:gdLst>
                  <a:gd name="T0" fmla="*/ 58 w 59"/>
                  <a:gd name="T1" fmla="*/ 5 h 13"/>
                  <a:gd name="T2" fmla="*/ 58 w 59"/>
                  <a:gd name="T3" fmla="*/ 5 h 13"/>
                  <a:gd name="T4" fmla="*/ 54 w 59"/>
                  <a:gd name="T5" fmla="*/ 4 h 13"/>
                  <a:gd name="T6" fmla="*/ 54 w 59"/>
                  <a:gd name="T7" fmla="*/ 4 h 13"/>
                  <a:gd name="T8" fmla="*/ 54 w 59"/>
                  <a:gd name="T9" fmla="*/ 4 h 13"/>
                  <a:gd name="T10" fmla="*/ 30 w 59"/>
                  <a:gd name="T11" fmla="*/ 2 h 13"/>
                  <a:gd name="T12" fmla="*/ 5 w 59"/>
                  <a:gd name="T13" fmla="*/ 0 h 13"/>
                  <a:gd name="T14" fmla="*/ 5 w 59"/>
                  <a:gd name="T15" fmla="*/ 0 h 13"/>
                  <a:gd name="T16" fmla="*/ 0 w 59"/>
                  <a:gd name="T17" fmla="*/ 6 h 13"/>
                  <a:gd name="T18" fmla="*/ 59 w 59"/>
                  <a:gd name="T19" fmla="*/ 13 h 13"/>
                  <a:gd name="T20" fmla="*/ 59 w 59"/>
                  <a:gd name="T21" fmla="*/ 13 h 13"/>
                  <a:gd name="T22" fmla="*/ 58 w 59"/>
                  <a:gd name="T23" fmla="*/ 5 h 13"/>
                  <a:gd name="T24" fmla="*/ 58 w 59"/>
                  <a:gd name="T25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9" h="13">
                    <a:moveTo>
                      <a:pt x="58" y="5"/>
                    </a:moveTo>
                    <a:lnTo>
                      <a:pt x="58" y="5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3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9" y="13"/>
                    </a:lnTo>
                    <a:lnTo>
                      <a:pt x="59" y="13"/>
                    </a:lnTo>
                    <a:lnTo>
                      <a:pt x="58" y="5"/>
                    </a:lnTo>
                    <a:lnTo>
                      <a:pt x="58" y="5"/>
                    </a:lnTo>
                    <a:close/>
                  </a:path>
                </a:pathLst>
              </a:custGeom>
              <a:solidFill>
                <a:srgbClr val="F3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4" name="Freeform 599"/>
              <p:cNvSpPr>
                <a:spLocks/>
              </p:cNvSpPr>
              <p:nvPr/>
            </p:nvSpPr>
            <p:spPr bwMode="auto">
              <a:xfrm>
                <a:off x="5235576" y="3735388"/>
                <a:ext cx="141288" cy="466725"/>
              </a:xfrm>
              <a:custGeom>
                <a:avLst/>
                <a:gdLst>
                  <a:gd name="T0" fmla="*/ 89 w 89"/>
                  <a:gd name="T1" fmla="*/ 9 h 294"/>
                  <a:gd name="T2" fmla="*/ 86 w 89"/>
                  <a:gd name="T3" fmla="*/ 0 h 294"/>
                  <a:gd name="T4" fmla="*/ 86 w 89"/>
                  <a:gd name="T5" fmla="*/ 0 h 294"/>
                  <a:gd name="T6" fmla="*/ 85 w 89"/>
                  <a:gd name="T7" fmla="*/ 2 h 294"/>
                  <a:gd name="T8" fmla="*/ 85 w 89"/>
                  <a:gd name="T9" fmla="*/ 2 h 294"/>
                  <a:gd name="T10" fmla="*/ 72 w 89"/>
                  <a:gd name="T11" fmla="*/ 25 h 294"/>
                  <a:gd name="T12" fmla="*/ 62 w 89"/>
                  <a:gd name="T13" fmla="*/ 49 h 294"/>
                  <a:gd name="T14" fmla="*/ 62 w 89"/>
                  <a:gd name="T15" fmla="*/ 49 h 294"/>
                  <a:gd name="T16" fmla="*/ 57 w 89"/>
                  <a:gd name="T17" fmla="*/ 68 h 294"/>
                  <a:gd name="T18" fmla="*/ 57 w 89"/>
                  <a:gd name="T19" fmla="*/ 68 h 294"/>
                  <a:gd name="T20" fmla="*/ 51 w 89"/>
                  <a:gd name="T21" fmla="*/ 90 h 294"/>
                  <a:gd name="T22" fmla="*/ 48 w 89"/>
                  <a:gd name="T23" fmla="*/ 113 h 294"/>
                  <a:gd name="T24" fmla="*/ 48 w 89"/>
                  <a:gd name="T25" fmla="*/ 113 h 294"/>
                  <a:gd name="T26" fmla="*/ 45 w 89"/>
                  <a:gd name="T27" fmla="*/ 131 h 294"/>
                  <a:gd name="T28" fmla="*/ 45 w 89"/>
                  <a:gd name="T29" fmla="*/ 149 h 294"/>
                  <a:gd name="T30" fmla="*/ 45 w 89"/>
                  <a:gd name="T31" fmla="*/ 149 h 294"/>
                  <a:gd name="T32" fmla="*/ 45 w 89"/>
                  <a:gd name="T33" fmla="*/ 170 h 294"/>
                  <a:gd name="T34" fmla="*/ 45 w 89"/>
                  <a:gd name="T35" fmla="*/ 170 h 294"/>
                  <a:gd name="T36" fmla="*/ 45 w 89"/>
                  <a:gd name="T37" fmla="*/ 170 h 294"/>
                  <a:gd name="T38" fmla="*/ 45 w 89"/>
                  <a:gd name="T39" fmla="*/ 170 h 294"/>
                  <a:gd name="T40" fmla="*/ 45 w 89"/>
                  <a:gd name="T41" fmla="*/ 184 h 294"/>
                  <a:gd name="T42" fmla="*/ 44 w 89"/>
                  <a:gd name="T43" fmla="*/ 196 h 294"/>
                  <a:gd name="T44" fmla="*/ 44 w 89"/>
                  <a:gd name="T45" fmla="*/ 196 h 294"/>
                  <a:gd name="T46" fmla="*/ 44 w 89"/>
                  <a:gd name="T47" fmla="*/ 196 h 294"/>
                  <a:gd name="T48" fmla="*/ 42 w 89"/>
                  <a:gd name="T49" fmla="*/ 207 h 294"/>
                  <a:gd name="T50" fmla="*/ 42 w 89"/>
                  <a:gd name="T51" fmla="*/ 207 h 294"/>
                  <a:gd name="T52" fmla="*/ 39 w 89"/>
                  <a:gd name="T53" fmla="*/ 216 h 294"/>
                  <a:gd name="T54" fmla="*/ 39 w 89"/>
                  <a:gd name="T55" fmla="*/ 215 h 294"/>
                  <a:gd name="T56" fmla="*/ 39 w 89"/>
                  <a:gd name="T57" fmla="*/ 215 h 294"/>
                  <a:gd name="T58" fmla="*/ 34 w 89"/>
                  <a:gd name="T59" fmla="*/ 229 h 294"/>
                  <a:gd name="T60" fmla="*/ 27 w 89"/>
                  <a:gd name="T61" fmla="*/ 240 h 294"/>
                  <a:gd name="T62" fmla="*/ 21 w 89"/>
                  <a:gd name="T63" fmla="*/ 250 h 294"/>
                  <a:gd name="T64" fmla="*/ 12 w 89"/>
                  <a:gd name="T65" fmla="*/ 260 h 294"/>
                  <a:gd name="T66" fmla="*/ 0 w 89"/>
                  <a:gd name="T67" fmla="*/ 288 h 294"/>
                  <a:gd name="T68" fmla="*/ 0 w 89"/>
                  <a:gd name="T69" fmla="*/ 288 h 294"/>
                  <a:gd name="T70" fmla="*/ 5 w 89"/>
                  <a:gd name="T71" fmla="*/ 294 h 294"/>
                  <a:gd name="T72" fmla="*/ 18 w 89"/>
                  <a:gd name="T73" fmla="*/ 265 h 294"/>
                  <a:gd name="T74" fmla="*/ 36 w 89"/>
                  <a:gd name="T75" fmla="*/ 234 h 294"/>
                  <a:gd name="T76" fmla="*/ 36 w 89"/>
                  <a:gd name="T77" fmla="*/ 234 h 294"/>
                  <a:gd name="T78" fmla="*/ 43 w 89"/>
                  <a:gd name="T79" fmla="*/ 219 h 294"/>
                  <a:gd name="T80" fmla="*/ 49 w 89"/>
                  <a:gd name="T81" fmla="*/ 204 h 294"/>
                  <a:gd name="T82" fmla="*/ 51 w 89"/>
                  <a:gd name="T83" fmla="*/ 189 h 294"/>
                  <a:gd name="T84" fmla="*/ 52 w 89"/>
                  <a:gd name="T85" fmla="*/ 175 h 294"/>
                  <a:gd name="T86" fmla="*/ 52 w 89"/>
                  <a:gd name="T87" fmla="*/ 175 h 294"/>
                  <a:gd name="T88" fmla="*/ 51 w 89"/>
                  <a:gd name="T89" fmla="*/ 159 h 294"/>
                  <a:gd name="T90" fmla="*/ 52 w 89"/>
                  <a:gd name="T91" fmla="*/ 144 h 294"/>
                  <a:gd name="T92" fmla="*/ 53 w 89"/>
                  <a:gd name="T93" fmla="*/ 129 h 294"/>
                  <a:gd name="T94" fmla="*/ 56 w 89"/>
                  <a:gd name="T95" fmla="*/ 113 h 294"/>
                  <a:gd name="T96" fmla="*/ 56 w 89"/>
                  <a:gd name="T97" fmla="*/ 113 h 294"/>
                  <a:gd name="T98" fmla="*/ 60 w 89"/>
                  <a:gd name="T99" fmla="*/ 86 h 294"/>
                  <a:gd name="T100" fmla="*/ 67 w 89"/>
                  <a:gd name="T101" fmla="*/ 59 h 294"/>
                  <a:gd name="T102" fmla="*/ 77 w 89"/>
                  <a:gd name="T103" fmla="*/ 34 h 294"/>
                  <a:gd name="T104" fmla="*/ 89 w 89"/>
                  <a:gd name="T105" fmla="*/ 9 h 294"/>
                  <a:gd name="T106" fmla="*/ 89 w 89"/>
                  <a:gd name="T107" fmla="*/ 9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9" h="294">
                    <a:moveTo>
                      <a:pt x="89" y="9"/>
                    </a:moveTo>
                    <a:lnTo>
                      <a:pt x="86" y="0"/>
                    </a:lnTo>
                    <a:lnTo>
                      <a:pt x="86" y="0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72" y="25"/>
                    </a:lnTo>
                    <a:lnTo>
                      <a:pt x="62" y="49"/>
                    </a:lnTo>
                    <a:lnTo>
                      <a:pt x="62" y="49"/>
                    </a:lnTo>
                    <a:lnTo>
                      <a:pt x="57" y="68"/>
                    </a:lnTo>
                    <a:lnTo>
                      <a:pt x="57" y="68"/>
                    </a:lnTo>
                    <a:lnTo>
                      <a:pt x="51" y="90"/>
                    </a:lnTo>
                    <a:lnTo>
                      <a:pt x="48" y="113"/>
                    </a:lnTo>
                    <a:lnTo>
                      <a:pt x="48" y="113"/>
                    </a:lnTo>
                    <a:lnTo>
                      <a:pt x="45" y="131"/>
                    </a:lnTo>
                    <a:lnTo>
                      <a:pt x="45" y="149"/>
                    </a:lnTo>
                    <a:lnTo>
                      <a:pt x="45" y="149"/>
                    </a:lnTo>
                    <a:lnTo>
                      <a:pt x="45" y="170"/>
                    </a:lnTo>
                    <a:lnTo>
                      <a:pt x="45" y="170"/>
                    </a:lnTo>
                    <a:lnTo>
                      <a:pt x="45" y="170"/>
                    </a:lnTo>
                    <a:lnTo>
                      <a:pt x="45" y="170"/>
                    </a:lnTo>
                    <a:lnTo>
                      <a:pt x="45" y="184"/>
                    </a:lnTo>
                    <a:lnTo>
                      <a:pt x="44" y="196"/>
                    </a:lnTo>
                    <a:lnTo>
                      <a:pt x="44" y="196"/>
                    </a:lnTo>
                    <a:lnTo>
                      <a:pt x="44" y="196"/>
                    </a:lnTo>
                    <a:lnTo>
                      <a:pt x="42" y="207"/>
                    </a:lnTo>
                    <a:lnTo>
                      <a:pt x="42" y="207"/>
                    </a:lnTo>
                    <a:lnTo>
                      <a:pt x="39" y="216"/>
                    </a:lnTo>
                    <a:lnTo>
                      <a:pt x="39" y="215"/>
                    </a:lnTo>
                    <a:lnTo>
                      <a:pt x="39" y="215"/>
                    </a:lnTo>
                    <a:lnTo>
                      <a:pt x="34" y="229"/>
                    </a:lnTo>
                    <a:lnTo>
                      <a:pt x="27" y="240"/>
                    </a:lnTo>
                    <a:lnTo>
                      <a:pt x="21" y="250"/>
                    </a:lnTo>
                    <a:lnTo>
                      <a:pt x="12" y="260"/>
                    </a:lnTo>
                    <a:lnTo>
                      <a:pt x="0" y="288"/>
                    </a:lnTo>
                    <a:lnTo>
                      <a:pt x="0" y="288"/>
                    </a:lnTo>
                    <a:lnTo>
                      <a:pt x="5" y="294"/>
                    </a:lnTo>
                    <a:lnTo>
                      <a:pt x="18" y="265"/>
                    </a:lnTo>
                    <a:lnTo>
                      <a:pt x="36" y="234"/>
                    </a:lnTo>
                    <a:lnTo>
                      <a:pt x="36" y="234"/>
                    </a:lnTo>
                    <a:lnTo>
                      <a:pt x="43" y="219"/>
                    </a:lnTo>
                    <a:lnTo>
                      <a:pt x="49" y="204"/>
                    </a:lnTo>
                    <a:lnTo>
                      <a:pt x="51" y="189"/>
                    </a:lnTo>
                    <a:lnTo>
                      <a:pt x="52" y="175"/>
                    </a:lnTo>
                    <a:lnTo>
                      <a:pt x="52" y="175"/>
                    </a:lnTo>
                    <a:lnTo>
                      <a:pt x="51" y="159"/>
                    </a:lnTo>
                    <a:lnTo>
                      <a:pt x="52" y="144"/>
                    </a:lnTo>
                    <a:lnTo>
                      <a:pt x="53" y="129"/>
                    </a:lnTo>
                    <a:lnTo>
                      <a:pt x="56" y="113"/>
                    </a:lnTo>
                    <a:lnTo>
                      <a:pt x="56" y="113"/>
                    </a:lnTo>
                    <a:lnTo>
                      <a:pt x="60" y="86"/>
                    </a:lnTo>
                    <a:lnTo>
                      <a:pt x="67" y="59"/>
                    </a:lnTo>
                    <a:lnTo>
                      <a:pt x="77" y="34"/>
                    </a:lnTo>
                    <a:lnTo>
                      <a:pt x="89" y="9"/>
                    </a:lnTo>
                    <a:lnTo>
                      <a:pt x="89" y="9"/>
                    </a:lnTo>
                    <a:close/>
                  </a:path>
                </a:pathLst>
              </a:custGeom>
              <a:solidFill>
                <a:srgbClr val="F3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5" name="Freeform 600"/>
              <p:cNvSpPr>
                <a:spLocks/>
              </p:cNvSpPr>
              <p:nvPr/>
            </p:nvSpPr>
            <p:spPr bwMode="auto">
              <a:xfrm>
                <a:off x="5278438" y="3641726"/>
                <a:ext cx="307975" cy="714375"/>
              </a:xfrm>
              <a:custGeom>
                <a:avLst/>
                <a:gdLst>
                  <a:gd name="T0" fmla="*/ 107 w 194"/>
                  <a:gd name="T1" fmla="*/ 3 h 450"/>
                  <a:gd name="T2" fmla="*/ 99 w 194"/>
                  <a:gd name="T3" fmla="*/ 0 h 450"/>
                  <a:gd name="T4" fmla="*/ 104 w 194"/>
                  <a:gd name="T5" fmla="*/ 28 h 450"/>
                  <a:gd name="T6" fmla="*/ 102 w 194"/>
                  <a:gd name="T7" fmla="*/ 62 h 450"/>
                  <a:gd name="T8" fmla="*/ 90 w 194"/>
                  <a:gd name="T9" fmla="*/ 99 h 450"/>
                  <a:gd name="T10" fmla="*/ 71 w 194"/>
                  <a:gd name="T11" fmla="*/ 142 h 450"/>
                  <a:gd name="T12" fmla="*/ 58 w 194"/>
                  <a:gd name="T13" fmla="*/ 180 h 450"/>
                  <a:gd name="T14" fmla="*/ 40 w 194"/>
                  <a:gd name="T15" fmla="*/ 246 h 450"/>
                  <a:gd name="T16" fmla="*/ 35 w 194"/>
                  <a:gd name="T17" fmla="*/ 407 h 450"/>
                  <a:gd name="T18" fmla="*/ 0 w 194"/>
                  <a:gd name="T19" fmla="*/ 450 h 450"/>
                  <a:gd name="T20" fmla="*/ 20 w 194"/>
                  <a:gd name="T21" fmla="*/ 442 h 450"/>
                  <a:gd name="T22" fmla="*/ 35 w 194"/>
                  <a:gd name="T23" fmla="*/ 439 h 450"/>
                  <a:gd name="T24" fmla="*/ 48 w 194"/>
                  <a:gd name="T25" fmla="*/ 440 h 450"/>
                  <a:gd name="T26" fmla="*/ 56 w 194"/>
                  <a:gd name="T27" fmla="*/ 446 h 450"/>
                  <a:gd name="T28" fmla="*/ 60 w 194"/>
                  <a:gd name="T29" fmla="*/ 350 h 450"/>
                  <a:gd name="T30" fmla="*/ 62 w 194"/>
                  <a:gd name="T31" fmla="*/ 296 h 450"/>
                  <a:gd name="T32" fmla="*/ 61 w 194"/>
                  <a:gd name="T33" fmla="*/ 287 h 450"/>
                  <a:gd name="T34" fmla="*/ 61 w 194"/>
                  <a:gd name="T35" fmla="*/ 277 h 450"/>
                  <a:gd name="T36" fmla="*/ 61 w 194"/>
                  <a:gd name="T37" fmla="*/ 270 h 450"/>
                  <a:gd name="T38" fmla="*/ 92 w 194"/>
                  <a:gd name="T39" fmla="*/ 235 h 450"/>
                  <a:gd name="T40" fmla="*/ 121 w 194"/>
                  <a:gd name="T41" fmla="*/ 198 h 450"/>
                  <a:gd name="T42" fmla="*/ 148 w 194"/>
                  <a:gd name="T43" fmla="*/ 156 h 450"/>
                  <a:gd name="T44" fmla="*/ 174 w 194"/>
                  <a:gd name="T45" fmla="*/ 112 h 450"/>
                  <a:gd name="T46" fmla="*/ 180 w 194"/>
                  <a:gd name="T47" fmla="*/ 100 h 450"/>
                  <a:gd name="T48" fmla="*/ 186 w 194"/>
                  <a:gd name="T49" fmla="*/ 88 h 450"/>
                  <a:gd name="T50" fmla="*/ 193 w 194"/>
                  <a:gd name="T51" fmla="*/ 64 h 450"/>
                  <a:gd name="T52" fmla="*/ 194 w 194"/>
                  <a:gd name="T53" fmla="*/ 43 h 450"/>
                  <a:gd name="T54" fmla="*/ 193 w 194"/>
                  <a:gd name="T55" fmla="*/ 38 h 450"/>
                  <a:gd name="T56" fmla="*/ 191 w 194"/>
                  <a:gd name="T57" fmla="*/ 32 h 450"/>
                  <a:gd name="T58" fmla="*/ 185 w 194"/>
                  <a:gd name="T59" fmla="*/ 22 h 450"/>
                  <a:gd name="T60" fmla="*/ 176 w 194"/>
                  <a:gd name="T61" fmla="*/ 13 h 450"/>
                  <a:gd name="T62" fmla="*/ 164 w 194"/>
                  <a:gd name="T63" fmla="*/ 8 h 450"/>
                  <a:gd name="T64" fmla="*/ 156 w 194"/>
                  <a:gd name="T65" fmla="*/ 4 h 450"/>
                  <a:gd name="T66" fmla="*/ 160 w 194"/>
                  <a:gd name="T67" fmla="*/ 35 h 450"/>
                  <a:gd name="T68" fmla="*/ 158 w 194"/>
                  <a:gd name="T69" fmla="*/ 68 h 450"/>
                  <a:gd name="T70" fmla="*/ 150 w 194"/>
                  <a:gd name="T71" fmla="*/ 103 h 450"/>
                  <a:gd name="T72" fmla="*/ 133 w 194"/>
                  <a:gd name="T73" fmla="*/ 140 h 450"/>
                  <a:gd name="T74" fmla="*/ 80 w 194"/>
                  <a:gd name="T75" fmla="*/ 219 h 450"/>
                  <a:gd name="T76" fmla="*/ 129 w 194"/>
                  <a:gd name="T77" fmla="*/ 94 h 450"/>
                  <a:gd name="T78" fmla="*/ 135 w 194"/>
                  <a:gd name="T79" fmla="*/ 77 h 450"/>
                  <a:gd name="T80" fmla="*/ 140 w 194"/>
                  <a:gd name="T81" fmla="*/ 48 h 450"/>
                  <a:gd name="T82" fmla="*/ 137 w 194"/>
                  <a:gd name="T83" fmla="*/ 30 h 450"/>
                  <a:gd name="T84" fmla="*/ 132 w 194"/>
                  <a:gd name="T85" fmla="*/ 21 h 450"/>
                  <a:gd name="T86" fmla="*/ 124 w 194"/>
                  <a:gd name="T87" fmla="*/ 12 h 450"/>
                  <a:gd name="T88" fmla="*/ 107 w 194"/>
                  <a:gd name="T89" fmla="*/ 3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4" h="450">
                    <a:moveTo>
                      <a:pt x="107" y="3"/>
                    </a:moveTo>
                    <a:lnTo>
                      <a:pt x="107" y="3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103" y="13"/>
                    </a:lnTo>
                    <a:lnTo>
                      <a:pt x="104" y="28"/>
                    </a:lnTo>
                    <a:lnTo>
                      <a:pt x="104" y="45"/>
                    </a:lnTo>
                    <a:lnTo>
                      <a:pt x="102" y="62"/>
                    </a:lnTo>
                    <a:lnTo>
                      <a:pt x="96" y="80"/>
                    </a:lnTo>
                    <a:lnTo>
                      <a:pt x="90" y="99"/>
                    </a:lnTo>
                    <a:lnTo>
                      <a:pt x="81" y="120"/>
                    </a:lnTo>
                    <a:lnTo>
                      <a:pt x="71" y="142"/>
                    </a:lnTo>
                    <a:lnTo>
                      <a:pt x="71" y="142"/>
                    </a:lnTo>
                    <a:lnTo>
                      <a:pt x="58" y="180"/>
                    </a:lnTo>
                    <a:lnTo>
                      <a:pt x="48" y="215"/>
                    </a:lnTo>
                    <a:lnTo>
                      <a:pt x="40" y="246"/>
                    </a:lnTo>
                    <a:lnTo>
                      <a:pt x="35" y="274"/>
                    </a:lnTo>
                    <a:lnTo>
                      <a:pt x="35" y="407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11" y="445"/>
                    </a:lnTo>
                    <a:lnTo>
                      <a:pt x="20" y="442"/>
                    </a:lnTo>
                    <a:lnTo>
                      <a:pt x="29" y="440"/>
                    </a:lnTo>
                    <a:lnTo>
                      <a:pt x="35" y="439"/>
                    </a:lnTo>
                    <a:lnTo>
                      <a:pt x="42" y="439"/>
                    </a:lnTo>
                    <a:lnTo>
                      <a:pt x="48" y="440"/>
                    </a:lnTo>
                    <a:lnTo>
                      <a:pt x="52" y="442"/>
                    </a:lnTo>
                    <a:lnTo>
                      <a:pt x="56" y="446"/>
                    </a:lnTo>
                    <a:lnTo>
                      <a:pt x="59" y="359"/>
                    </a:lnTo>
                    <a:lnTo>
                      <a:pt x="60" y="350"/>
                    </a:lnTo>
                    <a:lnTo>
                      <a:pt x="62" y="296"/>
                    </a:lnTo>
                    <a:lnTo>
                      <a:pt x="62" y="296"/>
                    </a:lnTo>
                    <a:lnTo>
                      <a:pt x="61" y="287"/>
                    </a:lnTo>
                    <a:lnTo>
                      <a:pt x="61" y="287"/>
                    </a:lnTo>
                    <a:lnTo>
                      <a:pt x="61" y="277"/>
                    </a:lnTo>
                    <a:lnTo>
                      <a:pt x="61" y="277"/>
                    </a:lnTo>
                    <a:lnTo>
                      <a:pt x="61" y="270"/>
                    </a:lnTo>
                    <a:lnTo>
                      <a:pt x="61" y="270"/>
                    </a:lnTo>
                    <a:lnTo>
                      <a:pt x="77" y="253"/>
                    </a:lnTo>
                    <a:lnTo>
                      <a:pt x="92" y="235"/>
                    </a:lnTo>
                    <a:lnTo>
                      <a:pt x="106" y="217"/>
                    </a:lnTo>
                    <a:lnTo>
                      <a:pt x="121" y="198"/>
                    </a:lnTo>
                    <a:lnTo>
                      <a:pt x="134" y="178"/>
                    </a:lnTo>
                    <a:lnTo>
                      <a:pt x="148" y="156"/>
                    </a:lnTo>
                    <a:lnTo>
                      <a:pt x="161" y="135"/>
                    </a:lnTo>
                    <a:lnTo>
                      <a:pt x="174" y="112"/>
                    </a:lnTo>
                    <a:lnTo>
                      <a:pt x="174" y="112"/>
                    </a:lnTo>
                    <a:lnTo>
                      <a:pt x="180" y="100"/>
                    </a:lnTo>
                    <a:lnTo>
                      <a:pt x="186" y="88"/>
                    </a:lnTo>
                    <a:lnTo>
                      <a:pt x="186" y="88"/>
                    </a:lnTo>
                    <a:lnTo>
                      <a:pt x="191" y="75"/>
                    </a:lnTo>
                    <a:lnTo>
                      <a:pt x="193" y="64"/>
                    </a:lnTo>
                    <a:lnTo>
                      <a:pt x="194" y="53"/>
                    </a:lnTo>
                    <a:lnTo>
                      <a:pt x="194" y="43"/>
                    </a:lnTo>
                    <a:lnTo>
                      <a:pt x="194" y="43"/>
                    </a:lnTo>
                    <a:lnTo>
                      <a:pt x="193" y="38"/>
                    </a:lnTo>
                    <a:lnTo>
                      <a:pt x="193" y="38"/>
                    </a:lnTo>
                    <a:lnTo>
                      <a:pt x="191" y="32"/>
                    </a:lnTo>
                    <a:lnTo>
                      <a:pt x="188" y="27"/>
                    </a:lnTo>
                    <a:lnTo>
                      <a:pt x="185" y="22"/>
                    </a:lnTo>
                    <a:lnTo>
                      <a:pt x="180" y="18"/>
                    </a:lnTo>
                    <a:lnTo>
                      <a:pt x="176" y="13"/>
                    </a:lnTo>
                    <a:lnTo>
                      <a:pt x="169" y="10"/>
                    </a:lnTo>
                    <a:lnTo>
                      <a:pt x="164" y="8"/>
                    </a:lnTo>
                    <a:lnTo>
                      <a:pt x="156" y="4"/>
                    </a:lnTo>
                    <a:lnTo>
                      <a:pt x="156" y="4"/>
                    </a:lnTo>
                    <a:lnTo>
                      <a:pt x="159" y="20"/>
                    </a:lnTo>
                    <a:lnTo>
                      <a:pt x="160" y="35"/>
                    </a:lnTo>
                    <a:lnTo>
                      <a:pt x="160" y="52"/>
                    </a:lnTo>
                    <a:lnTo>
                      <a:pt x="158" y="68"/>
                    </a:lnTo>
                    <a:lnTo>
                      <a:pt x="155" y="85"/>
                    </a:lnTo>
                    <a:lnTo>
                      <a:pt x="150" y="103"/>
                    </a:lnTo>
                    <a:lnTo>
                      <a:pt x="142" y="121"/>
                    </a:lnTo>
                    <a:lnTo>
                      <a:pt x="133" y="140"/>
                    </a:lnTo>
                    <a:lnTo>
                      <a:pt x="80" y="219"/>
                    </a:lnTo>
                    <a:lnTo>
                      <a:pt x="80" y="219"/>
                    </a:lnTo>
                    <a:lnTo>
                      <a:pt x="84" y="212"/>
                    </a:lnTo>
                    <a:lnTo>
                      <a:pt x="129" y="94"/>
                    </a:lnTo>
                    <a:lnTo>
                      <a:pt x="129" y="94"/>
                    </a:lnTo>
                    <a:lnTo>
                      <a:pt x="135" y="77"/>
                    </a:lnTo>
                    <a:lnTo>
                      <a:pt x="139" y="62"/>
                    </a:lnTo>
                    <a:lnTo>
                      <a:pt x="140" y="48"/>
                    </a:lnTo>
                    <a:lnTo>
                      <a:pt x="139" y="36"/>
                    </a:lnTo>
                    <a:lnTo>
                      <a:pt x="137" y="30"/>
                    </a:lnTo>
                    <a:lnTo>
                      <a:pt x="134" y="26"/>
                    </a:lnTo>
                    <a:lnTo>
                      <a:pt x="132" y="21"/>
                    </a:lnTo>
                    <a:lnTo>
                      <a:pt x="128" y="17"/>
                    </a:lnTo>
                    <a:lnTo>
                      <a:pt x="124" y="12"/>
                    </a:lnTo>
                    <a:lnTo>
                      <a:pt x="119" y="9"/>
                    </a:lnTo>
                    <a:lnTo>
                      <a:pt x="107" y="3"/>
                    </a:lnTo>
                    <a:lnTo>
                      <a:pt x="107" y="3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6" name="Freeform 601"/>
              <p:cNvSpPr>
                <a:spLocks/>
              </p:cNvSpPr>
              <p:nvPr/>
            </p:nvSpPr>
            <p:spPr bwMode="auto">
              <a:xfrm>
                <a:off x="5405438" y="3646488"/>
                <a:ext cx="127000" cy="342900"/>
              </a:xfrm>
              <a:custGeom>
                <a:avLst/>
                <a:gdLst>
                  <a:gd name="T0" fmla="*/ 76 w 80"/>
                  <a:gd name="T1" fmla="*/ 1 h 216"/>
                  <a:gd name="T2" fmla="*/ 27 w 80"/>
                  <a:gd name="T3" fmla="*/ 0 h 216"/>
                  <a:gd name="T4" fmla="*/ 27 w 80"/>
                  <a:gd name="T5" fmla="*/ 0 h 216"/>
                  <a:gd name="T6" fmla="*/ 39 w 80"/>
                  <a:gd name="T7" fmla="*/ 6 h 216"/>
                  <a:gd name="T8" fmla="*/ 44 w 80"/>
                  <a:gd name="T9" fmla="*/ 9 h 216"/>
                  <a:gd name="T10" fmla="*/ 48 w 80"/>
                  <a:gd name="T11" fmla="*/ 14 h 216"/>
                  <a:gd name="T12" fmla="*/ 52 w 80"/>
                  <a:gd name="T13" fmla="*/ 18 h 216"/>
                  <a:gd name="T14" fmla="*/ 54 w 80"/>
                  <a:gd name="T15" fmla="*/ 23 h 216"/>
                  <a:gd name="T16" fmla="*/ 57 w 80"/>
                  <a:gd name="T17" fmla="*/ 27 h 216"/>
                  <a:gd name="T18" fmla="*/ 59 w 80"/>
                  <a:gd name="T19" fmla="*/ 33 h 216"/>
                  <a:gd name="T20" fmla="*/ 60 w 80"/>
                  <a:gd name="T21" fmla="*/ 45 h 216"/>
                  <a:gd name="T22" fmla="*/ 59 w 80"/>
                  <a:gd name="T23" fmla="*/ 59 h 216"/>
                  <a:gd name="T24" fmla="*/ 55 w 80"/>
                  <a:gd name="T25" fmla="*/ 74 h 216"/>
                  <a:gd name="T26" fmla="*/ 49 w 80"/>
                  <a:gd name="T27" fmla="*/ 91 h 216"/>
                  <a:gd name="T28" fmla="*/ 4 w 80"/>
                  <a:gd name="T29" fmla="*/ 209 h 216"/>
                  <a:gd name="T30" fmla="*/ 4 w 80"/>
                  <a:gd name="T31" fmla="*/ 209 h 216"/>
                  <a:gd name="T32" fmla="*/ 0 w 80"/>
                  <a:gd name="T33" fmla="*/ 216 h 216"/>
                  <a:gd name="T34" fmla="*/ 53 w 80"/>
                  <a:gd name="T35" fmla="*/ 137 h 216"/>
                  <a:gd name="T36" fmla="*/ 53 w 80"/>
                  <a:gd name="T37" fmla="*/ 137 h 216"/>
                  <a:gd name="T38" fmla="*/ 62 w 80"/>
                  <a:gd name="T39" fmla="*/ 118 h 216"/>
                  <a:gd name="T40" fmla="*/ 70 w 80"/>
                  <a:gd name="T41" fmla="*/ 100 h 216"/>
                  <a:gd name="T42" fmla="*/ 75 w 80"/>
                  <a:gd name="T43" fmla="*/ 82 h 216"/>
                  <a:gd name="T44" fmla="*/ 78 w 80"/>
                  <a:gd name="T45" fmla="*/ 65 h 216"/>
                  <a:gd name="T46" fmla="*/ 80 w 80"/>
                  <a:gd name="T47" fmla="*/ 49 h 216"/>
                  <a:gd name="T48" fmla="*/ 80 w 80"/>
                  <a:gd name="T49" fmla="*/ 32 h 216"/>
                  <a:gd name="T50" fmla="*/ 79 w 80"/>
                  <a:gd name="T51" fmla="*/ 17 h 216"/>
                  <a:gd name="T52" fmla="*/ 76 w 80"/>
                  <a:gd name="T53" fmla="*/ 1 h 216"/>
                  <a:gd name="T54" fmla="*/ 76 w 80"/>
                  <a:gd name="T55" fmla="*/ 1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0" h="216">
                    <a:moveTo>
                      <a:pt x="76" y="1"/>
                    </a:moveTo>
                    <a:lnTo>
                      <a:pt x="27" y="0"/>
                    </a:lnTo>
                    <a:lnTo>
                      <a:pt x="27" y="0"/>
                    </a:lnTo>
                    <a:lnTo>
                      <a:pt x="39" y="6"/>
                    </a:lnTo>
                    <a:lnTo>
                      <a:pt x="44" y="9"/>
                    </a:lnTo>
                    <a:lnTo>
                      <a:pt x="48" y="14"/>
                    </a:lnTo>
                    <a:lnTo>
                      <a:pt x="52" y="18"/>
                    </a:lnTo>
                    <a:lnTo>
                      <a:pt x="54" y="23"/>
                    </a:lnTo>
                    <a:lnTo>
                      <a:pt x="57" y="27"/>
                    </a:lnTo>
                    <a:lnTo>
                      <a:pt x="59" y="33"/>
                    </a:lnTo>
                    <a:lnTo>
                      <a:pt x="60" y="45"/>
                    </a:lnTo>
                    <a:lnTo>
                      <a:pt x="59" y="59"/>
                    </a:lnTo>
                    <a:lnTo>
                      <a:pt x="55" y="74"/>
                    </a:lnTo>
                    <a:lnTo>
                      <a:pt x="49" y="91"/>
                    </a:lnTo>
                    <a:lnTo>
                      <a:pt x="4" y="209"/>
                    </a:lnTo>
                    <a:lnTo>
                      <a:pt x="4" y="209"/>
                    </a:lnTo>
                    <a:lnTo>
                      <a:pt x="0" y="216"/>
                    </a:lnTo>
                    <a:lnTo>
                      <a:pt x="53" y="137"/>
                    </a:lnTo>
                    <a:lnTo>
                      <a:pt x="53" y="137"/>
                    </a:lnTo>
                    <a:lnTo>
                      <a:pt x="62" y="118"/>
                    </a:lnTo>
                    <a:lnTo>
                      <a:pt x="70" y="100"/>
                    </a:lnTo>
                    <a:lnTo>
                      <a:pt x="75" y="82"/>
                    </a:lnTo>
                    <a:lnTo>
                      <a:pt x="78" y="65"/>
                    </a:lnTo>
                    <a:lnTo>
                      <a:pt x="80" y="49"/>
                    </a:lnTo>
                    <a:lnTo>
                      <a:pt x="80" y="32"/>
                    </a:lnTo>
                    <a:lnTo>
                      <a:pt x="79" y="17"/>
                    </a:lnTo>
                    <a:lnTo>
                      <a:pt x="76" y="1"/>
                    </a:lnTo>
                    <a:lnTo>
                      <a:pt x="76" y="1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7" name="Freeform 602"/>
              <p:cNvSpPr>
                <a:spLocks/>
              </p:cNvSpPr>
              <p:nvPr/>
            </p:nvSpPr>
            <p:spPr bwMode="auto">
              <a:xfrm>
                <a:off x="4992688" y="3629026"/>
                <a:ext cx="350838" cy="209550"/>
              </a:xfrm>
              <a:custGeom>
                <a:avLst/>
                <a:gdLst>
                  <a:gd name="T0" fmla="*/ 221 w 221"/>
                  <a:gd name="T1" fmla="*/ 1 h 132"/>
                  <a:gd name="T2" fmla="*/ 221 w 221"/>
                  <a:gd name="T3" fmla="*/ 1 h 132"/>
                  <a:gd name="T4" fmla="*/ 209 w 221"/>
                  <a:gd name="T5" fmla="*/ 0 h 132"/>
                  <a:gd name="T6" fmla="*/ 209 w 221"/>
                  <a:gd name="T7" fmla="*/ 0 h 132"/>
                  <a:gd name="T8" fmla="*/ 189 w 221"/>
                  <a:gd name="T9" fmla="*/ 21 h 132"/>
                  <a:gd name="T10" fmla="*/ 182 w 221"/>
                  <a:gd name="T11" fmla="*/ 33 h 132"/>
                  <a:gd name="T12" fmla="*/ 175 w 221"/>
                  <a:gd name="T13" fmla="*/ 43 h 132"/>
                  <a:gd name="T14" fmla="*/ 168 w 221"/>
                  <a:gd name="T15" fmla="*/ 53 h 132"/>
                  <a:gd name="T16" fmla="*/ 164 w 221"/>
                  <a:gd name="T17" fmla="*/ 63 h 132"/>
                  <a:gd name="T18" fmla="*/ 159 w 221"/>
                  <a:gd name="T19" fmla="*/ 73 h 132"/>
                  <a:gd name="T20" fmla="*/ 157 w 221"/>
                  <a:gd name="T21" fmla="*/ 83 h 132"/>
                  <a:gd name="T22" fmla="*/ 157 w 221"/>
                  <a:gd name="T23" fmla="*/ 83 h 132"/>
                  <a:gd name="T24" fmla="*/ 140 w 221"/>
                  <a:gd name="T25" fmla="*/ 85 h 132"/>
                  <a:gd name="T26" fmla="*/ 124 w 221"/>
                  <a:gd name="T27" fmla="*/ 88 h 132"/>
                  <a:gd name="T28" fmla="*/ 108 w 221"/>
                  <a:gd name="T29" fmla="*/ 89 h 132"/>
                  <a:gd name="T30" fmla="*/ 95 w 221"/>
                  <a:gd name="T31" fmla="*/ 89 h 132"/>
                  <a:gd name="T32" fmla="*/ 83 w 221"/>
                  <a:gd name="T33" fmla="*/ 88 h 132"/>
                  <a:gd name="T34" fmla="*/ 70 w 221"/>
                  <a:gd name="T35" fmla="*/ 87 h 132"/>
                  <a:gd name="T36" fmla="*/ 59 w 221"/>
                  <a:gd name="T37" fmla="*/ 83 h 132"/>
                  <a:gd name="T38" fmla="*/ 49 w 221"/>
                  <a:gd name="T39" fmla="*/ 80 h 132"/>
                  <a:gd name="T40" fmla="*/ 40 w 221"/>
                  <a:gd name="T41" fmla="*/ 75 h 132"/>
                  <a:gd name="T42" fmla="*/ 31 w 221"/>
                  <a:gd name="T43" fmla="*/ 70 h 132"/>
                  <a:gd name="T44" fmla="*/ 24 w 221"/>
                  <a:gd name="T45" fmla="*/ 64 h 132"/>
                  <a:gd name="T46" fmla="*/ 17 w 221"/>
                  <a:gd name="T47" fmla="*/ 56 h 132"/>
                  <a:gd name="T48" fmla="*/ 12 w 221"/>
                  <a:gd name="T49" fmla="*/ 48 h 132"/>
                  <a:gd name="T50" fmla="*/ 7 w 221"/>
                  <a:gd name="T51" fmla="*/ 39 h 132"/>
                  <a:gd name="T52" fmla="*/ 4 w 221"/>
                  <a:gd name="T53" fmla="*/ 29 h 132"/>
                  <a:gd name="T54" fmla="*/ 2 w 221"/>
                  <a:gd name="T55" fmla="*/ 19 h 132"/>
                  <a:gd name="T56" fmla="*/ 2 w 221"/>
                  <a:gd name="T57" fmla="*/ 19 h 132"/>
                  <a:gd name="T58" fmla="*/ 0 w 221"/>
                  <a:gd name="T59" fmla="*/ 31 h 132"/>
                  <a:gd name="T60" fmla="*/ 0 w 221"/>
                  <a:gd name="T61" fmla="*/ 31 h 132"/>
                  <a:gd name="T62" fmla="*/ 0 w 221"/>
                  <a:gd name="T63" fmla="*/ 45 h 132"/>
                  <a:gd name="T64" fmla="*/ 2 w 221"/>
                  <a:gd name="T65" fmla="*/ 57 h 132"/>
                  <a:gd name="T66" fmla="*/ 4 w 221"/>
                  <a:gd name="T67" fmla="*/ 69 h 132"/>
                  <a:gd name="T68" fmla="*/ 8 w 221"/>
                  <a:gd name="T69" fmla="*/ 79 h 132"/>
                  <a:gd name="T70" fmla="*/ 13 w 221"/>
                  <a:gd name="T71" fmla="*/ 89 h 132"/>
                  <a:gd name="T72" fmla="*/ 18 w 221"/>
                  <a:gd name="T73" fmla="*/ 98 h 132"/>
                  <a:gd name="T74" fmla="*/ 25 w 221"/>
                  <a:gd name="T75" fmla="*/ 105 h 132"/>
                  <a:gd name="T76" fmla="*/ 33 w 221"/>
                  <a:gd name="T77" fmla="*/ 111 h 132"/>
                  <a:gd name="T78" fmla="*/ 42 w 221"/>
                  <a:gd name="T79" fmla="*/ 117 h 132"/>
                  <a:gd name="T80" fmla="*/ 52 w 221"/>
                  <a:gd name="T81" fmla="*/ 123 h 132"/>
                  <a:gd name="T82" fmla="*/ 63 w 221"/>
                  <a:gd name="T83" fmla="*/ 126 h 132"/>
                  <a:gd name="T84" fmla="*/ 76 w 221"/>
                  <a:gd name="T85" fmla="*/ 129 h 132"/>
                  <a:gd name="T86" fmla="*/ 89 w 221"/>
                  <a:gd name="T87" fmla="*/ 130 h 132"/>
                  <a:gd name="T88" fmla="*/ 103 w 221"/>
                  <a:gd name="T89" fmla="*/ 132 h 132"/>
                  <a:gd name="T90" fmla="*/ 119 w 221"/>
                  <a:gd name="T91" fmla="*/ 132 h 132"/>
                  <a:gd name="T92" fmla="*/ 135 w 221"/>
                  <a:gd name="T93" fmla="*/ 130 h 132"/>
                  <a:gd name="T94" fmla="*/ 148 w 221"/>
                  <a:gd name="T95" fmla="*/ 128 h 132"/>
                  <a:gd name="T96" fmla="*/ 174 w 221"/>
                  <a:gd name="T97" fmla="*/ 123 h 132"/>
                  <a:gd name="T98" fmla="*/ 174 w 221"/>
                  <a:gd name="T99" fmla="*/ 123 h 132"/>
                  <a:gd name="T100" fmla="*/ 174 w 221"/>
                  <a:gd name="T101" fmla="*/ 112 h 132"/>
                  <a:gd name="T102" fmla="*/ 174 w 221"/>
                  <a:gd name="T103" fmla="*/ 102 h 132"/>
                  <a:gd name="T104" fmla="*/ 175 w 221"/>
                  <a:gd name="T105" fmla="*/ 92 h 132"/>
                  <a:gd name="T106" fmla="*/ 177 w 221"/>
                  <a:gd name="T107" fmla="*/ 82 h 132"/>
                  <a:gd name="T108" fmla="*/ 177 w 221"/>
                  <a:gd name="T109" fmla="*/ 82 h 132"/>
                  <a:gd name="T110" fmla="*/ 179 w 221"/>
                  <a:gd name="T111" fmla="*/ 72 h 132"/>
                  <a:gd name="T112" fmla="*/ 184 w 221"/>
                  <a:gd name="T113" fmla="*/ 62 h 132"/>
                  <a:gd name="T114" fmla="*/ 187 w 221"/>
                  <a:gd name="T115" fmla="*/ 52 h 132"/>
                  <a:gd name="T116" fmla="*/ 193 w 221"/>
                  <a:gd name="T117" fmla="*/ 42 h 132"/>
                  <a:gd name="T118" fmla="*/ 205 w 221"/>
                  <a:gd name="T119" fmla="*/ 21 h 132"/>
                  <a:gd name="T120" fmla="*/ 221 w 221"/>
                  <a:gd name="T121" fmla="*/ 1 h 132"/>
                  <a:gd name="T122" fmla="*/ 221 w 221"/>
                  <a:gd name="T123" fmla="*/ 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21" h="132">
                    <a:moveTo>
                      <a:pt x="221" y="1"/>
                    </a:moveTo>
                    <a:lnTo>
                      <a:pt x="221" y="1"/>
                    </a:lnTo>
                    <a:lnTo>
                      <a:pt x="209" y="0"/>
                    </a:lnTo>
                    <a:lnTo>
                      <a:pt x="209" y="0"/>
                    </a:lnTo>
                    <a:lnTo>
                      <a:pt x="189" y="21"/>
                    </a:lnTo>
                    <a:lnTo>
                      <a:pt x="182" y="33"/>
                    </a:lnTo>
                    <a:lnTo>
                      <a:pt x="175" y="43"/>
                    </a:lnTo>
                    <a:lnTo>
                      <a:pt x="168" y="53"/>
                    </a:lnTo>
                    <a:lnTo>
                      <a:pt x="164" y="63"/>
                    </a:lnTo>
                    <a:lnTo>
                      <a:pt x="159" y="73"/>
                    </a:lnTo>
                    <a:lnTo>
                      <a:pt x="157" y="83"/>
                    </a:lnTo>
                    <a:lnTo>
                      <a:pt x="157" y="83"/>
                    </a:lnTo>
                    <a:lnTo>
                      <a:pt x="140" y="85"/>
                    </a:lnTo>
                    <a:lnTo>
                      <a:pt x="124" y="88"/>
                    </a:lnTo>
                    <a:lnTo>
                      <a:pt x="108" y="89"/>
                    </a:lnTo>
                    <a:lnTo>
                      <a:pt x="95" y="89"/>
                    </a:lnTo>
                    <a:lnTo>
                      <a:pt x="83" y="88"/>
                    </a:lnTo>
                    <a:lnTo>
                      <a:pt x="70" y="87"/>
                    </a:lnTo>
                    <a:lnTo>
                      <a:pt x="59" y="83"/>
                    </a:lnTo>
                    <a:lnTo>
                      <a:pt x="49" y="80"/>
                    </a:lnTo>
                    <a:lnTo>
                      <a:pt x="40" y="75"/>
                    </a:lnTo>
                    <a:lnTo>
                      <a:pt x="31" y="70"/>
                    </a:lnTo>
                    <a:lnTo>
                      <a:pt x="24" y="64"/>
                    </a:lnTo>
                    <a:lnTo>
                      <a:pt x="17" y="56"/>
                    </a:lnTo>
                    <a:lnTo>
                      <a:pt x="12" y="48"/>
                    </a:lnTo>
                    <a:lnTo>
                      <a:pt x="7" y="39"/>
                    </a:lnTo>
                    <a:lnTo>
                      <a:pt x="4" y="2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45"/>
                    </a:lnTo>
                    <a:lnTo>
                      <a:pt x="2" y="57"/>
                    </a:lnTo>
                    <a:lnTo>
                      <a:pt x="4" y="69"/>
                    </a:lnTo>
                    <a:lnTo>
                      <a:pt x="8" y="79"/>
                    </a:lnTo>
                    <a:lnTo>
                      <a:pt x="13" y="89"/>
                    </a:lnTo>
                    <a:lnTo>
                      <a:pt x="18" y="98"/>
                    </a:lnTo>
                    <a:lnTo>
                      <a:pt x="25" y="105"/>
                    </a:lnTo>
                    <a:lnTo>
                      <a:pt x="33" y="111"/>
                    </a:lnTo>
                    <a:lnTo>
                      <a:pt x="42" y="117"/>
                    </a:lnTo>
                    <a:lnTo>
                      <a:pt x="52" y="123"/>
                    </a:lnTo>
                    <a:lnTo>
                      <a:pt x="63" y="126"/>
                    </a:lnTo>
                    <a:lnTo>
                      <a:pt x="76" y="129"/>
                    </a:lnTo>
                    <a:lnTo>
                      <a:pt x="89" y="130"/>
                    </a:lnTo>
                    <a:lnTo>
                      <a:pt x="103" y="132"/>
                    </a:lnTo>
                    <a:lnTo>
                      <a:pt x="119" y="132"/>
                    </a:lnTo>
                    <a:lnTo>
                      <a:pt x="135" y="130"/>
                    </a:lnTo>
                    <a:lnTo>
                      <a:pt x="148" y="128"/>
                    </a:lnTo>
                    <a:lnTo>
                      <a:pt x="174" y="123"/>
                    </a:lnTo>
                    <a:lnTo>
                      <a:pt x="174" y="123"/>
                    </a:lnTo>
                    <a:lnTo>
                      <a:pt x="174" y="112"/>
                    </a:lnTo>
                    <a:lnTo>
                      <a:pt x="174" y="102"/>
                    </a:lnTo>
                    <a:lnTo>
                      <a:pt x="175" y="92"/>
                    </a:lnTo>
                    <a:lnTo>
                      <a:pt x="177" y="82"/>
                    </a:lnTo>
                    <a:lnTo>
                      <a:pt x="177" y="82"/>
                    </a:lnTo>
                    <a:lnTo>
                      <a:pt x="179" y="72"/>
                    </a:lnTo>
                    <a:lnTo>
                      <a:pt x="184" y="62"/>
                    </a:lnTo>
                    <a:lnTo>
                      <a:pt x="187" y="52"/>
                    </a:lnTo>
                    <a:lnTo>
                      <a:pt x="193" y="42"/>
                    </a:lnTo>
                    <a:lnTo>
                      <a:pt x="205" y="21"/>
                    </a:lnTo>
                    <a:lnTo>
                      <a:pt x="221" y="1"/>
                    </a:lnTo>
                    <a:lnTo>
                      <a:pt x="221" y="1"/>
                    </a:lnTo>
                    <a:close/>
                  </a:path>
                </a:pathLst>
              </a:custGeom>
              <a:solidFill>
                <a:srgbClr val="6C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8" name="Freeform 603"/>
              <p:cNvSpPr>
                <a:spLocks/>
              </p:cNvSpPr>
              <p:nvPr/>
            </p:nvSpPr>
            <p:spPr bwMode="auto">
              <a:xfrm>
                <a:off x="5227638" y="3816351"/>
                <a:ext cx="71438" cy="22225"/>
              </a:xfrm>
              <a:custGeom>
                <a:avLst/>
                <a:gdLst>
                  <a:gd name="T0" fmla="*/ 45 w 45"/>
                  <a:gd name="T1" fmla="*/ 0 h 14"/>
                  <a:gd name="T2" fmla="*/ 26 w 45"/>
                  <a:gd name="T3" fmla="*/ 5 h 14"/>
                  <a:gd name="T4" fmla="*/ 0 w 45"/>
                  <a:gd name="T5" fmla="*/ 10 h 14"/>
                  <a:gd name="T6" fmla="*/ 37 w 45"/>
                  <a:gd name="T7" fmla="*/ 14 h 14"/>
                  <a:gd name="T8" fmla="*/ 45 w 45"/>
                  <a:gd name="T9" fmla="*/ 0 h 14"/>
                  <a:gd name="T10" fmla="*/ 45 w 45"/>
                  <a:gd name="T11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14">
                    <a:moveTo>
                      <a:pt x="45" y="0"/>
                    </a:moveTo>
                    <a:lnTo>
                      <a:pt x="26" y="5"/>
                    </a:lnTo>
                    <a:lnTo>
                      <a:pt x="0" y="10"/>
                    </a:lnTo>
                    <a:lnTo>
                      <a:pt x="37" y="14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3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9" name="Freeform 604"/>
              <p:cNvSpPr>
                <a:spLocks/>
              </p:cNvSpPr>
              <p:nvPr/>
            </p:nvSpPr>
            <p:spPr bwMode="auto">
              <a:xfrm>
                <a:off x="5268913" y="3733801"/>
                <a:ext cx="95250" cy="106363"/>
              </a:xfrm>
              <a:custGeom>
                <a:avLst/>
                <a:gdLst>
                  <a:gd name="T0" fmla="*/ 0 w 60"/>
                  <a:gd name="T1" fmla="*/ 57 h 67"/>
                  <a:gd name="T2" fmla="*/ 19 w 60"/>
                  <a:gd name="T3" fmla="*/ 52 h 67"/>
                  <a:gd name="T4" fmla="*/ 11 w 60"/>
                  <a:gd name="T5" fmla="*/ 66 h 67"/>
                  <a:gd name="T6" fmla="*/ 31 w 60"/>
                  <a:gd name="T7" fmla="*/ 67 h 67"/>
                  <a:gd name="T8" fmla="*/ 31 w 60"/>
                  <a:gd name="T9" fmla="*/ 67 h 67"/>
                  <a:gd name="T10" fmla="*/ 38 w 60"/>
                  <a:gd name="T11" fmla="*/ 48 h 67"/>
                  <a:gd name="T12" fmla="*/ 38 w 60"/>
                  <a:gd name="T13" fmla="*/ 48 h 67"/>
                  <a:gd name="T14" fmla="*/ 48 w 60"/>
                  <a:gd name="T15" fmla="*/ 24 h 67"/>
                  <a:gd name="T16" fmla="*/ 60 w 60"/>
                  <a:gd name="T17" fmla="*/ 0 h 67"/>
                  <a:gd name="T18" fmla="*/ 3 w 60"/>
                  <a:gd name="T19" fmla="*/ 16 h 67"/>
                  <a:gd name="T20" fmla="*/ 3 w 60"/>
                  <a:gd name="T21" fmla="*/ 16 h 67"/>
                  <a:gd name="T22" fmla="*/ 1 w 60"/>
                  <a:gd name="T23" fmla="*/ 26 h 67"/>
                  <a:gd name="T24" fmla="*/ 0 w 60"/>
                  <a:gd name="T25" fmla="*/ 36 h 67"/>
                  <a:gd name="T26" fmla="*/ 0 w 60"/>
                  <a:gd name="T27" fmla="*/ 46 h 67"/>
                  <a:gd name="T28" fmla="*/ 0 w 60"/>
                  <a:gd name="T29" fmla="*/ 57 h 67"/>
                  <a:gd name="T30" fmla="*/ 0 w 60"/>
                  <a:gd name="T31" fmla="*/ 5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67">
                    <a:moveTo>
                      <a:pt x="0" y="57"/>
                    </a:moveTo>
                    <a:lnTo>
                      <a:pt x="19" y="52"/>
                    </a:lnTo>
                    <a:lnTo>
                      <a:pt x="11" y="66"/>
                    </a:lnTo>
                    <a:lnTo>
                      <a:pt x="31" y="67"/>
                    </a:lnTo>
                    <a:lnTo>
                      <a:pt x="31" y="67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48" y="24"/>
                    </a:lnTo>
                    <a:lnTo>
                      <a:pt x="60" y="0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1" y="26"/>
                    </a:lnTo>
                    <a:lnTo>
                      <a:pt x="0" y="36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0" name="Freeform 605"/>
              <p:cNvSpPr>
                <a:spLocks/>
              </p:cNvSpPr>
              <p:nvPr/>
            </p:nvSpPr>
            <p:spPr bwMode="auto">
              <a:xfrm>
                <a:off x="4854576" y="3360738"/>
                <a:ext cx="463550" cy="557213"/>
              </a:xfrm>
              <a:custGeom>
                <a:avLst/>
                <a:gdLst>
                  <a:gd name="T0" fmla="*/ 272 w 292"/>
                  <a:gd name="T1" fmla="*/ 301 h 351"/>
                  <a:gd name="T2" fmla="*/ 222 w 292"/>
                  <a:gd name="T3" fmla="*/ 299 h 351"/>
                  <a:gd name="T4" fmla="*/ 206 w 292"/>
                  <a:gd name="T5" fmla="*/ 301 h 351"/>
                  <a:gd name="T6" fmla="*/ 176 w 292"/>
                  <a:gd name="T7" fmla="*/ 299 h 351"/>
                  <a:gd name="T8" fmla="*/ 150 w 292"/>
                  <a:gd name="T9" fmla="*/ 295 h 351"/>
                  <a:gd name="T10" fmla="*/ 129 w 292"/>
                  <a:gd name="T11" fmla="*/ 286 h 351"/>
                  <a:gd name="T12" fmla="*/ 112 w 292"/>
                  <a:gd name="T13" fmla="*/ 274 h 351"/>
                  <a:gd name="T14" fmla="*/ 100 w 292"/>
                  <a:gd name="T15" fmla="*/ 258 h 351"/>
                  <a:gd name="T16" fmla="*/ 91 w 292"/>
                  <a:gd name="T17" fmla="*/ 238 h 351"/>
                  <a:gd name="T18" fmla="*/ 87 w 292"/>
                  <a:gd name="T19" fmla="*/ 214 h 351"/>
                  <a:gd name="T20" fmla="*/ 87 w 292"/>
                  <a:gd name="T21" fmla="*/ 200 h 351"/>
                  <a:gd name="T22" fmla="*/ 89 w 292"/>
                  <a:gd name="T23" fmla="*/ 188 h 351"/>
                  <a:gd name="T24" fmla="*/ 89 w 292"/>
                  <a:gd name="T25" fmla="*/ 181 h 351"/>
                  <a:gd name="T26" fmla="*/ 100 w 292"/>
                  <a:gd name="T27" fmla="*/ 155 h 351"/>
                  <a:gd name="T28" fmla="*/ 110 w 292"/>
                  <a:gd name="T29" fmla="*/ 140 h 351"/>
                  <a:gd name="T30" fmla="*/ 122 w 292"/>
                  <a:gd name="T31" fmla="*/ 126 h 351"/>
                  <a:gd name="T32" fmla="*/ 152 w 292"/>
                  <a:gd name="T33" fmla="*/ 99 h 351"/>
                  <a:gd name="T34" fmla="*/ 168 w 292"/>
                  <a:gd name="T35" fmla="*/ 86 h 351"/>
                  <a:gd name="T36" fmla="*/ 172 w 292"/>
                  <a:gd name="T37" fmla="*/ 64 h 351"/>
                  <a:gd name="T38" fmla="*/ 172 w 292"/>
                  <a:gd name="T39" fmla="*/ 43 h 351"/>
                  <a:gd name="T40" fmla="*/ 168 w 292"/>
                  <a:gd name="T41" fmla="*/ 22 h 351"/>
                  <a:gd name="T42" fmla="*/ 162 w 292"/>
                  <a:gd name="T43" fmla="*/ 0 h 351"/>
                  <a:gd name="T44" fmla="*/ 138 w 292"/>
                  <a:gd name="T45" fmla="*/ 73 h 351"/>
                  <a:gd name="T46" fmla="*/ 119 w 292"/>
                  <a:gd name="T47" fmla="*/ 107 h 351"/>
                  <a:gd name="T48" fmla="*/ 90 w 292"/>
                  <a:gd name="T49" fmla="*/ 137 h 351"/>
                  <a:gd name="T50" fmla="*/ 35 w 292"/>
                  <a:gd name="T51" fmla="*/ 200 h 351"/>
                  <a:gd name="T52" fmla="*/ 33 w 292"/>
                  <a:gd name="T53" fmla="*/ 209 h 351"/>
                  <a:gd name="T54" fmla="*/ 29 w 292"/>
                  <a:gd name="T55" fmla="*/ 215 h 351"/>
                  <a:gd name="T56" fmla="*/ 20 w 292"/>
                  <a:gd name="T57" fmla="*/ 216 h 351"/>
                  <a:gd name="T58" fmla="*/ 6 w 292"/>
                  <a:gd name="T59" fmla="*/ 214 h 351"/>
                  <a:gd name="T60" fmla="*/ 0 w 292"/>
                  <a:gd name="T61" fmla="*/ 215 h 351"/>
                  <a:gd name="T62" fmla="*/ 4 w 292"/>
                  <a:gd name="T63" fmla="*/ 231 h 351"/>
                  <a:gd name="T64" fmla="*/ 19 w 292"/>
                  <a:gd name="T65" fmla="*/ 257 h 351"/>
                  <a:gd name="T66" fmla="*/ 28 w 292"/>
                  <a:gd name="T67" fmla="*/ 267 h 351"/>
                  <a:gd name="T68" fmla="*/ 29 w 292"/>
                  <a:gd name="T69" fmla="*/ 268 h 351"/>
                  <a:gd name="T70" fmla="*/ 68 w 292"/>
                  <a:gd name="T71" fmla="*/ 297 h 351"/>
                  <a:gd name="T72" fmla="*/ 109 w 292"/>
                  <a:gd name="T73" fmla="*/ 320 h 351"/>
                  <a:gd name="T74" fmla="*/ 153 w 292"/>
                  <a:gd name="T75" fmla="*/ 337 h 351"/>
                  <a:gd name="T76" fmla="*/ 197 w 292"/>
                  <a:gd name="T77" fmla="*/ 348 h 351"/>
                  <a:gd name="T78" fmla="*/ 218 w 292"/>
                  <a:gd name="T79" fmla="*/ 350 h 351"/>
                  <a:gd name="T80" fmla="*/ 261 w 292"/>
                  <a:gd name="T81" fmla="*/ 351 h 351"/>
                  <a:gd name="T82" fmla="*/ 283 w 292"/>
                  <a:gd name="T83" fmla="*/ 349 h 351"/>
                  <a:gd name="T84" fmla="*/ 292 w 292"/>
                  <a:gd name="T85" fmla="*/ 302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92" h="351">
                    <a:moveTo>
                      <a:pt x="292" y="302"/>
                    </a:moveTo>
                    <a:lnTo>
                      <a:pt x="272" y="301"/>
                    </a:lnTo>
                    <a:lnTo>
                      <a:pt x="235" y="297"/>
                    </a:lnTo>
                    <a:lnTo>
                      <a:pt x="222" y="299"/>
                    </a:lnTo>
                    <a:lnTo>
                      <a:pt x="222" y="299"/>
                    </a:lnTo>
                    <a:lnTo>
                      <a:pt x="206" y="301"/>
                    </a:lnTo>
                    <a:lnTo>
                      <a:pt x="190" y="301"/>
                    </a:lnTo>
                    <a:lnTo>
                      <a:pt x="176" y="299"/>
                    </a:lnTo>
                    <a:lnTo>
                      <a:pt x="163" y="298"/>
                    </a:lnTo>
                    <a:lnTo>
                      <a:pt x="150" y="295"/>
                    </a:lnTo>
                    <a:lnTo>
                      <a:pt x="139" y="292"/>
                    </a:lnTo>
                    <a:lnTo>
                      <a:pt x="129" y="286"/>
                    </a:lnTo>
                    <a:lnTo>
                      <a:pt x="120" y="280"/>
                    </a:lnTo>
                    <a:lnTo>
                      <a:pt x="112" y="274"/>
                    </a:lnTo>
                    <a:lnTo>
                      <a:pt x="105" y="267"/>
                    </a:lnTo>
                    <a:lnTo>
                      <a:pt x="100" y="258"/>
                    </a:lnTo>
                    <a:lnTo>
                      <a:pt x="95" y="248"/>
                    </a:lnTo>
                    <a:lnTo>
                      <a:pt x="91" y="238"/>
                    </a:lnTo>
                    <a:lnTo>
                      <a:pt x="89" y="226"/>
                    </a:lnTo>
                    <a:lnTo>
                      <a:pt x="87" y="214"/>
                    </a:lnTo>
                    <a:lnTo>
                      <a:pt x="87" y="200"/>
                    </a:lnTo>
                    <a:lnTo>
                      <a:pt x="87" y="200"/>
                    </a:lnTo>
                    <a:lnTo>
                      <a:pt x="89" y="188"/>
                    </a:lnTo>
                    <a:lnTo>
                      <a:pt x="89" y="188"/>
                    </a:lnTo>
                    <a:lnTo>
                      <a:pt x="89" y="181"/>
                    </a:lnTo>
                    <a:lnTo>
                      <a:pt x="89" y="181"/>
                    </a:lnTo>
                    <a:lnTo>
                      <a:pt x="93" y="169"/>
                    </a:lnTo>
                    <a:lnTo>
                      <a:pt x="100" y="155"/>
                    </a:lnTo>
                    <a:lnTo>
                      <a:pt x="100" y="155"/>
                    </a:lnTo>
                    <a:lnTo>
                      <a:pt x="110" y="140"/>
                    </a:lnTo>
                    <a:lnTo>
                      <a:pt x="110" y="140"/>
                    </a:lnTo>
                    <a:lnTo>
                      <a:pt x="122" y="126"/>
                    </a:lnTo>
                    <a:lnTo>
                      <a:pt x="136" y="113"/>
                    </a:lnTo>
                    <a:lnTo>
                      <a:pt x="152" y="99"/>
                    </a:lnTo>
                    <a:lnTo>
                      <a:pt x="168" y="86"/>
                    </a:lnTo>
                    <a:lnTo>
                      <a:pt x="168" y="86"/>
                    </a:lnTo>
                    <a:lnTo>
                      <a:pt x="171" y="74"/>
                    </a:lnTo>
                    <a:lnTo>
                      <a:pt x="172" y="64"/>
                    </a:lnTo>
                    <a:lnTo>
                      <a:pt x="172" y="53"/>
                    </a:lnTo>
                    <a:lnTo>
                      <a:pt x="172" y="43"/>
                    </a:lnTo>
                    <a:lnTo>
                      <a:pt x="170" y="32"/>
                    </a:lnTo>
                    <a:lnTo>
                      <a:pt x="168" y="22"/>
                    </a:lnTo>
                    <a:lnTo>
                      <a:pt x="165" y="10"/>
                    </a:lnTo>
                    <a:lnTo>
                      <a:pt x="162" y="0"/>
                    </a:lnTo>
                    <a:lnTo>
                      <a:pt x="138" y="73"/>
                    </a:lnTo>
                    <a:lnTo>
                      <a:pt x="138" y="73"/>
                    </a:lnTo>
                    <a:lnTo>
                      <a:pt x="129" y="91"/>
                    </a:lnTo>
                    <a:lnTo>
                      <a:pt x="119" y="107"/>
                    </a:lnTo>
                    <a:lnTo>
                      <a:pt x="105" y="123"/>
                    </a:lnTo>
                    <a:lnTo>
                      <a:pt x="90" y="137"/>
                    </a:lnTo>
                    <a:lnTo>
                      <a:pt x="35" y="200"/>
                    </a:lnTo>
                    <a:lnTo>
                      <a:pt x="35" y="200"/>
                    </a:lnTo>
                    <a:lnTo>
                      <a:pt x="35" y="206"/>
                    </a:lnTo>
                    <a:lnTo>
                      <a:pt x="33" y="209"/>
                    </a:lnTo>
                    <a:lnTo>
                      <a:pt x="32" y="213"/>
                    </a:lnTo>
                    <a:lnTo>
                      <a:pt x="29" y="215"/>
                    </a:lnTo>
                    <a:lnTo>
                      <a:pt x="26" y="216"/>
                    </a:lnTo>
                    <a:lnTo>
                      <a:pt x="20" y="216"/>
                    </a:lnTo>
                    <a:lnTo>
                      <a:pt x="14" y="215"/>
                    </a:lnTo>
                    <a:lnTo>
                      <a:pt x="6" y="214"/>
                    </a:lnTo>
                    <a:lnTo>
                      <a:pt x="6" y="214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4" y="231"/>
                    </a:lnTo>
                    <a:lnTo>
                      <a:pt x="11" y="244"/>
                    </a:lnTo>
                    <a:lnTo>
                      <a:pt x="19" y="257"/>
                    </a:lnTo>
                    <a:lnTo>
                      <a:pt x="28" y="267"/>
                    </a:lnTo>
                    <a:lnTo>
                      <a:pt x="28" y="267"/>
                    </a:lnTo>
                    <a:lnTo>
                      <a:pt x="29" y="268"/>
                    </a:lnTo>
                    <a:lnTo>
                      <a:pt x="29" y="268"/>
                    </a:lnTo>
                    <a:lnTo>
                      <a:pt x="48" y="284"/>
                    </a:lnTo>
                    <a:lnTo>
                      <a:pt x="68" y="297"/>
                    </a:lnTo>
                    <a:lnTo>
                      <a:pt x="89" y="310"/>
                    </a:lnTo>
                    <a:lnTo>
                      <a:pt x="109" y="320"/>
                    </a:lnTo>
                    <a:lnTo>
                      <a:pt x="130" y="330"/>
                    </a:lnTo>
                    <a:lnTo>
                      <a:pt x="153" y="337"/>
                    </a:lnTo>
                    <a:lnTo>
                      <a:pt x="174" y="343"/>
                    </a:lnTo>
                    <a:lnTo>
                      <a:pt x="197" y="348"/>
                    </a:lnTo>
                    <a:lnTo>
                      <a:pt x="197" y="348"/>
                    </a:lnTo>
                    <a:lnTo>
                      <a:pt x="218" y="350"/>
                    </a:lnTo>
                    <a:lnTo>
                      <a:pt x="239" y="351"/>
                    </a:lnTo>
                    <a:lnTo>
                      <a:pt x="261" y="351"/>
                    </a:lnTo>
                    <a:lnTo>
                      <a:pt x="283" y="349"/>
                    </a:lnTo>
                    <a:lnTo>
                      <a:pt x="283" y="349"/>
                    </a:lnTo>
                    <a:lnTo>
                      <a:pt x="287" y="325"/>
                    </a:lnTo>
                    <a:lnTo>
                      <a:pt x="292" y="302"/>
                    </a:lnTo>
                    <a:lnTo>
                      <a:pt x="292" y="302"/>
                    </a:lnTo>
                    <a:close/>
                  </a:path>
                </a:pathLst>
              </a:custGeom>
              <a:solidFill>
                <a:srgbClr val="DB58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1" name="Freeform 606"/>
              <p:cNvSpPr>
                <a:spLocks/>
              </p:cNvSpPr>
              <p:nvPr/>
            </p:nvSpPr>
            <p:spPr bwMode="auto">
              <a:xfrm>
                <a:off x="5635626" y="3576638"/>
                <a:ext cx="11113" cy="53975"/>
              </a:xfrm>
              <a:custGeom>
                <a:avLst/>
                <a:gdLst>
                  <a:gd name="T0" fmla="*/ 6 w 7"/>
                  <a:gd name="T1" fmla="*/ 0 h 34"/>
                  <a:gd name="T2" fmla="*/ 2 w 7"/>
                  <a:gd name="T3" fmla="*/ 6 h 34"/>
                  <a:gd name="T4" fmla="*/ 0 w 7"/>
                  <a:gd name="T5" fmla="*/ 34 h 34"/>
                  <a:gd name="T6" fmla="*/ 0 w 7"/>
                  <a:gd name="T7" fmla="*/ 34 h 34"/>
                  <a:gd name="T8" fmla="*/ 2 w 7"/>
                  <a:gd name="T9" fmla="*/ 34 h 34"/>
                  <a:gd name="T10" fmla="*/ 2 w 7"/>
                  <a:gd name="T11" fmla="*/ 34 h 34"/>
                  <a:gd name="T12" fmla="*/ 3 w 7"/>
                  <a:gd name="T13" fmla="*/ 33 h 34"/>
                  <a:gd name="T14" fmla="*/ 5 w 7"/>
                  <a:gd name="T15" fmla="*/ 32 h 34"/>
                  <a:gd name="T16" fmla="*/ 7 w 7"/>
                  <a:gd name="T17" fmla="*/ 26 h 34"/>
                  <a:gd name="T18" fmla="*/ 7 w 7"/>
                  <a:gd name="T19" fmla="*/ 18 h 34"/>
                  <a:gd name="T20" fmla="*/ 7 w 7"/>
                  <a:gd name="T21" fmla="*/ 7 h 34"/>
                  <a:gd name="T22" fmla="*/ 7 w 7"/>
                  <a:gd name="T23" fmla="*/ 7 h 34"/>
                  <a:gd name="T24" fmla="*/ 6 w 7"/>
                  <a:gd name="T25" fmla="*/ 0 h 34"/>
                  <a:gd name="T26" fmla="*/ 6 w 7"/>
                  <a:gd name="T2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" h="34">
                    <a:moveTo>
                      <a:pt x="6" y="0"/>
                    </a:moveTo>
                    <a:lnTo>
                      <a:pt x="2" y="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3" y="33"/>
                    </a:lnTo>
                    <a:lnTo>
                      <a:pt x="5" y="32"/>
                    </a:lnTo>
                    <a:lnTo>
                      <a:pt x="7" y="26"/>
                    </a:lnTo>
                    <a:lnTo>
                      <a:pt x="7" y="18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2" name="Freeform 607"/>
              <p:cNvSpPr>
                <a:spLocks/>
              </p:cNvSpPr>
              <p:nvPr/>
            </p:nvSpPr>
            <p:spPr bwMode="auto">
              <a:xfrm>
                <a:off x="5613401" y="3600451"/>
                <a:ext cx="68263" cy="85725"/>
              </a:xfrm>
              <a:custGeom>
                <a:avLst/>
                <a:gdLst>
                  <a:gd name="T0" fmla="*/ 0 w 43"/>
                  <a:gd name="T1" fmla="*/ 46 h 54"/>
                  <a:gd name="T2" fmla="*/ 0 w 43"/>
                  <a:gd name="T3" fmla="*/ 46 h 54"/>
                  <a:gd name="T4" fmla="*/ 1 w 43"/>
                  <a:gd name="T5" fmla="*/ 49 h 54"/>
                  <a:gd name="T6" fmla="*/ 3 w 43"/>
                  <a:gd name="T7" fmla="*/ 54 h 54"/>
                  <a:gd name="T8" fmla="*/ 9 w 43"/>
                  <a:gd name="T9" fmla="*/ 47 h 54"/>
                  <a:gd name="T10" fmla="*/ 25 w 43"/>
                  <a:gd name="T11" fmla="*/ 33 h 54"/>
                  <a:gd name="T12" fmla="*/ 43 w 43"/>
                  <a:gd name="T13" fmla="*/ 0 h 54"/>
                  <a:gd name="T14" fmla="*/ 32 w 43"/>
                  <a:gd name="T15" fmla="*/ 6 h 54"/>
                  <a:gd name="T16" fmla="*/ 21 w 43"/>
                  <a:gd name="T17" fmla="*/ 28 h 54"/>
                  <a:gd name="T18" fmla="*/ 0 w 43"/>
                  <a:gd name="T19" fmla="*/ 46 h 54"/>
                  <a:gd name="T20" fmla="*/ 0 w 43"/>
                  <a:gd name="T21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" h="54">
                    <a:moveTo>
                      <a:pt x="0" y="46"/>
                    </a:moveTo>
                    <a:lnTo>
                      <a:pt x="0" y="46"/>
                    </a:lnTo>
                    <a:lnTo>
                      <a:pt x="1" y="49"/>
                    </a:lnTo>
                    <a:lnTo>
                      <a:pt x="3" y="54"/>
                    </a:lnTo>
                    <a:lnTo>
                      <a:pt x="9" y="47"/>
                    </a:lnTo>
                    <a:lnTo>
                      <a:pt x="25" y="33"/>
                    </a:lnTo>
                    <a:lnTo>
                      <a:pt x="43" y="0"/>
                    </a:lnTo>
                    <a:lnTo>
                      <a:pt x="32" y="6"/>
                    </a:lnTo>
                    <a:lnTo>
                      <a:pt x="21" y="28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609"/>
              <p:cNvSpPr>
                <a:spLocks/>
              </p:cNvSpPr>
              <p:nvPr/>
            </p:nvSpPr>
            <p:spPr bwMode="auto">
              <a:xfrm>
                <a:off x="4810125" y="3702050"/>
                <a:ext cx="493713" cy="279400"/>
              </a:xfrm>
              <a:custGeom>
                <a:avLst/>
                <a:gdLst>
                  <a:gd name="T0" fmla="*/ 309 w 311"/>
                  <a:gd name="T1" fmla="*/ 170 h 176"/>
                  <a:gd name="T2" fmla="*/ 309 w 311"/>
                  <a:gd name="T3" fmla="*/ 170 h 176"/>
                  <a:gd name="T4" fmla="*/ 309 w 311"/>
                  <a:gd name="T5" fmla="*/ 151 h 176"/>
                  <a:gd name="T6" fmla="*/ 311 w 311"/>
                  <a:gd name="T7" fmla="*/ 134 h 176"/>
                  <a:gd name="T8" fmla="*/ 311 w 311"/>
                  <a:gd name="T9" fmla="*/ 134 h 176"/>
                  <a:gd name="T10" fmla="*/ 289 w 311"/>
                  <a:gd name="T11" fmla="*/ 136 h 176"/>
                  <a:gd name="T12" fmla="*/ 267 w 311"/>
                  <a:gd name="T13" fmla="*/ 136 h 176"/>
                  <a:gd name="T14" fmla="*/ 246 w 311"/>
                  <a:gd name="T15" fmla="*/ 135 h 176"/>
                  <a:gd name="T16" fmla="*/ 225 w 311"/>
                  <a:gd name="T17" fmla="*/ 133 h 176"/>
                  <a:gd name="T18" fmla="*/ 225 w 311"/>
                  <a:gd name="T19" fmla="*/ 133 h 176"/>
                  <a:gd name="T20" fmla="*/ 202 w 311"/>
                  <a:gd name="T21" fmla="*/ 128 h 176"/>
                  <a:gd name="T22" fmla="*/ 181 w 311"/>
                  <a:gd name="T23" fmla="*/ 122 h 176"/>
                  <a:gd name="T24" fmla="*/ 158 w 311"/>
                  <a:gd name="T25" fmla="*/ 115 h 176"/>
                  <a:gd name="T26" fmla="*/ 137 w 311"/>
                  <a:gd name="T27" fmla="*/ 105 h 176"/>
                  <a:gd name="T28" fmla="*/ 117 w 311"/>
                  <a:gd name="T29" fmla="*/ 95 h 176"/>
                  <a:gd name="T30" fmla="*/ 96 w 311"/>
                  <a:gd name="T31" fmla="*/ 82 h 176"/>
                  <a:gd name="T32" fmla="*/ 76 w 311"/>
                  <a:gd name="T33" fmla="*/ 69 h 176"/>
                  <a:gd name="T34" fmla="*/ 57 w 311"/>
                  <a:gd name="T35" fmla="*/ 53 h 176"/>
                  <a:gd name="T36" fmla="*/ 57 w 311"/>
                  <a:gd name="T37" fmla="*/ 53 h 176"/>
                  <a:gd name="T38" fmla="*/ 56 w 311"/>
                  <a:gd name="T39" fmla="*/ 52 h 176"/>
                  <a:gd name="T40" fmla="*/ 56 w 311"/>
                  <a:gd name="T41" fmla="*/ 52 h 176"/>
                  <a:gd name="T42" fmla="*/ 47 w 311"/>
                  <a:gd name="T43" fmla="*/ 42 h 176"/>
                  <a:gd name="T44" fmla="*/ 39 w 311"/>
                  <a:gd name="T45" fmla="*/ 29 h 176"/>
                  <a:gd name="T46" fmla="*/ 32 w 311"/>
                  <a:gd name="T47" fmla="*/ 16 h 176"/>
                  <a:gd name="T48" fmla="*/ 28 w 311"/>
                  <a:gd name="T49" fmla="*/ 0 h 176"/>
                  <a:gd name="T50" fmla="*/ 28 w 311"/>
                  <a:gd name="T51" fmla="*/ 0 h 176"/>
                  <a:gd name="T52" fmla="*/ 14 w 311"/>
                  <a:gd name="T53" fmla="*/ 2 h 176"/>
                  <a:gd name="T54" fmla="*/ 10 w 311"/>
                  <a:gd name="T55" fmla="*/ 2 h 176"/>
                  <a:gd name="T56" fmla="*/ 5 w 311"/>
                  <a:gd name="T57" fmla="*/ 1 h 176"/>
                  <a:gd name="T58" fmla="*/ 0 w 311"/>
                  <a:gd name="T59" fmla="*/ 10 h 176"/>
                  <a:gd name="T60" fmla="*/ 0 w 311"/>
                  <a:gd name="T61" fmla="*/ 10 h 176"/>
                  <a:gd name="T62" fmla="*/ 2 w 311"/>
                  <a:gd name="T63" fmla="*/ 16 h 176"/>
                  <a:gd name="T64" fmla="*/ 2 w 311"/>
                  <a:gd name="T65" fmla="*/ 16 h 176"/>
                  <a:gd name="T66" fmla="*/ 10 w 311"/>
                  <a:gd name="T67" fmla="*/ 32 h 176"/>
                  <a:gd name="T68" fmla="*/ 20 w 311"/>
                  <a:gd name="T69" fmla="*/ 46 h 176"/>
                  <a:gd name="T70" fmla="*/ 30 w 311"/>
                  <a:gd name="T71" fmla="*/ 62 h 176"/>
                  <a:gd name="T72" fmla="*/ 41 w 311"/>
                  <a:gd name="T73" fmla="*/ 75 h 176"/>
                  <a:gd name="T74" fmla="*/ 55 w 311"/>
                  <a:gd name="T75" fmla="*/ 89 h 176"/>
                  <a:gd name="T76" fmla="*/ 68 w 311"/>
                  <a:gd name="T77" fmla="*/ 102 h 176"/>
                  <a:gd name="T78" fmla="*/ 83 w 311"/>
                  <a:gd name="T79" fmla="*/ 115 h 176"/>
                  <a:gd name="T80" fmla="*/ 99 w 311"/>
                  <a:gd name="T81" fmla="*/ 127 h 176"/>
                  <a:gd name="T82" fmla="*/ 99 w 311"/>
                  <a:gd name="T83" fmla="*/ 127 h 176"/>
                  <a:gd name="T84" fmla="*/ 113 w 311"/>
                  <a:gd name="T85" fmla="*/ 137 h 176"/>
                  <a:gd name="T86" fmla="*/ 130 w 311"/>
                  <a:gd name="T87" fmla="*/ 146 h 176"/>
                  <a:gd name="T88" fmla="*/ 146 w 311"/>
                  <a:gd name="T89" fmla="*/ 154 h 176"/>
                  <a:gd name="T90" fmla="*/ 163 w 311"/>
                  <a:gd name="T91" fmla="*/ 161 h 176"/>
                  <a:gd name="T92" fmla="*/ 180 w 311"/>
                  <a:gd name="T93" fmla="*/ 165 h 176"/>
                  <a:gd name="T94" fmla="*/ 196 w 311"/>
                  <a:gd name="T95" fmla="*/ 170 h 176"/>
                  <a:gd name="T96" fmla="*/ 214 w 311"/>
                  <a:gd name="T97" fmla="*/ 173 h 176"/>
                  <a:gd name="T98" fmla="*/ 232 w 311"/>
                  <a:gd name="T99" fmla="*/ 174 h 176"/>
                  <a:gd name="T100" fmla="*/ 232 w 311"/>
                  <a:gd name="T101" fmla="*/ 174 h 176"/>
                  <a:gd name="T102" fmla="*/ 255 w 311"/>
                  <a:gd name="T103" fmla="*/ 176 h 176"/>
                  <a:gd name="T104" fmla="*/ 255 w 311"/>
                  <a:gd name="T105" fmla="*/ 176 h 176"/>
                  <a:gd name="T106" fmla="*/ 281 w 311"/>
                  <a:gd name="T107" fmla="*/ 173 h 176"/>
                  <a:gd name="T108" fmla="*/ 309 w 311"/>
                  <a:gd name="T109" fmla="*/ 170 h 176"/>
                  <a:gd name="T110" fmla="*/ 309 w 311"/>
                  <a:gd name="T111" fmla="*/ 17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1" h="176">
                    <a:moveTo>
                      <a:pt x="309" y="170"/>
                    </a:moveTo>
                    <a:lnTo>
                      <a:pt x="309" y="170"/>
                    </a:lnTo>
                    <a:lnTo>
                      <a:pt x="309" y="151"/>
                    </a:lnTo>
                    <a:lnTo>
                      <a:pt x="311" y="134"/>
                    </a:lnTo>
                    <a:lnTo>
                      <a:pt x="311" y="134"/>
                    </a:lnTo>
                    <a:lnTo>
                      <a:pt x="289" y="136"/>
                    </a:lnTo>
                    <a:lnTo>
                      <a:pt x="267" y="136"/>
                    </a:lnTo>
                    <a:lnTo>
                      <a:pt x="246" y="135"/>
                    </a:lnTo>
                    <a:lnTo>
                      <a:pt x="225" y="133"/>
                    </a:lnTo>
                    <a:lnTo>
                      <a:pt x="225" y="133"/>
                    </a:lnTo>
                    <a:lnTo>
                      <a:pt x="202" y="128"/>
                    </a:lnTo>
                    <a:lnTo>
                      <a:pt x="181" y="122"/>
                    </a:lnTo>
                    <a:lnTo>
                      <a:pt x="158" y="115"/>
                    </a:lnTo>
                    <a:lnTo>
                      <a:pt x="137" y="105"/>
                    </a:lnTo>
                    <a:lnTo>
                      <a:pt x="117" y="95"/>
                    </a:lnTo>
                    <a:lnTo>
                      <a:pt x="96" y="82"/>
                    </a:lnTo>
                    <a:lnTo>
                      <a:pt x="76" y="69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56" y="52"/>
                    </a:lnTo>
                    <a:lnTo>
                      <a:pt x="56" y="52"/>
                    </a:lnTo>
                    <a:lnTo>
                      <a:pt x="47" y="42"/>
                    </a:lnTo>
                    <a:lnTo>
                      <a:pt x="39" y="29"/>
                    </a:lnTo>
                    <a:lnTo>
                      <a:pt x="32" y="16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4" y="2"/>
                    </a:lnTo>
                    <a:lnTo>
                      <a:pt x="10" y="2"/>
                    </a:lnTo>
                    <a:lnTo>
                      <a:pt x="5" y="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10" y="32"/>
                    </a:lnTo>
                    <a:lnTo>
                      <a:pt x="20" y="46"/>
                    </a:lnTo>
                    <a:lnTo>
                      <a:pt x="30" y="62"/>
                    </a:lnTo>
                    <a:lnTo>
                      <a:pt x="41" y="75"/>
                    </a:lnTo>
                    <a:lnTo>
                      <a:pt x="55" y="89"/>
                    </a:lnTo>
                    <a:lnTo>
                      <a:pt x="68" y="102"/>
                    </a:lnTo>
                    <a:lnTo>
                      <a:pt x="83" y="115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113" y="137"/>
                    </a:lnTo>
                    <a:lnTo>
                      <a:pt x="130" y="146"/>
                    </a:lnTo>
                    <a:lnTo>
                      <a:pt x="146" y="154"/>
                    </a:lnTo>
                    <a:lnTo>
                      <a:pt x="163" y="161"/>
                    </a:lnTo>
                    <a:lnTo>
                      <a:pt x="180" y="165"/>
                    </a:lnTo>
                    <a:lnTo>
                      <a:pt x="196" y="170"/>
                    </a:lnTo>
                    <a:lnTo>
                      <a:pt x="214" y="173"/>
                    </a:lnTo>
                    <a:lnTo>
                      <a:pt x="232" y="174"/>
                    </a:lnTo>
                    <a:lnTo>
                      <a:pt x="232" y="174"/>
                    </a:lnTo>
                    <a:lnTo>
                      <a:pt x="255" y="176"/>
                    </a:lnTo>
                    <a:lnTo>
                      <a:pt x="255" y="176"/>
                    </a:lnTo>
                    <a:lnTo>
                      <a:pt x="281" y="173"/>
                    </a:lnTo>
                    <a:lnTo>
                      <a:pt x="309" y="170"/>
                    </a:lnTo>
                    <a:lnTo>
                      <a:pt x="309" y="170"/>
                    </a:lnTo>
                    <a:close/>
                  </a:path>
                </a:pathLst>
              </a:custGeom>
              <a:solidFill>
                <a:srgbClr val="9E41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610"/>
              <p:cNvSpPr>
                <a:spLocks/>
              </p:cNvSpPr>
              <p:nvPr/>
            </p:nvSpPr>
            <p:spPr bwMode="auto">
              <a:xfrm>
                <a:off x="5238750" y="4044950"/>
                <a:ext cx="60325" cy="123825"/>
              </a:xfrm>
              <a:custGeom>
                <a:avLst/>
                <a:gdLst>
                  <a:gd name="T0" fmla="*/ 38 w 38"/>
                  <a:gd name="T1" fmla="*/ 0 h 78"/>
                  <a:gd name="T2" fmla="*/ 24 w 38"/>
                  <a:gd name="T3" fmla="*/ 9 h 78"/>
                  <a:gd name="T4" fmla="*/ 3 w 38"/>
                  <a:gd name="T5" fmla="*/ 24 h 78"/>
                  <a:gd name="T6" fmla="*/ 0 w 38"/>
                  <a:gd name="T7" fmla="*/ 78 h 78"/>
                  <a:gd name="T8" fmla="*/ 6 w 38"/>
                  <a:gd name="T9" fmla="*/ 63 h 78"/>
                  <a:gd name="T10" fmla="*/ 6 w 38"/>
                  <a:gd name="T11" fmla="*/ 63 h 78"/>
                  <a:gd name="T12" fmla="*/ 14 w 38"/>
                  <a:gd name="T13" fmla="*/ 53 h 78"/>
                  <a:gd name="T14" fmla="*/ 22 w 38"/>
                  <a:gd name="T15" fmla="*/ 43 h 78"/>
                  <a:gd name="T16" fmla="*/ 28 w 38"/>
                  <a:gd name="T17" fmla="*/ 32 h 78"/>
                  <a:gd name="T18" fmla="*/ 32 w 38"/>
                  <a:gd name="T19" fmla="*/ 19 h 78"/>
                  <a:gd name="T20" fmla="*/ 32 w 38"/>
                  <a:gd name="T21" fmla="*/ 19 h 78"/>
                  <a:gd name="T22" fmla="*/ 36 w 38"/>
                  <a:gd name="T23" fmla="*/ 11 h 78"/>
                  <a:gd name="T24" fmla="*/ 36 w 38"/>
                  <a:gd name="T25" fmla="*/ 11 h 78"/>
                  <a:gd name="T26" fmla="*/ 38 w 38"/>
                  <a:gd name="T27" fmla="*/ 0 h 78"/>
                  <a:gd name="T28" fmla="*/ 38 w 38"/>
                  <a:gd name="T2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" h="78">
                    <a:moveTo>
                      <a:pt x="38" y="0"/>
                    </a:moveTo>
                    <a:lnTo>
                      <a:pt x="24" y="9"/>
                    </a:lnTo>
                    <a:lnTo>
                      <a:pt x="3" y="24"/>
                    </a:lnTo>
                    <a:lnTo>
                      <a:pt x="0" y="78"/>
                    </a:lnTo>
                    <a:lnTo>
                      <a:pt x="6" y="63"/>
                    </a:lnTo>
                    <a:lnTo>
                      <a:pt x="6" y="63"/>
                    </a:lnTo>
                    <a:lnTo>
                      <a:pt x="14" y="53"/>
                    </a:lnTo>
                    <a:lnTo>
                      <a:pt x="22" y="43"/>
                    </a:lnTo>
                    <a:lnTo>
                      <a:pt x="28" y="32"/>
                    </a:lnTo>
                    <a:lnTo>
                      <a:pt x="32" y="19"/>
                    </a:lnTo>
                    <a:lnTo>
                      <a:pt x="32" y="19"/>
                    </a:lnTo>
                    <a:lnTo>
                      <a:pt x="36" y="11"/>
                    </a:lnTo>
                    <a:lnTo>
                      <a:pt x="36" y="11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7D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611"/>
              <p:cNvSpPr>
                <a:spLocks/>
              </p:cNvSpPr>
              <p:nvPr/>
            </p:nvSpPr>
            <p:spPr bwMode="auto">
              <a:xfrm>
                <a:off x="5373688" y="4081463"/>
                <a:ext cx="76200" cy="115888"/>
              </a:xfrm>
              <a:custGeom>
                <a:avLst/>
                <a:gdLst>
                  <a:gd name="T0" fmla="*/ 1 w 48"/>
                  <a:gd name="T1" fmla="*/ 0 h 73"/>
                  <a:gd name="T2" fmla="*/ 1 w 48"/>
                  <a:gd name="T3" fmla="*/ 0 h 73"/>
                  <a:gd name="T4" fmla="*/ 1 w 48"/>
                  <a:gd name="T5" fmla="*/ 10 h 73"/>
                  <a:gd name="T6" fmla="*/ 1 w 48"/>
                  <a:gd name="T7" fmla="*/ 10 h 73"/>
                  <a:gd name="T8" fmla="*/ 2 w 48"/>
                  <a:gd name="T9" fmla="*/ 19 h 73"/>
                  <a:gd name="T10" fmla="*/ 0 w 48"/>
                  <a:gd name="T11" fmla="*/ 73 h 73"/>
                  <a:gd name="T12" fmla="*/ 0 w 48"/>
                  <a:gd name="T13" fmla="*/ 73 h 73"/>
                  <a:gd name="T14" fmla="*/ 17 w 48"/>
                  <a:gd name="T15" fmla="*/ 67 h 73"/>
                  <a:gd name="T16" fmla="*/ 30 w 48"/>
                  <a:gd name="T17" fmla="*/ 60 h 73"/>
                  <a:gd name="T18" fmla="*/ 36 w 48"/>
                  <a:gd name="T19" fmla="*/ 57 h 73"/>
                  <a:gd name="T20" fmla="*/ 41 w 48"/>
                  <a:gd name="T21" fmla="*/ 52 h 73"/>
                  <a:gd name="T22" fmla="*/ 44 w 48"/>
                  <a:gd name="T23" fmla="*/ 49 h 73"/>
                  <a:gd name="T24" fmla="*/ 46 w 48"/>
                  <a:gd name="T25" fmla="*/ 46 h 73"/>
                  <a:gd name="T26" fmla="*/ 46 w 48"/>
                  <a:gd name="T27" fmla="*/ 46 h 73"/>
                  <a:gd name="T28" fmla="*/ 47 w 48"/>
                  <a:gd name="T29" fmla="*/ 42 h 73"/>
                  <a:gd name="T30" fmla="*/ 47 w 48"/>
                  <a:gd name="T31" fmla="*/ 42 h 73"/>
                  <a:gd name="T32" fmla="*/ 48 w 48"/>
                  <a:gd name="T33" fmla="*/ 38 h 73"/>
                  <a:gd name="T34" fmla="*/ 48 w 48"/>
                  <a:gd name="T35" fmla="*/ 38 h 73"/>
                  <a:gd name="T36" fmla="*/ 47 w 48"/>
                  <a:gd name="T37" fmla="*/ 32 h 73"/>
                  <a:gd name="T38" fmla="*/ 45 w 48"/>
                  <a:gd name="T39" fmla="*/ 27 h 73"/>
                  <a:gd name="T40" fmla="*/ 42 w 48"/>
                  <a:gd name="T41" fmla="*/ 22 h 73"/>
                  <a:gd name="T42" fmla="*/ 36 w 48"/>
                  <a:gd name="T43" fmla="*/ 18 h 73"/>
                  <a:gd name="T44" fmla="*/ 29 w 48"/>
                  <a:gd name="T45" fmla="*/ 13 h 73"/>
                  <a:gd name="T46" fmla="*/ 21 w 48"/>
                  <a:gd name="T47" fmla="*/ 9 h 73"/>
                  <a:gd name="T48" fmla="*/ 12 w 48"/>
                  <a:gd name="T49" fmla="*/ 4 h 73"/>
                  <a:gd name="T50" fmla="*/ 1 w 48"/>
                  <a:gd name="T51" fmla="*/ 0 h 73"/>
                  <a:gd name="T52" fmla="*/ 1 w 48"/>
                  <a:gd name="T53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8" h="73">
                    <a:moveTo>
                      <a:pt x="1" y="0"/>
                    </a:moveTo>
                    <a:lnTo>
                      <a:pt x="1" y="0"/>
                    </a:lnTo>
                    <a:lnTo>
                      <a:pt x="1" y="10"/>
                    </a:lnTo>
                    <a:lnTo>
                      <a:pt x="1" y="10"/>
                    </a:lnTo>
                    <a:lnTo>
                      <a:pt x="2" y="19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17" y="67"/>
                    </a:lnTo>
                    <a:lnTo>
                      <a:pt x="30" y="60"/>
                    </a:lnTo>
                    <a:lnTo>
                      <a:pt x="36" y="57"/>
                    </a:lnTo>
                    <a:lnTo>
                      <a:pt x="41" y="52"/>
                    </a:lnTo>
                    <a:lnTo>
                      <a:pt x="44" y="49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7" y="42"/>
                    </a:lnTo>
                    <a:lnTo>
                      <a:pt x="47" y="42"/>
                    </a:lnTo>
                    <a:lnTo>
                      <a:pt x="48" y="38"/>
                    </a:lnTo>
                    <a:lnTo>
                      <a:pt x="48" y="38"/>
                    </a:lnTo>
                    <a:lnTo>
                      <a:pt x="47" y="32"/>
                    </a:lnTo>
                    <a:lnTo>
                      <a:pt x="45" y="27"/>
                    </a:lnTo>
                    <a:lnTo>
                      <a:pt x="42" y="22"/>
                    </a:lnTo>
                    <a:lnTo>
                      <a:pt x="36" y="18"/>
                    </a:lnTo>
                    <a:lnTo>
                      <a:pt x="29" y="13"/>
                    </a:lnTo>
                    <a:lnTo>
                      <a:pt x="21" y="9"/>
                    </a:lnTo>
                    <a:lnTo>
                      <a:pt x="12" y="4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612"/>
              <p:cNvSpPr>
                <a:spLocks/>
              </p:cNvSpPr>
              <p:nvPr/>
            </p:nvSpPr>
            <p:spPr bwMode="auto">
              <a:xfrm>
                <a:off x="5372100" y="4154488"/>
                <a:ext cx="77788" cy="57150"/>
              </a:xfrm>
              <a:custGeom>
                <a:avLst/>
                <a:gdLst>
                  <a:gd name="T0" fmla="*/ 1 w 49"/>
                  <a:gd name="T1" fmla="*/ 27 h 36"/>
                  <a:gd name="T2" fmla="*/ 0 w 49"/>
                  <a:gd name="T3" fmla="*/ 36 h 36"/>
                  <a:gd name="T4" fmla="*/ 1 w 49"/>
                  <a:gd name="T5" fmla="*/ 36 h 36"/>
                  <a:gd name="T6" fmla="*/ 1 w 49"/>
                  <a:gd name="T7" fmla="*/ 36 h 36"/>
                  <a:gd name="T8" fmla="*/ 12 w 49"/>
                  <a:gd name="T9" fmla="*/ 32 h 36"/>
                  <a:gd name="T10" fmla="*/ 21 w 49"/>
                  <a:gd name="T11" fmla="*/ 28 h 36"/>
                  <a:gd name="T12" fmla="*/ 30 w 49"/>
                  <a:gd name="T13" fmla="*/ 24 h 36"/>
                  <a:gd name="T14" fmla="*/ 37 w 49"/>
                  <a:gd name="T15" fmla="*/ 20 h 36"/>
                  <a:gd name="T16" fmla="*/ 43 w 49"/>
                  <a:gd name="T17" fmla="*/ 15 h 36"/>
                  <a:gd name="T18" fmla="*/ 46 w 49"/>
                  <a:gd name="T19" fmla="*/ 11 h 36"/>
                  <a:gd name="T20" fmla="*/ 48 w 49"/>
                  <a:gd name="T21" fmla="*/ 5 h 36"/>
                  <a:gd name="T22" fmla="*/ 49 w 49"/>
                  <a:gd name="T23" fmla="*/ 1 h 36"/>
                  <a:gd name="T24" fmla="*/ 47 w 49"/>
                  <a:gd name="T25" fmla="*/ 0 h 36"/>
                  <a:gd name="T26" fmla="*/ 47 w 49"/>
                  <a:gd name="T27" fmla="*/ 0 h 36"/>
                  <a:gd name="T28" fmla="*/ 45 w 49"/>
                  <a:gd name="T29" fmla="*/ 3 h 36"/>
                  <a:gd name="T30" fmla="*/ 42 w 49"/>
                  <a:gd name="T31" fmla="*/ 6 h 36"/>
                  <a:gd name="T32" fmla="*/ 37 w 49"/>
                  <a:gd name="T33" fmla="*/ 11 h 36"/>
                  <a:gd name="T34" fmla="*/ 31 w 49"/>
                  <a:gd name="T35" fmla="*/ 14 h 36"/>
                  <a:gd name="T36" fmla="*/ 18 w 49"/>
                  <a:gd name="T37" fmla="*/ 21 h 36"/>
                  <a:gd name="T38" fmla="*/ 1 w 49"/>
                  <a:gd name="T39" fmla="*/ 27 h 36"/>
                  <a:gd name="T40" fmla="*/ 1 w 49"/>
                  <a:gd name="T41" fmla="*/ 2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" h="36">
                    <a:moveTo>
                      <a:pt x="1" y="27"/>
                    </a:moveTo>
                    <a:lnTo>
                      <a:pt x="0" y="36"/>
                    </a:lnTo>
                    <a:lnTo>
                      <a:pt x="1" y="36"/>
                    </a:lnTo>
                    <a:lnTo>
                      <a:pt x="1" y="36"/>
                    </a:lnTo>
                    <a:lnTo>
                      <a:pt x="12" y="32"/>
                    </a:lnTo>
                    <a:lnTo>
                      <a:pt x="21" y="28"/>
                    </a:lnTo>
                    <a:lnTo>
                      <a:pt x="30" y="24"/>
                    </a:lnTo>
                    <a:lnTo>
                      <a:pt x="37" y="20"/>
                    </a:lnTo>
                    <a:lnTo>
                      <a:pt x="43" y="15"/>
                    </a:lnTo>
                    <a:lnTo>
                      <a:pt x="46" y="11"/>
                    </a:lnTo>
                    <a:lnTo>
                      <a:pt x="48" y="5"/>
                    </a:lnTo>
                    <a:lnTo>
                      <a:pt x="49" y="1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45" y="3"/>
                    </a:lnTo>
                    <a:lnTo>
                      <a:pt x="42" y="6"/>
                    </a:lnTo>
                    <a:lnTo>
                      <a:pt x="37" y="11"/>
                    </a:lnTo>
                    <a:lnTo>
                      <a:pt x="31" y="14"/>
                    </a:lnTo>
                    <a:lnTo>
                      <a:pt x="18" y="21"/>
                    </a:lnTo>
                    <a:lnTo>
                      <a:pt x="1" y="27"/>
                    </a:lnTo>
                    <a:lnTo>
                      <a:pt x="1" y="27"/>
                    </a:lnTo>
                    <a:close/>
                  </a:path>
                </a:pathLst>
              </a:cu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613"/>
              <p:cNvSpPr>
                <a:spLocks/>
              </p:cNvSpPr>
              <p:nvPr/>
            </p:nvSpPr>
            <p:spPr bwMode="auto">
              <a:xfrm>
                <a:off x="4983163" y="4054475"/>
                <a:ext cx="293688" cy="161925"/>
              </a:xfrm>
              <a:custGeom>
                <a:avLst/>
                <a:gdLst>
                  <a:gd name="T0" fmla="*/ 164 w 185"/>
                  <a:gd name="T1" fmla="*/ 18 h 102"/>
                  <a:gd name="T2" fmla="*/ 185 w 185"/>
                  <a:gd name="T3" fmla="*/ 3 h 102"/>
                  <a:gd name="T4" fmla="*/ 185 w 185"/>
                  <a:gd name="T5" fmla="*/ 3 h 102"/>
                  <a:gd name="T6" fmla="*/ 166 w 185"/>
                  <a:gd name="T7" fmla="*/ 1 h 102"/>
                  <a:gd name="T8" fmla="*/ 147 w 185"/>
                  <a:gd name="T9" fmla="*/ 0 h 102"/>
                  <a:gd name="T10" fmla="*/ 147 w 185"/>
                  <a:gd name="T11" fmla="*/ 36 h 102"/>
                  <a:gd name="T12" fmla="*/ 123 w 185"/>
                  <a:gd name="T13" fmla="*/ 36 h 102"/>
                  <a:gd name="T14" fmla="*/ 123 w 185"/>
                  <a:gd name="T15" fmla="*/ 21 h 102"/>
                  <a:gd name="T16" fmla="*/ 123 w 185"/>
                  <a:gd name="T17" fmla="*/ 21 h 102"/>
                  <a:gd name="T18" fmla="*/ 98 w 185"/>
                  <a:gd name="T19" fmla="*/ 23 h 102"/>
                  <a:gd name="T20" fmla="*/ 74 w 185"/>
                  <a:gd name="T21" fmla="*/ 28 h 102"/>
                  <a:gd name="T22" fmla="*/ 54 w 185"/>
                  <a:gd name="T23" fmla="*/ 33 h 102"/>
                  <a:gd name="T24" fmla="*/ 37 w 185"/>
                  <a:gd name="T25" fmla="*/ 40 h 102"/>
                  <a:gd name="T26" fmla="*/ 23 w 185"/>
                  <a:gd name="T27" fmla="*/ 48 h 102"/>
                  <a:gd name="T28" fmla="*/ 17 w 185"/>
                  <a:gd name="T29" fmla="*/ 53 h 102"/>
                  <a:gd name="T30" fmla="*/ 12 w 185"/>
                  <a:gd name="T31" fmla="*/ 58 h 102"/>
                  <a:gd name="T32" fmla="*/ 8 w 185"/>
                  <a:gd name="T33" fmla="*/ 63 h 102"/>
                  <a:gd name="T34" fmla="*/ 4 w 185"/>
                  <a:gd name="T35" fmla="*/ 68 h 102"/>
                  <a:gd name="T36" fmla="*/ 2 w 185"/>
                  <a:gd name="T37" fmla="*/ 74 h 102"/>
                  <a:gd name="T38" fmla="*/ 0 w 185"/>
                  <a:gd name="T39" fmla="*/ 81 h 102"/>
                  <a:gd name="T40" fmla="*/ 0 w 185"/>
                  <a:gd name="T41" fmla="*/ 81 h 102"/>
                  <a:gd name="T42" fmla="*/ 11 w 185"/>
                  <a:gd name="T43" fmla="*/ 85 h 102"/>
                  <a:gd name="T44" fmla="*/ 11 w 185"/>
                  <a:gd name="T45" fmla="*/ 85 h 102"/>
                  <a:gd name="T46" fmla="*/ 37 w 185"/>
                  <a:gd name="T47" fmla="*/ 92 h 102"/>
                  <a:gd name="T48" fmla="*/ 65 w 185"/>
                  <a:gd name="T49" fmla="*/ 98 h 102"/>
                  <a:gd name="T50" fmla="*/ 95 w 185"/>
                  <a:gd name="T51" fmla="*/ 101 h 102"/>
                  <a:gd name="T52" fmla="*/ 128 w 185"/>
                  <a:gd name="T53" fmla="*/ 102 h 102"/>
                  <a:gd name="T54" fmla="*/ 128 w 185"/>
                  <a:gd name="T55" fmla="*/ 102 h 102"/>
                  <a:gd name="T56" fmla="*/ 153 w 185"/>
                  <a:gd name="T57" fmla="*/ 102 h 102"/>
                  <a:gd name="T58" fmla="*/ 155 w 185"/>
                  <a:gd name="T59" fmla="*/ 87 h 102"/>
                  <a:gd name="T60" fmla="*/ 161 w 185"/>
                  <a:gd name="T61" fmla="*/ 72 h 102"/>
                  <a:gd name="T62" fmla="*/ 164 w 185"/>
                  <a:gd name="T63" fmla="*/ 18 h 102"/>
                  <a:gd name="T64" fmla="*/ 164 w 185"/>
                  <a:gd name="T65" fmla="*/ 18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5" h="102">
                    <a:moveTo>
                      <a:pt x="164" y="18"/>
                    </a:moveTo>
                    <a:lnTo>
                      <a:pt x="185" y="3"/>
                    </a:lnTo>
                    <a:lnTo>
                      <a:pt x="185" y="3"/>
                    </a:lnTo>
                    <a:lnTo>
                      <a:pt x="166" y="1"/>
                    </a:lnTo>
                    <a:lnTo>
                      <a:pt x="147" y="0"/>
                    </a:lnTo>
                    <a:lnTo>
                      <a:pt x="147" y="36"/>
                    </a:lnTo>
                    <a:lnTo>
                      <a:pt x="123" y="36"/>
                    </a:lnTo>
                    <a:lnTo>
                      <a:pt x="123" y="21"/>
                    </a:lnTo>
                    <a:lnTo>
                      <a:pt x="123" y="21"/>
                    </a:lnTo>
                    <a:lnTo>
                      <a:pt x="98" y="23"/>
                    </a:lnTo>
                    <a:lnTo>
                      <a:pt x="74" y="28"/>
                    </a:lnTo>
                    <a:lnTo>
                      <a:pt x="54" y="33"/>
                    </a:lnTo>
                    <a:lnTo>
                      <a:pt x="37" y="40"/>
                    </a:lnTo>
                    <a:lnTo>
                      <a:pt x="23" y="48"/>
                    </a:lnTo>
                    <a:lnTo>
                      <a:pt x="17" y="53"/>
                    </a:lnTo>
                    <a:lnTo>
                      <a:pt x="12" y="58"/>
                    </a:lnTo>
                    <a:lnTo>
                      <a:pt x="8" y="63"/>
                    </a:lnTo>
                    <a:lnTo>
                      <a:pt x="4" y="68"/>
                    </a:lnTo>
                    <a:lnTo>
                      <a:pt x="2" y="74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37" y="92"/>
                    </a:lnTo>
                    <a:lnTo>
                      <a:pt x="65" y="98"/>
                    </a:lnTo>
                    <a:lnTo>
                      <a:pt x="95" y="101"/>
                    </a:lnTo>
                    <a:lnTo>
                      <a:pt x="128" y="102"/>
                    </a:lnTo>
                    <a:lnTo>
                      <a:pt x="128" y="102"/>
                    </a:lnTo>
                    <a:lnTo>
                      <a:pt x="153" y="102"/>
                    </a:lnTo>
                    <a:lnTo>
                      <a:pt x="155" y="87"/>
                    </a:lnTo>
                    <a:lnTo>
                      <a:pt x="161" y="72"/>
                    </a:lnTo>
                    <a:lnTo>
                      <a:pt x="164" y="18"/>
                    </a:lnTo>
                    <a:lnTo>
                      <a:pt x="164" y="1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614"/>
              <p:cNvSpPr>
                <a:spLocks/>
              </p:cNvSpPr>
              <p:nvPr/>
            </p:nvSpPr>
            <p:spPr bwMode="auto">
              <a:xfrm>
                <a:off x="5207000" y="4192588"/>
                <a:ext cx="195263" cy="249238"/>
              </a:xfrm>
              <a:custGeom>
                <a:avLst/>
                <a:gdLst>
                  <a:gd name="T0" fmla="*/ 27 w 123"/>
                  <a:gd name="T1" fmla="*/ 58 h 157"/>
                  <a:gd name="T2" fmla="*/ 33 w 123"/>
                  <a:gd name="T3" fmla="*/ 110 h 157"/>
                  <a:gd name="T4" fmla="*/ 33 w 123"/>
                  <a:gd name="T5" fmla="*/ 110 h 157"/>
                  <a:gd name="T6" fmla="*/ 41 w 123"/>
                  <a:gd name="T7" fmla="*/ 123 h 157"/>
                  <a:gd name="T8" fmla="*/ 49 w 123"/>
                  <a:gd name="T9" fmla="*/ 134 h 157"/>
                  <a:gd name="T10" fmla="*/ 58 w 123"/>
                  <a:gd name="T11" fmla="*/ 144 h 157"/>
                  <a:gd name="T12" fmla="*/ 68 w 123"/>
                  <a:gd name="T13" fmla="*/ 150 h 157"/>
                  <a:gd name="T14" fmla="*/ 78 w 123"/>
                  <a:gd name="T15" fmla="*/ 155 h 157"/>
                  <a:gd name="T16" fmla="*/ 89 w 123"/>
                  <a:gd name="T17" fmla="*/ 157 h 157"/>
                  <a:gd name="T18" fmla="*/ 101 w 123"/>
                  <a:gd name="T19" fmla="*/ 156 h 157"/>
                  <a:gd name="T20" fmla="*/ 113 w 123"/>
                  <a:gd name="T21" fmla="*/ 153 h 157"/>
                  <a:gd name="T22" fmla="*/ 123 w 123"/>
                  <a:gd name="T23" fmla="*/ 122 h 157"/>
                  <a:gd name="T24" fmla="*/ 101 w 123"/>
                  <a:gd name="T25" fmla="*/ 99 h 157"/>
                  <a:gd name="T26" fmla="*/ 101 w 123"/>
                  <a:gd name="T27" fmla="*/ 99 h 157"/>
                  <a:gd name="T28" fmla="*/ 97 w 123"/>
                  <a:gd name="T29" fmla="*/ 95 h 157"/>
                  <a:gd name="T30" fmla="*/ 93 w 123"/>
                  <a:gd name="T31" fmla="*/ 93 h 157"/>
                  <a:gd name="T32" fmla="*/ 87 w 123"/>
                  <a:gd name="T33" fmla="*/ 92 h 157"/>
                  <a:gd name="T34" fmla="*/ 80 w 123"/>
                  <a:gd name="T35" fmla="*/ 92 h 157"/>
                  <a:gd name="T36" fmla="*/ 74 w 123"/>
                  <a:gd name="T37" fmla="*/ 93 h 157"/>
                  <a:gd name="T38" fmla="*/ 65 w 123"/>
                  <a:gd name="T39" fmla="*/ 95 h 157"/>
                  <a:gd name="T40" fmla="*/ 56 w 123"/>
                  <a:gd name="T41" fmla="*/ 98 h 157"/>
                  <a:gd name="T42" fmla="*/ 45 w 123"/>
                  <a:gd name="T43" fmla="*/ 103 h 157"/>
                  <a:gd name="T44" fmla="*/ 39 w 123"/>
                  <a:gd name="T45" fmla="*/ 58 h 157"/>
                  <a:gd name="T46" fmla="*/ 39 w 123"/>
                  <a:gd name="T47" fmla="*/ 58 h 157"/>
                  <a:gd name="T48" fmla="*/ 34 w 123"/>
                  <a:gd name="T49" fmla="*/ 41 h 157"/>
                  <a:gd name="T50" fmla="*/ 29 w 123"/>
                  <a:gd name="T51" fmla="*/ 26 h 157"/>
                  <a:gd name="T52" fmla="*/ 22 w 123"/>
                  <a:gd name="T53" fmla="*/ 13 h 157"/>
                  <a:gd name="T54" fmla="*/ 14 w 123"/>
                  <a:gd name="T55" fmla="*/ 0 h 157"/>
                  <a:gd name="T56" fmla="*/ 12 w 123"/>
                  <a:gd name="T57" fmla="*/ 15 h 157"/>
                  <a:gd name="T58" fmla="*/ 11 w 123"/>
                  <a:gd name="T59" fmla="*/ 24 h 157"/>
                  <a:gd name="T60" fmla="*/ 0 w 123"/>
                  <a:gd name="T61" fmla="*/ 107 h 157"/>
                  <a:gd name="T62" fmla="*/ 11 w 123"/>
                  <a:gd name="T63" fmla="*/ 107 h 157"/>
                  <a:gd name="T64" fmla="*/ 27 w 123"/>
                  <a:gd name="T65" fmla="*/ 58 h 157"/>
                  <a:gd name="T66" fmla="*/ 27 w 123"/>
                  <a:gd name="T67" fmla="*/ 5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3" h="157">
                    <a:moveTo>
                      <a:pt x="27" y="58"/>
                    </a:moveTo>
                    <a:lnTo>
                      <a:pt x="33" y="110"/>
                    </a:lnTo>
                    <a:lnTo>
                      <a:pt x="33" y="110"/>
                    </a:lnTo>
                    <a:lnTo>
                      <a:pt x="41" y="123"/>
                    </a:lnTo>
                    <a:lnTo>
                      <a:pt x="49" y="134"/>
                    </a:lnTo>
                    <a:lnTo>
                      <a:pt x="58" y="144"/>
                    </a:lnTo>
                    <a:lnTo>
                      <a:pt x="68" y="150"/>
                    </a:lnTo>
                    <a:lnTo>
                      <a:pt x="78" y="155"/>
                    </a:lnTo>
                    <a:lnTo>
                      <a:pt x="89" y="157"/>
                    </a:lnTo>
                    <a:lnTo>
                      <a:pt x="101" y="156"/>
                    </a:lnTo>
                    <a:lnTo>
                      <a:pt x="113" y="153"/>
                    </a:lnTo>
                    <a:lnTo>
                      <a:pt x="123" y="122"/>
                    </a:lnTo>
                    <a:lnTo>
                      <a:pt x="101" y="99"/>
                    </a:lnTo>
                    <a:lnTo>
                      <a:pt x="101" y="99"/>
                    </a:lnTo>
                    <a:lnTo>
                      <a:pt x="97" y="95"/>
                    </a:lnTo>
                    <a:lnTo>
                      <a:pt x="93" y="93"/>
                    </a:lnTo>
                    <a:lnTo>
                      <a:pt x="87" y="92"/>
                    </a:lnTo>
                    <a:lnTo>
                      <a:pt x="80" y="92"/>
                    </a:lnTo>
                    <a:lnTo>
                      <a:pt x="74" y="93"/>
                    </a:lnTo>
                    <a:lnTo>
                      <a:pt x="65" y="95"/>
                    </a:lnTo>
                    <a:lnTo>
                      <a:pt x="56" y="98"/>
                    </a:lnTo>
                    <a:lnTo>
                      <a:pt x="45" y="103"/>
                    </a:lnTo>
                    <a:lnTo>
                      <a:pt x="39" y="58"/>
                    </a:lnTo>
                    <a:lnTo>
                      <a:pt x="39" y="58"/>
                    </a:lnTo>
                    <a:lnTo>
                      <a:pt x="34" y="41"/>
                    </a:lnTo>
                    <a:lnTo>
                      <a:pt x="29" y="26"/>
                    </a:lnTo>
                    <a:lnTo>
                      <a:pt x="22" y="13"/>
                    </a:lnTo>
                    <a:lnTo>
                      <a:pt x="14" y="0"/>
                    </a:lnTo>
                    <a:lnTo>
                      <a:pt x="12" y="15"/>
                    </a:lnTo>
                    <a:lnTo>
                      <a:pt x="11" y="24"/>
                    </a:lnTo>
                    <a:lnTo>
                      <a:pt x="0" y="107"/>
                    </a:lnTo>
                    <a:lnTo>
                      <a:pt x="11" y="107"/>
                    </a:lnTo>
                    <a:lnTo>
                      <a:pt x="27" y="58"/>
                    </a:lnTo>
                    <a:lnTo>
                      <a:pt x="27" y="58"/>
                    </a:lnTo>
                    <a:close/>
                  </a:path>
                </a:pathLst>
              </a:custGeom>
              <a:solidFill>
                <a:srgbClr val="7D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615"/>
              <p:cNvSpPr>
                <a:spLocks noEditPoints="1"/>
              </p:cNvSpPr>
              <p:nvPr/>
            </p:nvSpPr>
            <p:spPr bwMode="auto">
              <a:xfrm>
                <a:off x="5083175" y="3013075"/>
                <a:ext cx="130175" cy="169863"/>
              </a:xfrm>
              <a:custGeom>
                <a:avLst/>
                <a:gdLst>
                  <a:gd name="T0" fmla="*/ 3 w 82"/>
                  <a:gd name="T1" fmla="*/ 101 h 107"/>
                  <a:gd name="T2" fmla="*/ 0 w 82"/>
                  <a:gd name="T3" fmla="*/ 107 h 107"/>
                  <a:gd name="T4" fmla="*/ 15 w 82"/>
                  <a:gd name="T5" fmla="*/ 102 h 107"/>
                  <a:gd name="T6" fmla="*/ 38 w 82"/>
                  <a:gd name="T7" fmla="*/ 101 h 107"/>
                  <a:gd name="T8" fmla="*/ 60 w 82"/>
                  <a:gd name="T9" fmla="*/ 100 h 107"/>
                  <a:gd name="T10" fmla="*/ 74 w 82"/>
                  <a:gd name="T11" fmla="*/ 88 h 107"/>
                  <a:gd name="T12" fmla="*/ 82 w 82"/>
                  <a:gd name="T13" fmla="*/ 71 h 107"/>
                  <a:gd name="T14" fmla="*/ 77 w 82"/>
                  <a:gd name="T15" fmla="*/ 64 h 107"/>
                  <a:gd name="T16" fmla="*/ 72 w 82"/>
                  <a:gd name="T17" fmla="*/ 48 h 107"/>
                  <a:gd name="T18" fmla="*/ 69 w 82"/>
                  <a:gd name="T19" fmla="*/ 39 h 107"/>
                  <a:gd name="T20" fmla="*/ 66 w 82"/>
                  <a:gd name="T21" fmla="*/ 17 h 107"/>
                  <a:gd name="T22" fmla="*/ 60 w 82"/>
                  <a:gd name="T23" fmla="*/ 8 h 107"/>
                  <a:gd name="T24" fmla="*/ 59 w 82"/>
                  <a:gd name="T25" fmla="*/ 0 h 107"/>
                  <a:gd name="T26" fmla="*/ 56 w 82"/>
                  <a:gd name="T27" fmla="*/ 24 h 107"/>
                  <a:gd name="T28" fmla="*/ 50 w 82"/>
                  <a:gd name="T29" fmla="*/ 45 h 107"/>
                  <a:gd name="T30" fmla="*/ 41 w 82"/>
                  <a:gd name="T31" fmla="*/ 62 h 107"/>
                  <a:gd name="T32" fmla="*/ 30 w 82"/>
                  <a:gd name="T33" fmla="*/ 76 h 107"/>
                  <a:gd name="T34" fmla="*/ 21 w 82"/>
                  <a:gd name="T35" fmla="*/ 83 h 107"/>
                  <a:gd name="T36" fmla="*/ 6 w 82"/>
                  <a:gd name="T37" fmla="*/ 94 h 107"/>
                  <a:gd name="T38" fmla="*/ 3 w 82"/>
                  <a:gd name="T39" fmla="*/ 101 h 107"/>
                  <a:gd name="T40" fmla="*/ 62 w 82"/>
                  <a:gd name="T41" fmla="*/ 18 h 107"/>
                  <a:gd name="T42" fmla="*/ 64 w 82"/>
                  <a:gd name="T43" fmla="*/ 38 h 107"/>
                  <a:gd name="T44" fmla="*/ 65 w 82"/>
                  <a:gd name="T45" fmla="*/ 38 h 107"/>
                  <a:gd name="T46" fmla="*/ 23 w 82"/>
                  <a:gd name="T47" fmla="*/ 98 h 107"/>
                  <a:gd name="T48" fmla="*/ 15 w 82"/>
                  <a:gd name="T49" fmla="*/ 98 h 107"/>
                  <a:gd name="T50" fmla="*/ 10 w 82"/>
                  <a:gd name="T51" fmla="*/ 99 h 107"/>
                  <a:gd name="T52" fmla="*/ 19 w 82"/>
                  <a:gd name="T53" fmla="*/ 90 h 107"/>
                  <a:gd name="T54" fmla="*/ 32 w 82"/>
                  <a:gd name="T55" fmla="*/ 81 h 107"/>
                  <a:gd name="T56" fmla="*/ 33 w 82"/>
                  <a:gd name="T57" fmla="*/ 80 h 107"/>
                  <a:gd name="T58" fmla="*/ 44 w 82"/>
                  <a:gd name="T59" fmla="*/ 67 h 107"/>
                  <a:gd name="T60" fmla="*/ 57 w 82"/>
                  <a:gd name="T61" fmla="*/ 37 h 107"/>
                  <a:gd name="T62" fmla="*/ 62 w 82"/>
                  <a:gd name="T63" fmla="*/ 18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2" h="107">
                    <a:moveTo>
                      <a:pt x="3" y="101"/>
                    </a:moveTo>
                    <a:lnTo>
                      <a:pt x="3" y="101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8" y="105"/>
                    </a:lnTo>
                    <a:lnTo>
                      <a:pt x="15" y="102"/>
                    </a:lnTo>
                    <a:lnTo>
                      <a:pt x="33" y="102"/>
                    </a:lnTo>
                    <a:lnTo>
                      <a:pt x="38" y="101"/>
                    </a:lnTo>
                    <a:lnTo>
                      <a:pt x="60" y="100"/>
                    </a:lnTo>
                    <a:lnTo>
                      <a:pt x="60" y="100"/>
                    </a:lnTo>
                    <a:lnTo>
                      <a:pt x="67" y="94"/>
                    </a:lnTo>
                    <a:lnTo>
                      <a:pt x="74" y="88"/>
                    </a:lnTo>
                    <a:lnTo>
                      <a:pt x="78" y="80"/>
                    </a:lnTo>
                    <a:lnTo>
                      <a:pt x="82" y="71"/>
                    </a:lnTo>
                    <a:lnTo>
                      <a:pt x="82" y="71"/>
                    </a:lnTo>
                    <a:lnTo>
                      <a:pt x="77" y="64"/>
                    </a:lnTo>
                    <a:lnTo>
                      <a:pt x="74" y="57"/>
                    </a:lnTo>
                    <a:lnTo>
                      <a:pt x="72" y="48"/>
                    </a:lnTo>
                    <a:lnTo>
                      <a:pt x="69" y="39"/>
                    </a:lnTo>
                    <a:lnTo>
                      <a:pt x="69" y="39"/>
                    </a:lnTo>
                    <a:lnTo>
                      <a:pt x="68" y="37"/>
                    </a:lnTo>
                    <a:lnTo>
                      <a:pt x="66" y="17"/>
                    </a:lnTo>
                    <a:lnTo>
                      <a:pt x="60" y="8"/>
                    </a:lnTo>
                    <a:lnTo>
                      <a:pt x="60" y="8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57" y="12"/>
                    </a:lnTo>
                    <a:lnTo>
                      <a:pt x="56" y="24"/>
                    </a:lnTo>
                    <a:lnTo>
                      <a:pt x="53" y="35"/>
                    </a:lnTo>
                    <a:lnTo>
                      <a:pt x="50" y="45"/>
                    </a:lnTo>
                    <a:lnTo>
                      <a:pt x="46" y="54"/>
                    </a:lnTo>
                    <a:lnTo>
                      <a:pt x="41" y="62"/>
                    </a:lnTo>
                    <a:lnTo>
                      <a:pt x="36" y="70"/>
                    </a:lnTo>
                    <a:lnTo>
                      <a:pt x="30" y="76"/>
                    </a:lnTo>
                    <a:lnTo>
                      <a:pt x="30" y="76"/>
                    </a:lnTo>
                    <a:lnTo>
                      <a:pt x="21" y="83"/>
                    </a:lnTo>
                    <a:lnTo>
                      <a:pt x="13" y="89"/>
                    </a:lnTo>
                    <a:lnTo>
                      <a:pt x="6" y="94"/>
                    </a:lnTo>
                    <a:lnTo>
                      <a:pt x="3" y="101"/>
                    </a:lnTo>
                    <a:lnTo>
                      <a:pt x="3" y="101"/>
                    </a:lnTo>
                    <a:close/>
                    <a:moveTo>
                      <a:pt x="62" y="18"/>
                    </a:moveTo>
                    <a:lnTo>
                      <a:pt x="62" y="18"/>
                    </a:lnTo>
                    <a:lnTo>
                      <a:pt x="64" y="38"/>
                    </a:lnTo>
                    <a:lnTo>
                      <a:pt x="64" y="38"/>
                    </a:lnTo>
                    <a:lnTo>
                      <a:pt x="65" y="38"/>
                    </a:lnTo>
                    <a:lnTo>
                      <a:pt x="65" y="38"/>
                    </a:lnTo>
                    <a:lnTo>
                      <a:pt x="47" y="82"/>
                    </a:lnTo>
                    <a:lnTo>
                      <a:pt x="23" y="98"/>
                    </a:lnTo>
                    <a:lnTo>
                      <a:pt x="15" y="98"/>
                    </a:lnTo>
                    <a:lnTo>
                      <a:pt x="15" y="98"/>
                    </a:lnTo>
                    <a:lnTo>
                      <a:pt x="10" y="99"/>
                    </a:lnTo>
                    <a:lnTo>
                      <a:pt x="10" y="99"/>
                    </a:lnTo>
                    <a:lnTo>
                      <a:pt x="13" y="94"/>
                    </a:lnTo>
                    <a:lnTo>
                      <a:pt x="19" y="90"/>
                    </a:lnTo>
                    <a:lnTo>
                      <a:pt x="32" y="81"/>
                    </a:lnTo>
                    <a:lnTo>
                      <a:pt x="32" y="81"/>
                    </a:lnTo>
                    <a:lnTo>
                      <a:pt x="33" y="80"/>
                    </a:lnTo>
                    <a:lnTo>
                      <a:pt x="33" y="80"/>
                    </a:lnTo>
                    <a:lnTo>
                      <a:pt x="39" y="74"/>
                    </a:lnTo>
                    <a:lnTo>
                      <a:pt x="44" y="67"/>
                    </a:lnTo>
                    <a:lnTo>
                      <a:pt x="51" y="54"/>
                    </a:lnTo>
                    <a:lnTo>
                      <a:pt x="57" y="37"/>
                    </a:lnTo>
                    <a:lnTo>
                      <a:pt x="62" y="18"/>
                    </a:lnTo>
                    <a:lnTo>
                      <a:pt x="62" y="18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616"/>
              <p:cNvSpPr>
                <a:spLocks/>
              </p:cNvSpPr>
              <p:nvPr/>
            </p:nvSpPr>
            <p:spPr bwMode="auto">
              <a:xfrm>
                <a:off x="5099050" y="3041650"/>
                <a:ext cx="87313" cy="128588"/>
              </a:xfrm>
              <a:custGeom>
                <a:avLst/>
                <a:gdLst>
                  <a:gd name="T0" fmla="*/ 52 w 55"/>
                  <a:gd name="T1" fmla="*/ 0 h 81"/>
                  <a:gd name="T2" fmla="*/ 52 w 55"/>
                  <a:gd name="T3" fmla="*/ 0 h 81"/>
                  <a:gd name="T4" fmla="*/ 52 w 55"/>
                  <a:gd name="T5" fmla="*/ 0 h 81"/>
                  <a:gd name="T6" fmla="*/ 47 w 55"/>
                  <a:gd name="T7" fmla="*/ 19 h 81"/>
                  <a:gd name="T8" fmla="*/ 41 w 55"/>
                  <a:gd name="T9" fmla="*/ 36 h 81"/>
                  <a:gd name="T10" fmla="*/ 34 w 55"/>
                  <a:gd name="T11" fmla="*/ 49 h 81"/>
                  <a:gd name="T12" fmla="*/ 29 w 55"/>
                  <a:gd name="T13" fmla="*/ 56 h 81"/>
                  <a:gd name="T14" fmla="*/ 23 w 55"/>
                  <a:gd name="T15" fmla="*/ 62 h 81"/>
                  <a:gd name="T16" fmla="*/ 23 w 55"/>
                  <a:gd name="T17" fmla="*/ 62 h 81"/>
                  <a:gd name="T18" fmla="*/ 22 w 55"/>
                  <a:gd name="T19" fmla="*/ 63 h 81"/>
                  <a:gd name="T20" fmla="*/ 22 w 55"/>
                  <a:gd name="T21" fmla="*/ 63 h 81"/>
                  <a:gd name="T22" fmla="*/ 9 w 55"/>
                  <a:gd name="T23" fmla="*/ 72 h 81"/>
                  <a:gd name="T24" fmla="*/ 3 w 55"/>
                  <a:gd name="T25" fmla="*/ 76 h 81"/>
                  <a:gd name="T26" fmla="*/ 0 w 55"/>
                  <a:gd name="T27" fmla="*/ 81 h 81"/>
                  <a:gd name="T28" fmla="*/ 0 w 55"/>
                  <a:gd name="T29" fmla="*/ 81 h 81"/>
                  <a:gd name="T30" fmla="*/ 5 w 55"/>
                  <a:gd name="T31" fmla="*/ 80 h 81"/>
                  <a:gd name="T32" fmla="*/ 13 w 55"/>
                  <a:gd name="T33" fmla="*/ 80 h 81"/>
                  <a:gd name="T34" fmla="*/ 37 w 55"/>
                  <a:gd name="T35" fmla="*/ 64 h 81"/>
                  <a:gd name="T36" fmla="*/ 55 w 55"/>
                  <a:gd name="T37" fmla="*/ 20 h 81"/>
                  <a:gd name="T38" fmla="*/ 55 w 55"/>
                  <a:gd name="T39" fmla="*/ 20 h 81"/>
                  <a:gd name="T40" fmla="*/ 55 w 55"/>
                  <a:gd name="T41" fmla="*/ 20 h 81"/>
                  <a:gd name="T42" fmla="*/ 54 w 55"/>
                  <a:gd name="T43" fmla="*/ 20 h 81"/>
                  <a:gd name="T44" fmla="*/ 52 w 55"/>
                  <a:gd name="T45" fmla="*/ 0 h 81"/>
                  <a:gd name="T46" fmla="*/ 52 w 55"/>
                  <a:gd name="T4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5" h="81">
                    <a:moveTo>
                      <a:pt x="52" y="0"/>
                    </a:moveTo>
                    <a:lnTo>
                      <a:pt x="52" y="0"/>
                    </a:lnTo>
                    <a:lnTo>
                      <a:pt x="52" y="0"/>
                    </a:lnTo>
                    <a:lnTo>
                      <a:pt x="47" y="19"/>
                    </a:lnTo>
                    <a:lnTo>
                      <a:pt x="41" y="36"/>
                    </a:lnTo>
                    <a:lnTo>
                      <a:pt x="34" y="49"/>
                    </a:lnTo>
                    <a:lnTo>
                      <a:pt x="29" y="56"/>
                    </a:lnTo>
                    <a:lnTo>
                      <a:pt x="23" y="62"/>
                    </a:lnTo>
                    <a:lnTo>
                      <a:pt x="23" y="62"/>
                    </a:lnTo>
                    <a:lnTo>
                      <a:pt x="22" y="63"/>
                    </a:lnTo>
                    <a:lnTo>
                      <a:pt x="22" y="63"/>
                    </a:lnTo>
                    <a:lnTo>
                      <a:pt x="9" y="72"/>
                    </a:lnTo>
                    <a:lnTo>
                      <a:pt x="3" y="76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5" y="80"/>
                    </a:lnTo>
                    <a:lnTo>
                      <a:pt x="13" y="80"/>
                    </a:lnTo>
                    <a:lnTo>
                      <a:pt x="37" y="64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55" y="20"/>
                    </a:lnTo>
                    <a:lnTo>
                      <a:pt x="54" y="20"/>
                    </a:lnTo>
                    <a:lnTo>
                      <a:pt x="52" y="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617"/>
              <p:cNvSpPr>
                <a:spLocks noEditPoints="1"/>
              </p:cNvSpPr>
              <p:nvPr/>
            </p:nvSpPr>
            <p:spPr bwMode="auto">
              <a:xfrm>
                <a:off x="4824413" y="3167063"/>
                <a:ext cx="263525" cy="365125"/>
              </a:xfrm>
              <a:custGeom>
                <a:avLst/>
                <a:gdLst>
                  <a:gd name="T0" fmla="*/ 163 w 166"/>
                  <a:gd name="T1" fmla="*/ 10 h 230"/>
                  <a:gd name="T2" fmla="*/ 36 w 166"/>
                  <a:gd name="T3" fmla="*/ 0 h 230"/>
                  <a:gd name="T4" fmla="*/ 24 w 166"/>
                  <a:gd name="T5" fmla="*/ 1 h 230"/>
                  <a:gd name="T6" fmla="*/ 11 w 166"/>
                  <a:gd name="T7" fmla="*/ 8 h 230"/>
                  <a:gd name="T8" fmla="*/ 5 w 166"/>
                  <a:gd name="T9" fmla="*/ 13 h 230"/>
                  <a:gd name="T10" fmla="*/ 1 w 166"/>
                  <a:gd name="T11" fmla="*/ 27 h 230"/>
                  <a:gd name="T12" fmla="*/ 2 w 166"/>
                  <a:gd name="T13" fmla="*/ 50 h 230"/>
                  <a:gd name="T14" fmla="*/ 74 w 166"/>
                  <a:gd name="T15" fmla="*/ 230 h 230"/>
                  <a:gd name="T16" fmla="*/ 100 w 166"/>
                  <a:gd name="T17" fmla="*/ 185 h 230"/>
                  <a:gd name="T18" fmla="*/ 110 w 166"/>
                  <a:gd name="T19" fmla="*/ 164 h 230"/>
                  <a:gd name="T20" fmla="*/ 118 w 166"/>
                  <a:gd name="T21" fmla="*/ 137 h 230"/>
                  <a:gd name="T22" fmla="*/ 123 w 166"/>
                  <a:gd name="T23" fmla="*/ 107 h 230"/>
                  <a:gd name="T24" fmla="*/ 128 w 166"/>
                  <a:gd name="T25" fmla="*/ 71 h 230"/>
                  <a:gd name="T26" fmla="*/ 130 w 166"/>
                  <a:gd name="T27" fmla="*/ 59 h 230"/>
                  <a:gd name="T28" fmla="*/ 136 w 166"/>
                  <a:gd name="T29" fmla="*/ 39 h 230"/>
                  <a:gd name="T30" fmla="*/ 145 w 166"/>
                  <a:gd name="T31" fmla="*/ 24 h 230"/>
                  <a:gd name="T32" fmla="*/ 156 w 166"/>
                  <a:gd name="T33" fmla="*/ 13 h 230"/>
                  <a:gd name="T34" fmla="*/ 163 w 166"/>
                  <a:gd name="T35" fmla="*/ 10 h 230"/>
                  <a:gd name="T36" fmla="*/ 24 w 166"/>
                  <a:gd name="T37" fmla="*/ 92 h 230"/>
                  <a:gd name="T38" fmla="*/ 13 w 166"/>
                  <a:gd name="T39" fmla="*/ 55 h 230"/>
                  <a:gd name="T40" fmla="*/ 12 w 166"/>
                  <a:gd name="T41" fmla="*/ 40 h 230"/>
                  <a:gd name="T42" fmla="*/ 14 w 166"/>
                  <a:gd name="T43" fmla="*/ 29 h 230"/>
                  <a:gd name="T44" fmla="*/ 20 w 166"/>
                  <a:gd name="T45" fmla="*/ 21 h 230"/>
                  <a:gd name="T46" fmla="*/ 28 w 166"/>
                  <a:gd name="T47" fmla="*/ 15 h 230"/>
                  <a:gd name="T48" fmla="*/ 40 w 166"/>
                  <a:gd name="T49" fmla="*/ 13 h 230"/>
                  <a:gd name="T50" fmla="*/ 55 w 166"/>
                  <a:gd name="T51" fmla="*/ 13 h 230"/>
                  <a:gd name="T52" fmla="*/ 126 w 166"/>
                  <a:gd name="T53" fmla="*/ 14 h 230"/>
                  <a:gd name="T54" fmla="*/ 85 w 166"/>
                  <a:gd name="T55" fmla="*/ 18 h 230"/>
                  <a:gd name="T56" fmla="*/ 64 w 166"/>
                  <a:gd name="T57" fmla="*/ 23 h 230"/>
                  <a:gd name="T58" fmla="*/ 47 w 166"/>
                  <a:gd name="T59" fmla="*/ 30 h 230"/>
                  <a:gd name="T60" fmla="*/ 33 w 166"/>
                  <a:gd name="T61" fmla="*/ 40 h 230"/>
                  <a:gd name="T62" fmla="*/ 25 w 166"/>
                  <a:gd name="T63" fmla="*/ 53 h 230"/>
                  <a:gd name="T64" fmla="*/ 22 w 166"/>
                  <a:gd name="T65" fmla="*/ 66 h 230"/>
                  <a:gd name="T66" fmla="*/ 23 w 166"/>
                  <a:gd name="T67" fmla="*/ 83 h 230"/>
                  <a:gd name="T68" fmla="*/ 24 w 166"/>
                  <a:gd name="T69" fmla="*/ 92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6" h="230">
                    <a:moveTo>
                      <a:pt x="163" y="10"/>
                    </a:moveTo>
                    <a:lnTo>
                      <a:pt x="163" y="10"/>
                    </a:lnTo>
                    <a:lnTo>
                      <a:pt x="166" y="4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4" y="1"/>
                    </a:lnTo>
                    <a:lnTo>
                      <a:pt x="15" y="4"/>
                    </a:lnTo>
                    <a:lnTo>
                      <a:pt x="11" y="8"/>
                    </a:lnTo>
                    <a:lnTo>
                      <a:pt x="7" y="10"/>
                    </a:lnTo>
                    <a:lnTo>
                      <a:pt x="5" y="13"/>
                    </a:lnTo>
                    <a:lnTo>
                      <a:pt x="3" y="18"/>
                    </a:lnTo>
                    <a:lnTo>
                      <a:pt x="1" y="27"/>
                    </a:lnTo>
                    <a:lnTo>
                      <a:pt x="0" y="38"/>
                    </a:lnTo>
                    <a:lnTo>
                      <a:pt x="2" y="50"/>
                    </a:lnTo>
                    <a:lnTo>
                      <a:pt x="5" y="65"/>
                    </a:lnTo>
                    <a:lnTo>
                      <a:pt x="74" y="230"/>
                    </a:lnTo>
                    <a:lnTo>
                      <a:pt x="100" y="185"/>
                    </a:lnTo>
                    <a:lnTo>
                      <a:pt x="100" y="185"/>
                    </a:lnTo>
                    <a:lnTo>
                      <a:pt x="105" y="175"/>
                    </a:lnTo>
                    <a:lnTo>
                      <a:pt x="110" y="164"/>
                    </a:lnTo>
                    <a:lnTo>
                      <a:pt x="114" y="150"/>
                    </a:lnTo>
                    <a:lnTo>
                      <a:pt x="118" y="137"/>
                    </a:lnTo>
                    <a:lnTo>
                      <a:pt x="121" y="122"/>
                    </a:lnTo>
                    <a:lnTo>
                      <a:pt x="123" y="107"/>
                    </a:lnTo>
                    <a:lnTo>
                      <a:pt x="126" y="90"/>
                    </a:lnTo>
                    <a:lnTo>
                      <a:pt x="128" y="71"/>
                    </a:lnTo>
                    <a:lnTo>
                      <a:pt x="128" y="71"/>
                    </a:lnTo>
                    <a:lnTo>
                      <a:pt x="130" y="59"/>
                    </a:lnTo>
                    <a:lnTo>
                      <a:pt x="132" y="49"/>
                    </a:lnTo>
                    <a:lnTo>
                      <a:pt x="136" y="39"/>
                    </a:lnTo>
                    <a:lnTo>
                      <a:pt x="140" y="31"/>
                    </a:lnTo>
                    <a:lnTo>
                      <a:pt x="145" y="24"/>
                    </a:lnTo>
                    <a:lnTo>
                      <a:pt x="150" y="18"/>
                    </a:lnTo>
                    <a:lnTo>
                      <a:pt x="156" y="13"/>
                    </a:lnTo>
                    <a:lnTo>
                      <a:pt x="163" y="10"/>
                    </a:lnTo>
                    <a:lnTo>
                      <a:pt x="163" y="10"/>
                    </a:lnTo>
                    <a:close/>
                    <a:moveTo>
                      <a:pt x="24" y="92"/>
                    </a:moveTo>
                    <a:lnTo>
                      <a:pt x="24" y="92"/>
                    </a:lnTo>
                    <a:lnTo>
                      <a:pt x="18" y="72"/>
                    </a:lnTo>
                    <a:lnTo>
                      <a:pt x="13" y="55"/>
                    </a:lnTo>
                    <a:lnTo>
                      <a:pt x="12" y="47"/>
                    </a:lnTo>
                    <a:lnTo>
                      <a:pt x="12" y="40"/>
                    </a:lnTo>
                    <a:lnTo>
                      <a:pt x="13" y="35"/>
                    </a:lnTo>
                    <a:lnTo>
                      <a:pt x="14" y="29"/>
                    </a:lnTo>
                    <a:lnTo>
                      <a:pt x="16" y="24"/>
                    </a:lnTo>
                    <a:lnTo>
                      <a:pt x="20" y="21"/>
                    </a:lnTo>
                    <a:lnTo>
                      <a:pt x="23" y="18"/>
                    </a:lnTo>
                    <a:lnTo>
                      <a:pt x="28" y="15"/>
                    </a:lnTo>
                    <a:lnTo>
                      <a:pt x="33" y="14"/>
                    </a:lnTo>
                    <a:lnTo>
                      <a:pt x="40" y="13"/>
                    </a:lnTo>
                    <a:lnTo>
                      <a:pt x="47" y="13"/>
                    </a:lnTo>
                    <a:lnTo>
                      <a:pt x="55" y="13"/>
                    </a:lnTo>
                    <a:lnTo>
                      <a:pt x="126" y="14"/>
                    </a:lnTo>
                    <a:lnTo>
                      <a:pt x="126" y="14"/>
                    </a:lnTo>
                    <a:lnTo>
                      <a:pt x="97" y="15"/>
                    </a:lnTo>
                    <a:lnTo>
                      <a:pt x="85" y="18"/>
                    </a:lnTo>
                    <a:lnTo>
                      <a:pt x="74" y="20"/>
                    </a:lnTo>
                    <a:lnTo>
                      <a:pt x="64" y="23"/>
                    </a:lnTo>
                    <a:lnTo>
                      <a:pt x="55" y="27"/>
                    </a:lnTo>
                    <a:lnTo>
                      <a:pt x="47" y="30"/>
                    </a:lnTo>
                    <a:lnTo>
                      <a:pt x="39" y="35"/>
                    </a:lnTo>
                    <a:lnTo>
                      <a:pt x="33" y="40"/>
                    </a:lnTo>
                    <a:lnTo>
                      <a:pt x="29" y="46"/>
                    </a:lnTo>
                    <a:lnTo>
                      <a:pt x="25" y="53"/>
                    </a:lnTo>
                    <a:lnTo>
                      <a:pt x="23" y="59"/>
                    </a:lnTo>
                    <a:lnTo>
                      <a:pt x="22" y="66"/>
                    </a:lnTo>
                    <a:lnTo>
                      <a:pt x="22" y="74"/>
                    </a:lnTo>
                    <a:lnTo>
                      <a:pt x="23" y="83"/>
                    </a:lnTo>
                    <a:lnTo>
                      <a:pt x="24" y="92"/>
                    </a:lnTo>
                    <a:lnTo>
                      <a:pt x="24" y="92"/>
                    </a:lnTo>
                    <a:close/>
                  </a:path>
                </a:pathLst>
              </a:custGeom>
              <a:solidFill>
                <a:srgbClr val="DB58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618"/>
              <p:cNvSpPr>
                <a:spLocks/>
              </p:cNvSpPr>
              <p:nvPr/>
            </p:nvSpPr>
            <p:spPr bwMode="auto">
              <a:xfrm>
                <a:off x="4843463" y="3187700"/>
                <a:ext cx="180975" cy="125413"/>
              </a:xfrm>
              <a:custGeom>
                <a:avLst/>
                <a:gdLst>
                  <a:gd name="T0" fmla="*/ 43 w 114"/>
                  <a:gd name="T1" fmla="*/ 0 h 79"/>
                  <a:gd name="T2" fmla="*/ 43 w 114"/>
                  <a:gd name="T3" fmla="*/ 0 h 79"/>
                  <a:gd name="T4" fmla="*/ 35 w 114"/>
                  <a:gd name="T5" fmla="*/ 0 h 79"/>
                  <a:gd name="T6" fmla="*/ 28 w 114"/>
                  <a:gd name="T7" fmla="*/ 0 h 79"/>
                  <a:gd name="T8" fmla="*/ 21 w 114"/>
                  <a:gd name="T9" fmla="*/ 1 h 79"/>
                  <a:gd name="T10" fmla="*/ 16 w 114"/>
                  <a:gd name="T11" fmla="*/ 2 h 79"/>
                  <a:gd name="T12" fmla="*/ 11 w 114"/>
                  <a:gd name="T13" fmla="*/ 5 h 79"/>
                  <a:gd name="T14" fmla="*/ 8 w 114"/>
                  <a:gd name="T15" fmla="*/ 8 h 79"/>
                  <a:gd name="T16" fmla="*/ 4 w 114"/>
                  <a:gd name="T17" fmla="*/ 11 h 79"/>
                  <a:gd name="T18" fmla="*/ 2 w 114"/>
                  <a:gd name="T19" fmla="*/ 16 h 79"/>
                  <a:gd name="T20" fmla="*/ 1 w 114"/>
                  <a:gd name="T21" fmla="*/ 22 h 79"/>
                  <a:gd name="T22" fmla="*/ 0 w 114"/>
                  <a:gd name="T23" fmla="*/ 27 h 79"/>
                  <a:gd name="T24" fmla="*/ 0 w 114"/>
                  <a:gd name="T25" fmla="*/ 34 h 79"/>
                  <a:gd name="T26" fmla="*/ 1 w 114"/>
                  <a:gd name="T27" fmla="*/ 42 h 79"/>
                  <a:gd name="T28" fmla="*/ 6 w 114"/>
                  <a:gd name="T29" fmla="*/ 59 h 79"/>
                  <a:gd name="T30" fmla="*/ 12 w 114"/>
                  <a:gd name="T31" fmla="*/ 79 h 79"/>
                  <a:gd name="T32" fmla="*/ 12 w 114"/>
                  <a:gd name="T33" fmla="*/ 79 h 79"/>
                  <a:gd name="T34" fmla="*/ 11 w 114"/>
                  <a:gd name="T35" fmla="*/ 70 h 79"/>
                  <a:gd name="T36" fmla="*/ 10 w 114"/>
                  <a:gd name="T37" fmla="*/ 61 h 79"/>
                  <a:gd name="T38" fmla="*/ 10 w 114"/>
                  <a:gd name="T39" fmla="*/ 53 h 79"/>
                  <a:gd name="T40" fmla="*/ 11 w 114"/>
                  <a:gd name="T41" fmla="*/ 46 h 79"/>
                  <a:gd name="T42" fmla="*/ 13 w 114"/>
                  <a:gd name="T43" fmla="*/ 40 h 79"/>
                  <a:gd name="T44" fmla="*/ 17 w 114"/>
                  <a:gd name="T45" fmla="*/ 33 h 79"/>
                  <a:gd name="T46" fmla="*/ 21 w 114"/>
                  <a:gd name="T47" fmla="*/ 27 h 79"/>
                  <a:gd name="T48" fmla="*/ 27 w 114"/>
                  <a:gd name="T49" fmla="*/ 22 h 79"/>
                  <a:gd name="T50" fmla="*/ 35 w 114"/>
                  <a:gd name="T51" fmla="*/ 17 h 79"/>
                  <a:gd name="T52" fmla="*/ 43 w 114"/>
                  <a:gd name="T53" fmla="*/ 14 h 79"/>
                  <a:gd name="T54" fmla="*/ 52 w 114"/>
                  <a:gd name="T55" fmla="*/ 10 h 79"/>
                  <a:gd name="T56" fmla="*/ 62 w 114"/>
                  <a:gd name="T57" fmla="*/ 7 h 79"/>
                  <a:gd name="T58" fmla="*/ 73 w 114"/>
                  <a:gd name="T59" fmla="*/ 5 h 79"/>
                  <a:gd name="T60" fmla="*/ 85 w 114"/>
                  <a:gd name="T61" fmla="*/ 2 h 79"/>
                  <a:gd name="T62" fmla="*/ 114 w 114"/>
                  <a:gd name="T63" fmla="*/ 1 h 79"/>
                  <a:gd name="T64" fmla="*/ 43 w 114"/>
                  <a:gd name="T65" fmla="*/ 0 h 79"/>
                  <a:gd name="T66" fmla="*/ 43 w 114"/>
                  <a:gd name="T6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4" h="79">
                    <a:moveTo>
                      <a:pt x="43" y="0"/>
                    </a:moveTo>
                    <a:lnTo>
                      <a:pt x="43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1"/>
                    </a:lnTo>
                    <a:lnTo>
                      <a:pt x="16" y="2"/>
                    </a:lnTo>
                    <a:lnTo>
                      <a:pt x="11" y="5"/>
                    </a:lnTo>
                    <a:lnTo>
                      <a:pt x="8" y="8"/>
                    </a:lnTo>
                    <a:lnTo>
                      <a:pt x="4" y="11"/>
                    </a:lnTo>
                    <a:lnTo>
                      <a:pt x="2" y="16"/>
                    </a:lnTo>
                    <a:lnTo>
                      <a:pt x="1" y="22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1" y="42"/>
                    </a:lnTo>
                    <a:lnTo>
                      <a:pt x="6" y="59"/>
                    </a:lnTo>
                    <a:lnTo>
                      <a:pt x="12" y="79"/>
                    </a:lnTo>
                    <a:lnTo>
                      <a:pt x="12" y="79"/>
                    </a:lnTo>
                    <a:lnTo>
                      <a:pt x="11" y="70"/>
                    </a:lnTo>
                    <a:lnTo>
                      <a:pt x="10" y="61"/>
                    </a:lnTo>
                    <a:lnTo>
                      <a:pt x="10" y="53"/>
                    </a:lnTo>
                    <a:lnTo>
                      <a:pt x="11" y="46"/>
                    </a:lnTo>
                    <a:lnTo>
                      <a:pt x="13" y="40"/>
                    </a:lnTo>
                    <a:lnTo>
                      <a:pt x="17" y="33"/>
                    </a:lnTo>
                    <a:lnTo>
                      <a:pt x="21" y="27"/>
                    </a:lnTo>
                    <a:lnTo>
                      <a:pt x="27" y="22"/>
                    </a:lnTo>
                    <a:lnTo>
                      <a:pt x="35" y="17"/>
                    </a:lnTo>
                    <a:lnTo>
                      <a:pt x="43" y="14"/>
                    </a:lnTo>
                    <a:lnTo>
                      <a:pt x="52" y="10"/>
                    </a:lnTo>
                    <a:lnTo>
                      <a:pt x="62" y="7"/>
                    </a:lnTo>
                    <a:lnTo>
                      <a:pt x="73" y="5"/>
                    </a:lnTo>
                    <a:lnTo>
                      <a:pt x="85" y="2"/>
                    </a:lnTo>
                    <a:lnTo>
                      <a:pt x="114" y="1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B71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619"/>
              <p:cNvSpPr>
                <a:spLocks/>
              </p:cNvSpPr>
              <p:nvPr/>
            </p:nvSpPr>
            <p:spPr bwMode="auto">
              <a:xfrm>
                <a:off x="4797425" y="3173413"/>
                <a:ext cx="347663" cy="590550"/>
              </a:xfrm>
              <a:custGeom>
                <a:avLst/>
                <a:gdLst>
                  <a:gd name="T0" fmla="*/ 213 w 219"/>
                  <a:gd name="T1" fmla="*/ 1 h 372"/>
                  <a:gd name="T2" fmla="*/ 206 w 219"/>
                  <a:gd name="T3" fmla="*/ 25 h 372"/>
                  <a:gd name="T4" fmla="*/ 184 w 219"/>
                  <a:gd name="T5" fmla="*/ 74 h 372"/>
                  <a:gd name="T6" fmla="*/ 170 w 219"/>
                  <a:gd name="T7" fmla="*/ 98 h 372"/>
                  <a:gd name="T8" fmla="*/ 165 w 219"/>
                  <a:gd name="T9" fmla="*/ 128 h 372"/>
                  <a:gd name="T10" fmla="*/ 158 w 219"/>
                  <a:gd name="T11" fmla="*/ 156 h 372"/>
                  <a:gd name="T12" fmla="*/ 147 w 219"/>
                  <a:gd name="T13" fmla="*/ 182 h 372"/>
                  <a:gd name="T14" fmla="*/ 134 w 219"/>
                  <a:gd name="T15" fmla="*/ 206 h 372"/>
                  <a:gd name="T16" fmla="*/ 65 w 219"/>
                  <a:gd name="T17" fmla="*/ 324 h 372"/>
                  <a:gd name="T18" fmla="*/ 13 w 219"/>
                  <a:gd name="T19" fmla="*/ 330 h 372"/>
                  <a:gd name="T20" fmla="*/ 60 w 219"/>
                  <a:gd name="T21" fmla="*/ 317 h 372"/>
                  <a:gd name="T22" fmla="*/ 18 w 219"/>
                  <a:gd name="T23" fmla="*/ 314 h 372"/>
                  <a:gd name="T24" fmla="*/ 5 w 219"/>
                  <a:gd name="T25" fmla="*/ 368 h 372"/>
                  <a:gd name="T26" fmla="*/ 8 w 219"/>
                  <a:gd name="T27" fmla="*/ 372 h 372"/>
                  <a:gd name="T28" fmla="*/ 11 w 219"/>
                  <a:gd name="T29" fmla="*/ 361 h 372"/>
                  <a:gd name="T30" fmla="*/ 10 w 219"/>
                  <a:gd name="T31" fmla="*/ 349 h 372"/>
                  <a:gd name="T32" fmla="*/ 8 w 219"/>
                  <a:gd name="T33" fmla="*/ 343 h 372"/>
                  <a:gd name="T34" fmla="*/ 13 w 219"/>
                  <a:gd name="T35" fmla="*/ 334 h 372"/>
                  <a:gd name="T36" fmla="*/ 22 w 219"/>
                  <a:gd name="T37" fmla="*/ 335 h 372"/>
                  <a:gd name="T38" fmla="*/ 36 w 219"/>
                  <a:gd name="T39" fmla="*/ 333 h 372"/>
                  <a:gd name="T40" fmla="*/ 42 w 219"/>
                  <a:gd name="T41" fmla="*/ 332 h 372"/>
                  <a:gd name="T42" fmla="*/ 56 w 219"/>
                  <a:gd name="T43" fmla="*/ 334 h 372"/>
                  <a:gd name="T44" fmla="*/ 65 w 219"/>
                  <a:gd name="T45" fmla="*/ 333 h 372"/>
                  <a:gd name="T46" fmla="*/ 69 w 219"/>
                  <a:gd name="T47" fmla="*/ 327 h 372"/>
                  <a:gd name="T48" fmla="*/ 71 w 219"/>
                  <a:gd name="T49" fmla="*/ 318 h 372"/>
                  <a:gd name="T50" fmla="*/ 126 w 219"/>
                  <a:gd name="T51" fmla="*/ 255 h 372"/>
                  <a:gd name="T52" fmla="*/ 155 w 219"/>
                  <a:gd name="T53" fmla="*/ 225 h 372"/>
                  <a:gd name="T54" fmla="*/ 174 w 219"/>
                  <a:gd name="T55" fmla="*/ 191 h 372"/>
                  <a:gd name="T56" fmla="*/ 198 w 219"/>
                  <a:gd name="T57" fmla="*/ 118 h 372"/>
                  <a:gd name="T58" fmla="*/ 189 w 219"/>
                  <a:gd name="T59" fmla="*/ 98 h 372"/>
                  <a:gd name="T60" fmla="*/ 198 w 219"/>
                  <a:gd name="T61" fmla="*/ 88 h 372"/>
                  <a:gd name="T62" fmla="*/ 210 w 219"/>
                  <a:gd name="T63" fmla="*/ 67 h 372"/>
                  <a:gd name="T64" fmla="*/ 217 w 219"/>
                  <a:gd name="T65" fmla="*/ 42 h 372"/>
                  <a:gd name="T66" fmla="*/ 219 w 219"/>
                  <a:gd name="T67" fmla="*/ 15 h 372"/>
                  <a:gd name="T68" fmla="*/ 218 w 219"/>
                  <a:gd name="T69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9" h="372">
                    <a:moveTo>
                      <a:pt x="218" y="0"/>
                    </a:moveTo>
                    <a:lnTo>
                      <a:pt x="213" y="1"/>
                    </a:lnTo>
                    <a:lnTo>
                      <a:pt x="213" y="1"/>
                    </a:lnTo>
                    <a:lnTo>
                      <a:pt x="206" y="25"/>
                    </a:lnTo>
                    <a:lnTo>
                      <a:pt x="197" y="50"/>
                    </a:lnTo>
                    <a:lnTo>
                      <a:pt x="184" y="74"/>
                    </a:lnTo>
                    <a:lnTo>
                      <a:pt x="170" y="98"/>
                    </a:lnTo>
                    <a:lnTo>
                      <a:pt x="170" y="98"/>
                    </a:lnTo>
                    <a:lnTo>
                      <a:pt x="168" y="113"/>
                    </a:lnTo>
                    <a:lnTo>
                      <a:pt x="165" y="128"/>
                    </a:lnTo>
                    <a:lnTo>
                      <a:pt x="162" y="143"/>
                    </a:lnTo>
                    <a:lnTo>
                      <a:pt x="158" y="156"/>
                    </a:lnTo>
                    <a:lnTo>
                      <a:pt x="153" y="170"/>
                    </a:lnTo>
                    <a:lnTo>
                      <a:pt x="147" y="182"/>
                    </a:lnTo>
                    <a:lnTo>
                      <a:pt x="140" y="195"/>
                    </a:lnTo>
                    <a:lnTo>
                      <a:pt x="134" y="206"/>
                    </a:lnTo>
                    <a:lnTo>
                      <a:pt x="65" y="313"/>
                    </a:lnTo>
                    <a:lnTo>
                      <a:pt x="65" y="324"/>
                    </a:lnTo>
                    <a:lnTo>
                      <a:pt x="42" y="324"/>
                    </a:lnTo>
                    <a:lnTo>
                      <a:pt x="13" y="330"/>
                    </a:lnTo>
                    <a:lnTo>
                      <a:pt x="31" y="317"/>
                    </a:lnTo>
                    <a:lnTo>
                      <a:pt x="60" y="317"/>
                    </a:lnTo>
                    <a:lnTo>
                      <a:pt x="40" y="309"/>
                    </a:lnTo>
                    <a:lnTo>
                      <a:pt x="18" y="314"/>
                    </a:lnTo>
                    <a:lnTo>
                      <a:pt x="0" y="339"/>
                    </a:lnTo>
                    <a:lnTo>
                      <a:pt x="5" y="368"/>
                    </a:lnTo>
                    <a:lnTo>
                      <a:pt x="8" y="372"/>
                    </a:lnTo>
                    <a:lnTo>
                      <a:pt x="8" y="372"/>
                    </a:lnTo>
                    <a:lnTo>
                      <a:pt x="10" y="367"/>
                    </a:lnTo>
                    <a:lnTo>
                      <a:pt x="11" y="361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49"/>
                    </a:lnTo>
                    <a:lnTo>
                      <a:pt x="8" y="343"/>
                    </a:lnTo>
                    <a:lnTo>
                      <a:pt x="13" y="334"/>
                    </a:lnTo>
                    <a:lnTo>
                      <a:pt x="13" y="334"/>
                    </a:lnTo>
                    <a:lnTo>
                      <a:pt x="18" y="335"/>
                    </a:lnTo>
                    <a:lnTo>
                      <a:pt x="22" y="335"/>
                    </a:lnTo>
                    <a:lnTo>
                      <a:pt x="36" y="333"/>
                    </a:lnTo>
                    <a:lnTo>
                      <a:pt x="36" y="333"/>
                    </a:lnTo>
                    <a:lnTo>
                      <a:pt x="42" y="332"/>
                    </a:lnTo>
                    <a:lnTo>
                      <a:pt x="42" y="332"/>
                    </a:lnTo>
                    <a:lnTo>
                      <a:pt x="50" y="333"/>
                    </a:lnTo>
                    <a:lnTo>
                      <a:pt x="56" y="334"/>
                    </a:lnTo>
                    <a:lnTo>
                      <a:pt x="62" y="334"/>
                    </a:lnTo>
                    <a:lnTo>
                      <a:pt x="65" y="333"/>
                    </a:lnTo>
                    <a:lnTo>
                      <a:pt x="68" y="331"/>
                    </a:lnTo>
                    <a:lnTo>
                      <a:pt x="69" y="327"/>
                    </a:lnTo>
                    <a:lnTo>
                      <a:pt x="71" y="324"/>
                    </a:lnTo>
                    <a:lnTo>
                      <a:pt x="71" y="318"/>
                    </a:lnTo>
                    <a:lnTo>
                      <a:pt x="126" y="255"/>
                    </a:lnTo>
                    <a:lnTo>
                      <a:pt x="126" y="255"/>
                    </a:lnTo>
                    <a:lnTo>
                      <a:pt x="141" y="241"/>
                    </a:lnTo>
                    <a:lnTo>
                      <a:pt x="155" y="225"/>
                    </a:lnTo>
                    <a:lnTo>
                      <a:pt x="165" y="209"/>
                    </a:lnTo>
                    <a:lnTo>
                      <a:pt x="174" y="191"/>
                    </a:lnTo>
                    <a:lnTo>
                      <a:pt x="198" y="118"/>
                    </a:lnTo>
                    <a:lnTo>
                      <a:pt x="198" y="118"/>
                    </a:lnTo>
                    <a:lnTo>
                      <a:pt x="193" y="108"/>
                    </a:lnTo>
                    <a:lnTo>
                      <a:pt x="189" y="98"/>
                    </a:lnTo>
                    <a:lnTo>
                      <a:pt x="189" y="98"/>
                    </a:lnTo>
                    <a:lnTo>
                      <a:pt x="198" y="88"/>
                    </a:lnTo>
                    <a:lnTo>
                      <a:pt x="204" y="78"/>
                    </a:lnTo>
                    <a:lnTo>
                      <a:pt x="210" y="67"/>
                    </a:lnTo>
                    <a:lnTo>
                      <a:pt x="215" y="54"/>
                    </a:lnTo>
                    <a:lnTo>
                      <a:pt x="217" y="42"/>
                    </a:lnTo>
                    <a:lnTo>
                      <a:pt x="219" y="28"/>
                    </a:lnTo>
                    <a:lnTo>
                      <a:pt x="219" y="15"/>
                    </a:lnTo>
                    <a:lnTo>
                      <a:pt x="218" y="0"/>
                    </a:lnTo>
                    <a:lnTo>
                      <a:pt x="218" y="0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620"/>
              <p:cNvSpPr>
                <a:spLocks noEditPoints="1"/>
              </p:cNvSpPr>
              <p:nvPr/>
            </p:nvSpPr>
            <p:spPr bwMode="auto">
              <a:xfrm>
                <a:off x="4768850" y="3175000"/>
                <a:ext cx="366713" cy="582613"/>
              </a:xfrm>
              <a:custGeom>
                <a:avLst/>
                <a:gdLst>
                  <a:gd name="T0" fmla="*/ 213 w 231"/>
                  <a:gd name="T1" fmla="*/ 0 h 367"/>
                  <a:gd name="T2" fmla="*/ 206 w 231"/>
                  <a:gd name="T3" fmla="*/ 3 h 367"/>
                  <a:gd name="T4" fmla="*/ 198 w 231"/>
                  <a:gd name="T5" fmla="*/ 5 h 367"/>
                  <a:gd name="T6" fmla="*/ 185 w 231"/>
                  <a:gd name="T7" fmla="*/ 13 h 367"/>
                  <a:gd name="T8" fmla="*/ 175 w 231"/>
                  <a:gd name="T9" fmla="*/ 26 h 367"/>
                  <a:gd name="T10" fmla="*/ 167 w 231"/>
                  <a:gd name="T11" fmla="*/ 44 h 367"/>
                  <a:gd name="T12" fmla="*/ 163 w 231"/>
                  <a:gd name="T13" fmla="*/ 66 h 367"/>
                  <a:gd name="T14" fmla="*/ 161 w 231"/>
                  <a:gd name="T15" fmla="*/ 85 h 367"/>
                  <a:gd name="T16" fmla="*/ 156 w 231"/>
                  <a:gd name="T17" fmla="*/ 117 h 367"/>
                  <a:gd name="T18" fmla="*/ 149 w 231"/>
                  <a:gd name="T19" fmla="*/ 145 h 367"/>
                  <a:gd name="T20" fmla="*/ 140 w 231"/>
                  <a:gd name="T21" fmla="*/ 170 h 367"/>
                  <a:gd name="T22" fmla="*/ 109 w 231"/>
                  <a:gd name="T23" fmla="*/ 225 h 367"/>
                  <a:gd name="T24" fmla="*/ 65 w 231"/>
                  <a:gd name="T25" fmla="*/ 302 h 367"/>
                  <a:gd name="T26" fmla="*/ 31 w 231"/>
                  <a:gd name="T27" fmla="*/ 306 h 367"/>
                  <a:gd name="T28" fmla="*/ 0 w 231"/>
                  <a:gd name="T29" fmla="*/ 362 h 367"/>
                  <a:gd name="T30" fmla="*/ 2 w 231"/>
                  <a:gd name="T31" fmla="*/ 364 h 367"/>
                  <a:gd name="T32" fmla="*/ 17 w 231"/>
                  <a:gd name="T33" fmla="*/ 353 h 367"/>
                  <a:gd name="T34" fmla="*/ 18 w 231"/>
                  <a:gd name="T35" fmla="*/ 338 h 367"/>
                  <a:gd name="T36" fmla="*/ 58 w 231"/>
                  <a:gd name="T37" fmla="*/ 308 h 367"/>
                  <a:gd name="T38" fmla="*/ 49 w 231"/>
                  <a:gd name="T39" fmla="*/ 316 h 367"/>
                  <a:gd name="T40" fmla="*/ 60 w 231"/>
                  <a:gd name="T41" fmla="*/ 323 h 367"/>
                  <a:gd name="T42" fmla="*/ 83 w 231"/>
                  <a:gd name="T43" fmla="*/ 312 h 367"/>
                  <a:gd name="T44" fmla="*/ 152 w 231"/>
                  <a:gd name="T45" fmla="*/ 205 h 367"/>
                  <a:gd name="T46" fmla="*/ 165 w 231"/>
                  <a:gd name="T47" fmla="*/ 181 h 367"/>
                  <a:gd name="T48" fmla="*/ 176 w 231"/>
                  <a:gd name="T49" fmla="*/ 155 h 367"/>
                  <a:gd name="T50" fmla="*/ 183 w 231"/>
                  <a:gd name="T51" fmla="*/ 127 h 367"/>
                  <a:gd name="T52" fmla="*/ 188 w 231"/>
                  <a:gd name="T53" fmla="*/ 97 h 367"/>
                  <a:gd name="T54" fmla="*/ 202 w 231"/>
                  <a:gd name="T55" fmla="*/ 73 h 367"/>
                  <a:gd name="T56" fmla="*/ 224 w 231"/>
                  <a:gd name="T57" fmla="*/ 24 h 367"/>
                  <a:gd name="T58" fmla="*/ 231 w 231"/>
                  <a:gd name="T59" fmla="*/ 0 h 367"/>
                  <a:gd name="T60" fmla="*/ 226 w 231"/>
                  <a:gd name="T61" fmla="*/ 5 h 367"/>
                  <a:gd name="T62" fmla="*/ 224 w 231"/>
                  <a:gd name="T63" fmla="*/ 13 h 367"/>
                  <a:gd name="T64" fmla="*/ 212 w 231"/>
                  <a:gd name="T65" fmla="*/ 13 h 367"/>
                  <a:gd name="T66" fmla="*/ 202 w 231"/>
                  <a:gd name="T67" fmla="*/ 16 h 367"/>
                  <a:gd name="T68" fmla="*/ 194 w 231"/>
                  <a:gd name="T69" fmla="*/ 22 h 367"/>
                  <a:gd name="T70" fmla="*/ 181 w 231"/>
                  <a:gd name="T71" fmla="*/ 40 h 367"/>
                  <a:gd name="T72" fmla="*/ 172 w 231"/>
                  <a:gd name="T73" fmla="*/ 69 h 367"/>
                  <a:gd name="T74" fmla="*/ 170 w 231"/>
                  <a:gd name="T75" fmla="*/ 89 h 367"/>
                  <a:gd name="T76" fmla="*/ 167 w 231"/>
                  <a:gd name="T77" fmla="*/ 107 h 367"/>
                  <a:gd name="T78" fmla="*/ 158 w 231"/>
                  <a:gd name="T79" fmla="*/ 143 h 367"/>
                  <a:gd name="T80" fmla="*/ 153 w 231"/>
                  <a:gd name="T81" fmla="*/ 162 h 367"/>
                  <a:gd name="T82" fmla="*/ 140 w 231"/>
                  <a:gd name="T83" fmla="*/ 190 h 367"/>
                  <a:gd name="T84" fmla="*/ 123 w 231"/>
                  <a:gd name="T85" fmla="*/ 218 h 367"/>
                  <a:gd name="T86" fmla="*/ 66 w 231"/>
                  <a:gd name="T87" fmla="*/ 306 h 367"/>
                  <a:gd name="T88" fmla="*/ 67 w 231"/>
                  <a:gd name="T89" fmla="*/ 306 h 367"/>
                  <a:gd name="T90" fmla="*/ 68 w 231"/>
                  <a:gd name="T91" fmla="*/ 304 h 367"/>
                  <a:gd name="T92" fmla="*/ 139 w 231"/>
                  <a:gd name="T93" fmla="*/ 182 h 367"/>
                  <a:gd name="T94" fmla="*/ 149 w 231"/>
                  <a:gd name="T95" fmla="*/ 160 h 367"/>
                  <a:gd name="T96" fmla="*/ 157 w 231"/>
                  <a:gd name="T97" fmla="*/ 134 h 367"/>
                  <a:gd name="T98" fmla="*/ 163 w 231"/>
                  <a:gd name="T99" fmla="*/ 103 h 367"/>
                  <a:gd name="T100" fmla="*/ 167 w 231"/>
                  <a:gd name="T101" fmla="*/ 67 h 367"/>
                  <a:gd name="T102" fmla="*/ 172 w 231"/>
                  <a:gd name="T103" fmla="*/ 45 h 367"/>
                  <a:gd name="T104" fmla="*/ 179 w 231"/>
                  <a:gd name="T105" fmla="*/ 30 h 367"/>
                  <a:gd name="T106" fmla="*/ 188 w 231"/>
                  <a:gd name="T107" fmla="*/ 17 h 367"/>
                  <a:gd name="T108" fmla="*/ 200 w 231"/>
                  <a:gd name="T109" fmla="*/ 9 h 367"/>
                  <a:gd name="T110" fmla="*/ 207 w 231"/>
                  <a:gd name="T111" fmla="*/ 6 h 367"/>
                  <a:gd name="T112" fmla="*/ 215 w 231"/>
                  <a:gd name="T113" fmla="*/ 5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31" h="367">
                    <a:moveTo>
                      <a:pt x="231" y="0"/>
                    </a:moveTo>
                    <a:lnTo>
                      <a:pt x="213" y="0"/>
                    </a:lnTo>
                    <a:lnTo>
                      <a:pt x="213" y="0"/>
                    </a:lnTo>
                    <a:lnTo>
                      <a:pt x="206" y="3"/>
                    </a:lnTo>
                    <a:lnTo>
                      <a:pt x="198" y="5"/>
                    </a:lnTo>
                    <a:lnTo>
                      <a:pt x="198" y="5"/>
                    </a:lnTo>
                    <a:lnTo>
                      <a:pt x="191" y="8"/>
                    </a:lnTo>
                    <a:lnTo>
                      <a:pt x="185" y="13"/>
                    </a:lnTo>
                    <a:lnTo>
                      <a:pt x="180" y="19"/>
                    </a:lnTo>
                    <a:lnTo>
                      <a:pt x="175" y="26"/>
                    </a:lnTo>
                    <a:lnTo>
                      <a:pt x="171" y="34"/>
                    </a:lnTo>
                    <a:lnTo>
                      <a:pt x="167" y="44"/>
                    </a:lnTo>
                    <a:lnTo>
                      <a:pt x="165" y="54"/>
                    </a:lnTo>
                    <a:lnTo>
                      <a:pt x="163" y="66"/>
                    </a:lnTo>
                    <a:lnTo>
                      <a:pt x="163" y="66"/>
                    </a:lnTo>
                    <a:lnTo>
                      <a:pt x="161" y="85"/>
                    </a:lnTo>
                    <a:lnTo>
                      <a:pt x="158" y="102"/>
                    </a:lnTo>
                    <a:lnTo>
                      <a:pt x="156" y="117"/>
                    </a:lnTo>
                    <a:lnTo>
                      <a:pt x="153" y="132"/>
                    </a:lnTo>
                    <a:lnTo>
                      <a:pt x="149" y="145"/>
                    </a:lnTo>
                    <a:lnTo>
                      <a:pt x="145" y="159"/>
                    </a:lnTo>
                    <a:lnTo>
                      <a:pt x="140" y="170"/>
                    </a:lnTo>
                    <a:lnTo>
                      <a:pt x="135" y="180"/>
                    </a:lnTo>
                    <a:lnTo>
                      <a:pt x="109" y="225"/>
                    </a:lnTo>
                    <a:lnTo>
                      <a:pt x="90" y="258"/>
                    </a:lnTo>
                    <a:lnTo>
                      <a:pt x="65" y="302"/>
                    </a:lnTo>
                    <a:lnTo>
                      <a:pt x="48" y="304"/>
                    </a:lnTo>
                    <a:lnTo>
                      <a:pt x="31" y="306"/>
                    </a:lnTo>
                    <a:lnTo>
                      <a:pt x="23" y="319"/>
                    </a:lnTo>
                    <a:lnTo>
                      <a:pt x="0" y="362"/>
                    </a:lnTo>
                    <a:lnTo>
                      <a:pt x="0" y="362"/>
                    </a:lnTo>
                    <a:lnTo>
                      <a:pt x="2" y="364"/>
                    </a:lnTo>
                    <a:lnTo>
                      <a:pt x="13" y="348"/>
                    </a:lnTo>
                    <a:lnTo>
                      <a:pt x="17" y="353"/>
                    </a:lnTo>
                    <a:lnTo>
                      <a:pt x="23" y="367"/>
                    </a:lnTo>
                    <a:lnTo>
                      <a:pt x="18" y="338"/>
                    </a:lnTo>
                    <a:lnTo>
                      <a:pt x="36" y="313"/>
                    </a:lnTo>
                    <a:lnTo>
                      <a:pt x="58" y="308"/>
                    </a:lnTo>
                    <a:lnTo>
                      <a:pt x="78" y="316"/>
                    </a:lnTo>
                    <a:lnTo>
                      <a:pt x="49" y="316"/>
                    </a:lnTo>
                    <a:lnTo>
                      <a:pt x="31" y="329"/>
                    </a:lnTo>
                    <a:lnTo>
                      <a:pt x="60" y="323"/>
                    </a:lnTo>
                    <a:lnTo>
                      <a:pt x="83" y="323"/>
                    </a:lnTo>
                    <a:lnTo>
                      <a:pt x="83" y="312"/>
                    </a:lnTo>
                    <a:lnTo>
                      <a:pt x="152" y="205"/>
                    </a:lnTo>
                    <a:lnTo>
                      <a:pt x="152" y="205"/>
                    </a:lnTo>
                    <a:lnTo>
                      <a:pt x="158" y="194"/>
                    </a:lnTo>
                    <a:lnTo>
                      <a:pt x="165" y="181"/>
                    </a:lnTo>
                    <a:lnTo>
                      <a:pt x="171" y="169"/>
                    </a:lnTo>
                    <a:lnTo>
                      <a:pt x="176" y="155"/>
                    </a:lnTo>
                    <a:lnTo>
                      <a:pt x="180" y="142"/>
                    </a:lnTo>
                    <a:lnTo>
                      <a:pt x="183" y="127"/>
                    </a:lnTo>
                    <a:lnTo>
                      <a:pt x="186" y="112"/>
                    </a:lnTo>
                    <a:lnTo>
                      <a:pt x="188" y="97"/>
                    </a:lnTo>
                    <a:lnTo>
                      <a:pt x="188" y="97"/>
                    </a:lnTo>
                    <a:lnTo>
                      <a:pt x="202" y="73"/>
                    </a:lnTo>
                    <a:lnTo>
                      <a:pt x="215" y="49"/>
                    </a:lnTo>
                    <a:lnTo>
                      <a:pt x="224" y="24"/>
                    </a:lnTo>
                    <a:lnTo>
                      <a:pt x="231" y="0"/>
                    </a:lnTo>
                    <a:lnTo>
                      <a:pt x="231" y="0"/>
                    </a:lnTo>
                    <a:close/>
                    <a:moveTo>
                      <a:pt x="215" y="5"/>
                    </a:moveTo>
                    <a:lnTo>
                      <a:pt x="226" y="5"/>
                    </a:lnTo>
                    <a:lnTo>
                      <a:pt x="226" y="5"/>
                    </a:lnTo>
                    <a:lnTo>
                      <a:pt x="224" y="13"/>
                    </a:lnTo>
                    <a:lnTo>
                      <a:pt x="224" y="13"/>
                    </a:lnTo>
                    <a:lnTo>
                      <a:pt x="212" y="13"/>
                    </a:lnTo>
                    <a:lnTo>
                      <a:pt x="208" y="14"/>
                    </a:lnTo>
                    <a:lnTo>
                      <a:pt x="202" y="16"/>
                    </a:lnTo>
                    <a:lnTo>
                      <a:pt x="199" y="18"/>
                    </a:lnTo>
                    <a:lnTo>
                      <a:pt x="194" y="22"/>
                    </a:lnTo>
                    <a:lnTo>
                      <a:pt x="186" y="30"/>
                    </a:lnTo>
                    <a:lnTo>
                      <a:pt x="181" y="40"/>
                    </a:lnTo>
                    <a:lnTo>
                      <a:pt x="176" y="53"/>
                    </a:lnTo>
                    <a:lnTo>
                      <a:pt x="172" y="69"/>
                    </a:lnTo>
                    <a:lnTo>
                      <a:pt x="170" y="87"/>
                    </a:lnTo>
                    <a:lnTo>
                      <a:pt x="170" y="89"/>
                    </a:lnTo>
                    <a:lnTo>
                      <a:pt x="170" y="89"/>
                    </a:lnTo>
                    <a:lnTo>
                      <a:pt x="167" y="107"/>
                    </a:lnTo>
                    <a:lnTo>
                      <a:pt x="164" y="125"/>
                    </a:lnTo>
                    <a:lnTo>
                      <a:pt x="158" y="143"/>
                    </a:lnTo>
                    <a:lnTo>
                      <a:pt x="153" y="162"/>
                    </a:lnTo>
                    <a:lnTo>
                      <a:pt x="153" y="162"/>
                    </a:lnTo>
                    <a:lnTo>
                      <a:pt x="147" y="176"/>
                    </a:lnTo>
                    <a:lnTo>
                      <a:pt x="140" y="190"/>
                    </a:lnTo>
                    <a:lnTo>
                      <a:pt x="132" y="204"/>
                    </a:lnTo>
                    <a:lnTo>
                      <a:pt x="123" y="218"/>
                    </a:lnTo>
                    <a:lnTo>
                      <a:pt x="73" y="308"/>
                    </a:lnTo>
                    <a:lnTo>
                      <a:pt x="66" y="306"/>
                    </a:lnTo>
                    <a:lnTo>
                      <a:pt x="66" y="306"/>
                    </a:lnTo>
                    <a:lnTo>
                      <a:pt x="67" y="306"/>
                    </a:lnTo>
                    <a:lnTo>
                      <a:pt x="67" y="306"/>
                    </a:lnTo>
                    <a:lnTo>
                      <a:pt x="68" y="304"/>
                    </a:lnTo>
                    <a:lnTo>
                      <a:pt x="139" y="182"/>
                    </a:lnTo>
                    <a:lnTo>
                      <a:pt x="139" y="182"/>
                    </a:lnTo>
                    <a:lnTo>
                      <a:pt x="145" y="172"/>
                    </a:lnTo>
                    <a:lnTo>
                      <a:pt x="149" y="160"/>
                    </a:lnTo>
                    <a:lnTo>
                      <a:pt x="154" y="148"/>
                    </a:lnTo>
                    <a:lnTo>
                      <a:pt x="157" y="134"/>
                    </a:lnTo>
                    <a:lnTo>
                      <a:pt x="161" y="118"/>
                    </a:lnTo>
                    <a:lnTo>
                      <a:pt x="163" y="103"/>
                    </a:lnTo>
                    <a:lnTo>
                      <a:pt x="167" y="67"/>
                    </a:lnTo>
                    <a:lnTo>
                      <a:pt x="167" y="67"/>
                    </a:lnTo>
                    <a:lnTo>
                      <a:pt x="168" y="55"/>
                    </a:lnTo>
                    <a:lnTo>
                      <a:pt x="172" y="45"/>
                    </a:lnTo>
                    <a:lnTo>
                      <a:pt x="175" y="37"/>
                    </a:lnTo>
                    <a:lnTo>
                      <a:pt x="179" y="30"/>
                    </a:lnTo>
                    <a:lnTo>
                      <a:pt x="183" y="23"/>
                    </a:lnTo>
                    <a:lnTo>
                      <a:pt x="188" y="17"/>
                    </a:lnTo>
                    <a:lnTo>
                      <a:pt x="193" y="13"/>
                    </a:lnTo>
                    <a:lnTo>
                      <a:pt x="200" y="9"/>
                    </a:lnTo>
                    <a:lnTo>
                      <a:pt x="200" y="9"/>
                    </a:lnTo>
                    <a:lnTo>
                      <a:pt x="207" y="6"/>
                    </a:lnTo>
                    <a:lnTo>
                      <a:pt x="215" y="5"/>
                    </a:lnTo>
                    <a:lnTo>
                      <a:pt x="215" y="5"/>
                    </a:lnTo>
                    <a:close/>
                  </a:path>
                </a:pathLst>
              </a:custGeom>
              <a:solidFill>
                <a:srgbClr val="DCA5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621"/>
              <p:cNvSpPr>
                <a:spLocks/>
              </p:cNvSpPr>
              <p:nvPr/>
            </p:nvSpPr>
            <p:spPr bwMode="auto">
              <a:xfrm>
                <a:off x="4873625" y="3182938"/>
                <a:ext cx="254000" cy="481013"/>
              </a:xfrm>
              <a:custGeom>
                <a:avLst/>
                <a:gdLst>
                  <a:gd name="T0" fmla="*/ 160 w 160"/>
                  <a:gd name="T1" fmla="*/ 0 h 303"/>
                  <a:gd name="T2" fmla="*/ 149 w 160"/>
                  <a:gd name="T3" fmla="*/ 0 h 303"/>
                  <a:gd name="T4" fmla="*/ 149 w 160"/>
                  <a:gd name="T5" fmla="*/ 0 h 303"/>
                  <a:gd name="T6" fmla="*/ 141 w 160"/>
                  <a:gd name="T7" fmla="*/ 1 h 303"/>
                  <a:gd name="T8" fmla="*/ 134 w 160"/>
                  <a:gd name="T9" fmla="*/ 4 h 303"/>
                  <a:gd name="T10" fmla="*/ 134 w 160"/>
                  <a:gd name="T11" fmla="*/ 4 h 303"/>
                  <a:gd name="T12" fmla="*/ 127 w 160"/>
                  <a:gd name="T13" fmla="*/ 8 h 303"/>
                  <a:gd name="T14" fmla="*/ 122 w 160"/>
                  <a:gd name="T15" fmla="*/ 12 h 303"/>
                  <a:gd name="T16" fmla="*/ 117 w 160"/>
                  <a:gd name="T17" fmla="*/ 18 h 303"/>
                  <a:gd name="T18" fmla="*/ 113 w 160"/>
                  <a:gd name="T19" fmla="*/ 25 h 303"/>
                  <a:gd name="T20" fmla="*/ 109 w 160"/>
                  <a:gd name="T21" fmla="*/ 32 h 303"/>
                  <a:gd name="T22" fmla="*/ 106 w 160"/>
                  <a:gd name="T23" fmla="*/ 40 h 303"/>
                  <a:gd name="T24" fmla="*/ 102 w 160"/>
                  <a:gd name="T25" fmla="*/ 50 h 303"/>
                  <a:gd name="T26" fmla="*/ 101 w 160"/>
                  <a:gd name="T27" fmla="*/ 62 h 303"/>
                  <a:gd name="T28" fmla="*/ 101 w 160"/>
                  <a:gd name="T29" fmla="*/ 62 h 303"/>
                  <a:gd name="T30" fmla="*/ 97 w 160"/>
                  <a:gd name="T31" fmla="*/ 98 h 303"/>
                  <a:gd name="T32" fmla="*/ 95 w 160"/>
                  <a:gd name="T33" fmla="*/ 113 h 303"/>
                  <a:gd name="T34" fmla="*/ 91 w 160"/>
                  <a:gd name="T35" fmla="*/ 129 h 303"/>
                  <a:gd name="T36" fmla="*/ 88 w 160"/>
                  <a:gd name="T37" fmla="*/ 143 h 303"/>
                  <a:gd name="T38" fmla="*/ 83 w 160"/>
                  <a:gd name="T39" fmla="*/ 155 h 303"/>
                  <a:gd name="T40" fmla="*/ 79 w 160"/>
                  <a:gd name="T41" fmla="*/ 167 h 303"/>
                  <a:gd name="T42" fmla="*/ 73 w 160"/>
                  <a:gd name="T43" fmla="*/ 177 h 303"/>
                  <a:gd name="T44" fmla="*/ 2 w 160"/>
                  <a:gd name="T45" fmla="*/ 299 h 303"/>
                  <a:gd name="T46" fmla="*/ 2 w 160"/>
                  <a:gd name="T47" fmla="*/ 299 h 303"/>
                  <a:gd name="T48" fmla="*/ 1 w 160"/>
                  <a:gd name="T49" fmla="*/ 301 h 303"/>
                  <a:gd name="T50" fmla="*/ 1 w 160"/>
                  <a:gd name="T51" fmla="*/ 301 h 303"/>
                  <a:gd name="T52" fmla="*/ 0 w 160"/>
                  <a:gd name="T53" fmla="*/ 301 h 303"/>
                  <a:gd name="T54" fmla="*/ 7 w 160"/>
                  <a:gd name="T55" fmla="*/ 303 h 303"/>
                  <a:gd name="T56" fmla="*/ 57 w 160"/>
                  <a:gd name="T57" fmla="*/ 213 h 303"/>
                  <a:gd name="T58" fmla="*/ 57 w 160"/>
                  <a:gd name="T59" fmla="*/ 213 h 303"/>
                  <a:gd name="T60" fmla="*/ 66 w 160"/>
                  <a:gd name="T61" fmla="*/ 199 h 303"/>
                  <a:gd name="T62" fmla="*/ 74 w 160"/>
                  <a:gd name="T63" fmla="*/ 185 h 303"/>
                  <a:gd name="T64" fmla="*/ 81 w 160"/>
                  <a:gd name="T65" fmla="*/ 171 h 303"/>
                  <a:gd name="T66" fmla="*/ 87 w 160"/>
                  <a:gd name="T67" fmla="*/ 157 h 303"/>
                  <a:gd name="T68" fmla="*/ 87 w 160"/>
                  <a:gd name="T69" fmla="*/ 157 h 303"/>
                  <a:gd name="T70" fmla="*/ 92 w 160"/>
                  <a:gd name="T71" fmla="*/ 138 h 303"/>
                  <a:gd name="T72" fmla="*/ 98 w 160"/>
                  <a:gd name="T73" fmla="*/ 120 h 303"/>
                  <a:gd name="T74" fmla="*/ 101 w 160"/>
                  <a:gd name="T75" fmla="*/ 102 h 303"/>
                  <a:gd name="T76" fmla="*/ 104 w 160"/>
                  <a:gd name="T77" fmla="*/ 84 h 303"/>
                  <a:gd name="T78" fmla="*/ 104 w 160"/>
                  <a:gd name="T79" fmla="*/ 82 h 303"/>
                  <a:gd name="T80" fmla="*/ 104 w 160"/>
                  <a:gd name="T81" fmla="*/ 82 h 303"/>
                  <a:gd name="T82" fmla="*/ 106 w 160"/>
                  <a:gd name="T83" fmla="*/ 64 h 303"/>
                  <a:gd name="T84" fmla="*/ 110 w 160"/>
                  <a:gd name="T85" fmla="*/ 48 h 303"/>
                  <a:gd name="T86" fmla="*/ 115 w 160"/>
                  <a:gd name="T87" fmla="*/ 35 h 303"/>
                  <a:gd name="T88" fmla="*/ 120 w 160"/>
                  <a:gd name="T89" fmla="*/ 25 h 303"/>
                  <a:gd name="T90" fmla="*/ 128 w 160"/>
                  <a:gd name="T91" fmla="*/ 17 h 303"/>
                  <a:gd name="T92" fmla="*/ 133 w 160"/>
                  <a:gd name="T93" fmla="*/ 13 h 303"/>
                  <a:gd name="T94" fmla="*/ 136 w 160"/>
                  <a:gd name="T95" fmla="*/ 11 h 303"/>
                  <a:gd name="T96" fmla="*/ 142 w 160"/>
                  <a:gd name="T97" fmla="*/ 9 h 303"/>
                  <a:gd name="T98" fmla="*/ 146 w 160"/>
                  <a:gd name="T99" fmla="*/ 8 h 303"/>
                  <a:gd name="T100" fmla="*/ 158 w 160"/>
                  <a:gd name="T101" fmla="*/ 8 h 303"/>
                  <a:gd name="T102" fmla="*/ 158 w 160"/>
                  <a:gd name="T103" fmla="*/ 8 h 303"/>
                  <a:gd name="T104" fmla="*/ 160 w 160"/>
                  <a:gd name="T105" fmla="*/ 0 h 303"/>
                  <a:gd name="T106" fmla="*/ 160 w 160"/>
                  <a:gd name="T107" fmla="*/ 0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" h="303">
                    <a:moveTo>
                      <a:pt x="160" y="0"/>
                    </a:moveTo>
                    <a:lnTo>
                      <a:pt x="149" y="0"/>
                    </a:lnTo>
                    <a:lnTo>
                      <a:pt x="149" y="0"/>
                    </a:lnTo>
                    <a:lnTo>
                      <a:pt x="141" y="1"/>
                    </a:lnTo>
                    <a:lnTo>
                      <a:pt x="134" y="4"/>
                    </a:lnTo>
                    <a:lnTo>
                      <a:pt x="134" y="4"/>
                    </a:lnTo>
                    <a:lnTo>
                      <a:pt x="127" y="8"/>
                    </a:lnTo>
                    <a:lnTo>
                      <a:pt x="122" y="12"/>
                    </a:lnTo>
                    <a:lnTo>
                      <a:pt x="117" y="18"/>
                    </a:lnTo>
                    <a:lnTo>
                      <a:pt x="113" y="25"/>
                    </a:lnTo>
                    <a:lnTo>
                      <a:pt x="109" y="32"/>
                    </a:lnTo>
                    <a:lnTo>
                      <a:pt x="106" y="40"/>
                    </a:lnTo>
                    <a:lnTo>
                      <a:pt x="102" y="50"/>
                    </a:lnTo>
                    <a:lnTo>
                      <a:pt x="101" y="62"/>
                    </a:lnTo>
                    <a:lnTo>
                      <a:pt x="101" y="62"/>
                    </a:lnTo>
                    <a:lnTo>
                      <a:pt x="97" y="98"/>
                    </a:lnTo>
                    <a:lnTo>
                      <a:pt x="95" y="113"/>
                    </a:lnTo>
                    <a:lnTo>
                      <a:pt x="91" y="129"/>
                    </a:lnTo>
                    <a:lnTo>
                      <a:pt x="88" y="143"/>
                    </a:lnTo>
                    <a:lnTo>
                      <a:pt x="83" y="155"/>
                    </a:lnTo>
                    <a:lnTo>
                      <a:pt x="79" y="167"/>
                    </a:lnTo>
                    <a:lnTo>
                      <a:pt x="73" y="177"/>
                    </a:lnTo>
                    <a:lnTo>
                      <a:pt x="2" y="299"/>
                    </a:lnTo>
                    <a:lnTo>
                      <a:pt x="2" y="299"/>
                    </a:lnTo>
                    <a:lnTo>
                      <a:pt x="1" y="301"/>
                    </a:lnTo>
                    <a:lnTo>
                      <a:pt x="1" y="301"/>
                    </a:lnTo>
                    <a:lnTo>
                      <a:pt x="0" y="301"/>
                    </a:lnTo>
                    <a:lnTo>
                      <a:pt x="7" y="303"/>
                    </a:lnTo>
                    <a:lnTo>
                      <a:pt x="57" y="213"/>
                    </a:lnTo>
                    <a:lnTo>
                      <a:pt x="57" y="213"/>
                    </a:lnTo>
                    <a:lnTo>
                      <a:pt x="66" y="199"/>
                    </a:lnTo>
                    <a:lnTo>
                      <a:pt x="74" y="185"/>
                    </a:lnTo>
                    <a:lnTo>
                      <a:pt x="81" y="171"/>
                    </a:lnTo>
                    <a:lnTo>
                      <a:pt x="87" y="157"/>
                    </a:lnTo>
                    <a:lnTo>
                      <a:pt x="87" y="157"/>
                    </a:lnTo>
                    <a:lnTo>
                      <a:pt x="92" y="138"/>
                    </a:lnTo>
                    <a:lnTo>
                      <a:pt x="98" y="120"/>
                    </a:lnTo>
                    <a:lnTo>
                      <a:pt x="101" y="102"/>
                    </a:lnTo>
                    <a:lnTo>
                      <a:pt x="104" y="84"/>
                    </a:lnTo>
                    <a:lnTo>
                      <a:pt x="104" y="82"/>
                    </a:lnTo>
                    <a:lnTo>
                      <a:pt x="104" y="82"/>
                    </a:lnTo>
                    <a:lnTo>
                      <a:pt x="106" y="64"/>
                    </a:lnTo>
                    <a:lnTo>
                      <a:pt x="110" y="48"/>
                    </a:lnTo>
                    <a:lnTo>
                      <a:pt x="115" y="35"/>
                    </a:lnTo>
                    <a:lnTo>
                      <a:pt x="120" y="25"/>
                    </a:lnTo>
                    <a:lnTo>
                      <a:pt x="128" y="17"/>
                    </a:lnTo>
                    <a:lnTo>
                      <a:pt x="133" y="13"/>
                    </a:lnTo>
                    <a:lnTo>
                      <a:pt x="136" y="11"/>
                    </a:lnTo>
                    <a:lnTo>
                      <a:pt x="142" y="9"/>
                    </a:lnTo>
                    <a:lnTo>
                      <a:pt x="146" y="8"/>
                    </a:lnTo>
                    <a:lnTo>
                      <a:pt x="158" y="8"/>
                    </a:lnTo>
                    <a:lnTo>
                      <a:pt x="158" y="8"/>
                    </a:lnTo>
                    <a:lnTo>
                      <a:pt x="160" y="0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F3DD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622"/>
              <p:cNvSpPr>
                <a:spLocks/>
              </p:cNvSpPr>
              <p:nvPr/>
            </p:nvSpPr>
            <p:spPr bwMode="auto">
              <a:xfrm>
                <a:off x="4819650" y="3538538"/>
                <a:ext cx="92075" cy="119063"/>
              </a:xfrm>
              <a:custGeom>
                <a:avLst/>
                <a:gdLst>
                  <a:gd name="T0" fmla="*/ 16 w 58"/>
                  <a:gd name="T1" fmla="*/ 75 h 75"/>
                  <a:gd name="T2" fmla="*/ 33 w 58"/>
                  <a:gd name="T3" fmla="*/ 73 h 75"/>
                  <a:gd name="T4" fmla="*/ 58 w 58"/>
                  <a:gd name="T5" fmla="*/ 29 h 75"/>
                  <a:gd name="T6" fmla="*/ 58 w 58"/>
                  <a:gd name="T7" fmla="*/ 29 h 75"/>
                  <a:gd name="T8" fmla="*/ 50 w 58"/>
                  <a:gd name="T9" fmla="*/ 28 h 75"/>
                  <a:gd name="T10" fmla="*/ 42 w 58"/>
                  <a:gd name="T11" fmla="*/ 25 h 75"/>
                  <a:gd name="T12" fmla="*/ 34 w 58"/>
                  <a:gd name="T13" fmla="*/ 23 h 75"/>
                  <a:gd name="T14" fmla="*/ 27 w 58"/>
                  <a:gd name="T15" fmla="*/ 20 h 75"/>
                  <a:gd name="T16" fmla="*/ 21 w 58"/>
                  <a:gd name="T17" fmla="*/ 16 h 75"/>
                  <a:gd name="T18" fmla="*/ 14 w 58"/>
                  <a:gd name="T19" fmla="*/ 12 h 75"/>
                  <a:gd name="T20" fmla="*/ 7 w 58"/>
                  <a:gd name="T21" fmla="*/ 6 h 75"/>
                  <a:gd name="T22" fmla="*/ 1 w 58"/>
                  <a:gd name="T23" fmla="*/ 0 h 75"/>
                  <a:gd name="T24" fmla="*/ 1 w 58"/>
                  <a:gd name="T25" fmla="*/ 0 h 75"/>
                  <a:gd name="T26" fmla="*/ 0 w 58"/>
                  <a:gd name="T27" fmla="*/ 10 h 75"/>
                  <a:gd name="T28" fmla="*/ 0 w 58"/>
                  <a:gd name="T29" fmla="*/ 20 h 75"/>
                  <a:gd name="T30" fmla="*/ 0 w 58"/>
                  <a:gd name="T31" fmla="*/ 29 h 75"/>
                  <a:gd name="T32" fmla="*/ 1 w 58"/>
                  <a:gd name="T33" fmla="*/ 39 h 75"/>
                  <a:gd name="T34" fmla="*/ 4 w 58"/>
                  <a:gd name="T35" fmla="*/ 48 h 75"/>
                  <a:gd name="T36" fmla="*/ 7 w 58"/>
                  <a:gd name="T37" fmla="*/ 57 h 75"/>
                  <a:gd name="T38" fmla="*/ 10 w 58"/>
                  <a:gd name="T39" fmla="*/ 66 h 75"/>
                  <a:gd name="T40" fmla="*/ 16 w 58"/>
                  <a:gd name="T41" fmla="*/ 75 h 75"/>
                  <a:gd name="T42" fmla="*/ 16 w 58"/>
                  <a:gd name="T43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8" h="75">
                    <a:moveTo>
                      <a:pt x="16" y="75"/>
                    </a:moveTo>
                    <a:lnTo>
                      <a:pt x="33" y="73"/>
                    </a:lnTo>
                    <a:lnTo>
                      <a:pt x="58" y="29"/>
                    </a:lnTo>
                    <a:lnTo>
                      <a:pt x="58" y="29"/>
                    </a:lnTo>
                    <a:lnTo>
                      <a:pt x="50" y="28"/>
                    </a:lnTo>
                    <a:lnTo>
                      <a:pt x="42" y="25"/>
                    </a:lnTo>
                    <a:lnTo>
                      <a:pt x="34" y="23"/>
                    </a:lnTo>
                    <a:lnTo>
                      <a:pt x="27" y="20"/>
                    </a:lnTo>
                    <a:lnTo>
                      <a:pt x="21" y="16"/>
                    </a:lnTo>
                    <a:lnTo>
                      <a:pt x="14" y="12"/>
                    </a:lnTo>
                    <a:lnTo>
                      <a:pt x="7" y="6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9"/>
                    </a:lnTo>
                    <a:lnTo>
                      <a:pt x="1" y="39"/>
                    </a:lnTo>
                    <a:lnTo>
                      <a:pt x="4" y="48"/>
                    </a:lnTo>
                    <a:lnTo>
                      <a:pt x="7" y="57"/>
                    </a:lnTo>
                    <a:lnTo>
                      <a:pt x="10" y="66"/>
                    </a:lnTo>
                    <a:lnTo>
                      <a:pt x="16" y="75"/>
                    </a:lnTo>
                    <a:lnTo>
                      <a:pt x="16" y="75"/>
                    </a:lnTo>
                    <a:close/>
                  </a:path>
                </a:pathLst>
              </a:custGeom>
              <a:solidFill>
                <a:srgbClr val="DB58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623"/>
              <p:cNvSpPr>
                <a:spLocks/>
              </p:cNvSpPr>
              <p:nvPr/>
            </p:nvSpPr>
            <p:spPr bwMode="auto">
              <a:xfrm>
                <a:off x="4768850" y="3538538"/>
                <a:ext cx="76200" cy="142875"/>
              </a:xfrm>
              <a:custGeom>
                <a:avLst/>
                <a:gdLst>
                  <a:gd name="T0" fmla="*/ 31 w 48"/>
                  <a:gd name="T1" fmla="*/ 77 h 90"/>
                  <a:gd name="T2" fmla="*/ 48 w 48"/>
                  <a:gd name="T3" fmla="*/ 75 h 90"/>
                  <a:gd name="T4" fmla="*/ 48 w 48"/>
                  <a:gd name="T5" fmla="*/ 75 h 90"/>
                  <a:gd name="T6" fmla="*/ 42 w 48"/>
                  <a:gd name="T7" fmla="*/ 66 h 90"/>
                  <a:gd name="T8" fmla="*/ 39 w 48"/>
                  <a:gd name="T9" fmla="*/ 57 h 90"/>
                  <a:gd name="T10" fmla="*/ 36 w 48"/>
                  <a:gd name="T11" fmla="*/ 48 h 90"/>
                  <a:gd name="T12" fmla="*/ 33 w 48"/>
                  <a:gd name="T13" fmla="*/ 39 h 90"/>
                  <a:gd name="T14" fmla="*/ 32 w 48"/>
                  <a:gd name="T15" fmla="*/ 29 h 90"/>
                  <a:gd name="T16" fmla="*/ 32 w 48"/>
                  <a:gd name="T17" fmla="*/ 20 h 90"/>
                  <a:gd name="T18" fmla="*/ 32 w 48"/>
                  <a:gd name="T19" fmla="*/ 10 h 90"/>
                  <a:gd name="T20" fmla="*/ 33 w 48"/>
                  <a:gd name="T21" fmla="*/ 0 h 90"/>
                  <a:gd name="T22" fmla="*/ 11 w 48"/>
                  <a:gd name="T23" fmla="*/ 0 h 90"/>
                  <a:gd name="T24" fmla="*/ 11 w 48"/>
                  <a:gd name="T25" fmla="*/ 0 h 90"/>
                  <a:gd name="T26" fmla="*/ 6 w 48"/>
                  <a:gd name="T27" fmla="*/ 2 h 90"/>
                  <a:gd name="T28" fmla="*/ 3 w 48"/>
                  <a:gd name="T29" fmla="*/ 4 h 90"/>
                  <a:gd name="T30" fmla="*/ 1 w 48"/>
                  <a:gd name="T31" fmla="*/ 7 h 90"/>
                  <a:gd name="T32" fmla="*/ 0 w 48"/>
                  <a:gd name="T33" fmla="*/ 12 h 90"/>
                  <a:gd name="T34" fmla="*/ 0 w 48"/>
                  <a:gd name="T35" fmla="*/ 18 h 90"/>
                  <a:gd name="T36" fmla="*/ 1 w 48"/>
                  <a:gd name="T37" fmla="*/ 24 h 90"/>
                  <a:gd name="T38" fmla="*/ 3 w 48"/>
                  <a:gd name="T39" fmla="*/ 32 h 90"/>
                  <a:gd name="T40" fmla="*/ 5 w 48"/>
                  <a:gd name="T41" fmla="*/ 41 h 90"/>
                  <a:gd name="T42" fmla="*/ 23 w 48"/>
                  <a:gd name="T43" fmla="*/ 90 h 90"/>
                  <a:gd name="T44" fmla="*/ 31 w 48"/>
                  <a:gd name="T45" fmla="*/ 77 h 90"/>
                  <a:gd name="T46" fmla="*/ 31 w 48"/>
                  <a:gd name="T47" fmla="*/ 7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8" h="90">
                    <a:moveTo>
                      <a:pt x="31" y="77"/>
                    </a:moveTo>
                    <a:lnTo>
                      <a:pt x="48" y="75"/>
                    </a:lnTo>
                    <a:lnTo>
                      <a:pt x="48" y="75"/>
                    </a:lnTo>
                    <a:lnTo>
                      <a:pt x="42" y="66"/>
                    </a:lnTo>
                    <a:lnTo>
                      <a:pt x="39" y="57"/>
                    </a:lnTo>
                    <a:lnTo>
                      <a:pt x="36" y="48"/>
                    </a:lnTo>
                    <a:lnTo>
                      <a:pt x="33" y="39"/>
                    </a:lnTo>
                    <a:lnTo>
                      <a:pt x="32" y="29"/>
                    </a:lnTo>
                    <a:lnTo>
                      <a:pt x="32" y="20"/>
                    </a:lnTo>
                    <a:lnTo>
                      <a:pt x="32" y="10"/>
                    </a:lnTo>
                    <a:lnTo>
                      <a:pt x="3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" y="24"/>
                    </a:lnTo>
                    <a:lnTo>
                      <a:pt x="3" y="32"/>
                    </a:lnTo>
                    <a:lnTo>
                      <a:pt x="5" y="41"/>
                    </a:lnTo>
                    <a:lnTo>
                      <a:pt x="23" y="90"/>
                    </a:lnTo>
                    <a:lnTo>
                      <a:pt x="31" y="77"/>
                    </a:lnTo>
                    <a:lnTo>
                      <a:pt x="31" y="77"/>
                    </a:lnTo>
                    <a:close/>
                  </a:path>
                </a:pathLst>
              </a:custGeom>
              <a:solidFill>
                <a:srgbClr val="9E41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Freeform 624"/>
              <p:cNvSpPr>
                <a:spLocks/>
              </p:cNvSpPr>
              <p:nvPr/>
            </p:nvSpPr>
            <p:spPr bwMode="auto">
              <a:xfrm>
                <a:off x="4772025" y="3727450"/>
                <a:ext cx="23813" cy="25400"/>
              </a:xfrm>
              <a:custGeom>
                <a:avLst/>
                <a:gdLst>
                  <a:gd name="T0" fmla="*/ 0 w 15"/>
                  <a:gd name="T1" fmla="*/ 16 h 16"/>
                  <a:gd name="T2" fmla="*/ 0 w 15"/>
                  <a:gd name="T3" fmla="*/ 16 h 16"/>
                  <a:gd name="T4" fmla="*/ 4 w 15"/>
                  <a:gd name="T5" fmla="*/ 16 h 16"/>
                  <a:gd name="T6" fmla="*/ 8 w 15"/>
                  <a:gd name="T7" fmla="*/ 13 h 16"/>
                  <a:gd name="T8" fmla="*/ 11 w 15"/>
                  <a:gd name="T9" fmla="*/ 10 h 16"/>
                  <a:gd name="T10" fmla="*/ 15 w 15"/>
                  <a:gd name="T11" fmla="*/ 5 h 16"/>
                  <a:gd name="T12" fmla="*/ 11 w 15"/>
                  <a:gd name="T13" fmla="*/ 0 h 16"/>
                  <a:gd name="T14" fmla="*/ 0 w 15"/>
                  <a:gd name="T15" fmla="*/ 16 h 16"/>
                  <a:gd name="T16" fmla="*/ 0 w 15"/>
                  <a:gd name="T1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" h="16">
                    <a:moveTo>
                      <a:pt x="0" y="16"/>
                    </a:moveTo>
                    <a:lnTo>
                      <a:pt x="0" y="16"/>
                    </a:lnTo>
                    <a:lnTo>
                      <a:pt x="4" y="16"/>
                    </a:lnTo>
                    <a:lnTo>
                      <a:pt x="8" y="13"/>
                    </a:lnTo>
                    <a:lnTo>
                      <a:pt x="11" y="10"/>
                    </a:lnTo>
                    <a:lnTo>
                      <a:pt x="15" y="5"/>
                    </a:lnTo>
                    <a:lnTo>
                      <a:pt x="11" y="0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A56E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625"/>
              <p:cNvSpPr>
                <a:spLocks noEditPoints="1"/>
              </p:cNvSpPr>
              <p:nvPr/>
            </p:nvSpPr>
            <p:spPr bwMode="auto">
              <a:xfrm>
                <a:off x="4995863" y="3582988"/>
                <a:ext cx="328613" cy="187325"/>
              </a:xfrm>
              <a:custGeom>
                <a:avLst/>
                <a:gdLst>
                  <a:gd name="T0" fmla="*/ 21 w 207"/>
                  <a:gd name="T1" fmla="*/ 5 h 118"/>
                  <a:gd name="T2" fmla="*/ 21 w 207"/>
                  <a:gd name="T3" fmla="*/ 0 h 118"/>
                  <a:gd name="T4" fmla="*/ 11 w 207"/>
                  <a:gd name="T5" fmla="*/ 15 h 118"/>
                  <a:gd name="T6" fmla="*/ 0 w 207"/>
                  <a:gd name="T7" fmla="*/ 41 h 118"/>
                  <a:gd name="T8" fmla="*/ 0 w 207"/>
                  <a:gd name="T9" fmla="*/ 48 h 118"/>
                  <a:gd name="T10" fmla="*/ 2 w 207"/>
                  <a:gd name="T11" fmla="*/ 58 h 118"/>
                  <a:gd name="T12" fmla="*/ 10 w 207"/>
                  <a:gd name="T13" fmla="*/ 77 h 118"/>
                  <a:gd name="T14" fmla="*/ 22 w 207"/>
                  <a:gd name="T15" fmla="*/ 93 h 118"/>
                  <a:gd name="T16" fmla="*/ 38 w 207"/>
                  <a:gd name="T17" fmla="*/ 104 h 118"/>
                  <a:gd name="T18" fmla="*/ 57 w 207"/>
                  <a:gd name="T19" fmla="*/ 112 h 118"/>
                  <a:gd name="T20" fmla="*/ 81 w 207"/>
                  <a:gd name="T21" fmla="*/ 117 h 118"/>
                  <a:gd name="T22" fmla="*/ 106 w 207"/>
                  <a:gd name="T23" fmla="*/ 118 h 118"/>
                  <a:gd name="T24" fmla="*/ 138 w 207"/>
                  <a:gd name="T25" fmla="*/ 114 h 118"/>
                  <a:gd name="T26" fmla="*/ 155 w 207"/>
                  <a:gd name="T27" fmla="*/ 112 h 118"/>
                  <a:gd name="T28" fmla="*/ 162 w 207"/>
                  <a:gd name="T29" fmla="*/ 92 h 118"/>
                  <a:gd name="T30" fmla="*/ 173 w 207"/>
                  <a:gd name="T31" fmla="*/ 72 h 118"/>
                  <a:gd name="T32" fmla="*/ 187 w 207"/>
                  <a:gd name="T33" fmla="*/ 50 h 118"/>
                  <a:gd name="T34" fmla="*/ 207 w 207"/>
                  <a:gd name="T35" fmla="*/ 29 h 118"/>
                  <a:gd name="T36" fmla="*/ 154 w 207"/>
                  <a:gd name="T37" fmla="*/ 29 h 118"/>
                  <a:gd name="T38" fmla="*/ 94 w 207"/>
                  <a:gd name="T39" fmla="*/ 32 h 118"/>
                  <a:gd name="T40" fmla="*/ 77 w 207"/>
                  <a:gd name="T41" fmla="*/ 32 h 118"/>
                  <a:gd name="T42" fmla="*/ 50 w 207"/>
                  <a:gd name="T43" fmla="*/ 30 h 118"/>
                  <a:gd name="T44" fmla="*/ 31 w 207"/>
                  <a:gd name="T45" fmla="*/ 23 h 118"/>
                  <a:gd name="T46" fmla="*/ 22 w 207"/>
                  <a:gd name="T47" fmla="*/ 12 h 118"/>
                  <a:gd name="T48" fmla="*/ 21 w 207"/>
                  <a:gd name="T49" fmla="*/ 5 h 118"/>
                  <a:gd name="T50" fmla="*/ 196 w 207"/>
                  <a:gd name="T51" fmla="*/ 33 h 118"/>
                  <a:gd name="T52" fmla="*/ 63 w 207"/>
                  <a:gd name="T53" fmla="*/ 44 h 118"/>
                  <a:gd name="T54" fmla="*/ 47 w 207"/>
                  <a:gd name="T55" fmla="*/ 40 h 118"/>
                  <a:gd name="T56" fmla="*/ 23 w 207"/>
                  <a:gd name="T57" fmla="*/ 29 h 118"/>
                  <a:gd name="T58" fmla="*/ 14 w 207"/>
                  <a:gd name="T59" fmla="*/ 20 h 118"/>
                  <a:gd name="T60" fmla="*/ 15 w 207"/>
                  <a:gd name="T61" fmla="*/ 18 h 118"/>
                  <a:gd name="T62" fmla="*/ 18 w 207"/>
                  <a:gd name="T63" fmla="*/ 13 h 118"/>
                  <a:gd name="T64" fmla="*/ 20 w 207"/>
                  <a:gd name="T65" fmla="*/ 19 h 118"/>
                  <a:gd name="T66" fmla="*/ 29 w 207"/>
                  <a:gd name="T67" fmla="*/ 27 h 118"/>
                  <a:gd name="T68" fmla="*/ 34 w 207"/>
                  <a:gd name="T69" fmla="*/ 30 h 118"/>
                  <a:gd name="T70" fmla="*/ 47 w 207"/>
                  <a:gd name="T71" fmla="*/ 33 h 118"/>
                  <a:gd name="T72" fmla="*/ 64 w 207"/>
                  <a:gd name="T73" fmla="*/ 36 h 118"/>
                  <a:gd name="T74" fmla="*/ 94 w 207"/>
                  <a:gd name="T75" fmla="*/ 37 h 118"/>
                  <a:gd name="T76" fmla="*/ 95 w 207"/>
                  <a:gd name="T77" fmla="*/ 37 h 118"/>
                  <a:gd name="T78" fmla="*/ 148 w 207"/>
                  <a:gd name="T79" fmla="*/ 33 h 118"/>
                  <a:gd name="T80" fmla="*/ 196 w 207"/>
                  <a:gd name="T81" fmla="*/ 33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7" h="118">
                    <a:moveTo>
                      <a:pt x="21" y="5"/>
                    </a:moveTo>
                    <a:lnTo>
                      <a:pt x="21" y="5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11" y="15"/>
                    </a:lnTo>
                    <a:lnTo>
                      <a:pt x="11" y="15"/>
                    </a:lnTo>
                    <a:lnTo>
                      <a:pt x="4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8"/>
                    </a:lnTo>
                    <a:lnTo>
                      <a:pt x="5" y="68"/>
                    </a:lnTo>
                    <a:lnTo>
                      <a:pt x="10" y="77"/>
                    </a:lnTo>
                    <a:lnTo>
                      <a:pt x="15" y="85"/>
                    </a:lnTo>
                    <a:lnTo>
                      <a:pt x="22" y="93"/>
                    </a:lnTo>
                    <a:lnTo>
                      <a:pt x="29" y="99"/>
                    </a:lnTo>
                    <a:lnTo>
                      <a:pt x="38" y="104"/>
                    </a:lnTo>
                    <a:lnTo>
                      <a:pt x="47" y="109"/>
                    </a:lnTo>
                    <a:lnTo>
                      <a:pt x="57" y="112"/>
                    </a:lnTo>
                    <a:lnTo>
                      <a:pt x="68" y="116"/>
                    </a:lnTo>
                    <a:lnTo>
                      <a:pt x="81" y="117"/>
                    </a:lnTo>
                    <a:lnTo>
                      <a:pt x="93" y="118"/>
                    </a:lnTo>
                    <a:lnTo>
                      <a:pt x="106" y="118"/>
                    </a:lnTo>
                    <a:lnTo>
                      <a:pt x="122" y="117"/>
                    </a:lnTo>
                    <a:lnTo>
                      <a:pt x="138" y="114"/>
                    </a:lnTo>
                    <a:lnTo>
                      <a:pt x="155" y="112"/>
                    </a:lnTo>
                    <a:lnTo>
                      <a:pt x="155" y="112"/>
                    </a:lnTo>
                    <a:lnTo>
                      <a:pt x="157" y="102"/>
                    </a:lnTo>
                    <a:lnTo>
                      <a:pt x="162" y="92"/>
                    </a:lnTo>
                    <a:lnTo>
                      <a:pt x="166" y="82"/>
                    </a:lnTo>
                    <a:lnTo>
                      <a:pt x="173" y="72"/>
                    </a:lnTo>
                    <a:lnTo>
                      <a:pt x="180" y="62"/>
                    </a:lnTo>
                    <a:lnTo>
                      <a:pt x="187" y="50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181" y="28"/>
                    </a:lnTo>
                    <a:lnTo>
                      <a:pt x="154" y="29"/>
                    </a:lnTo>
                    <a:lnTo>
                      <a:pt x="124" y="30"/>
                    </a:lnTo>
                    <a:lnTo>
                      <a:pt x="94" y="32"/>
                    </a:lnTo>
                    <a:lnTo>
                      <a:pt x="94" y="32"/>
                    </a:lnTo>
                    <a:lnTo>
                      <a:pt x="77" y="32"/>
                    </a:lnTo>
                    <a:lnTo>
                      <a:pt x="63" y="31"/>
                    </a:lnTo>
                    <a:lnTo>
                      <a:pt x="50" y="30"/>
                    </a:lnTo>
                    <a:lnTo>
                      <a:pt x="39" y="27"/>
                    </a:lnTo>
                    <a:lnTo>
                      <a:pt x="31" y="23"/>
                    </a:lnTo>
                    <a:lnTo>
                      <a:pt x="25" y="18"/>
                    </a:lnTo>
                    <a:lnTo>
                      <a:pt x="22" y="12"/>
                    </a:lnTo>
                    <a:lnTo>
                      <a:pt x="21" y="5"/>
                    </a:lnTo>
                    <a:lnTo>
                      <a:pt x="21" y="5"/>
                    </a:lnTo>
                    <a:close/>
                    <a:moveTo>
                      <a:pt x="196" y="33"/>
                    </a:moveTo>
                    <a:lnTo>
                      <a:pt x="196" y="33"/>
                    </a:lnTo>
                    <a:lnTo>
                      <a:pt x="192" y="39"/>
                    </a:lnTo>
                    <a:lnTo>
                      <a:pt x="63" y="44"/>
                    </a:lnTo>
                    <a:lnTo>
                      <a:pt x="63" y="44"/>
                    </a:lnTo>
                    <a:lnTo>
                      <a:pt x="47" y="40"/>
                    </a:lnTo>
                    <a:lnTo>
                      <a:pt x="34" y="36"/>
                    </a:lnTo>
                    <a:lnTo>
                      <a:pt x="23" y="29"/>
                    </a:lnTo>
                    <a:lnTo>
                      <a:pt x="19" y="24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5" y="18"/>
                    </a:lnTo>
                    <a:lnTo>
                      <a:pt x="15" y="18"/>
                    </a:lnTo>
                    <a:lnTo>
                      <a:pt x="18" y="13"/>
                    </a:lnTo>
                    <a:lnTo>
                      <a:pt x="18" y="13"/>
                    </a:lnTo>
                    <a:lnTo>
                      <a:pt x="20" y="19"/>
                    </a:lnTo>
                    <a:lnTo>
                      <a:pt x="23" y="22"/>
                    </a:lnTo>
                    <a:lnTo>
                      <a:pt x="29" y="27"/>
                    </a:lnTo>
                    <a:lnTo>
                      <a:pt x="34" y="30"/>
                    </a:lnTo>
                    <a:lnTo>
                      <a:pt x="34" y="30"/>
                    </a:lnTo>
                    <a:lnTo>
                      <a:pt x="40" y="32"/>
                    </a:lnTo>
                    <a:lnTo>
                      <a:pt x="47" y="33"/>
                    </a:lnTo>
                    <a:lnTo>
                      <a:pt x="64" y="36"/>
                    </a:lnTo>
                    <a:lnTo>
                      <a:pt x="64" y="36"/>
                    </a:lnTo>
                    <a:lnTo>
                      <a:pt x="78" y="37"/>
                    </a:lnTo>
                    <a:lnTo>
                      <a:pt x="94" y="37"/>
                    </a:lnTo>
                    <a:lnTo>
                      <a:pt x="95" y="37"/>
                    </a:lnTo>
                    <a:lnTo>
                      <a:pt x="95" y="37"/>
                    </a:lnTo>
                    <a:lnTo>
                      <a:pt x="122" y="35"/>
                    </a:lnTo>
                    <a:lnTo>
                      <a:pt x="148" y="33"/>
                    </a:lnTo>
                    <a:lnTo>
                      <a:pt x="173" y="32"/>
                    </a:lnTo>
                    <a:lnTo>
                      <a:pt x="196" y="33"/>
                    </a:lnTo>
                    <a:lnTo>
                      <a:pt x="196" y="33"/>
                    </a:lnTo>
                    <a:close/>
                  </a:path>
                </a:pathLst>
              </a:custGeom>
              <a:solidFill>
                <a:srgbClr val="CA020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Freeform 626"/>
              <p:cNvSpPr>
                <a:spLocks/>
              </p:cNvSpPr>
              <p:nvPr/>
            </p:nvSpPr>
            <p:spPr bwMode="auto">
              <a:xfrm>
                <a:off x="5018088" y="3603625"/>
                <a:ext cx="288925" cy="49213"/>
              </a:xfrm>
              <a:custGeom>
                <a:avLst/>
                <a:gdLst>
                  <a:gd name="T0" fmla="*/ 178 w 182"/>
                  <a:gd name="T1" fmla="*/ 26 h 31"/>
                  <a:gd name="T2" fmla="*/ 178 w 182"/>
                  <a:gd name="T3" fmla="*/ 26 h 31"/>
                  <a:gd name="T4" fmla="*/ 182 w 182"/>
                  <a:gd name="T5" fmla="*/ 20 h 31"/>
                  <a:gd name="T6" fmla="*/ 182 w 182"/>
                  <a:gd name="T7" fmla="*/ 20 h 31"/>
                  <a:gd name="T8" fmla="*/ 159 w 182"/>
                  <a:gd name="T9" fmla="*/ 19 h 31"/>
                  <a:gd name="T10" fmla="*/ 134 w 182"/>
                  <a:gd name="T11" fmla="*/ 20 h 31"/>
                  <a:gd name="T12" fmla="*/ 108 w 182"/>
                  <a:gd name="T13" fmla="*/ 22 h 31"/>
                  <a:gd name="T14" fmla="*/ 81 w 182"/>
                  <a:gd name="T15" fmla="*/ 24 h 31"/>
                  <a:gd name="T16" fmla="*/ 80 w 182"/>
                  <a:gd name="T17" fmla="*/ 24 h 31"/>
                  <a:gd name="T18" fmla="*/ 80 w 182"/>
                  <a:gd name="T19" fmla="*/ 24 h 31"/>
                  <a:gd name="T20" fmla="*/ 64 w 182"/>
                  <a:gd name="T21" fmla="*/ 24 h 31"/>
                  <a:gd name="T22" fmla="*/ 50 w 182"/>
                  <a:gd name="T23" fmla="*/ 23 h 31"/>
                  <a:gd name="T24" fmla="*/ 50 w 182"/>
                  <a:gd name="T25" fmla="*/ 23 h 31"/>
                  <a:gd name="T26" fmla="*/ 33 w 182"/>
                  <a:gd name="T27" fmla="*/ 20 h 31"/>
                  <a:gd name="T28" fmla="*/ 26 w 182"/>
                  <a:gd name="T29" fmla="*/ 19 h 31"/>
                  <a:gd name="T30" fmla="*/ 20 w 182"/>
                  <a:gd name="T31" fmla="*/ 17 h 31"/>
                  <a:gd name="T32" fmla="*/ 20 w 182"/>
                  <a:gd name="T33" fmla="*/ 17 h 31"/>
                  <a:gd name="T34" fmla="*/ 15 w 182"/>
                  <a:gd name="T35" fmla="*/ 14 h 31"/>
                  <a:gd name="T36" fmla="*/ 9 w 182"/>
                  <a:gd name="T37" fmla="*/ 9 h 31"/>
                  <a:gd name="T38" fmla="*/ 6 w 182"/>
                  <a:gd name="T39" fmla="*/ 6 h 31"/>
                  <a:gd name="T40" fmla="*/ 4 w 182"/>
                  <a:gd name="T41" fmla="*/ 0 h 31"/>
                  <a:gd name="T42" fmla="*/ 4 w 182"/>
                  <a:gd name="T43" fmla="*/ 0 h 31"/>
                  <a:gd name="T44" fmla="*/ 1 w 182"/>
                  <a:gd name="T45" fmla="*/ 5 h 31"/>
                  <a:gd name="T46" fmla="*/ 1 w 182"/>
                  <a:gd name="T47" fmla="*/ 5 h 31"/>
                  <a:gd name="T48" fmla="*/ 0 w 182"/>
                  <a:gd name="T49" fmla="*/ 7 h 31"/>
                  <a:gd name="T50" fmla="*/ 0 w 182"/>
                  <a:gd name="T51" fmla="*/ 7 h 31"/>
                  <a:gd name="T52" fmla="*/ 5 w 182"/>
                  <a:gd name="T53" fmla="*/ 11 h 31"/>
                  <a:gd name="T54" fmla="*/ 9 w 182"/>
                  <a:gd name="T55" fmla="*/ 16 h 31"/>
                  <a:gd name="T56" fmla="*/ 20 w 182"/>
                  <a:gd name="T57" fmla="*/ 23 h 31"/>
                  <a:gd name="T58" fmla="*/ 33 w 182"/>
                  <a:gd name="T59" fmla="*/ 27 h 31"/>
                  <a:gd name="T60" fmla="*/ 49 w 182"/>
                  <a:gd name="T61" fmla="*/ 31 h 31"/>
                  <a:gd name="T62" fmla="*/ 178 w 182"/>
                  <a:gd name="T63" fmla="*/ 26 h 31"/>
                  <a:gd name="T64" fmla="*/ 178 w 182"/>
                  <a:gd name="T65" fmla="*/ 2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82" h="31">
                    <a:moveTo>
                      <a:pt x="178" y="26"/>
                    </a:moveTo>
                    <a:lnTo>
                      <a:pt x="178" y="26"/>
                    </a:lnTo>
                    <a:lnTo>
                      <a:pt x="182" y="20"/>
                    </a:lnTo>
                    <a:lnTo>
                      <a:pt x="182" y="20"/>
                    </a:lnTo>
                    <a:lnTo>
                      <a:pt x="159" y="19"/>
                    </a:lnTo>
                    <a:lnTo>
                      <a:pt x="134" y="20"/>
                    </a:lnTo>
                    <a:lnTo>
                      <a:pt x="108" y="22"/>
                    </a:lnTo>
                    <a:lnTo>
                      <a:pt x="81" y="24"/>
                    </a:lnTo>
                    <a:lnTo>
                      <a:pt x="80" y="24"/>
                    </a:lnTo>
                    <a:lnTo>
                      <a:pt x="80" y="24"/>
                    </a:lnTo>
                    <a:lnTo>
                      <a:pt x="64" y="24"/>
                    </a:lnTo>
                    <a:lnTo>
                      <a:pt x="50" y="23"/>
                    </a:lnTo>
                    <a:lnTo>
                      <a:pt x="50" y="23"/>
                    </a:lnTo>
                    <a:lnTo>
                      <a:pt x="33" y="20"/>
                    </a:lnTo>
                    <a:lnTo>
                      <a:pt x="26" y="19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5" y="14"/>
                    </a:lnTo>
                    <a:lnTo>
                      <a:pt x="9" y="9"/>
                    </a:lnTo>
                    <a:lnTo>
                      <a:pt x="6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5" y="11"/>
                    </a:lnTo>
                    <a:lnTo>
                      <a:pt x="9" y="16"/>
                    </a:lnTo>
                    <a:lnTo>
                      <a:pt x="20" y="23"/>
                    </a:lnTo>
                    <a:lnTo>
                      <a:pt x="33" y="27"/>
                    </a:lnTo>
                    <a:lnTo>
                      <a:pt x="49" y="31"/>
                    </a:lnTo>
                    <a:lnTo>
                      <a:pt x="178" y="26"/>
                    </a:lnTo>
                    <a:lnTo>
                      <a:pt x="178" y="26"/>
                    </a:lnTo>
                    <a:close/>
                  </a:path>
                </a:pathLst>
              </a:custGeom>
              <a:solidFill>
                <a:srgbClr val="FC2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627"/>
              <p:cNvSpPr>
                <a:spLocks/>
              </p:cNvSpPr>
              <p:nvPr/>
            </p:nvSpPr>
            <p:spPr bwMode="auto">
              <a:xfrm>
                <a:off x="5178425" y="3978275"/>
                <a:ext cx="38100" cy="133350"/>
              </a:xfrm>
              <a:custGeom>
                <a:avLst/>
                <a:gdLst>
                  <a:gd name="T0" fmla="*/ 23 w 24"/>
                  <a:gd name="T1" fmla="*/ 2 h 84"/>
                  <a:gd name="T2" fmla="*/ 23 w 24"/>
                  <a:gd name="T3" fmla="*/ 2 h 84"/>
                  <a:gd name="T4" fmla="*/ 0 w 24"/>
                  <a:gd name="T5" fmla="*/ 0 h 84"/>
                  <a:gd name="T6" fmla="*/ 0 w 24"/>
                  <a:gd name="T7" fmla="*/ 47 h 84"/>
                  <a:gd name="T8" fmla="*/ 0 w 24"/>
                  <a:gd name="T9" fmla="*/ 53 h 84"/>
                  <a:gd name="T10" fmla="*/ 0 w 24"/>
                  <a:gd name="T11" fmla="*/ 69 h 84"/>
                  <a:gd name="T12" fmla="*/ 0 w 24"/>
                  <a:gd name="T13" fmla="*/ 84 h 84"/>
                  <a:gd name="T14" fmla="*/ 24 w 24"/>
                  <a:gd name="T15" fmla="*/ 84 h 84"/>
                  <a:gd name="T16" fmla="*/ 24 w 24"/>
                  <a:gd name="T17" fmla="*/ 48 h 84"/>
                  <a:gd name="T18" fmla="*/ 23 w 24"/>
                  <a:gd name="T19" fmla="*/ 2 h 84"/>
                  <a:gd name="T20" fmla="*/ 23 w 24"/>
                  <a:gd name="T21" fmla="*/ 2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84">
                    <a:moveTo>
                      <a:pt x="23" y="2"/>
                    </a:moveTo>
                    <a:lnTo>
                      <a:pt x="23" y="2"/>
                    </a:lnTo>
                    <a:lnTo>
                      <a:pt x="0" y="0"/>
                    </a:lnTo>
                    <a:lnTo>
                      <a:pt x="0" y="47"/>
                    </a:lnTo>
                    <a:lnTo>
                      <a:pt x="0" y="53"/>
                    </a:lnTo>
                    <a:lnTo>
                      <a:pt x="0" y="69"/>
                    </a:lnTo>
                    <a:lnTo>
                      <a:pt x="0" y="84"/>
                    </a:lnTo>
                    <a:lnTo>
                      <a:pt x="24" y="84"/>
                    </a:lnTo>
                    <a:lnTo>
                      <a:pt x="24" y="48"/>
                    </a:lnTo>
                    <a:lnTo>
                      <a:pt x="23" y="2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628"/>
              <p:cNvSpPr>
                <a:spLocks/>
              </p:cNvSpPr>
              <p:nvPr/>
            </p:nvSpPr>
            <p:spPr bwMode="auto">
              <a:xfrm>
                <a:off x="4924425" y="4052888"/>
                <a:ext cx="254000" cy="119063"/>
              </a:xfrm>
              <a:custGeom>
                <a:avLst/>
                <a:gdLst>
                  <a:gd name="T0" fmla="*/ 160 w 160"/>
                  <a:gd name="T1" fmla="*/ 6 h 75"/>
                  <a:gd name="T2" fmla="*/ 160 w 160"/>
                  <a:gd name="T3" fmla="*/ 0 h 75"/>
                  <a:gd name="T4" fmla="*/ 160 w 160"/>
                  <a:gd name="T5" fmla="*/ 0 h 75"/>
                  <a:gd name="T6" fmla="*/ 129 w 160"/>
                  <a:gd name="T7" fmla="*/ 1 h 75"/>
                  <a:gd name="T8" fmla="*/ 100 w 160"/>
                  <a:gd name="T9" fmla="*/ 3 h 75"/>
                  <a:gd name="T10" fmla="*/ 73 w 160"/>
                  <a:gd name="T11" fmla="*/ 6 h 75"/>
                  <a:gd name="T12" fmla="*/ 48 w 160"/>
                  <a:gd name="T13" fmla="*/ 13 h 75"/>
                  <a:gd name="T14" fmla="*/ 48 w 160"/>
                  <a:gd name="T15" fmla="*/ 13 h 75"/>
                  <a:gd name="T16" fmla="*/ 37 w 160"/>
                  <a:gd name="T17" fmla="*/ 16 h 75"/>
                  <a:gd name="T18" fmla="*/ 27 w 160"/>
                  <a:gd name="T19" fmla="*/ 20 h 75"/>
                  <a:gd name="T20" fmla="*/ 19 w 160"/>
                  <a:gd name="T21" fmla="*/ 24 h 75"/>
                  <a:gd name="T22" fmla="*/ 12 w 160"/>
                  <a:gd name="T23" fmla="*/ 29 h 75"/>
                  <a:gd name="T24" fmla="*/ 6 w 160"/>
                  <a:gd name="T25" fmla="*/ 33 h 75"/>
                  <a:gd name="T26" fmla="*/ 3 w 160"/>
                  <a:gd name="T27" fmla="*/ 38 h 75"/>
                  <a:gd name="T28" fmla="*/ 1 w 160"/>
                  <a:gd name="T29" fmla="*/ 43 h 75"/>
                  <a:gd name="T30" fmla="*/ 0 w 160"/>
                  <a:gd name="T31" fmla="*/ 48 h 75"/>
                  <a:gd name="T32" fmla="*/ 0 w 160"/>
                  <a:gd name="T33" fmla="*/ 48 h 75"/>
                  <a:gd name="T34" fmla="*/ 0 w 160"/>
                  <a:gd name="T35" fmla="*/ 52 h 75"/>
                  <a:gd name="T36" fmla="*/ 0 w 160"/>
                  <a:gd name="T37" fmla="*/ 52 h 75"/>
                  <a:gd name="T38" fmla="*/ 2 w 160"/>
                  <a:gd name="T39" fmla="*/ 56 h 75"/>
                  <a:gd name="T40" fmla="*/ 2 w 160"/>
                  <a:gd name="T41" fmla="*/ 56 h 75"/>
                  <a:gd name="T42" fmla="*/ 4 w 160"/>
                  <a:gd name="T43" fmla="*/ 61 h 75"/>
                  <a:gd name="T44" fmla="*/ 9 w 160"/>
                  <a:gd name="T45" fmla="*/ 66 h 75"/>
                  <a:gd name="T46" fmla="*/ 14 w 160"/>
                  <a:gd name="T47" fmla="*/ 70 h 75"/>
                  <a:gd name="T48" fmla="*/ 21 w 160"/>
                  <a:gd name="T49" fmla="*/ 75 h 75"/>
                  <a:gd name="T50" fmla="*/ 21 w 160"/>
                  <a:gd name="T51" fmla="*/ 75 h 75"/>
                  <a:gd name="T52" fmla="*/ 20 w 160"/>
                  <a:gd name="T53" fmla="*/ 67 h 75"/>
                  <a:gd name="T54" fmla="*/ 19 w 160"/>
                  <a:gd name="T55" fmla="*/ 60 h 75"/>
                  <a:gd name="T56" fmla="*/ 20 w 160"/>
                  <a:gd name="T57" fmla="*/ 55 h 75"/>
                  <a:gd name="T58" fmla="*/ 22 w 160"/>
                  <a:gd name="T59" fmla="*/ 48 h 75"/>
                  <a:gd name="T60" fmla="*/ 27 w 160"/>
                  <a:gd name="T61" fmla="*/ 42 h 75"/>
                  <a:gd name="T62" fmla="*/ 31 w 160"/>
                  <a:gd name="T63" fmla="*/ 38 h 75"/>
                  <a:gd name="T64" fmla="*/ 38 w 160"/>
                  <a:gd name="T65" fmla="*/ 32 h 75"/>
                  <a:gd name="T66" fmla="*/ 46 w 160"/>
                  <a:gd name="T67" fmla="*/ 28 h 75"/>
                  <a:gd name="T68" fmla="*/ 56 w 160"/>
                  <a:gd name="T69" fmla="*/ 24 h 75"/>
                  <a:gd name="T70" fmla="*/ 66 w 160"/>
                  <a:gd name="T71" fmla="*/ 20 h 75"/>
                  <a:gd name="T72" fmla="*/ 78 w 160"/>
                  <a:gd name="T73" fmla="*/ 18 h 75"/>
                  <a:gd name="T74" fmla="*/ 92 w 160"/>
                  <a:gd name="T75" fmla="*/ 14 h 75"/>
                  <a:gd name="T76" fmla="*/ 123 w 160"/>
                  <a:gd name="T77" fmla="*/ 10 h 75"/>
                  <a:gd name="T78" fmla="*/ 160 w 160"/>
                  <a:gd name="T79" fmla="*/ 6 h 75"/>
                  <a:gd name="T80" fmla="*/ 160 w 160"/>
                  <a:gd name="T81" fmla="*/ 6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60" h="75">
                    <a:moveTo>
                      <a:pt x="160" y="6"/>
                    </a:moveTo>
                    <a:lnTo>
                      <a:pt x="160" y="0"/>
                    </a:lnTo>
                    <a:lnTo>
                      <a:pt x="160" y="0"/>
                    </a:lnTo>
                    <a:lnTo>
                      <a:pt x="129" y="1"/>
                    </a:lnTo>
                    <a:lnTo>
                      <a:pt x="100" y="3"/>
                    </a:lnTo>
                    <a:lnTo>
                      <a:pt x="73" y="6"/>
                    </a:lnTo>
                    <a:lnTo>
                      <a:pt x="48" y="13"/>
                    </a:lnTo>
                    <a:lnTo>
                      <a:pt x="48" y="13"/>
                    </a:lnTo>
                    <a:lnTo>
                      <a:pt x="37" y="16"/>
                    </a:lnTo>
                    <a:lnTo>
                      <a:pt x="27" y="20"/>
                    </a:lnTo>
                    <a:lnTo>
                      <a:pt x="19" y="24"/>
                    </a:lnTo>
                    <a:lnTo>
                      <a:pt x="12" y="29"/>
                    </a:lnTo>
                    <a:lnTo>
                      <a:pt x="6" y="33"/>
                    </a:lnTo>
                    <a:lnTo>
                      <a:pt x="3" y="38"/>
                    </a:lnTo>
                    <a:lnTo>
                      <a:pt x="1" y="43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4" y="61"/>
                    </a:lnTo>
                    <a:lnTo>
                      <a:pt x="9" y="66"/>
                    </a:lnTo>
                    <a:lnTo>
                      <a:pt x="14" y="70"/>
                    </a:lnTo>
                    <a:lnTo>
                      <a:pt x="21" y="75"/>
                    </a:lnTo>
                    <a:lnTo>
                      <a:pt x="21" y="75"/>
                    </a:lnTo>
                    <a:lnTo>
                      <a:pt x="20" y="67"/>
                    </a:lnTo>
                    <a:lnTo>
                      <a:pt x="19" y="60"/>
                    </a:lnTo>
                    <a:lnTo>
                      <a:pt x="20" y="55"/>
                    </a:lnTo>
                    <a:lnTo>
                      <a:pt x="22" y="48"/>
                    </a:lnTo>
                    <a:lnTo>
                      <a:pt x="27" y="42"/>
                    </a:lnTo>
                    <a:lnTo>
                      <a:pt x="31" y="38"/>
                    </a:lnTo>
                    <a:lnTo>
                      <a:pt x="38" y="32"/>
                    </a:lnTo>
                    <a:lnTo>
                      <a:pt x="46" y="28"/>
                    </a:lnTo>
                    <a:lnTo>
                      <a:pt x="56" y="24"/>
                    </a:lnTo>
                    <a:lnTo>
                      <a:pt x="66" y="20"/>
                    </a:lnTo>
                    <a:lnTo>
                      <a:pt x="78" y="18"/>
                    </a:lnTo>
                    <a:lnTo>
                      <a:pt x="92" y="14"/>
                    </a:lnTo>
                    <a:lnTo>
                      <a:pt x="123" y="10"/>
                    </a:lnTo>
                    <a:lnTo>
                      <a:pt x="160" y="6"/>
                    </a:lnTo>
                    <a:lnTo>
                      <a:pt x="160" y="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629"/>
              <p:cNvSpPr>
                <a:spLocks/>
              </p:cNvSpPr>
              <p:nvPr/>
            </p:nvSpPr>
            <p:spPr bwMode="auto">
              <a:xfrm>
                <a:off x="4924425" y="4141788"/>
                <a:ext cx="301625" cy="88900"/>
              </a:xfrm>
              <a:custGeom>
                <a:avLst/>
                <a:gdLst>
                  <a:gd name="T0" fmla="*/ 37 w 190"/>
                  <a:gd name="T1" fmla="*/ 26 h 56"/>
                  <a:gd name="T2" fmla="*/ 37 w 190"/>
                  <a:gd name="T3" fmla="*/ 26 h 56"/>
                  <a:gd name="T4" fmla="*/ 21 w 190"/>
                  <a:gd name="T5" fmla="*/ 19 h 56"/>
                  <a:gd name="T6" fmla="*/ 21 w 190"/>
                  <a:gd name="T7" fmla="*/ 19 h 56"/>
                  <a:gd name="T8" fmla="*/ 14 w 190"/>
                  <a:gd name="T9" fmla="*/ 14 h 56"/>
                  <a:gd name="T10" fmla="*/ 9 w 190"/>
                  <a:gd name="T11" fmla="*/ 10 h 56"/>
                  <a:gd name="T12" fmla="*/ 4 w 190"/>
                  <a:gd name="T13" fmla="*/ 5 h 56"/>
                  <a:gd name="T14" fmla="*/ 2 w 190"/>
                  <a:gd name="T15" fmla="*/ 0 h 56"/>
                  <a:gd name="T16" fmla="*/ 0 w 190"/>
                  <a:gd name="T17" fmla="*/ 1 h 56"/>
                  <a:gd name="T18" fmla="*/ 0 w 190"/>
                  <a:gd name="T19" fmla="*/ 1 h 56"/>
                  <a:gd name="T20" fmla="*/ 1 w 190"/>
                  <a:gd name="T21" fmla="*/ 7 h 56"/>
                  <a:gd name="T22" fmla="*/ 3 w 190"/>
                  <a:gd name="T23" fmla="*/ 12 h 56"/>
                  <a:gd name="T24" fmla="*/ 6 w 190"/>
                  <a:gd name="T25" fmla="*/ 17 h 56"/>
                  <a:gd name="T26" fmla="*/ 12 w 190"/>
                  <a:gd name="T27" fmla="*/ 21 h 56"/>
                  <a:gd name="T28" fmla="*/ 19 w 190"/>
                  <a:gd name="T29" fmla="*/ 26 h 56"/>
                  <a:gd name="T30" fmla="*/ 27 w 190"/>
                  <a:gd name="T31" fmla="*/ 30 h 56"/>
                  <a:gd name="T32" fmla="*/ 37 w 190"/>
                  <a:gd name="T33" fmla="*/ 35 h 56"/>
                  <a:gd name="T34" fmla="*/ 48 w 190"/>
                  <a:gd name="T35" fmla="*/ 39 h 56"/>
                  <a:gd name="T36" fmla="*/ 48 w 190"/>
                  <a:gd name="T37" fmla="*/ 39 h 56"/>
                  <a:gd name="T38" fmla="*/ 74 w 190"/>
                  <a:gd name="T39" fmla="*/ 46 h 56"/>
                  <a:gd name="T40" fmla="*/ 102 w 190"/>
                  <a:gd name="T41" fmla="*/ 52 h 56"/>
                  <a:gd name="T42" fmla="*/ 132 w 190"/>
                  <a:gd name="T43" fmla="*/ 55 h 56"/>
                  <a:gd name="T44" fmla="*/ 165 w 190"/>
                  <a:gd name="T45" fmla="*/ 56 h 56"/>
                  <a:gd name="T46" fmla="*/ 165 w 190"/>
                  <a:gd name="T47" fmla="*/ 56 h 56"/>
                  <a:gd name="T48" fmla="*/ 189 w 190"/>
                  <a:gd name="T49" fmla="*/ 56 h 56"/>
                  <a:gd name="T50" fmla="*/ 190 w 190"/>
                  <a:gd name="T51" fmla="*/ 47 h 56"/>
                  <a:gd name="T52" fmla="*/ 190 w 190"/>
                  <a:gd name="T53" fmla="*/ 47 h 56"/>
                  <a:gd name="T54" fmla="*/ 165 w 190"/>
                  <a:gd name="T55" fmla="*/ 47 h 56"/>
                  <a:gd name="T56" fmla="*/ 165 w 190"/>
                  <a:gd name="T57" fmla="*/ 47 h 56"/>
                  <a:gd name="T58" fmla="*/ 132 w 190"/>
                  <a:gd name="T59" fmla="*/ 46 h 56"/>
                  <a:gd name="T60" fmla="*/ 102 w 190"/>
                  <a:gd name="T61" fmla="*/ 43 h 56"/>
                  <a:gd name="T62" fmla="*/ 74 w 190"/>
                  <a:gd name="T63" fmla="*/ 37 h 56"/>
                  <a:gd name="T64" fmla="*/ 48 w 190"/>
                  <a:gd name="T65" fmla="*/ 30 h 56"/>
                  <a:gd name="T66" fmla="*/ 48 w 190"/>
                  <a:gd name="T67" fmla="*/ 30 h 56"/>
                  <a:gd name="T68" fmla="*/ 37 w 190"/>
                  <a:gd name="T69" fmla="*/ 26 h 56"/>
                  <a:gd name="T70" fmla="*/ 37 w 190"/>
                  <a:gd name="T71" fmla="*/ 2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0" h="56">
                    <a:moveTo>
                      <a:pt x="37" y="26"/>
                    </a:moveTo>
                    <a:lnTo>
                      <a:pt x="37" y="26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14" y="14"/>
                    </a:lnTo>
                    <a:lnTo>
                      <a:pt x="9" y="10"/>
                    </a:lnTo>
                    <a:lnTo>
                      <a:pt x="4" y="5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7"/>
                    </a:lnTo>
                    <a:lnTo>
                      <a:pt x="3" y="12"/>
                    </a:lnTo>
                    <a:lnTo>
                      <a:pt x="6" y="17"/>
                    </a:lnTo>
                    <a:lnTo>
                      <a:pt x="12" y="21"/>
                    </a:lnTo>
                    <a:lnTo>
                      <a:pt x="19" y="26"/>
                    </a:lnTo>
                    <a:lnTo>
                      <a:pt x="27" y="30"/>
                    </a:lnTo>
                    <a:lnTo>
                      <a:pt x="37" y="35"/>
                    </a:lnTo>
                    <a:lnTo>
                      <a:pt x="48" y="39"/>
                    </a:lnTo>
                    <a:lnTo>
                      <a:pt x="48" y="39"/>
                    </a:lnTo>
                    <a:lnTo>
                      <a:pt x="74" y="46"/>
                    </a:lnTo>
                    <a:lnTo>
                      <a:pt x="102" y="52"/>
                    </a:lnTo>
                    <a:lnTo>
                      <a:pt x="132" y="55"/>
                    </a:lnTo>
                    <a:lnTo>
                      <a:pt x="165" y="56"/>
                    </a:lnTo>
                    <a:lnTo>
                      <a:pt x="165" y="56"/>
                    </a:lnTo>
                    <a:lnTo>
                      <a:pt x="189" y="56"/>
                    </a:lnTo>
                    <a:lnTo>
                      <a:pt x="190" y="47"/>
                    </a:lnTo>
                    <a:lnTo>
                      <a:pt x="190" y="47"/>
                    </a:lnTo>
                    <a:lnTo>
                      <a:pt x="165" y="47"/>
                    </a:lnTo>
                    <a:lnTo>
                      <a:pt x="165" y="47"/>
                    </a:lnTo>
                    <a:lnTo>
                      <a:pt x="132" y="46"/>
                    </a:lnTo>
                    <a:lnTo>
                      <a:pt x="102" y="43"/>
                    </a:lnTo>
                    <a:lnTo>
                      <a:pt x="74" y="37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37" y="26"/>
                    </a:lnTo>
                    <a:lnTo>
                      <a:pt x="37" y="26"/>
                    </a:lnTo>
                    <a:close/>
                  </a:path>
                </a:pathLst>
              </a:custGeom>
              <a:solidFill>
                <a:srgbClr val="737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630"/>
              <p:cNvSpPr>
                <a:spLocks/>
              </p:cNvSpPr>
              <p:nvPr/>
            </p:nvSpPr>
            <p:spPr bwMode="auto">
              <a:xfrm>
                <a:off x="4954588" y="4062413"/>
                <a:ext cx="223838" cy="120650"/>
              </a:xfrm>
              <a:custGeom>
                <a:avLst/>
                <a:gdLst>
                  <a:gd name="T0" fmla="*/ 2 w 141"/>
                  <a:gd name="T1" fmla="*/ 69 h 76"/>
                  <a:gd name="T2" fmla="*/ 2 w 141"/>
                  <a:gd name="T3" fmla="*/ 69 h 76"/>
                  <a:gd name="T4" fmla="*/ 18 w 141"/>
                  <a:gd name="T5" fmla="*/ 76 h 76"/>
                  <a:gd name="T6" fmla="*/ 18 w 141"/>
                  <a:gd name="T7" fmla="*/ 76 h 76"/>
                  <a:gd name="T8" fmla="*/ 20 w 141"/>
                  <a:gd name="T9" fmla="*/ 69 h 76"/>
                  <a:gd name="T10" fmla="*/ 22 w 141"/>
                  <a:gd name="T11" fmla="*/ 63 h 76"/>
                  <a:gd name="T12" fmla="*/ 26 w 141"/>
                  <a:gd name="T13" fmla="*/ 58 h 76"/>
                  <a:gd name="T14" fmla="*/ 30 w 141"/>
                  <a:gd name="T15" fmla="*/ 53 h 76"/>
                  <a:gd name="T16" fmla="*/ 35 w 141"/>
                  <a:gd name="T17" fmla="*/ 48 h 76"/>
                  <a:gd name="T18" fmla="*/ 41 w 141"/>
                  <a:gd name="T19" fmla="*/ 43 h 76"/>
                  <a:gd name="T20" fmla="*/ 55 w 141"/>
                  <a:gd name="T21" fmla="*/ 35 h 76"/>
                  <a:gd name="T22" fmla="*/ 72 w 141"/>
                  <a:gd name="T23" fmla="*/ 28 h 76"/>
                  <a:gd name="T24" fmla="*/ 92 w 141"/>
                  <a:gd name="T25" fmla="*/ 23 h 76"/>
                  <a:gd name="T26" fmla="*/ 116 w 141"/>
                  <a:gd name="T27" fmla="*/ 18 h 76"/>
                  <a:gd name="T28" fmla="*/ 141 w 141"/>
                  <a:gd name="T29" fmla="*/ 16 h 76"/>
                  <a:gd name="T30" fmla="*/ 141 w 141"/>
                  <a:gd name="T31" fmla="*/ 0 h 76"/>
                  <a:gd name="T32" fmla="*/ 141 w 141"/>
                  <a:gd name="T33" fmla="*/ 0 h 76"/>
                  <a:gd name="T34" fmla="*/ 104 w 141"/>
                  <a:gd name="T35" fmla="*/ 4 h 76"/>
                  <a:gd name="T36" fmla="*/ 73 w 141"/>
                  <a:gd name="T37" fmla="*/ 8 h 76"/>
                  <a:gd name="T38" fmla="*/ 59 w 141"/>
                  <a:gd name="T39" fmla="*/ 12 h 76"/>
                  <a:gd name="T40" fmla="*/ 47 w 141"/>
                  <a:gd name="T41" fmla="*/ 14 h 76"/>
                  <a:gd name="T42" fmla="*/ 37 w 141"/>
                  <a:gd name="T43" fmla="*/ 18 h 76"/>
                  <a:gd name="T44" fmla="*/ 27 w 141"/>
                  <a:gd name="T45" fmla="*/ 22 h 76"/>
                  <a:gd name="T46" fmla="*/ 19 w 141"/>
                  <a:gd name="T47" fmla="*/ 26 h 76"/>
                  <a:gd name="T48" fmla="*/ 12 w 141"/>
                  <a:gd name="T49" fmla="*/ 32 h 76"/>
                  <a:gd name="T50" fmla="*/ 8 w 141"/>
                  <a:gd name="T51" fmla="*/ 36 h 76"/>
                  <a:gd name="T52" fmla="*/ 3 w 141"/>
                  <a:gd name="T53" fmla="*/ 42 h 76"/>
                  <a:gd name="T54" fmla="*/ 1 w 141"/>
                  <a:gd name="T55" fmla="*/ 49 h 76"/>
                  <a:gd name="T56" fmla="*/ 0 w 141"/>
                  <a:gd name="T57" fmla="*/ 54 h 76"/>
                  <a:gd name="T58" fmla="*/ 1 w 141"/>
                  <a:gd name="T59" fmla="*/ 61 h 76"/>
                  <a:gd name="T60" fmla="*/ 2 w 141"/>
                  <a:gd name="T61" fmla="*/ 69 h 76"/>
                  <a:gd name="T62" fmla="*/ 2 w 141"/>
                  <a:gd name="T63" fmla="*/ 6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1" h="76">
                    <a:moveTo>
                      <a:pt x="2" y="69"/>
                    </a:moveTo>
                    <a:lnTo>
                      <a:pt x="2" y="69"/>
                    </a:lnTo>
                    <a:lnTo>
                      <a:pt x="18" y="76"/>
                    </a:lnTo>
                    <a:lnTo>
                      <a:pt x="18" y="76"/>
                    </a:lnTo>
                    <a:lnTo>
                      <a:pt x="20" y="69"/>
                    </a:lnTo>
                    <a:lnTo>
                      <a:pt x="22" y="63"/>
                    </a:lnTo>
                    <a:lnTo>
                      <a:pt x="26" y="58"/>
                    </a:lnTo>
                    <a:lnTo>
                      <a:pt x="30" y="53"/>
                    </a:lnTo>
                    <a:lnTo>
                      <a:pt x="35" y="48"/>
                    </a:lnTo>
                    <a:lnTo>
                      <a:pt x="41" y="43"/>
                    </a:lnTo>
                    <a:lnTo>
                      <a:pt x="55" y="35"/>
                    </a:lnTo>
                    <a:lnTo>
                      <a:pt x="72" y="28"/>
                    </a:lnTo>
                    <a:lnTo>
                      <a:pt x="92" y="23"/>
                    </a:lnTo>
                    <a:lnTo>
                      <a:pt x="116" y="18"/>
                    </a:lnTo>
                    <a:lnTo>
                      <a:pt x="141" y="16"/>
                    </a:lnTo>
                    <a:lnTo>
                      <a:pt x="141" y="0"/>
                    </a:lnTo>
                    <a:lnTo>
                      <a:pt x="141" y="0"/>
                    </a:lnTo>
                    <a:lnTo>
                      <a:pt x="104" y="4"/>
                    </a:lnTo>
                    <a:lnTo>
                      <a:pt x="73" y="8"/>
                    </a:lnTo>
                    <a:lnTo>
                      <a:pt x="59" y="12"/>
                    </a:lnTo>
                    <a:lnTo>
                      <a:pt x="47" y="14"/>
                    </a:lnTo>
                    <a:lnTo>
                      <a:pt x="37" y="18"/>
                    </a:lnTo>
                    <a:lnTo>
                      <a:pt x="27" y="22"/>
                    </a:lnTo>
                    <a:lnTo>
                      <a:pt x="19" y="26"/>
                    </a:lnTo>
                    <a:lnTo>
                      <a:pt x="12" y="32"/>
                    </a:lnTo>
                    <a:lnTo>
                      <a:pt x="8" y="36"/>
                    </a:lnTo>
                    <a:lnTo>
                      <a:pt x="3" y="42"/>
                    </a:lnTo>
                    <a:lnTo>
                      <a:pt x="1" y="49"/>
                    </a:lnTo>
                    <a:lnTo>
                      <a:pt x="0" y="54"/>
                    </a:lnTo>
                    <a:lnTo>
                      <a:pt x="1" y="61"/>
                    </a:lnTo>
                    <a:lnTo>
                      <a:pt x="2" y="69"/>
                    </a:lnTo>
                    <a:lnTo>
                      <a:pt x="2" y="69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pic>
        <p:nvPicPr>
          <p:cNvPr id="697" name="图片 69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42" y="399430"/>
            <a:ext cx="1558538" cy="2214569"/>
          </a:xfrm>
          <a:prstGeom prst="rect">
            <a:avLst/>
          </a:prstGeom>
        </p:spPr>
      </p:pic>
      <p:pic>
        <p:nvPicPr>
          <p:cNvPr id="698" name="图片 69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656" y="5028367"/>
            <a:ext cx="2452851" cy="158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</Words>
  <Application>Microsoft Office PowerPoint</Application>
  <PresentationFormat>全屏显示(4:3)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2013-06-24T09:53:16Z</dcterms:created>
  <dcterms:modified xsi:type="dcterms:W3CDTF">2017-08-20T06:45:17Z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