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87" r:id="rId3"/>
    <p:sldId id="259" r:id="rId4"/>
    <p:sldId id="265" r:id="rId5"/>
    <p:sldId id="260" r:id="rId6"/>
    <p:sldId id="261" r:id="rId7"/>
    <p:sldId id="262" r:id="rId8"/>
    <p:sldId id="268" r:id="rId9"/>
    <p:sldId id="266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7" r:id="rId18"/>
    <p:sldId id="279" r:id="rId19"/>
    <p:sldId id="280" r:id="rId20"/>
    <p:sldId id="282" r:id="rId21"/>
    <p:sldId id="283" r:id="rId22"/>
    <p:sldId id="288" r:id="rId23"/>
    <p:sldId id="285" r:id="rId24"/>
    <p:sldId id="286" r:id="rId25"/>
    <p:sldId id="2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9F9F9"/>
    <a:srgbClr val="2F2637"/>
    <a:srgbClr val="3B3838"/>
    <a:srgbClr val="F2F2F2"/>
    <a:srgbClr val="BFBFBF"/>
    <a:srgbClr val="017ABD"/>
    <a:srgbClr val="0675B8"/>
    <a:srgbClr val="5B99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888" y="-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E7D9-2125-4C41-B21F-4DBC72FA4312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1DBA-86BD-409D-939A-AF3929116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1DBA-86BD-409D-939A-AF39291161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1DBA-86BD-409D-939A-AF39291161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0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1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90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4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3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2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2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293A-D968-4819-B5EE-8F5BD221F3BE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23545" y="6748"/>
            <a:ext cx="12239091" cy="68579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23545" y="-6350"/>
            <a:ext cx="12239092" cy="687109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25081" y="1145381"/>
            <a:ext cx="4533900" cy="4533900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125" y="2603424"/>
            <a:ext cx="2293813" cy="5670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73776" y="396126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给大家最好的照片</a:t>
            </a:r>
            <a:endParaRPr lang="zh-CN" altLang="en-US" sz="2000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>
            <a:off x="3966766" y="1287065"/>
            <a:ext cx="4250531" cy="4250532"/>
          </a:xfrm>
          <a:prstGeom prst="ellipse">
            <a:avLst/>
          </a:prstGeom>
          <a:noFill/>
          <a:ln w="88900" cap="flat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25"/>
          <p:cNvSpPr>
            <a:spLocks noChangeArrowheads="1"/>
          </p:cNvSpPr>
          <p:nvPr/>
        </p:nvSpPr>
        <p:spPr bwMode="auto">
          <a:xfrm>
            <a:off x="2936081" y="257175"/>
            <a:ext cx="6311900" cy="631031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26"/>
          <p:cNvSpPr>
            <a:spLocks noChangeArrowheads="1"/>
          </p:cNvSpPr>
          <p:nvPr/>
        </p:nvSpPr>
        <p:spPr bwMode="auto">
          <a:xfrm>
            <a:off x="2673350" y="-6350"/>
            <a:ext cx="6837363" cy="683736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72781" y="3412331"/>
            <a:ext cx="3238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86574" y="4389983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这是一个摄影</a:t>
            </a: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灵魂</a:t>
            </a: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的空间</a:t>
            </a:r>
            <a:endParaRPr lang="en-US" altLang="zh-CN" sz="12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 algn="ctr"/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也是一个商业帝国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8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5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 animBg="1"/>
          <p:bldP spid="9" grpId="0" animBg="1"/>
          <p:bldP spid="10" grpId="0" animBg="1"/>
          <p:bldP spid="11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5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 animBg="1"/>
          <p:bldP spid="9" grpId="0" animBg="1"/>
          <p:bldP spid="10" grpId="0" animBg="1"/>
          <p:bldP spid="11" grpId="0" animBg="1"/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8806" y="1758950"/>
            <a:ext cx="3367315" cy="3391254"/>
            <a:chOff x="1688806" y="1758950"/>
            <a:chExt cx="3367315" cy="3391254"/>
          </a:xfrm>
        </p:grpSpPr>
        <p:sp>
          <p:nvSpPr>
            <p:cNvPr id="23" name="KSO_Shape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74478" y="3238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缓慢生活</a:t>
            </a:r>
            <a:endParaRPr lang="zh-CN" altLang="en-US" sz="2400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>
              <a:grpSpLocks/>
            </p:cNvGrpSpPr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</a:t>
            </a: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个生活的细节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弧形 5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2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286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286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rscdn.500px.org/photo/65847015/q%3D80_m%3D2000/db95f9f7edacf6d666a4ed4e66efd54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5442"/>
            <a:ext cx="12192000" cy="32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962" y="5836"/>
            <a:ext cx="12192000" cy="321854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9977" y="2220686"/>
            <a:ext cx="3616623" cy="353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7" y="2362985"/>
            <a:ext cx="3347603" cy="334760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991737" y="36866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自由自在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516115" y="368665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午后的阳光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59329" y="4069612"/>
            <a:ext cx="287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11947" y="4069612"/>
            <a:ext cx="287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470900" y="3568700"/>
            <a:ext cx="0" cy="1244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2" name="文本框 11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缓慢生活</a:t>
              </a:r>
              <a:endParaRPr lang="zh-CN" altLang="en-US" sz="14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36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>
          <a:xfrm>
            <a:off x="6090951" y="2543629"/>
            <a:ext cx="6114921" cy="3158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543629"/>
            <a:ext cx="6114921" cy="3158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05986" y="158873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摄影师们的最爱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86200" y="3613469"/>
            <a:ext cx="1378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858000" y="3596189"/>
            <a:ext cx="1378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865188" y="3402726"/>
            <a:ext cx="403003" cy="386926"/>
            <a:chOff x="2354262" y="1370013"/>
            <a:chExt cx="596901" cy="5730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354262" y="1887538"/>
              <a:ext cx="101600" cy="55563"/>
            </a:xfrm>
            <a:custGeom>
              <a:avLst/>
              <a:gdLst>
                <a:gd name="T0" fmla="*/ 13 w 13"/>
                <a:gd name="T1" fmla="*/ 6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2354262" y="1809750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354262" y="173831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354262" y="1660525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354262" y="1589088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354262" y="1511300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54262" y="143986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354262" y="1370013"/>
              <a:ext cx="101600" cy="55563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5 h 7"/>
                <a:gd name="T8" fmla="*/ 0 w 13"/>
                <a:gd name="T9" fmla="*/ 1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1 h 7"/>
                <a:gd name="T16" fmla="*/ 13 w 1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79675" y="1887538"/>
              <a:ext cx="103188" cy="55563"/>
            </a:xfrm>
            <a:custGeom>
              <a:avLst/>
              <a:gdLst>
                <a:gd name="T0" fmla="*/ 13 w 13"/>
                <a:gd name="T1" fmla="*/ 6 h 7"/>
                <a:gd name="T2" fmla="*/ 11 w 13"/>
                <a:gd name="T3" fmla="*/ 7 h 7"/>
                <a:gd name="T4" fmla="*/ 1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1 w 13"/>
                <a:gd name="T11" fmla="*/ 0 h 7"/>
                <a:gd name="T12" fmla="*/ 11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2" y="7"/>
                    <a:pt x="1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479675" y="1809750"/>
              <a:ext cx="103188" cy="61913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2479675" y="1738313"/>
              <a:ext cx="103188" cy="63500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2479675" y="1660525"/>
              <a:ext cx="103188" cy="61913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479675" y="1589088"/>
              <a:ext cx="103188" cy="63500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597150" y="1887538"/>
              <a:ext cx="111125" cy="55563"/>
            </a:xfrm>
            <a:custGeom>
              <a:avLst/>
              <a:gdLst>
                <a:gd name="T0" fmla="*/ 14 w 14"/>
                <a:gd name="T1" fmla="*/ 6 h 7"/>
                <a:gd name="T2" fmla="*/ 12 w 14"/>
                <a:gd name="T3" fmla="*/ 7 h 7"/>
                <a:gd name="T4" fmla="*/ 2 w 14"/>
                <a:gd name="T5" fmla="*/ 7 h 7"/>
                <a:gd name="T6" fmla="*/ 0 w 14"/>
                <a:gd name="T7" fmla="*/ 6 h 7"/>
                <a:gd name="T8" fmla="*/ 0 w 14"/>
                <a:gd name="T9" fmla="*/ 2 h 7"/>
                <a:gd name="T10" fmla="*/ 2 w 14"/>
                <a:gd name="T11" fmla="*/ 0 h 7"/>
                <a:gd name="T12" fmla="*/ 12 w 14"/>
                <a:gd name="T13" fmla="*/ 0 h 7"/>
                <a:gd name="T14" fmla="*/ 14 w 14"/>
                <a:gd name="T15" fmla="*/ 2 h 7"/>
                <a:gd name="T16" fmla="*/ 14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6"/>
                  </a:moveTo>
                  <a:cubicBezTo>
                    <a:pt x="14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597150" y="1809750"/>
              <a:ext cx="111125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597150" y="1738313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597150" y="1660525"/>
              <a:ext cx="111125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2597150" y="1589088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597150" y="1511300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2724150" y="1887538"/>
              <a:ext cx="101600" cy="55563"/>
            </a:xfrm>
            <a:custGeom>
              <a:avLst/>
              <a:gdLst>
                <a:gd name="T0" fmla="*/ 13 w 13"/>
                <a:gd name="T1" fmla="*/ 6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2724150" y="1809750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2724150" y="173831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2724150" y="1660525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2724150" y="1589088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2841625" y="1887538"/>
              <a:ext cx="109538" cy="55563"/>
            </a:xfrm>
            <a:custGeom>
              <a:avLst/>
              <a:gdLst>
                <a:gd name="T0" fmla="*/ 14 w 14"/>
                <a:gd name="T1" fmla="*/ 6 h 7"/>
                <a:gd name="T2" fmla="*/ 12 w 14"/>
                <a:gd name="T3" fmla="*/ 7 h 7"/>
                <a:gd name="T4" fmla="*/ 2 w 14"/>
                <a:gd name="T5" fmla="*/ 7 h 7"/>
                <a:gd name="T6" fmla="*/ 0 w 14"/>
                <a:gd name="T7" fmla="*/ 6 h 7"/>
                <a:gd name="T8" fmla="*/ 0 w 14"/>
                <a:gd name="T9" fmla="*/ 2 h 7"/>
                <a:gd name="T10" fmla="*/ 2 w 14"/>
                <a:gd name="T11" fmla="*/ 0 h 7"/>
                <a:gd name="T12" fmla="*/ 12 w 14"/>
                <a:gd name="T13" fmla="*/ 0 h 7"/>
                <a:gd name="T14" fmla="*/ 14 w 14"/>
                <a:gd name="T15" fmla="*/ 2 h 7"/>
                <a:gd name="T16" fmla="*/ 14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6"/>
                  </a:moveTo>
                  <a:cubicBezTo>
                    <a:pt x="14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2841625" y="1809750"/>
              <a:ext cx="109538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2841625" y="1738313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2841625" y="1660525"/>
              <a:ext cx="109538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841625" y="1589088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2841625" y="1511300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2841625" y="1439863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898742" y="3382372"/>
            <a:ext cx="550863" cy="422275"/>
            <a:chOff x="3691109" y="1994247"/>
            <a:chExt cx="550863" cy="422275"/>
          </a:xfrm>
          <a:solidFill>
            <a:srgbClr val="2D2D2D"/>
          </a:solidFill>
        </p:grpSpPr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4041947" y="2135534"/>
              <a:ext cx="200025" cy="185738"/>
            </a:xfrm>
            <a:custGeom>
              <a:avLst/>
              <a:gdLst>
                <a:gd name="T0" fmla="*/ 78 w 112"/>
                <a:gd name="T1" fmla="*/ 0 h 104"/>
                <a:gd name="T2" fmla="*/ 71 w 112"/>
                <a:gd name="T3" fmla="*/ 0 h 104"/>
                <a:gd name="T4" fmla="*/ 55 w 112"/>
                <a:gd name="T5" fmla="*/ 46 h 104"/>
                <a:gd name="T6" fmla="*/ 39 w 112"/>
                <a:gd name="T7" fmla="*/ 0 h 104"/>
                <a:gd name="T8" fmla="*/ 33 w 112"/>
                <a:gd name="T9" fmla="*/ 0 h 104"/>
                <a:gd name="T10" fmla="*/ 0 w 112"/>
                <a:gd name="T11" fmla="*/ 28 h 104"/>
                <a:gd name="T12" fmla="*/ 54 w 112"/>
                <a:gd name="T13" fmla="*/ 100 h 104"/>
                <a:gd name="T14" fmla="*/ 54 w 112"/>
                <a:gd name="T15" fmla="*/ 104 h 104"/>
                <a:gd name="T16" fmla="*/ 112 w 112"/>
                <a:gd name="T17" fmla="*/ 104 h 104"/>
                <a:gd name="T18" fmla="*/ 112 w 112"/>
                <a:gd name="T19" fmla="*/ 38 h 104"/>
                <a:gd name="T20" fmla="*/ 78 w 112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04">
                  <a:moveTo>
                    <a:pt x="78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7" y="0"/>
                    <a:pt x="4" y="12"/>
                    <a:pt x="0" y="28"/>
                  </a:cubicBezTo>
                  <a:cubicBezTo>
                    <a:pt x="30" y="36"/>
                    <a:pt x="54" y="65"/>
                    <a:pt x="54" y="100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7"/>
                    <a:pt x="97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087984" y="1994247"/>
              <a:ext cx="111125" cy="112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3691109" y="2145059"/>
              <a:ext cx="198438" cy="185738"/>
            </a:xfrm>
            <a:custGeom>
              <a:avLst/>
              <a:gdLst>
                <a:gd name="T0" fmla="*/ 79 w 111"/>
                <a:gd name="T1" fmla="*/ 0 h 104"/>
                <a:gd name="T2" fmla="*/ 73 w 111"/>
                <a:gd name="T3" fmla="*/ 0 h 104"/>
                <a:gd name="T4" fmla="*/ 57 w 111"/>
                <a:gd name="T5" fmla="*/ 46 h 104"/>
                <a:gd name="T6" fmla="*/ 41 w 111"/>
                <a:gd name="T7" fmla="*/ 0 h 104"/>
                <a:gd name="T8" fmla="*/ 34 w 111"/>
                <a:gd name="T9" fmla="*/ 0 h 104"/>
                <a:gd name="T10" fmla="*/ 0 w 111"/>
                <a:gd name="T11" fmla="*/ 38 h 104"/>
                <a:gd name="T12" fmla="*/ 0 w 111"/>
                <a:gd name="T13" fmla="*/ 104 h 104"/>
                <a:gd name="T14" fmla="*/ 55 w 111"/>
                <a:gd name="T15" fmla="*/ 104 h 104"/>
                <a:gd name="T16" fmla="*/ 55 w 111"/>
                <a:gd name="T17" fmla="*/ 95 h 104"/>
                <a:gd name="T18" fmla="*/ 111 w 111"/>
                <a:gd name="T19" fmla="*/ 23 h 104"/>
                <a:gd name="T20" fmla="*/ 79 w 11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4">
                  <a:moveTo>
                    <a:pt x="79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7"/>
                    <a:pt x="0" y="3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59"/>
                    <a:pt x="79" y="30"/>
                    <a:pt x="111" y="23"/>
                  </a:cubicBezTo>
                  <a:cubicBezTo>
                    <a:pt x="106" y="9"/>
                    <a:pt x="93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3733972" y="2002184"/>
              <a:ext cx="112713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3840334" y="2232372"/>
              <a:ext cx="247650" cy="184150"/>
            </a:xfrm>
            <a:custGeom>
              <a:avLst/>
              <a:gdLst>
                <a:gd name="T0" fmla="*/ 112 w 139"/>
                <a:gd name="T1" fmla="*/ 3 h 103"/>
                <a:gd name="T2" fmla="*/ 97 w 139"/>
                <a:gd name="T3" fmla="*/ 0 h 103"/>
                <a:gd name="T4" fmla="*/ 89 w 139"/>
                <a:gd name="T5" fmla="*/ 0 h 103"/>
                <a:gd name="T6" fmla="*/ 69 w 139"/>
                <a:gd name="T7" fmla="*/ 56 h 103"/>
                <a:gd name="T8" fmla="*/ 50 w 139"/>
                <a:gd name="T9" fmla="*/ 0 h 103"/>
                <a:gd name="T10" fmla="*/ 42 w 139"/>
                <a:gd name="T11" fmla="*/ 0 h 103"/>
                <a:gd name="T12" fmla="*/ 31 w 139"/>
                <a:gd name="T13" fmla="*/ 1 h 103"/>
                <a:gd name="T14" fmla="*/ 0 w 139"/>
                <a:gd name="T15" fmla="*/ 46 h 103"/>
                <a:gd name="T16" fmla="*/ 0 w 139"/>
                <a:gd name="T17" fmla="*/ 55 h 103"/>
                <a:gd name="T18" fmla="*/ 0 w 139"/>
                <a:gd name="T19" fmla="*/ 103 h 103"/>
                <a:gd name="T20" fmla="*/ 139 w 139"/>
                <a:gd name="T21" fmla="*/ 103 h 103"/>
                <a:gd name="T22" fmla="*/ 139 w 139"/>
                <a:gd name="T23" fmla="*/ 50 h 103"/>
                <a:gd name="T24" fmla="*/ 139 w 139"/>
                <a:gd name="T25" fmla="*/ 46 h 103"/>
                <a:gd name="T26" fmla="*/ 112 w 139"/>
                <a:gd name="T2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03">
                  <a:moveTo>
                    <a:pt x="112" y="3"/>
                  </a:moveTo>
                  <a:cubicBezTo>
                    <a:pt x="107" y="1"/>
                    <a:pt x="102" y="0"/>
                    <a:pt x="97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0"/>
                    <a:pt x="31" y="1"/>
                  </a:cubicBezTo>
                  <a:cubicBezTo>
                    <a:pt x="13" y="7"/>
                    <a:pt x="0" y="25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26"/>
                    <a:pt x="128" y="9"/>
                    <a:pt x="1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3894309" y="2057747"/>
              <a:ext cx="138113" cy="13811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8 h 77"/>
                <a:gd name="T4" fmla="*/ 16 w 77"/>
                <a:gd name="T5" fmla="*/ 69 h 77"/>
                <a:gd name="T6" fmla="*/ 38 w 77"/>
                <a:gd name="T7" fmla="*/ 77 h 77"/>
                <a:gd name="T8" fmla="*/ 61 w 77"/>
                <a:gd name="T9" fmla="*/ 69 h 77"/>
                <a:gd name="T10" fmla="*/ 77 w 77"/>
                <a:gd name="T11" fmla="*/ 38 h 77"/>
                <a:gd name="T12" fmla="*/ 38 w 7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6" y="62"/>
                    <a:pt x="16" y="69"/>
                  </a:cubicBezTo>
                  <a:cubicBezTo>
                    <a:pt x="22" y="74"/>
                    <a:pt x="30" y="77"/>
                    <a:pt x="38" y="77"/>
                  </a:cubicBezTo>
                  <a:cubicBezTo>
                    <a:pt x="47" y="77"/>
                    <a:pt x="54" y="74"/>
                    <a:pt x="61" y="69"/>
                  </a:cubicBezTo>
                  <a:cubicBezTo>
                    <a:pt x="70" y="62"/>
                    <a:pt x="77" y="51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2777075" y="300344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01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665503" y="299005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02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553931" y="299480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242" y="3374736"/>
            <a:ext cx="491522" cy="491522"/>
          </a:xfrm>
          <a:prstGeom prst="rect">
            <a:avLst/>
          </a:prstGeom>
        </p:spPr>
      </p:pic>
      <p:sp>
        <p:nvSpPr>
          <p:cNvPr id="90" name="文本框 89"/>
          <p:cNvSpPr txBox="1"/>
          <p:nvPr/>
        </p:nvSpPr>
        <p:spPr>
          <a:xfrm>
            <a:off x="2565704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入住用户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461281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销量冠军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343338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超高好评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157008" y="2009433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232279" y="478876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每天都有新用户加入我们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973968" y="478876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每天在线交易的数量都在增加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862396" y="478876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客户都是我们照片质量非常高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98" name="文本框 97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缓慢生活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弧形 2"/>
          <p:cNvSpPr/>
          <p:nvPr/>
        </p:nvSpPr>
        <p:spPr>
          <a:xfrm>
            <a:off x="2655915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弧形 101"/>
          <p:cNvSpPr/>
          <p:nvPr/>
        </p:nvSpPr>
        <p:spPr>
          <a:xfrm>
            <a:off x="5537159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弧形 102"/>
          <p:cNvSpPr/>
          <p:nvPr/>
        </p:nvSpPr>
        <p:spPr>
          <a:xfrm>
            <a:off x="8439977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3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29" grpId="0"/>
      <p:bldP spid="83" grpId="0"/>
      <p:bldP spid="86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3" grpId="0" animBg="1"/>
      <p:bldP spid="102" grpId="0" animBg="1"/>
      <p:bldP spid="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8806" y="1758950"/>
            <a:ext cx="3367315" cy="3391254"/>
            <a:chOff x="1688806" y="1758950"/>
            <a:chExt cx="3367315" cy="3391254"/>
          </a:xfrm>
        </p:grpSpPr>
        <p:sp>
          <p:nvSpPr>
            <p:cNvPr id="24" name="KSO_Shape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10689" y="32237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惊人的图片</a:t>
            </a:r>
            <a:endParaRPr lang="zh-CN" altLang="en-US" sz="2400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>
              <a:grpSpLocks/>
            </p:cNvGrpSpPr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</a:t>
            </a: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个生活的细节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弧形 22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286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286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rscdn.500px.org/photo/145259851/q%3D80_m%3D1500/ef665b6631a13a764ed2bc96f68ff7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05781"/>
            <a:ext cx="12192000" cy="430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14"/>
          <p:cNvSpPr>
            <a:spLocks noChangeArrowheads="1"/>
          </p:cNvSpPr>
          <p:nvPr/>
        </p:nvSpPr>
        <p:spPr bwMode="auto">
          <a:xfrm>
            <a:off x="7893050" y="2005781"/>
            <a:ext cx="2149475" cy="21494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矩形 18"/>
          <p:cNvSpPr>
            <a:spLocks noChangeArrowheads="1"/>
          </p:cNvSpPr>
          <p:nvPr/>
        </p:nvSpPr>
        <p:spPr bwMode="auto">
          <a:xfrm>
            <a:off x="10042525" y="4162836"/>
            <a:ext cx="2149475" cy="21494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矩形 19"/>
          <p:cNvSpPr>
            <a:spLocks noChangeArrowheads="1"/>
          </p:cNvSpPr>
          <p:nvPr/>
        </p:nvSpPr>
        <p:spPr bwMode="auto">
          <a:xfrm>
            <a:off x="10042525" y="2005781"/>
            <a:ext cx="2149475" cy="2149475"/>
          </a:xfrm>
          <a:prstGeom prst="rect">
            <a:avLst/>
          </a:prstGeom>
          <a:solidFill>
            <a:srgbClr val="017AB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矩形 20"/>
          <p:cNvSpPr>
            <a:spLocks noChangeArrowheads="1"/>
          </p:cNvSpPr>
          <p:nvPr/>
        </p:nvSpPr>
        <p:spPr bwMode="auto">
          <a:xfrm>
            <a:off x="7893050" y="4162836"/>
            <a:ext cx="2149475" cy="2149475"/>
          </a:xfrm>
          <a:prstGeom prst="rect">
            <a:avLst/>
          </a:prstGeom>
          <a:solidFill>
            <a:srgbClr val="017AB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矩形 21"/>
          <p:cNvSpPr>
            <a:spLocks noChangeArrowheads="1"/>
          </p:cNvSpPr>
          <p:nvPr/>
        </p:nvSpPr>
        <p:spPr bwMode="auto">
          <a:xfrm>
            <a:off x="5743575" y="4162836"/>
            <a:ext cx="2149475" cy="21494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0278731" y="2788131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3214253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106012" y="29345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我们的摄影师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126" y="2616824"/>
            <a:ext cx="209323" cy="20932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481917" y="494518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86%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13018" y="50375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喜欢的人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55488" y="50375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整体摄影满意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587" y="4746387"/>
            <a:ext cx="231350" cy="231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35" y="4787608"/>
            <a:ext cx="200155" cy="19012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8" name="文本框 17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60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1" grpId="0" animBg="1"/>
          <p:bldP spid="63" grpId="0" animBg="1"/>
          <p:bldP spid="64" grpId="0" animBg="1"/>
          <p:bldP spid="65" grpId="0"/>
          <p:bldP spid="66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1" grpId="0" animBg="1"/>
          <p:bldP spid="63" grpId="0" animBg="1"/>
          <p:bldP spid="64" grpId="0" animBg="1"/>
          <p:bldP spid="65" grpId="0"/>
          <p:bldP spid="66" grpId="0"/>
          <p:bldP spid="20" grpId="0"/>
          <p:bldP spid="21" grpId="0"/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1"/>
          <p:cNvSpPr>
            <a:spLocks noChangeArrowheads="1"/>
          </p:cNvSpPr>
          <p:nvPr/>
        </p:nvSpPr>
        <p:spPr bwMode="auto">
          <a:xfrm>
            <a:off x="856356" y="2218284"/>
            <a:ext cx="2184400" cy="3644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矩形 22"/>
          <p:cNvSpPr>
            <a:spLocks noChangeArrowheads="1"/>
          </p:cNvSpPr>
          <p:nvPr/>
        </p:nvSpPr>
        <p:spPr bwMode="auto">
          <a:xfrm>
            <a:off x="1008756" y="2343696"/>
            <a:ext cx="1870075" cy="522288"/>
          </a:xfrm>
          <a:prstGeom prst="rect">
            <a:avLst/>
          </a:prstGeom>
          <a:solidFill>
            <a:srgbClr val="F9F9F9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631849" y="237400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01</a:t>
            </a:r>
          </a:p>
        </p:txBody>
      </p:sp>
      <p:sp>
        <p:nvSpPr>
          <p:cNvPr id="100" name="矩形 11"/>
          <p:cNvSpPr>
            <a:spLocks noChangeArrowheads="1"/>
          </p:cNvSpPr>
          <p:nvPr/>
        </p:nvSpPr>
        <p:spPr bwMode="auto">
          <a:xfrm>
            <a:off x="3608596" y="2218284"/>
            <a:ext cx="2184400" cy="3644900"/>
          </a:xfrm>
          <a:prstGeom prst="rect">
            <a:avLst/>
          </a:prstGeom>
          <a:solidFill>
            <a:srgbClr val="F9F9F9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矩形 22"/>
          <p:cNvSpPr>
            <a:spLocks noChangeArrowheads="1"/>
          </p:cNvSpPr>
          <p:nvPr/>
        </p:nvSpPr>
        <p:spPr bwMode="auto">
          <a:xfrm>
            <a:off x="3760996" y="2343696"/>
            <a:ext cx="1870075" cy="5222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387295" y="237400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02</a:t>
            </a:r>
          </a:p>
        </p:txBody>
      </p:sp>
      <p:sp>
        <p:nvSpPr>
          <p:cNvPr id="103" name="矩形 11"/>
          <p:cNvSpPr>
            <a:spLocks noChangeArrowheads="1"/>
          </p:cNvSpPr>
          <p:nvPr/>
        </p:nvSpPr>
        <p:spPr bwMode="auto">
          <a:xfrm>
            <a:off x="6290335" y="2218284"/>
            <a:ext cx="2184400" cy="3644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矩形 22"/>
          <p:cNvSpPr>
            <a:spLocks noChangeArrowheads="1"/>
          </p:cNvSpPr>
          <p:nvPr/>
        </p:nvSpPr>
        <p:spPr bwMode="auto">
          <a:xfrm>
            <a:off x="6442735" y="2343696"/>
            <a:ext cx="1870075" cy="522288"/>
          </a:xfrm>
          <a:prstGeom prst="rect">
            <a:avLst/>
          </a:prstGeom>
          <a:solidFill>
            <a:srgbClr val="F9F9F9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067431" y="2374007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03</a:t>
            </a:r>
          </a:p>
        </p:txBody>
      </p:sp>
      <p:sp>
        <p:nvSpPr>
          <p:cNvPr id="106" name="矩形 11"/>
          <p:cNvSpPr>
            <a:spLocks noChangeArrowheads="1"/>
          </p:cNvSpPr>
          <p:nvPr/>
        </p:nvSpPr>
        <p:spPr bwMode="auto">
          <a:xfrm>
            <a:off x="9042575" y="2218284"/>
            <a:ext cx="2184400" cy="3644900"/>
          </a:xfrm>
          <a:prstGeom prst="rect">
            <a:avLst/>
          </a:prstGeom>
          <a:solidFill>
            <a:srgbClr val="F9F9F9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7" name="矩形 22"/>
          <p:cNvSpPr>
            <a:spLocks noChangeArrowheads="1"/>
          </p:cNvSpPr>
          <p:nvPr/>
        </p:nvSpPr>
        <p:spPr bwMode="auto">
          <a:xfrm>
            <a:off x="9194975" y="2343696"/>
            <a:ext cx="1870075" cy="5222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818068" y="237400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04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43262" y="33317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瞬间扑捉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53778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839022" y="33317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震撼自然景观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3672066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520761" y="33317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动物美妙一刻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6411281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9529481" y="33317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刻骨铭心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9194975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3" name="文本框 22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7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/>
      <p:bldP spid="100" grpId="0" animBg="1"/>
      <p:bldP spid="101" grpId="0" animBg="1"/>
      <p:bldP spid="102" grpId="0"/>
      <p:bldP spid="103" grpId="0" animBg="1"/>
      <p:bldP spid="104" grpId="0" animBg="1"/>
      <p:bldP spid="105" grpId="0"/>
      <p:bldP spid="106" grpId="0" animBg="1"/>
      <p:bldP spid="107" grpId="0" animBg="1"/>
      <p:bldP spid="108" grpId="0"/>
      <p:bldP spid="29" grpId="0"/>
      <p:bldP spid="93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6325" y="5456464"/>
            <a:ext cx="2825750" cy="1398588"/>
            <a:chOff x="1076325" y="5456464"/>
            <a:chExt cx="2825750" cy="1398588"/>
          </a:xfrm>
        </p:grpSpPr>
        <p:sp>
          <p:nvSpPr>
            <p:cNvPr id="30" name="任意多边形 50"/>
            <p:cNvSpPr>
              <a:spLocks noChangeArrowheads="1"/>
            </p:cNvSpPr>
            <p:nvPr/>
          </p:nvSpPr>
          <p:spPr bwMode="auto">
            <a:xfrm>
              <a:off x="1076325" y="5456464"/>
              <a:ext cx="2825750" cy="139858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489200" y="5456464"/>
              <a:ext cx="1412875" cy="139858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17700" y="4624614"/>
            <a:ext cx="2752521" cy="2230438"/>
            <a:chOff x="3317700" y="4624614"/>
            <a:chExt cx="2752521" cy="2230438"/>
          </a:xfrm>
        </p:grpSpPr>
        <p:sp>
          <p:nvSpPr>
            <p:cNvPr id="12" name="任意多边形 50"/>
            <p:cNvSpPr>
              <a:spLocks noChangeArrowheads="1"/>
            </p:cNvSpPr>
            <p:nvPr/>
          </p:nvSpPr>
          <p:spPr bwMode="auto">
            <a:xfrm>
              <a:off x="3317700" y="4624614"/>
              <a:ext cx="2752520" cy="223043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693961" y="4624614"/>
              <a:ext cx="1376260" cy="223043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54054" y="3938814"/>
            <a:ext cx="3655593" cy="2916238"/>
            <a:chOff x="5354054" y="3938814"/>
            <a:chExt cx="3655593" cy="2916238"/>
          </a:xfrm>
        </p:grpSpPr>
        <p:sp>
          <p:nvSpPr>
            <p:cNvPr id="14" name="任意多边形 50"/>
            <p:cNvSpPr>
              <a:spLocks noChangeArrowheads="1"/>
            </p:cNvSpPr>
            <p:nvPr/>
          </p:nvSpPr>
          <p:spPr bwMode="auto">
            <a:xfrm>
              <a:off x="5354054" y="3938814"/>
              <a:ext cx="3655592" cy="291623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181851" y="3938814"/>
              <a:ext cx="1827796" cy="291623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5678" y="5158015"/>
            <a:ext cx="3368122" cy="1697037"/>
            <a:chOff x="7985678" y="5158015"/>
            <a:chExt cx="3368122" cy="1697037"/>
          </a:xfrm>
        </p:grpSpPr>
        <p:sp>
          <p:nvSpPr>
            <p:cNvPr id="19" name="任意多边形 50"/>
            <p:cNvSpPr>
              <a:spLocks noChangeArrowheads="1"/>
            </p:cNvSpPr>
            <p:nvPr/>
          </p:nvSpPr>
          <p:spPr bwMode="auto">
            <a:xfrm>
              <a:off x="7985678" y="5158015"/>
              <a:ext cx="3368122" cy="1697037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669739" y="5158015"/>
              <a:ext cx="1684061" cy="1697037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5188" y="3833247"/>
            <a:ext cx="719137" cy="720725"/>
            <a:chOff x="4335188" y="3833247"/>
            <a:chExt cx="719137" cy="720725"/>
          </a:xfrm>
        </p:grpSpPr>
        <p:sp>
          <p:nvSpPr>
            <p:cNvPr id="22" name="椭圆 25"/>
            <p:cNvSpPr>
              <a:spLocks noChangeAspect="1" noChangeArrowheads="1"/>
            </p:cNvSpPr>
            <p:nvPr/>
          </p:nvSpPr>
          <p:spPr bwMode="auto">
            <a:xfrm>
              <a:off x="4335188" y="3833247"/>
              <a:ext cx="719137" cy="72072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" name="组合 28"/>
            <p:cNvGrpSpPr>
              <a:grpSpLocks/>
            </p:cNvGrpSpPr>
            <p:nvPr/>
          </p:nvGrpSpPr>
          <p:grpSpPr bwMode="auto">
            <a:xfrm>
              <a:off x="4452663" y="4009460"/>
              <a:ext cx="477837" cy="363537"/>
              <a:chOff x="0" y="0"/>
              <a:chExt cx="509646" cy="38723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129457" y="4639472"/>
            <a:ext cx="720725" cy="719138"/>
            <a:chOff x="2129457" y="4639472"/>
            <a:chExt cx="720725" cy="719138"/>
          </a:xfrm>
        </p:grpSpPr>
        <p:sp>
          <p:nvSpPr>
            <p:cNvPr id="21" name="椭圆 24"/>
            <p:cNvSpPr>
              <a:spLocks noChangeAspect="1" noChangeArrowheads="1"/>
            </p:cNvSpPr>
            <p:nvPr/>
          </p:nvSpPr>
          <p:spPr bwMode="auto">
            <a:xfrm>
              <a:off x="2129457" y="4639472"/>
              <a:ext cx="720725" cy="7191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8" name="组合 33"/>
            <p:cNvGrpSpPr>
              <a:grpSpLocks/>
            </p:cNvGrpSpPr>
            <p:nvPr/>
          </p:nvGrpSpPr>
          <p:grpSpPr bwMode="auto">
            <a:xfrm>
              <a:off x="2319163" y="4835529"/>
              <a:ext cx="341313" cy="327025"/>
              <a:chOff x="0" y="0"/>
              <a:chExt cx="2438400" cy="2332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任意多边形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22282" y="3128692"/>
            <a:ext cx="719138" cy="720725"/>
            <a:chOff x="6822282" y="3128692"/>
            <a:chExt cx="719138" cy="720725"/>
          </a:xfrm>
        </p:grpSpPr>
        <p:sp>
          <p:nvSpPr>
            <p:cNvPr id="23" name="椭圆 26"/>
            <p:cNvSpPr>
              <a:spLocks noChangeAspect="1" noChangeArrowheads="1"/>
            </p:cNvSpPr>
            <p:nvPr/>
          </p:nvSpPr>
          <p:spPr bwMode="auto">
            <a:xfrm>
              <a:off x="6822282" y="3128692"/>
              <a:ext cx="719138" cy="7207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4" name="组合 36"/>
            <p:cNvGrpSpPr>
              <a:grpSpLocks/>
            </p:cNvGrpSpPr>
            <p:nvPr/>
          </p:nvGrpSpPr>
          <p:grpSpPr bwMode="auto">
            <a:xfrm>
              <a:off x="7014370" y="3239817"/>
              <a:ext cx="334962" cy="430212"/>
              <a:chOff x="0" y="0"/>
              <a:chExt cx="563562" cy="7207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309376" y="4392046"/>
            <a:ext cx="720725" cy="720725"/>
            <a:chOff x="9309376" y="4392046"/>
            <a:chExt cx="720725" cy="720725"/>
          </a:xfrm>
        </p:grpSpPr>
        <p:sp>
          <p:nvSpPr>
            <p:cNvPr id="24" name="椭圆 27"/>
            <p:cNvSpPr>
              <a:spLocks noChangeAspect="1" noChangeArrowheads="1"/>
            </p:cNvSpPr>
            <p:nvPr/>
          </p:nvSpPr>
          <p:spPr bwMode="auto">
            <a:xfrm>
              <a:off x="9309376" y="4392046"/>
              <a:ext cx="720725" cy="72072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9523688" y="4552384"/>
              <a:ext cx="331788" cy="371475"/>
              <a:chOff x="0" y="0"/>
              <a:chExt cx="402656" cy="45030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28494 w 26"/>
                  <a:gd name="T1" fmla="*/ 0 h 26"/>
                  <a:gd name="T2" fmla="*/ 0 w 26"/>
                  <a:gd name="T3" fmla="*/ 28962 h 26"/>
                  <a:gd name="T4" fmla="*/ 28494 w 26"/>
                  <a:gd name="T5" fmla="*/ 57923 h 26"/>
                  <a:gd name="T6" fmla="*/ 56988 w 26"/>
                  <a:gd name="T7" fmla="*/ 28962 h 26"/>
                  <a:gd name="T8" fmla="*/ 28494 w 26"/>
                  <a:gd name="T9" fmla="*/ 0 h 26"/>
                  <a:gd name="T10" fmla="*/ 28494 w 26"/>
                  <a:gd name="T11" fmla="*/ 51240 h 26"/>
                  <a:gd name="T12" fmla="*/ 6576 w 26"/>
                  <a:gd name="T13" fmla="*/ 28962 h 26"/>
                  <a:gd name="T14" fmla="*/ 28494 w 26"/>
                  <a:gd name="T15" fmla="*/ 6683 h 26"/>
                  <a:gd name="T16" fmla="*/ 50412 w 26"/>
                  <a:gd name="T17" fmla="*/ 28962 h 26"/>
                  <a:gd name="T18" fmla="*/ 28494 w 26"/>
                  <a:gd name="T19" fmla="*/ 5124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24290 w 22"/>
                  <a:gd name="T1" fmla="*/ 0 h 22"/>
                  <a:gd name="T2" fmla="*/ 0 w 22"/>
                  <a:gd name="T3" fmla="*/ 24290 h 22"/>
                  <a:gd name="T4" fmla="*/ 24290 w 22"/>
                  <a:gd name="T5" fmla="*/ 48580 h 22"/>
                  <a:gd name="T6" fmla="*/ 48580 w 22"/>
                  <a:gd name="T7" fmla="*/ 24290 h 22"/>
                  <a:gd name="T8" fmla="*/ 24290 w 22"/>
                  <a:gd name="T9" fmla="*/ 0 h 22"/>
                  <a:gd name="T10" fmla="*/ 24290 w 22"/>
                  <a:gd name="T11" fmla="*/ 37539 h 22"/>
                  <a:gd name="T12" fmla="*/ 11041 w 22"/>
                  <a:gd name="T13" fmla="*/ 24290 h 22"/>
                  <a:gd name="T14" fmla="*/ 24290 w 22"/>
                  <a:gd name="T15" fmla="*/ 11041 h 22"/>
                  <a:gd name="T16" fmla="*/ 37539 w 22"/>
                  <a:gd name="T17" fmla="*/ 24290 h 22"/>
                  <a:gd name="T18" fmla="*/ 24290 w 22"/>
                  <a:gd name="T19" fmla="*/ 3753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15415 w 14"/>
                  <a:gd name="T1" fmla="*/ 0 h 14"/>
                  <a:gd name="T2" fmla="*/ 0 w 14"/>
                  <a:gd name="T3" fmla="*/ 15415 h 14"/>
                  <a:gd name="T4" fmla="*/ 15415 w 14"/>
                  <a:gd name="T5" fmla="*/ 30830 h 14"/>
                  <a:gd name="T6" fmla="*/ 30830 w 14"/>
                  <a:gd name="T7" fmla="*/ 15415 h 14"/>
                  <a:gd name="T8" fmla="*/ 15415 w 14"/>
                  <a:gd name="T9" fmla="*/ 0 h 14"/>
                  <a:gd name="T10" fmla="*/ 15415 w 14"/>
                  <a:gd name="T11" fmla="*/ 22021 h 14"/>
                  <a:gd name="T12" fmla="*/ 8809 w 14"/>
                  <a:gd name="T13" fmla="*/ 15415 h 14"/>
                  <a:gd name="T14" fmla="*/ 15415 w 14"/>
                  <a:gd name="T15" fmla="*/ 6606 h 14"/>
                  <a:gd name="T16" fmla="*/ 24224 w 14"/>
                  <a:gd name="T17" fmla="*/ 15415 h 14"/>
                  <a:gd name="T18" fmla="*/ 15415 w 14"/>
                  <a:gd name="T19" fmla="*/ 2202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48581 w 44"/>
                  <a:gd name="T1" fmla="*/ 0 h 44"/>
                  <a:gd name="T2" fmla="*/ 0 w 44"/>
                  <a:gd name="T3" fmla="*/ 48581 h 44"/>
                  <a:gd name="T4" fmla="*/ 48581 w 44"/>
                  <a:gd name="T5" fmla="*/ 97161 h 44"/>
                  <a:gd name="T6" fmla="*/ 97161 w 44"/>
                  <a:gd name="T7" fmla="*/ 48581 h 44"/>
                  <a:gd name="T8" fmla="*/ 48581 w 44"/>
                  <a:gd name="T9" fmla="*/ 0 h 44"/>
                  <a:gd name="T10" fmla="*/ 48581 w 44"/>
                  <a:gd name="T11" fmla="*/ 86120 h 44"/>
                  <a:gd name="T12" fmla="*/ 11041 w 44"/>
                  <a:gd name="T13" fmla="*/ 48581 h 44"/>
                  <a:gd name="T14" fmla="*/ 48581 w 44"/>
                  <a:gd name="T15" fmla="*/ 13249 h 44"/>
                  <a:gd name="T16" fmla="*/ 86120 w 44"/>
                  <a:gd name="T17" fmla="*/ 48581 h 44"/>
                  <a:gd name="T18" fmla="*/ 48581 w 44"/>
                  <a:gd name="T19" fmla="*/ 8612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347346 w 182"/>
                  <a:gd name="T1" fmla="*/ 211907 h 204"/>
                  <a:gd name="T2" fmla="*/ 338497 w 182"/>
                  <a:gd name="T3" fmla="*/ 105954 h 204"/>
                  <a:gd name="T4" fmla="*/ 172567 w 182"/>
                  <a:gd name="T5" fmla="*/ 0 h 204"/>
                  <a:gd name="T6" fmla="*/ 2212 w 182"/>
                  <a:gd name="T7" fmla="*/ 174382 h 204"/>
                  <a:gd name="T8" fmla="*/ 0 w 182"/>
                  <a:gd name="T9" fmla="*/ 450303 h 204"/>
                  <a:gd name="T10" fmla="*/ 250001 w 182"/>
                  <a:gd name="T11" fmla="*/ 388497 h 204"/>
                  <a:gd name="T12" fmla="*/ 325222 w 182"/>
                  <a:gd name="T13" fmla="*/ 388497 h 204"/>
                  <a:gd name="T14" fmla="*/ 325222 w 182"/>
                  <a:gd name="T15" fmla="*/ 388497 h 204"/>
                  <a:gd name="T16" fmla="*/ 345134 w 182"/>
                  <a:gd name="T17" fmla="*/ 333313 h 204"/>
                  <a:gd name="T18" fmla="*/ 323010 w 182"/>
                  <a:gd name="T19" fmla="*/ 320068 h 204"/>
                  <a:gd name="T20" fmla="*/ 345134 w 182"/>
                  <a:gd name="T21" fmla="*/ 309031 h 204"/>
                  <a:gd name="T22" fmla="*/ 342921 w 182"/>
                  <a:gd name="T23" fmla="*/ 304617 h 204"/>
                  <a:gd name="T24" fmla="*/ 376107 w 182"/>
                  <a:gd name="T25" fmla="*/ 245018 h 204"/>
                  <a:gd name="T26" fmla="*/ 137169 w 182"/>
                  <a:gd name="T27" fmla="*/ 205285 h 204"/>
                  <a:gd name="T28" fmla="*/ 137169 w 182"/>
                  <a:gd name="T29" fmla="*/ 225152 h 204"/>
                  <a:gd name="T30" fmla="*/ 119469 w 182"/>
                  <a:gd name="T31" fmla="*/ 231774 h 204"/>
                  <a:gd name="T32" fmla="*/ 106195 w 182"/>
                  <a:gd name="T33" fmla="*/ 242810 h 204"/>
                  <a:gd name="T34" fmla="*/ 88496 w 182"/>
                  <a:gd name="T35" fmla="*/ 236188 h 204"/>
                  <a:gd name="T36" fmla="*/ 70797 w 182"/>
                  <a:gd name="T37" fmla="*/ 236188 h 204"/>
                  <a:gd name="T38" fmla="*/ 61947 w 182"/>
                  <a:gd name="T39" fmla="*/ 218529 h 204"/>
                  <a:gd name="T40" fmla="*/ 48673 w 182"/>
                  <a:gd name="T41" fmla="*/ 205285 h 204"/>
                  <a:gd name="T42" fmla="*/ 57522 w 182"/>
                  <a:gd name="T43" fmla="*/ 187626 h 204"/>
                  <a:gd name="T44" fmla="*/ 57522 w 182"/>
                  <a:gd name="T45" fmla="*/ 167760 h 204"/>
                  <a:gd name="T46" fmla="*/ 75221 w 182"/>
                  <a:gd name="T47" fmla="*/ 161138 h 204"/>
                  <a:gd name="T48" fmla="*/ 88496 w 182"/>
                  <a:gd name="T49" fmla="*/ 150101 h 204"/>
                  <a:gd name="T50" fmla="*/ 106195 w 182"/>
                  <a:gd name="T51" fmla="*/ 156723 h 204"/>
                  <a:gd name="T52" fmla="*/ 126107 w 182"/>
                  <a:gd name="T53" fmla="*/ 156723 h 204"/>
                  <a:gd name="T54" fmla="*/ 132744 w 182"/>
                  <a:gd name="T55" fmla="*/ 174382 h 204"/>
                  <a:gd name="T56" fmla="*/ 146018 w 182"/>
                  <a:gd name="T57" fmla="*/ 187626 h 204"/>
                  <a:gd name="T58" fmla="*/ 300886 w 182"/>
                  <a:gd name="T59" fmla="*/ 169967 h 204"/>
                  <a:gd name="T60" fmla="*/ 278762 w 182"/>
                  <a:gd name="T61" fmla="*/ 192041 h 204"/>
                  <a:gd name="T62" fmla="*/ 267700 w 182"/>
                  <a:gd name="T63" fmla="*/ 220737 h 204"/>
                  <a:gd name="T64" fmla="*/ 236726 w 182"/>
                  <a:gd name="T65" fmla="*/ 220737 h 204"/>
                  <a:gd name="T66" fmla="*/ 207965 w 182"/>
                  <a:gd name="T67" fmla="*/ 231774 h 204"/>
                  <a:gd name="T68" fmla="*/ 183629 w 182"/>
                  <a:gd name="T69" fmla="*/ 211907 h 204"/>
                  <a:gd name="T70" fmla="*/ 154868 w 182"/>
                  <a:gd name="T71" fmla="*/ 200870 h 204"/>
                  <a:gd name="T72" fmla="*/ 154868 w 182"/>
                  <a:gd name="T73" fmla="*/ 169967 h 204"/>
                  <a:gd name="T74" fmla="*/ 141593 w 182"/>
                  <a:gd name="T75" fmla="*/ 141272 h 204"/>
                  <a:gd name="T76" fmla="*/ 163717 w 182"/>
                  <a:gd name="T77" fmla="*/ 116990 h 204"/>
                  <a:gd name="T78" fmla="*/ 174779 w 182"/>
                  <a:gd name="T79" fmla="*/ 88295 h 204"/>
                  <a:gd name="T80" fmla="*/ 207965 w 182"/>
                  <a:gd name="T81" fmla="*/ 88295 h 204"/>
                  <a:gd name="T82" fmla="*/ 236726 w 182"/>
                  <a:gd name="T83" fmla="*/ 77258 h 204"/>
                  <a:gd name="T84" fmla="*/ 258850 w 182"/>
                  <a:gd name="T85" fmla="*/ 97124 h 204"/>
                  <a:gd name="T86" fmla="*/ 287611 w 182"/>
                  <a:gd name="T87" fmla="*/ 108161 h 204"/>
                  <a:gd name="T88" fmla="*/ 287611 w 182"/>
                  <a:gd name="T89" fmla="*/ 141272 h 204"/>
                  <a:gd name="T90" fmla="*/ 300886 w 182"/>
                  <a:gd name="T91" fmla="*/ 16996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2199927" y="34046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瞬间扑捉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422943" y="2354878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104590" y="26787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震撼自然景观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725980" y="202888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动物美妙一刻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250182" y="320960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刻骨铭心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801553" y="3011694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640410" y="3831544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690665" y="3617948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40" name="文本框 39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64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9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82076" y="1758950"/>
            <a:ext cx="3367315" cy="3391254"/>
            <a:chOff x="1682076" y="1758950"/>
            <a:chExt cx="3367315" cy="3391254"/>
          </a:xfrm>
        </p:grpSpPr>
        <p:sp>
          <p:nvSpPr>
            <p:cNvPr id="26" name="KSO_Shape"/>
            <p:cNvSpPr/>
            <p:nvPr/>
          </p:nvSpPr>
          <p:spPr>
            <a:xfrm>
              <a:off x="1682076" y="1758950"/>
              <a:ext cx="3367315" cy="3391254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207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57847" y="322374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透个镜子</a:t>
            </a:r>
            <a:endParaRPr lang="zh-CN" altLang="en-US" sz="2400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>
              <a:grpSpLocks/>
            </p:cNvGrpSpPr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</a:t>
            </a: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个生活的细节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弧形 22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286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286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rscdn.500px.org/photo/3776981/q%3D80_m%3D2000/603366ae03c74e2ae6bd3510e90a1a8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963" y="1589313"/>
            <a:ext cx="5289706" cy="5010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rscdn.500px.org/photo/38678628/q%3D80_m%3D1000/6b951f86e8673e20902c81caf71878a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76" y="1582963"/>
            <a:ext cx="170488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rscdn.500px.org/photo/8489783/q%3D80_m%3D1000/22c795f22e2fae4cbb350fea208f72a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76" y="4973862"/>
            <a:ext cx="1704885" cy="1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33825" y="1589313"/>
            <a:ext cx="3532187" cy="1628775"/>
            <a:chOff x="733825" y="1589313"/>
            <a:chExt cx="3532187" cy="1628775"/>
          </a:xfrm>
        </p:grpSpPr>
        <p:sp>
          <p:nvSpPr>
            <p:cNvPr id="24" name="矩形 37"/>
            <p:cNvSpPr>
              <a:spLocks noChangeArrowheads="1"/>
            </p:cNvSpPr>
            <p:nvPr/>
          </p:nvSpPr>
          <p:spPr bwMode="auto">
            <a:xfrm>
              <a:off x="733825" y="1589313"/>
              <a:ext cx="3532187" cy="1628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99809" y="188194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迷惑</a:t>
              </a:r>
              <a:endPara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4256" y="2368428"/>
              <a:ext cx="2031325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迷失只是迷茫，路就在</a:t>
              </a: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脚下</a:t>
              </a:r>
              <a:endParaRPr lang="en-US" altLang="zh-CN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擦亮</a:t>
              </a: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双眼一切都是浮云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3826" y="3281588"/>
            <a:ext cx="5291136" cy="1628775"/>
            <a:chOff x="733826" y="3281588"/>
            <a:chExt cx="5291136" cy="1628775"/>
          </a:xfrm>
        </p:grpSpPr>
        <p:sp>
          <p:nvSpPr>
            <p:cNvPr id="25" name="矩形 38"/>
            <p:cNvSpPr>
              <a:spLocks noChangeArrowheads="1"/>
            </p:cNvSpPr>
            <p:nvPr/>
          </p:nvSpPr>
          <p:spPr bwMode="auto">
            <a:xfrm>
              <a:off x="2492775" y="3281588"/>
              <a:ext cx="3532187" cy="16287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6" name="Picture 2" descr="https://drscdn.500px.org/photo/1487265/q%3D80_m%3D2000/bc73a044e6401525c94cd71890ce4aa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3826" y="3283175"/>
              <a:ext cx="1695049" cy="162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3858759" y="358760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改变</a:t>
              </a:r>
              <a:endPara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35429" y="4035250"/>
              <a:ext cx="2646878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大步大步的往前走，一切都可以改变</a:t>
              </a:r>
              <a:endParaRPr lang="en-US" altLang="zh-CN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我就是我的主人</a:t>
              </a:r>
              <a:endPara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3825" y="4973863"/>
            <a:ext cx="3532187" cy="1628775"/>
            <a:chOff x="733825" y="4973863"/>
            <a:chExt cx="3532187" cy="1628775"/>
          </a:xfrm>
        </p:grpSpPr>
        <p:sp>
          <p:nvSpPr>
            <p:cNvPr id="26" name="矩形 39"/>
            <p:cNvSpPr>
              <a:spLocks noChangeArrowheads="1"/>
            </p:cNvSpPr>
            <p:nvPr/>
          </p:nvSpPr>
          <p:spPr bwMode="auto">
            <a:xfrm>
              <a:off x="733825" y="4973863"/>
              <a:ext cx="3532187" cy="1628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99809" y="526165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创新</a:t>
              </a:r>
              <a:endPara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53423" y="5697454"/>
              <a:ext cx="2492990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想象无处不在，捉住每一处的细节</a:t>
              </a:r>
              <a:endParaRPr lang="en-US" altLang="zh-CN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都能让你发现新东西</a:t>
              </a:r>
              <a:endPara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6" name="文本框 15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43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scdn.500px.org/photo/3509146/q%3D80_m%3D2000/93d665294e5748f22bb853322a8793c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245" y="1813754"/>
            <a:ext cx="5515429" cy="41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585763" y="2805847"/>
            <a:ext cx="5603266" cy="72764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820942" y="2969614"/>
            <a:ext cx="313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美丽的照片都是有一成雾</a:t>
            </a:r>
            <a:endParaRPr lang="zh-CN" alt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43223" y="4133897"/>
            <a:ext cx="430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900000" flipH="1">
            <a:off x="8596451" y="2259630"/>
            <a:ext cx="310242" cy="559707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900000" flipH="1">
            <a:off x="9079062" y="1969749"/>
            <a:ext cx="367394" cy="662815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0221318" y="1933497"/>
            <a:ext cx="89414" cy="894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112033" y="2850025"/>
            <a:ext cx="153992" cy="1539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796775" y="2394759"/>
            <a:ext cx="108628" cy="10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262759" y="1985412"/>
            <a:ext cx="58109" cy="5810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3" name="文本框 12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3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0" grpId="0"/>
          <p:bldP spid="31" grpId="0"/>
          <p:bldP spid="35" grpId="0" animBg="1"/>
          <p:bldP spid="36" grpId="0" animBg="1"/>
          <p:bldP spid="39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0" grpId="0"/>
          <p:bldP spid="31" grpId="0"/>
          <p:bldP spid="35" grpId="0" animBg="1"/>
          <p:bldP spid="36" grpId="0" animBg="1"/>
          <p:bldP spid="39" grpId="0" animBg="1"/>
          <p:bldP spid="4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30768" y="3296673"/>
            <a:ext cx="146706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摄影</a:t>
            </a:r>
            <a:r>
              <a:rPr lang="zh-CN" altLang="en-US" sz="20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爱好者</a:t>
            </a:r>
            <a:endParaRPr lang="zh-CN" altLang="en-US" sz="2000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30768" y="4634949"/>
            <a:ext cx="1158101" cy="374286"/>
            <a:chOff x="3643925" y="4356645"/>
            <a:chExt cx="1158101" cy="374286"/>
          </a:xfrm>
        </p:grpSpPr>
        <p:sp>
          <p:nvSpPr>
            <p:cNvPr id="19" name="圆角矩形 18"/>
            <p:cNvSpPr/>
            <p:nvPr/>
          </p:nvSpPr>
          <p:spPr>
            <a:xfrm>
              <a:off x="3643925" y="4356645"/>
              <a:ext cx="1158101" cy="37428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22866" y="4405289"/>
              <a:ext cx="800219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开始上传</a:t>
              </a:r>
              <a:endPara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471611" y="2048428"/>
            <a:ext cx="1061309" cy="12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179080" y="1934398"/>
            <a:ext cx="1064871" cy="11079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269552" y="1836456"/>
            <a:ext cx="534082" cy="5340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30768" y="4294207"/>
            <a:ext cx="18157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982575" y="1799179"/>
            <a:ext cx="939933" cy="939933"/>
            <a:chOff x="3765468" y="1848018"/>
            <a:chExt cx="939933" cy="939933"/>
          </a:xfrm>
        </p:grpSpPr>
        <p:sp>
          <p:nvSpPr>
            <p:cNvPr id="21" name="椭圆 20"/>
            <p:cNvSpPr/>
            <p:nvPr/>
          </p:nvSpPr>
          <p:spPr>
            <a:xfrm>
              <a:off x="3765468" y="1848018"/>
              <a:ext cx="939933" cy="93993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1097" y="2130875"/>
              <a:ext cx="488675" cy="374219"/>
            </a:xfrm>
            <a:prstGeom prst="rect">
              <a:avLst/>
            </a:prstGeom>
          </p:spPr>
        </p:pic>
      </p:grpSp>
      <p:sp>
        <p:nvSpPr>
          <p:cNvPr id="48" name="矩形 47"/>
          <p:cNvSpPr/>
          <p:nvPr/>
        </p:nvSpPr>
        <p:spPr>
          <a:xfrm>
            <a:off x="9675897" y="2048428"/>
            <a:ext cx="1061309" cy="12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12128" y="1934398"/>
            <a:ext cx="1064871" cy="11079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8334651" y="1836456"/>
            <a:ext cx="534082" cy="5340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225445" y="3296673"/>
            <a:ext cx="172354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库存图片买家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754027" y="4634949"/>
            <a:ext cx="1158101" cy="374286"/>
            <a:chOff x="8015355" y="2232162"/>
            <a:chExt cx="1158101" cy="374286"/>
          </a:xfrm>
        </p:grpSpPr>
        <p:sp>
          <p:nvSpPr>
            <p:cNvPr id="24" name="圆角矩形 23"/>
            <p:cNvSpPr/>
            <p:nvPr/>
          </p:nvSpPr>
          <p:spPr>
            <a:xfrm>
              <a:off x="8015355" y="2232162"/>
              <a:ext cx="1158101" cy="374286"/>
            </a:xfrm>
            <a:prstGeom prst="roundRect">
              <a:avLst/>
            </a:prstGeom>
            <a:solidFill>
              <a:srgbClr val="F9F9F9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94296" y="2280806"/>
              <a:ext cx="800219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开始搜索</a:t>
              </a:r>
              <a:endPara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61164" y="1799179"/>
            <a:ext cx="939933" cy="939933"/>
            <a:chOff x="6128426" y="859246"/>
            <a:chExt cx="939933" cy="93993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7979" y="1088540"/>
              <a:ext cx="480826" cy="481344"/>
            </a:xfrm>
            <a:prstGeom prst="rect">
              <a:avLst/>
            </a:prstGeom>
          </p:spPr>
        </p:pic>
        <p:sp>
          <p:nvSpPr>
            <p:cNvPr id="45" name="椭圆 44"/>
            <p:cNvSpPr/>
            <p:nvPr/>
          </p:nvSpPr>
          <p:spPr>
            <a:xfrm>
              <a:off x="6128426" y="859246"/>
              <a:ext cx="939933" cy="93993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7096334" y="4294207"/>
            <a:ext cx="18157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04300" y="2218357"/>
            <a:ext cx="3187700" cy="279087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096000" y="1799179"/>
            <a:ext cx="0" cy="37452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14170"/>
            <a:ext cx="3169856" cy="27950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269552" y="3696783"/>
            <a:ext cx="17235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分享你最好的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照片曝光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76604" y="3696783"/>
            <a:ext cx="247144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寻找完美的免版税图片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500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市场</a:t>
            </a:r>
          </a:p>
        </p:txBody>
      </p:sp>
    </p:spTree>
    <p:extLst>
      <p:ext uri="{BB962C8B-B14F-4D97-AF65-F5344CB8AC3E}">
        <p14:creationId xmlns:p14="http://schemas.microsoft.com/office/powerpoint/2010/main" val="34912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38" grpId="0" animBg="1"/>
      <p:bldP spid="48" grpId="0" animBg="1"/>
      <p:bldP spid="49" grpId="0" animBg="1"/>
      <p:bldP spid="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198704" y="776356"/>
            <a:ext cx="18445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149475" y="4854575"/>
            <a:ext cx="7905750" cy="1101725"/>
            <a:chOff x="2149475" y="4854575"/>
            <a:chExt cx="7905750" cy="1101725"/>
          </a:xfrm>
        </p:grpSpPr>
        <p:sp>
          <p:nvSpPr>
            <p:cNvPr id="33" name="圆角矩形 18"/>
            <p:cNvSpPr>
              <a:spLocks noChangeArrowheads="1"/>
            </p:cNvSpPr>
            <p:nvPr/>
          </p:nvSpPr>
          <p:spPr bwMode="auto">
            <a:xfrm>
              <a:off x="2149475" y="4854575"/>
              <a:ext cx="7905750" cy="1101725"/>
            </a:xfrm>
            <a:prstGeom prst="roundRect">
              <a:avLst>
                <a:gd name="adj" fmla="val 9347"/>
              </a:avLst>
            </a:prstGeom>
            <a:solidFill>
              <a:srgbClr val="262626"/>
            </a:solidFill>
            <a:ln w="9525">
              <a:solidFill>
                <a:srgbClr val="2F2637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矩形 21"/>
            <p:cNvSpPr>
              <a:spLocks noChangeArrowheads="1"/>
            </p:cNvSpPr>
            <p:nvPr/>
          </p:nvSpPr>
          <p:spPr bwMode="auto">
            <a:xfrm>
              <a:off x="3208338" y="4854575"/>
              <a:ext cx="6486525" cy="1101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9" name="组合 22"/>
            <p:cNvGrpSpPr>
              <a:grpSpLocks/>
            </p:cNvGrpSpPr>
            <p:nvPr/>
          </p:nvGrpSpPr>
          <p:grpSpPr bwMode="auto">
            <a:xfrm>
              <a:off x="2446338" y="5232400"/>
              <a:ext cx="517525" cy="392113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1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49475" y="1966913"/>
            <a:ext cx="7905750" cy="1103312"/>
            <a:chOff x="2149475" y="1966913"/>
            <a:chExt cx="7905750" cy="1103312"/>
          </a:xfrm>
        </p:grpSpPr>
        <p:sp>
          <p:nvSpPr>
            <p:cNvPr id="30" name="圆角矩形 11"/>
            <p:cNvSpPr>
              <a:spLocks noChangeArrowheads="1"/>
            </p:cNvSpPr>
            <p:nvPr/>
          </p:nvSpPr>
          <p:spPr bwMode="auto">
            <a:xfrm>
              <a:off x="2149475" y="1966913"/>
              <a:ext cx="7905750" cy="1103312"/>
            </a:xfrm>
            <a:prstGeom prst="roundRect">
              <a:avLst>
                <a:gd name="adj" fmla="val 934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2F2637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矩形 19"/>
            <p:cNvSpPr>
              <a:spLocks noChangeArrowheads="1"/>
            </p:cNvSpPr>
            <p:nvPr/>
          </p:nvSpPr>
          <p:spPr bwMode="auto">
            <a:xfrm>
              <a:off x="3208338" y="1966913"/>
              <a:ext cx="6486525" cy="1103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7" name="组合 25"/>
            <p:cNvGrpSpPr>
              <a:grpSpLocks/>
            </p:cNvGrpSpPr>
            <p:nvPr/>
          </p:nvGrpSpPr>
          <p:grpSpPr bwMode="auto">
            <a:xfrm>
              <a:off x="2484438" y="2373313"/>
              <a:ext cx="415925" cy="396875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任意多边形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149475" y="3409950"/>
            <a:ext cx="7905750" cy="1103313"/>
            <a:chOff x="2149475" y="3409950"/>
            <a:chExt cx="7905750" cy="1103313"/>
          </a:xfrm>
        </p:grpSpPr>
        <p:sp>
          <p:nvSpPr>
            <p:cNvPr id="31" name="圆角矩形 14"/>
            <p:cNvSpPr>
              <a:spLocks noChangeArrowheads="1"/>
            </p:cNvSpPr>
            <p:nvPr/>
          </p:nvSpPr>
          <p:spPr bwMode="auto">
            <a:xfrm>
              <a:off x="2149475" y="3409950"/>
              <a:ext cx="7905750" cy="1103313"/>
            </a:xfrm>
            <a:prstGeom prst="roundRect">
              <a:avLst>
                <a:gd name="adj" fmla="val 9347"/>
              </a:avLst>
            </a:prstGeom>
            <a:solidFill>
              <a:srgbClr val="262626"/>
            </a:solidFill>
            <a:ln w="9525">
              <a:solidFill>
                <a:srgbClr val="2F2637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矩形 20"/>
            <p:cNvSpPr>
              <a:spLocks noChangeArrowheads="1"/>
            </p:cNvSpPr>
            <p:nvPr/>
          </p:nvSpPr>
          <p:spPr bwMode="auto">
            <a:xfrm>
              <a:off x="3208338" y="3409950"/>
              <a:ext cx="6486525" cy="1103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0" name="组合 28"/>
            <p:cNvGrpSpPr>
              <a:grpSpLocks/>
            </p:cNvGrpSpPr>
            <p:nvPr/>
          </p:nvGrpSpPr>
          <p:grpSpPr bwMode="auto">
            <a:xfrm>
              <a:off x="2517775" y="3692525"/>
              <a:ext cx="365125" cy="468313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51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3572144" y="2010738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572144" y="3453775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572144" y="4897606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3" name="文本框 22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  <a:endPara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7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6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6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5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6426" y="1758950"/>
            <a:ext cx="3367315" cy="3391254"/>
            <a:chOff x="1696426" y="1758950"/>
            <a:chExt cx="3367315" cy="3391254"/>
          </a:xfrm>
        </p:grpSpPr>
        <p:sp>
          <p:nvSpPr>
            <p:cNvPr id="23" name="KSO_Shape"/>
            <p:cNvSpPr/>
            <p:nvPr/>
          </p:nvSpPr>
          <p:spPr>
            <a:xfrm>
              <a:off x="1696426" y="1758950"/>
              <a:ext cx="3367315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9642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>
              <a:grpSpLocks/>
            </p:cNvGrpSpPr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</a:t>
            </a: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个生活的细节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65624" y="32237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更多</a:t>
            </a:r>
            <a:endParaRPr lang="zh-CN" altLang="en-US" sz="2400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24" name="弧形 23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286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286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1" grpId="0"/>
          <p:bldP spid="22" grpId="0"/>
          <p:bldP spid="4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1" grpId="0"/>
          <p:bldP spid="22" grpId="0"/>
          <p:bldP spid="4" grpId="0"/>
          <p:bldP spid="2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0400" y="-725714"/>
            <a:ext cx="3887472" cy="70149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659469" y="1945612"/>
            <a:ext cx="2540879" cy="1714169"/>
            <a:chOff x="1764421" y="2613692"/>
            <a:chExt cx="2540879" cy="1714169"/>
          </a:xfrm>
        </p:grpSpPr>
        <p:sp>
          <p:nvSpPr>
            <p:cNvPr id="84" name="矩形 83"/>
            <p:cNvSpPr/>
            <p:nvPr/>
          </p:nvSpPr>
          <p:spPr>
            <a:xfrm>
              <a:off x="1764421" y="2613692"/>
              <a:ext cx="2540879" cy="17141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870728" y="2717324"/>
              <a:ext cx="2328264" cy="1506904"/>
              <a:chOff x="1890073" y="2729249"/>
              <a:chExt cx="2328264" cy="1506904"/>
            </a:xfrm>
          </p:grpSpPr>
          <p:pic>
            <p:nvPicPr>
              <p:cNvPr id="1028" name="Picture 4" descr="https://drscdn.500px.org/photo/148603949/q%3D80_m%3D2000/cc6589e37d7ad89c3cc76a30982e8e9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0073" y="2729249"/>
                <a:ext cx="2328264" cy="1506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组合 60"/>
              <p:cNvGrpSpPr/>
              <p:nvPr/>
            </p:nvGrpSpPr>
            <p:grpSpPr>
              <a:xfrm>
                <a:off x="2429737" y="3254101"/>
                <a:ext cx="1248937" cy="457200"/>
                <a:chOff x="-1213265" y="1370366"/>
                <a:chExt cx="1248937" cy="45720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-1213265" y="1370366"/>
                  <a:ext cx="1248937" cy="457200"/>
                </a:xfrm>
                <a:prstGeom prst="rect">
                  <a:avLst/>
                </a:prstGeom>
                <a:solidFill>
                  <a:srgbClr val="F9F9F9">
                    <a:alpha val="60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-924786" y="1414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100" dirty="0" smtClean="0">
                      <a:latin typeface="Noto Sans S Chinese Thin" panose="020B0200000000000000" pitchFamily="34" charset="-122"/>
                      <a:ea typeface="Noto Sans S Chinese Thin" panose="020B0200000000000000" pitchFamily="34" charset="-122"/>
                    </a:rPr>
                    <a:t>人物</a:t>
                  </a:r>
                  <a:endPara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5391365" y="350819"/>
            <a:ext cx="2328263" cy="1278216"/>
            <a:chOff x="191575" y="4464648"/>
            <a:chExt cx="2328263" cy="1278216"/>
          </a:xfrm>
        </p:grpSpPr>
        <p:pic>
          <p:nvPicPr>
            <p:cNvPr id="1030" name="Picture 6" descr="https://drscdn.500px.org/photo/148603939/q%3D80_m%3D2000/35963297482b5234adaa08d7091eaf7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75" y="4464648"/>
              <a:ext cx="2328263" cy="127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组合 61"/>
            <p:cNvGrpSpPr/>
            <p:nvPr/>
          </p:nvGrpSpPr>
          <p:grpSpPr>
            <a:xfrm>
              <a:off x="731238" y="4875156"/>
              <a:ext cx="1248937" cy="457200"/>
              <a:chOff x="-1213265" y="1997581"/>
              <a:chExt cx="1248937" cy="45720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-1213265" y="199758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-924786" y="204151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动物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391365" y="4877899"/>
            <a:ext cx="2328264" cy="1507551"/>
            <a:chOff x="6296214" y="250366"/>
            <a:chExt cx="2328264" cy="1507551"/>
          </a:xfrm>
        </p:grpSpPr>
        <p:pic>
          <p:nvPicPr>
            <p:cNvPr id="1034" name="Picture 10" descr="https://drscdn.500px.org/photo/148606473/q%3D80_m%3D2000/a749a436ca32926c7bc1eb9ed0384ea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14" y="250366"/>
              <a:ext cx="2328264" cy="150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组合 63"/>
            <p:cNvGrpSpPr/>
            <p:nvPr/>
          </p:nvGrpSpPr>
          <p:grpSpPr>
            <a:xfrm>
              <a:off x="6835878" y="775541"/>
              <a:ext cx="1248937" cy="457200"/>
              <a:chOff x="-1213265" y="3252011"/>
              <a:chExt cx="1248937" cy="4572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1213265" y="325201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-924786" y="329594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商业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2765777" y="4023802"/>
            <a:ext cx="2328264" cy="1551788"/>
            <a:chOff x="9715184" y="5132065"/>
            <a:chExt cx="2328264" cy="1551788"/>
          </a:xfrm>
        </p:grpSpPr>
        <p:pic>
          <p:nvPicPr>
            <p:cNvPr id="1036" name="Picture 12" descr="https://drscdn.500px.org/photo/148623989/q%3D80_m%3D2000/b38363ee335dfe3ec85d81e9f7a3edf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184" y="5132065"/>
              <a:ext cx="2328264" cy="155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组合 64"/>
            <p:cNvGrpSpPr/>
            <p:nvPr/>
          </p:nvGrpSpPr>
          <p:grpSpPr>
            <a:xfrm>
              <a:off x="10254848" y="5679359"/>
              <a:ext cx="1248937" cy="457200"/>
              <a:chOff x="-1213265" y="3879226"/>
              <a:chExt cx="1248937" cy="4572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-1213265" y="3879226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-1168443" y="3923160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城市建筑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5382520" y="3097359"/>
            <a:ext cx="2328264" cy="1551788"/>
            <a:chOff x="3598352" y="921152"/>
            <a:chExt cx="2328264" cy="15517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8352" y="921152"/>
              <a:ext cx="2328264" cy="1551788"/>
            </a:xfrm>
            <a:prstGeom prst="rect">
              <a:avLst/>
            </a:prstGeom>
          </p:spPr>
        </p:pic>
        <p:grpSp>
          <p:nvGrpSpPr>
            <p:cNvPr id="67" name="组合 66"/>
            <p:cNvGrpSpPr/>
            <p:nvPr/>
          </p:nvGrpSpPr>
          <p:grpSpPr>
            <a:xfrm>
              <a:off x="4105268" y="1468446"/>
              <a:ext cx="1248937" cy="457200"/>
              <a:chOff x="-1213265" y="5129156"/>
              <a:chExt cx="1248937" cy="45720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-1213265" y="5129156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-924786" y="5173090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微距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sp>
        <p:nvSpPr>
          <p:cNvPr id="108" name="文本框 107"/>
          <p:cNvSpPr txBox="1"/>
          <p:nvPr/>
        </p:nvSpPr>
        <p:spPr>
          <a:xfrm>
            <a:off x="9122803" y="29419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抽象</a:t>
            </a:r>
            <a:endParaRPr lang="zh-CN" altLang="en-US" spc="1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8334481" y="1449353"/>
            <a:ext cx="1248937" cy="457200"/>
            <a:chOff x="9050733" y="811381"/>
            <a:chExt cx="1248937" cy="457200"/>
          </a:xfrm>
        </p:grpSpPr>
        <p:sp>
          <p:nvSpPr>
            <p:cNvPr id="101" name="矩形 100"/>
            <p:cNvSpPr/>
            <p:nvPr/>
          </p:nvSpPr>
          <p:spPr>
            <a:xfrm>
              <a:off x="9050733" y="811381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9339212" y="85531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新闻</a:t>
              </a:r>
              <a:endPara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122803" y="5227078"/>
            <a:ext cx="1248937" cy="457200"/>
            <a:chOff x="9050733" y="1438596"/>
            <a:chExt cx="1248937" cy="457200"/>
          </a:xfrm>
        </p:grpSpPr>
        <p:sp>
          <p:nvSpPr>
            <p:cNvPr id="102" name="矩形 101"/>
            <p:cNvSpPr/>
            <p:nvPr/>
          </p:nvSpPr>
          <p:spPr>
            <a:xfrm>
              <a:off x="9050733" y="1438596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9339212" y="148253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水下</a:t>
              </a:r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10955006" y="50424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电影</a:t>
            </a:r>
            <a:endParaRPr lang="zh-CN" altLang="en-US" spc="1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355065" y="427981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自然</a:t>
            </a:r>
            <a:endParaRPr lang="zh-CN" altLang="en-US" spc="1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0150702" y="532054"/>
            <a:ext cx="1248937" cy="457200"/>
            <a:chOff x="10150702" y="532054"/>
            <a:chExt cx="1248937" cy="457200"/>
          </a:xfrm>
        </p:grpSpPr>
        <p:sp>
          <p:nvSpPr>
            <p:cNvPr id="107" name="矩形 106"/>
            <p:cNvSpPr/>
            <p:nvPr/>
          </p:nvSpPr>
          <p:spPr>
            <a:xfrm>
              <a:off x="10150702" y="532054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0439181" y="575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艺术</a:t>
              </a:r>
              <a:endPara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117" name="椭圆 116"/>
          <p:cNvSpPr/>
          <p:nvPr/>
        </p:nvSpPr>
        <p:spPr>
          <a:xfrm>
            <a:off x="3460217" y="885776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 smtClean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街景</a:t>
            </a:r>
            <a:endParaRPr lang="zh-CN" altLang="en-US" sz="1400" spc="100" dirty="0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6108970" y="1906553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美食</a:t>
            </a:r>
          </a:p>
        </p:txBody>
      </p:sp>
      <p:sp>
        <p:nvSpPr>
          <p:cNvPr id="143" name="椭圆 142"/>
          <p:cNvSpPr/>
          <p:nvPr/>
        </p:nvSpPr>
        <p:spPr>
          <a:xfrm>
            <a:off x="1051769" y="2880797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 smtClean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静物</a:t>
            </a:r>
            <a:endParaRPr lang="zh-CN" altLang="en-US" sz="1400" spc="100" dirty="0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3572262" y="5832870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 smtClean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黑白</a:t>
            </a:r>
            <a:endParaRPr lang="zh-CN" altLang="en-US" sz="1400" spc="100" dirty="0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254924" y="299569"/>
            <a:ext cx="2328265" cy="1552953"/>
            <a:chOff x="214748" y="285572"/>
            <a:chExt cx="2328265" cy="1552953"/>
          </a:xfrm>
        </p:grpSpPr>
        <p:pic>
          <p:nvPicPr>
            <p:cNvPr id="157" name="Picture 2" descr="https://drscdn.500px.org/photo/148706487/q%3D80_m%3D2000/5856395f48a86ff99cade71a2dbd3ad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48" y="285572"/>
              <a:ext cx="2328265" cy="155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组合 157"/>
            <p:cNvGrpSpPr/>
            <p:nvPr/>
          </p:nvGrpSpPr>
          <p:grpSpPr>
            <a:xfrm>
              <a:off x="754412" y="833448"/>
              <a:ext cx="1248937" cy="457200"/>
              <a:chOff x="777396" y="796491"/>
              <a:chExt cx="1248937" cy="457200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777396" y="79649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1065875" y="84042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交通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254925" y="4414514"/>
            <a:ext cx="2328264" cy="1625128"/>
            <a:chOff x="5834968" y="3454528"/>
            <a:chExt cx="2328264" cy="1625128"/>
          </a:xfrm>
        </p:grpSpPr>
        <p:pic>
          <p:nvPicPr>
            <p:cNvPr id="164" name="Picture 14" descr="https://drscdn.500px.org/photo/148692153/q%3D80_m%3D2000/c9b22e07e57f1b8fc93e99e86b513d3a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968" y="3454528"/>
              <a:ext cx="2328264" cy="162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" name="组合 164"/>
            <p:cNvGrpSpPr/>
            <p:nvPr/>
          </p:nvGrpSpPr>
          <p:grpSpPr>
            <a:xfrm>
              <a:off x="6374632" y="4038492"/>
              <a:ext cx="1248937" cy="457200"/>
              <a:chOff x="-1213265" y="4506441"/>
              <a:chExt cx="1248937" cy="457200"/>
            </a:xfrm>
          </p:grpSpPr>
          <p:sp>
            <p:nvSpPr>
              <p:cNvPr id="166" name="矩形 165"/>
              <p:cNvSpPr/>
              <p:nvPr/>
            </p:nvSpPr>
            <p:spPr>
              <a:xfrm>
                <a:off x="-1213265" y="450644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-924786" y="455037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 smtClean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婚礼</a:t>
                </a:r>
                <a:endPara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0330537" y="3731956"/>
            <a:ext cx="1248937" cy="457200"/>
            <a:chOff x="10482429" y="3471090"/>
            <a:chExt cx="1248937" cy="457200"/>
          </a:xfrm>
        </p:grpSpPr>
        <p:sp>
          <p:nvSpPr>
            <p:cNvPr id="58" name="矩形 57"/>
            <p:cNvSpPr/>
            <p:nvPr/>
          </p:nvSpPr>
          <p:spPr>
            <a:xfrm>
              <a:off x="10482429" y="3471090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770908" y="351502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 smtClean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旅行</a:t>
              </a:r>
              <a:endPara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2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8" grpId="0"/>
      <p:bldP spid="112" grpId="0"/>
      <p:bldP spid="114" grpId="0"/>
      <p:bldP spid="117" grpId="0" animBg="1"/>
      <p:bldP spid="142" grpId="0" animBg="1"/>
      <p:bldP spid="143" grpId="0" animBg="1"/>
      <p:bldP spid="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" y="4375476"/>
            <a:ext cx="12192000" cy="1918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516" y="14921"/>
            <a:ext cx="12192000" cy="288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88170" y="1578158"/>
            <a:ext cx="4215661" cy="2576237"/>
            <a:chOff x="3988170" y="1578158"/>
            <a:chExt cx="4215661" cy="2576237"/>
          </a:xfrm>
        </p:grpSpPr>
        <p:grpSp>
          <p:nvGrpSpPr>
            <p:cNvPr id="61" name="组合 60"/>
            <p:cNvGrpSpPr/>
            <p:nvPr/>
          </p:nvGrpSpPr>
          <p:grpSpPr>
            <a:xfrm>
              <a:off x="3988170" y="1578158"/>
              <a:ext cx="4215661" cy="2576237"/>
              <a:chOff x="3988169" y="1374958"/>
              <a:chExt cx="4215661" cy="2576237"/>
            </a:xfrm>
          </p:grpSpPr>
          <p:grpSp>
            <p:nvGrpSpPr>
              <p:cNvPr id="62" name="Group 6"/>
              <p:cNvGrpSpPr/>
              <p:nvPr/>
            </p:nvGrpSpPr>
            <p:grpSpPr>
              <a:xfrm>
                <a:off x="3988169" y="1374958"/>
                <a:ext cx="4215661" cy="2576237"/>
                <a:chOff x="714376" y="2667660"/>
                <a:chExt cx="3128962" cy="1912143"/>
              </a:xfrm>
            </p:grpSpPr>
            <p:pic>
              <p:nvPicPr>
                <p:cNvPr id="64" name="Picture 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376" y="2667660"/>
                  <a:ext cx="3128962" cy="1912143"/>
                </a:xfrm>
                <a:prstGeom prst="rect">
                  <a:avLst/>
                </a:prstGeom>
              </p:spPr>
            </p:pic>
            <p:sp>
              <p:nvSpPr>
                <p:cNvPr id="65" name="Rectangle 8"/>
                <p:cNvSpPr/>
                <p:nvPr/>
              </p:nvSpPr>
              <p:spPr>
                <a:xfrm>
                  <a:off x="1204913" y="2862263"/>
                  <a:ext cx="2205038" cy="13954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63" name="Picture 11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49071" y="1637148"/>
                <a:ext cx="2970855" cy="1887102"/>
              </a:xfrm>
              <a:prstGeom prst="rect">
                <a:avLst/>
              </a:prstGeom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072" y="1806257"/>
              <a:ext cx="2970855" cy="192119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75345" y="4726633"/>
            <a:ext cx="1757904" cy="1222009"/>
            <a:chOff x="475345" y="4726633"/>
            <a:chExt cx="1757904" cy="1222009"/>
          </a:xfrm>
        </p:grpSpPr>
        <p:pic>
          <p:nvPicPr>
            <p:cNvPr id="6146" name="Picture 2" descr="https://drscdn.500px.org/photo/145668457/q%3D80_m%3D2000/e7e7f7fc7caf1e5d31b9cb3eb0944e61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345" y="4726633"/>
              <a:ext cx="1757904" cy="122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圆角矩形 46"/>
            <p:cNvSpPr/>
            <p:nvPr/>
          </p:nvSpPr>
          <p:spPr>
            <a:xfrm>
              <a:off x="867077" y="5149858"/>
              <a:ext cx="974441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031132" y="515297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热门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63503" y="4726599"/>
            <a:ext cx="1759867" cy="1221766"/>
            <a:chOff x="2863503" y="4726599"/>
            <a:chExt cx="1759867" cy="1221766"/>
          </a:xfrm>
        </p:grpSpPr>
        <p:pic>
          <p:nvPicPr>
            <p:cNvPr id="6148" name="Picture 4" descr="https://drscdn.500px.org/photo/127797495/q%3D80_m%3D2000/2a8d9ef50fc7a00b79f35b2e37f8e9b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3503" y="4726599"/>
              <a:ext cx="1759867" cy="122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圆角矩形 83"/>
            <p:cNvSpPr/>
            <p:nvPr/>
          </p:nvSpPr>
          <p:spPr>
            <a:xfrm>
              <a:off x="3256216" y="5149703"/>
              <a:ext cx="974441" cy="375559"/>
            </a:xfrm>
            <a:prstGeom prst="roundRect">
              <a:avLst>
                <a:gd name="adj" fmla="val 50000"/>
              </a:avLst>
            </a:prstGeom>
            <a:solidFill>
              <a:srgbClr val="F9F9F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20271" y="51528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编辑</a:t>
              </a:r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53624" y="4726943"/>
            <a:ext cx="1749785" cy="1224252"/>
            <a:chOff x="5253624" y="4726943"/>
            <a:chExt cx="1749785" cy="1224252"/>
          </a:xfrm>
        </p:grpSpPr>
        <p:pic>
          <p:nvPicPr>
            <p:cNvPr id="6150" name="Picture 6" descr="https://drscdn.500px.org/photo/145755731/q%3D80_m%3D2000/29f54bb586aca48238e71b28d4b7b9d1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3624" y="4726943"/>
              <a:ext cx="1749785" cy="1224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圆角矩形 84"/>
            <p:cNvSpPr/>
            <p:nvPr/>
          </p:nvSpPr>
          <p:spPr>
            <a:xfrm>
              <a:off x="5482474" y="5151290"/>
              <a:ext cx="1292084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574518" y="515440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排名上升</a:t>
              </a:r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33663" y="4726028"/>
            <a:ext cx="1761621" cy="1217655"/>
            <a:chOff x="7633663" y="4726028"/>
            <a:chExt cx="1761621" cy="121765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3663" y="4726028"/>
              <a:ext cx="1761621" cy="1217655"/>
            </a:xfrm>
            <a:prstGeom prst="rect">
              <a:avLst/>
            </a:prstGeom>
          </p:spPr>
        </p:pic>
        <p:sp>
          <p:nvSpPr>
            <p:cNvPr id="86" name="圆角矩形 85"/>
            <p:cNvSpPr/>
            <p:nvPr/>
          </p:nvSpPr>
          <p:spPr>
            <a:xfrm>
              <a:off x="7958903" y="5147076"/>
              <a:ext cx="1111140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191308" y="51501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新作</a:t>
              </a:r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025538" y="4725363"/>
            <a:ext cx="1746083" cy="1218237"/>
            <a:chOff x="10025538" y="4725363"/>
            <a:chExt cx="1746083" cy="12182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25538" y="4725363"/>
              <a:ext cx="1746083" cy="121823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10343009" y="5146702"/>
              <a:ext cx="1111140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575414" y="514981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市场</a:t>
              </a:r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12067743" y="4725363"/>
            <a:ext cx="138113" cy="1218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1" y="4725363"/>
            <a:ext cx="138113" cy="1218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36" name="文本框 35"/>
            <p:cNvSpPr txBox="1"/>
            <p:nvPr/>
          </p:nvSpPr>
          <p:spPr>
            <a:xfrm>
              <a:off x="5816163" y="31711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更多</a:t>
              </a:r>
              <a:endParaRPr lang="zh-CN" altLang="en-US" sz="14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10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5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0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91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scdn.500px.org/photo/145819217/q%3D80_m%3D2000/b6eba7425ce05d29315b595917b24dd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70" y="-57151"/>
            <a:ext cx="12195969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-33337"/>
            <a:ext cx="12192000" cy="683736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825081" y="1145381"/>
            <a:ext cx="4533900" cy="4533900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3966766" y="1287065"/>
            <a:ext cx="4250531" cy="4250532"/>
          </a:xfrm>
          <a:prstGeom prst="ellipse">
            <a:avLst/>
          </a:prstGeom>
          <a:noFill/>
          <a:ln w="88900" cap="flat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25"/>
          <p:cNvSpPr>
            <a:spLocks noChangeArrowheads="1"/>
          </p:cNvSpPr>
          <p:nvPr/>
        </p:nvSpPr>
        <p:spPr bwMode="auto">
          <a:xfrm>
            <a:off x="2936081" y="257175"/>
            <a:ext cx="6311900" cy="631031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26"/>
          <p:cNvSpPr>
            <a:spLocks noChangeArrowheads="1"/>
          </p:cNvSpPr>
          <p:nvPr/>
        </p:nvSpPr>
        <p:spPr bwMode="auto">
          <a:xfrm>
            <a:off x="2673350" y="-6350"/>
            <a:ext cx="6837363" cy="683736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159880" y="220331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一个专业做摄影的网站</a:t>
            </a:r>
            <a:endParaRPr lang="zh-CN" altLang="en-US" sz="2000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125" y="2603424"/>
            <a:ext cx="2293813" cy="56709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17296" y="396126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一个专业做摄影的网站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472781" y="3412331"/>
            <a:ext cx="3238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7" grpId="0" animBg="1"/>
          <p:bldP spid="18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7" grpId="0" animBg="1"/>
          <p:bldP spid="18" grpId="0" animBg="1"/>
          <p:bldP spid="2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5999" y="2468890"/>
            <a:ext cx="4263577" cy="571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989270" y="2250165"/>
            <a:ext cx="3176001" cy="6666112"/>
            <a:chOff x="1916698" y="2337250"/>
            <a:chExt cx="3176001" cy="6666112"/>
          </a:xfrm>
        </p:grpSpPr>
        <p:grpSp>
          <p:nvGrpSpPr>
            <p:cNvPr id="5" name="组合 4"/>
            <p:cNvGrpSpPr/>
            <p:nvPr/>
          </p:nvGrpSpPr>
          <p:grpSpPr>
            <a:xfrm>
              <a:off x="1916698" y="2337250"/>
              <a:ext cx="3176001" cy="6666112"/>
              <a:chOff x="4930529" y="711200"/>
              <a:chExt cx="2330942" cy="4541520"/>
            </a:xfrm>
          </p:grpSpPr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4968693" y="756704"/>
                <a:ext cx="2270761" cy="4475468"/>
              </a:xfrm>
              <a:custGeom>
                <a:avLst/>
                <a:gdLst>
                  <a:gd name="T0" fmla="*/ 550 w 652"/>
                  <a:gd name="T1" fmla="*/ 0 h 1288"/>
                  <a:gd name="T2" fmla="*/ 97 w 652"/>
                  <a:gd name="T3" fmla="*/ 0 h 1288"/>
                  <a:gd name="T4" fmla="*/ 0 w 652"/>
                  <a:gd name="T5" fmla="*/ 100 h 1288"/>
                  <a:gd name="T6" fmla="*/ 0 w 652"/>
                  <a:gd name="T7" fmla="*/ 1188 h 1288"/>
                  <a:gd name="T8" fmla="*/ 99 w 652"/>
                  <a:gd name="T9" fmla="*/ 1288 h 1288"/>
                  <a:gd name="T10" fmla="*/ 552 w 652"/>
                  <a:gd name="T11" fmla="*/ 1288 h 1288"/>
                  <a:gd name="T12" fmla="*/ 652 w 652"/>
                  <a:gd name="T13" fmla="*/ 1188 h 1288"/>
                  <a:gd name="T14" fmla="*/ 652 w 652"/>
                  <a:gd name="T15" fmla="*/ 100 h 1288"/>
                  <a:gd name="T16" fmla="*/ 550 w 652"/>
                  <a:gd name="T17" fmla="*/ 0 h 1288"/>
                  <a:gd name="T18" fmla="*/ 603 w 652"/>
                  <a:gd name="T19" fmla="*/ 1061 h 1288"/>
                  <a:gd name="T20" fmla="*/ 51 w 652"/>
                  <a:gd name="T21" fmla="*/ 1061 h 1288"/>
                  <a:gd name="T22" fmla="*/ 51 w 652"/>
                  <a:gd name="T23" fmla="*/ 225 h 1288"/>
                  <a:gd name="T24" fmla="*/ 603 w 652"/>
                  <a:gd name="T25" fmla="*/ 225 h 1288"/>
                  <a:gd name="T26" fmla="*/ 603 w 652"/>
                  <a:gd name="T27" fmla="*/ 1061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2" h="1288">
                    <a:moveTo>
                      <a:pt x="55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6"/>
                      <a:pt x="0" y="100"/>
                    </a:cubicBezTo>
                    <a:cubicBezTo>
                      <a:pt x="0" y="1188"/>
                      <a:pt x="0" y="1188"/>
                      <a:pt x="0" y="1188"/>
                    </a:cubicBezTo>
                    <a:cubicBezTo>
                      <a:pt x="0" y="1243"/>
                      <a:pt x="44" y="1288"/>
                      <a:pt x="99" y="1288"/>
                    </a:cubicBezTo>
                    <a:cubicBezTo>
                      <a:pt x="552" y="1288"/>
                      <a:pt x="552" y="1288"/>
                      <a:pt x="552" y="1288"/>
                    </a:cubicBezTo>
                    <a:cubicBezTo>
                      <a:pt x="607" y="1288"/>
                      <a:pt x="652" y="1243"/>
                      <a:pt x="652" y="1188"/>
                    </a:cubicBezTo>
                    <a:cubicBezTo>
                      <a:pt x="652" y="100"/>
                      <a:pt x="652" y="100"/>
                      <a:pt x="652" y="100"/>
                    </a:cubicBezTo>
                    <a:cubicBezTo>
                      <a:pt x="652" y="44"/>
                      <a:pt x="607" y="0"/>
                      <a:pt x="550" y="0"/>
                    </a:cubicBezTo>
                    <a:close/>
                    <a:moveTo>
                      <a:pt x="603" y="1061"/>
                    </a:moveTo>
                    <a:cubicBezTo>
                      <a:pt x="51" y="1061"/>
                      <a:pt x="51" y="1061"/>
                      <a:pt x="51" y="1061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603" y="225"/>
                      <a:pt x="603" y="225"/>
                      <a:pt x="603" y="225"/>
                    </a:cubicBezTo>
                    <a:lnTo>
                      <a:pt x="603" y="106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2"/>
              <p:cNvSpPr>
                <a:spLocks noEditPoints="1"/>
              </p:cNvSpPr>
              <p:nvPr/>
            </p:nvSpPr>
            <p:spPr bwMode="auto">
              <a:xfrm>
                <a:off x="4930529" y="711200"/>
                <a:ext cx="2330942" cy="4541520"/>
              </a:xfrm>
              <a:custGeom>
                <a:avLst/>
                <a:gdLst>
                  <a:gd name="T0" fmla="*/ 561 w 669"/>
                  <a:gd name="T1" fmla="*/ 8 h 1307"/>
                  <a:gd name="T2" fmla="*/ 552 w 669"/>
                  <a:gd name="T3" fmla="*/ 8 h 1307"/>
                  <a:gd name="T4" fmla="*/ 552 w 669"/>
                  <a:gd name="T5" fmla="*/ 3 h 1307"/>
                  <a:gd name="T6" fmla="*/ 549 w 669"/>
                  <a:gd name="T7" fmla="*/ 0 h 1307"/>
                  <a:gd name="T8" fmla="*/ 457 w 669"/>
                  <a:gd name="T9" fmla="*/ 0 h 1307"/>
                  <a:gd name="T10" fmla="*/ 454 w 669"/>
                  <a:gd name="T11" fmla="*/ 3 h 1307"/>
                  <a:gd name="T12" fmla="*/ 454 w 669"/>
                  <a:gd name="T13" fmla="*/ 8 h 1307"/>
                  <a:gd name="T14" fmla="*/ 108 w 669"/>
                  <a:gd name="T15" fmla="*/ 8 h 1307"/>
                  <a:gd name="T16" fmla="*/ 5 w 669"/>
                  <a:gd name="T17" fmla="*/ 113 h 1307"/>
                  <a:gd name="T18" fmla="*/ 5 w 669"/>
                  <a:gd name="T19" fmla="*/ 129 h 1307"/>
                  <a:gd name="T20" fmla="*/ 2 w 669"/>
                  <a:gd name="T21" fmla="*/ 129 h 1307"/>
                  <a:gd name="T22" fmla="*/ 0 w 669"/>
                  <a:gd name="T23" fmla="*/ 131 h 1307"/>
                  <a:gd name="T24" fmla="*/ 0 w 669"/>
                  <a:gd name="T25" fmla="*/ 182 h 1307"/>
                  <a:gd name="T26" fmla="*/ 2 w 669"/>
                  <a:gd name="T27" fmla="*/ 185 h 1307"/>
                  <a:gd name="T28" fmla="*/ 5 w 669"/>
                  <a:gd name="T29" fmla="*/ 185 h 1307"/>
                  <a:gd name="T30" fmla="*/ 5 w 669"/>
                  <a:gd name="T31" fmla="*/ 265 h 1307"/>
                  <a:gd name="T32" fmla="*/ 2 w 669"/>
                  <a:gd name="T33" fmla="*/ 265 h 1307"/>
                  <a:gd name="T34" fmla="*/ 0 w 669"/>
                  <a:gd name="T35" fmla="*/ 268 h 1307"/>
                  <a:gd name="T36" fmla="*/ 0 w 669"/>
                  <a:gd name="T37" fmla="*/ 304 h 1307"/>
                  <a:gd name="T38" fmla="*/ 2 w 669"/>
                  <a:gd name="T39" fmla="*/ 307 h 1307"/>
                  <a:gd name="T40" fmla="*/ 5 w 669"/>
                  <a:gd name="T41" fmla="*/ 307 h 1307"/>
                  <a:gd name="T42" fmla="*/ 5 w 669"/>
                  <a:gd name="T43" fmla="*/ 382 h 1307"/>
                  <a:gd name="T44" fmla="*/ 2 w 669"/>
                  <a:gd name="T45" fmla="*/ 382 h 1307"/>
                  <a:gd name="T46" fmla="*/ 0 w 669"/>
                  <a:gd name="T47" fmla="*/ 385 h 1307"/>
                  <a:gd name="T48" fmla="*/ 0 w 669"/>
                  <a:gd name="T49" fmla="*/ 421 h 1307"/>
                  <a:gd name="T50" fmla="*/ 2 w 669"/>
                  <a:gd name="T51" fmla="*/ 424 h 1307"/>
                  <a:gd name="T52" fmla="*/ 5 w 669"/>
                  <a:gd name="T53" fmla="*/ 424 h 1307"/>
                  <a:gd name="T54" fmla="*/ 5 w 669"/>
                  <a:gd name="T55" fmla="*/ 1201 h 1307"/>
                  <a:gd name="T56" fmla="*/ 110 w 669"/>
                  <a:gd name="T57" fmla="*/ 1307 h 1307"/>
                  <a:gd name="T58" fmla="*/ 563 w 669"/>
                  <a:gd name="T59" fmla="*/ 1307 h 1307"/>
                  <a:gd name="T60" fmla="*/ 669 w 669"/>
                  <a:gd name="T61" fmla="*/ 1201 h 1307"/>
                  <a:gd name="T62" fmla="*/ 669 w 669"/>
                  <a:gd name="T63" fmla="*/ 113 h 1307"/>
                  <a:gd name="T64" fmla="*/ 561 w 669"/>
                  <a:gd name="T65" fmla="*/ 8 h 1307"/>
                  <a:gd name="T66" fmla="*/ 657 w 669"/>
                  <a:gd name="T67" fmla="*/ 1201 h 1307"/>
                  <a:gd name="T68" fmla="*/ 563 w 669"/>
                  <a:gd name="T69" fmla="*/ 1295 h 1307"/>
                  <a:gd name="T70" fmla="*/ 110 w 669"/>
                  <a:gd name="T71" fmla="*/ 1295 h 1307"/>
                  <a:gd name="T72" fmla="*/ 16 w 669"/>
                  <a:gd name="T73" fmla="*/ 1201 h 1307"/>
                  <a:gd name="T74" fmla="*/ 16 w 669"/>
                  <a:gd name="T75" fmla="*/ 113 h 1307"/>
                  <a:gd name="T76" fmla="*/ 108 w 669"/>
                  <a:gd name="T77" fmla="*/ 19 h 1307"/>
                  <a:gd name="T78" fmla="*/ 561 w 669"/>
                  <a:gd name="T79" fmla="*/ 19 h 1307"/>
                  <a:gd name="T80" fmla="*/ 657 w 669"/>
                  <a:gd name="T81" fmla="*/ 113 h 1307"/>
                  <a:gd name="T82" fmla="*/ 657 w 669"/>
                  <a:gd name="T83" fmla="*/ 120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" h="1307">
                    <a:moveTo>
                      <a:pt x="561" y="8"/>
                    </a:moveTo>
                    <a:cubicBezTo>
                      <a:pt x="552" y="8"/>
                      <a:pt x="552" y="8"/>
                      <a:pt x="552" y="8"/>
                    </a:cubicBezTo>
                    <a:cubicBezTo>
                      <a:pt x="552" y="3"/>
                      <a:pt x="552" y="3"/>
                      <a:pt x="552" y="3"/>
                    </a:cubicBezTo>
                    <a:cubicBezTo>
                      <a:pt x="552" y="2"/>
                      <a:pt x="550" y="0"/>
                      <a:pt x="549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55" y="0"/>
                      <a:pt x="454" y="2"/>
                      <a:pt x="454" y="3"/>
                    </a:cubicBezTo>
                    <a:cubicBezTo>
                      <a:pt x="454" y="8"/>
                      <a:pt x="454" y="8"/>
                      <a:pt x="454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52" y="8"/>
                      <a:pt x="5" y="55"/>
                      <a:pt x="5" y="113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1" y="129"/>
                      <a:pt x="0" y="130"/>
                      <a:pt x="0" y="13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4"/>
                      <a:pt x="1" y="185"/>
                      <a:pt x="2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1" y="265"/>
                      <a:pt x="0" y="267"/>
                      <a:pt x="0" y="268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06"/>
                      <a:pt x="1" y="307"/>
                      <a:pt x="2" y="307"/>
                    </a:cubicBezTo>
                    <a:cubicBezTo>
                      <a:pt x="5" y="307"/>
                      <a:pt x="5" y="307"/>
                      <a:pt x="5" y="307"/>
                    </a:cubicBezTo>
                    <a:cubicBezTo>
                      <a:pt x="5" y="382"/>
                      <a:pt x="5" y="382"/>
                      <a:pt x="5" y="382"/>
                    </a:cubicBezTo>
                    <a:cubicBezTo>
                      <a:pt x="2" y="382"/>
                      <a:pt x="2" y="382"/>
                      <a:pt x="2" y="382"/>
                    </a:cubicBezTo>
                    <a:cubicBezTo>
                      <a:pt x="1" y="382"/>
                      <a:pt x="0" y="384"/>
                      <a:pt x="0" y="385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3"/>
                      <a:pt x="1" y="424"/>
                      <a:pt x="2" y="424"/>
                    </a:cubicBezTo>
                    <a:cubicBezTo>
                      <a:pt x="5" y="424"/>
                      <a:pt x="5" y="424"/>
                      <a:pt x="5" y="424"/>
                    </a:cubicBezTo>
                    <a:cubicBezTo>
                      <a:pt x="5" y="1201"/>
                      <a:pt x="5" y="1201"/>
                      <a:pt x="5" y="1201"/>
                    </a:cubicBezTo>
                    <a:cubicBezTo>
                      <a:pt x="5" y="1259"/>
                      <a:pt x="52" y="1307"/>
                      <a:pt x="110" y="1307"/>
                    </a:cubicBezTo>
                    <a:cubicBezTo>
                      <a:pt x="563" y="1307"/>
                      <a:pt x="563" y="1307"/>
                      <a:pt x="563" y="1307"/>
                    </a:cubicBezTo>
                    <a:cubicBezTo>
                      <a:pt x="622" y="1307"/>
                      <a:pt x="669" y="1259"/>
                      <a:pt x="669" y="1201"/>
                    </a:cubicBezTo>
                    <a:cubicBezTo>
                      <a:pt x="669" y="113"/>
                      <a:pt x="669" y="113"/>
                      <a:pt x="669" y="113"/>
                    </a:cubicBezTo>
                    <a:cubicBezTo>
                      <a:pt x="669" y="55"/>
                      <a:pt x="622" y="8"/>
                      <a:pt x="561" y="8"/>
                    </a:cubicBezTo>
                    <a:close/>
                    <a:moveTo>
                      <a:pt x="657" y="1201"/>
                    </a:moveTo>
                    <a:cubicBezTo>
                      <a:pt x="657" y="1253"/>
                      <a:pt x="615" y="1295"/>
                      <a:pt x="563" y="1295"/>
                    </a:cubicBezTo>
                    <a:cubicBezTo>
                      <a:pt x="110" y="1295"/>
                      <a:pt x="110" y="1295"/>
                      <a:pt x="110" y="1295"/>
                    </a:cubicBezTo>
                    <a:cubicBezTo>
                      <a:pt x="58" y="1295"/>
                      <a:pt x="16" y="1253"/>
                      <a:pt x="16" y="1201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62"/>
                      <a:pt x="58" y="19"/>
                      <a:pt x="108" y="19"/>
                    </a:cubicBezTo>
                    <a:cubicBezTo>
                      <a:pt x="561" y="19"/>
                      <a:pt x="561" y="19"/>
                      <a:pt x="561" y="19"/>
                    </a:cubicBezTo>
                    <a:cubicBezTo>
                      <a:pt x="615" y="19"/>
                      <a:pt x="657" y="60"/>
                      <a:pt x="657" y="113"/>
                    </a:cubicBezTo>
                    <a:lnTo>
                      <a:pt x="657" y="120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5891970" y="1086969"/>
                <a:ext cx="431547" cy="104217"/>
              </a:xfrm>
              <a:custGeom>
                <a:avLst/>
                <a:gdLst>
                  <a:gd name="T0" fmla="*/ 124 w 124"/>
                  <a:gd name="T1" fmla="*/ 15 h 30"/>
                  <a:gd name="T2" fmla="*/ 109 w 124"/>
                  <a:gd name="T3" fmla="*/ 30 h 30"/>
                  <a:gd name="T4" fmla="*/ 15 w 124"/>
                  <a:gd name="T5" fmla="*/ 30 h 30"/>
                  <a:gd name="T6" fmla="*/ 0 w 124"/>
                  <a:gd name="T7" fmla="*/ 15 h 30"/>
                  <a:gd name="T8" fmla="*/ 0 w 124"/>
                  <a:gd name="T9" fmla="*/ 15 h 30"/>
                  <a:gd name="T10" fmla="*/ 15 w 124"/>
                  <a:gd name="T11" fmla="*/ 0 h 30"/>
                  <a:gd name="T12" fmla="*/ 109 w 124"/>
                  <a:gd name="T13" fmla="*/ 0 h 30"/>
                  <a:gd name="T14" fmla="*/ 124 w 124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30">
                    <a:moveTo>
                      <a:pt x="124" y="15"/>
                    </a:moveTo>
                    <a:cubicBezTo>
                      <a:pt x="124" y="23"/>
                      <a:pt x="117" y="30"/>
                      <a:pt x="10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7" y="0"/>
                      <a:pt x="124" y="6"/>
                      <a:pt x="124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5871939" y="4633289"/>
                <a:ext cx="464267" cy="431548"/>
              </a:xfrm>
              <a:custGeom>
                <a:avLst/>
                <a:gdLst>
                  <a:gd name="T0" fmla="*/ 62 w 124"/>
                  <a:gd name="T1" fmla="*/ 0 h 124"/>
                  <a:gd name="T2" fmla="*/ 0 w 124"/>
                  <a:gd name="T3" fmla="*/ 62 h 124"/>
                  <a:gd name="T4" fmla="*/ 62 w 124"/>
                  <a:gd name="T5" fmla="*/ 124 h 124"/>
                  <a:gd name="T6" fmla="*/ 124 w 124"/>
                  <a:gd name="T7" fmla="*/ 62 h 124"/>
                  <a:gd name="T8" fmla="*/ 62 w 124"/>
                  <a:gd name="T9" fmla="*/ 0 h 124"/>
                  <a:gd name="T10" fmla="*/ 62 w 124"/>
                  <a:gd name="T11" fmla="*/ 113 h 124"/>
                  <a:gd name="T12" fmla="*/ 11 w 124"/>
                  <a:gd name="T13" fmla="*/ 62 h 124"/>
                  <a:gd name="T14" fmla="*/ 62 w 124"/>
                  <a:gd name="T15" fmla="*/ 12 h 124"/>
                  <a:gd name="T16" fmla="*/ 112 w 124"/>
                  <a:gd name="T17" fmla="*/ 62 h 124"/>
                  <a:gd name="T18" fmla="*/ 62 w 124"/>
                  <a:gd name="T19" fmla="*/ 11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62" y="113"/>
                    </a:moveTo>
                    <a:cubicBezTo>
                      <a:pt x="34" y="113"/>
                      <a:pt x="11" y="90"/>
                      <a:pt x="11" y="62"/>
                    </a:cubicBezTo>
                    <a:cubicBezTo>
                      <a:pt x="11" y="34"/>
                      <a:pt x="34" y="12"/>
                      <a:pt x="62" y="12"/>
                    </a:cubicBezTo>
                    <a:cubicBezTo>
                      <a:pt x="90" y="12"/>
                      <a:pt x="112" y="34"/>
                      <a:pt x="112" y="62"/>
                    </a:cubicBezTo>
                    <a:cubicBezTo>
                      <a:pt x="112" y="90"/>
                      <a:pt x="90" y="113"/>
                      <a:pt x="62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6030430" y="4780807"/>
                <a:ext cx="147285" cy="136510"/>
              </a:xfrm>
              <a:custGeom>
                <a:avLst/>
                <a:gdLst>
                  <a:gd name="T0" fmla="*/ 40 w 40"/>
                  <a:gd name="T1" fmla="*/ 31 h 39"/>
                  <a:gd name="T2" fmla="*/ 32 w 40"/>
                  <a:gd name="T3" fmla="*/ 39 h 39"/>
                  <a:gd name="T4" fmla="*/ 8 w 40"/>
                  <a:gd name="T5" fmla="*/ 39 h 39"/>
                  <a:gd name="T6" fmla="*/ 0 w 40"/>
                  <a:gd name="T7" fmla="*/ 31 h 39"/>
                  <a:gd name="T8" fmla="*/ 0 w 40"/>
                  <a:gd name="T9" fmla="*/ 7 h 39"/>
                  <a:gd name="T10" fmla="*/ 8 w 40"/>
                  <a:gd name="T11" fmla="*/ 0 h 39"/>
                  <a:gd name="T12" fmla="*/ 32 w 40"/>
                  <a:gd name="T13" fmla="*/ 0 h 39"/>
                  <a:gd name="T14" fmla="*/ 40 w 40"/>
                  <a:gd name="T15" fmla="*/ 7 h 39"/>
                  <a:gd name="T16" fmla="*/ 40 w 40"/>
                  <a:gd name="T17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40" y="31"/>
                    </a:moveTo>
                    <a:cubicBezTo>
                      <a:pt x="40" y="35"/>
                      <a:pt x="36" y="39"/>
                      <a:pt x="32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5"/>
                      <a:pt x="0" y="3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0"/>
                      <a:pt x="40" y="3"/>
                      <a:pt x="40" y="7"/>
                    </a:cubicBezTo>
                    <a:lnTo>
                      <a:pt x="40" y="3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9325" y="3346895"/>
              <a:ext cx="2634631" cy="4501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2" name="文本框 21"/>
          <p:cNvSpPr txBox="1"/>
          <p:nvPr/>
        </p:nvSpPr>
        <p:spPr>
          <a:xfrm>
            <a:off x="6096000" y="3259810"/>
            <a:ext cx="4416594" cy="5386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用美丽</a:t>
            </a: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的和有趣的方式来捕捉</a:t>
            </a:r>
            <a:r>
              <a:rPr lang="en-US" altLang="zh-CN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编辑</a:t>
            </a:r>
            <a:r>
              <a:rPr lang="en-US" altLang="zh-CN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分享和发现鼓舞人心的</a:t>
            </a:r>
            <a:r>
              <a:rPr lang="zh-CN" altLang="en-US" sz="12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照片</a:t>
            </a:r>
            <a:endParaRPr lang="en-US" altLang="zh-CN" sz="1200" dirty="0" smtClean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2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在这里一键即可完成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96000" y="2554585"/>
            <a:ext cx="3350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最鼓舞人心的照片</a:t>
            </a:r>
            <a:r>
              <a:rPr lang="en-US" altLang="zh-CN" sz="20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2000" dirty="0" smtClean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都在这里</a:t>
            </a:r>
            <a:endParaRPr lang="zh-CN" altLang="en-US" sz="2000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617" y="4092355"/>
            <a:ext cx="1825960" cy="62563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92355"/>
            <a:ext cx="2109136" cy="625623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33274" y="2610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移动端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291897" y="617221"/>
            <a:ext cx="9900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2291897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788254" y="2610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论坛交流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91897" y="617221"/>
            <a:ext cx="9900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2291897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86423" y="1468566"/>
            <a:ext cx="8657633" cy="1427034"/>
            <a:chOff x="1086423" y="1468566"/>
            <a:chExt cx="8657633" cy="1427034"/>
          </a:xfrm>
        </p:grpSpPr>
        <p:sp>
          <p:nvSpPr>
            <p:cNvPr id="62" name="矩形 61"/>
            <p:cNvSpPr/>
            <p:nvPr/>
          </p:nvSpPr>
          <p:spPr>
            <a:xfrm>
              <a:off x="6146742" y="1468566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31092" y="23457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构图细节交流</a:t>
              </a:r>
            </a:p>
          </p:txBody>
        </p:sp>
        <p:pic>
          <p:nvPicPr>
            <p:cNvPr id="5124" name="Picture 4" descr="https://drscdn.500px.org/photo/144849021/q%3D80_h%3D300/68ad20580f190eccf9293c6a234a23e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978" y="1468566"/>
              <a:ext cx="2125078" cy="141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椭圆 38"/>
            <p:cNvSpPr/>
            <p:nvPr/>
          </p:nvSpPr>
          <p:spPr>
            <a:xfrm>
              <a:off x="6596447" y="1684403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28" name="Picture 8" descr="https://drscdn.500px.org/photo/144875877/q%3D80_m%3D2000/d5f346804628a2ed8fe0ed0bf643626f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6423" y="1468566"/>
              <a:ext cx="5010484" cy="1427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任意多边形 55"/>
            <p:cNvSpPr/>
            <p:nvPr/>
          </p:nvSpPr>
          <p:spPr>
            <a:xfrm>
              <a:off x="1086423" y="1468566"/>
              <a:ext cx="3000551" cy="1427034"/>
            </a:xfrm>
            <a:custGeom>
              <a:avLst/>
              <a:gdLst>
                <a:gd name="connsiteX0" fmla="*/ 0 w 2993838"/>
                <a:gd name="connsiteY0" fmla="*/ 0 h 1445774"/>
                <a:gd name="connsiteX1" fmla="*/ 2993838 w 2993838"/>
                <a:gd name="connsiteY1" fmla="*/ 0 h 1445774"/>
                <a:gd name="connsiteX2" fmla="*/ 1686556 w 2993838"/>
                <a:gd name="connsiteY2" fmla="*/ 1445774 h 1445774"/>
                <a:gd name="connsiteX3" fmla="*/ 0 w 2993838"/>
                <a:gd name="connsiteY3" fmla="*/ 1445774 h 14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838" h="1445774">
                  <a:moveTo>
                    <a:pt x="0" y="0"/>
                  </a:moveTo>
                  <a:lnTo>
                    <a:pt x="2993838" y="0"/>
                  </a:lnTo>
                  <a:lnTo>
                    <a:pt x="1686556" y="1445774"/>
                  </a:lnTo>
                  <a:lnTo>
                    <a:pt x="0" y="144577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947" y="1796859"/>
              <a:ext cx="266166" cy="26616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093136" y="2946241"/>
            <a:ext cx="10140532" cy="1431278"/>
            <a:chOff x="1093136" y="2946241"/>
            <a:chExt cx="10140532" cy="1431278"/>
          </a:xfrm>
        </p:grpSpPr>
        <p:sp>
          <p:nvSpPr>
            <p:cNvPr id="38" name="矩形 37"/>
            <p:cNvSpPr/>
            <p:nvPr/>
          </p:nvSpPr>
          <p:spPr>
            <a:xfrm>
              <a:off x="7636579" y="2952591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074" name="Picture 2" descr="https://drscdn.500px.org/photo/144866711/q%3D80_h%3D300/58b2532bc9bb7555e2faa0088e7b378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3136" y="2955118"/>
              <a:ext cx="2103872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1093375" y="2955118"/>
              <a:ext cx="2103633" cy="14224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74507" y="2952591"/>
              <a:ext cx="1422400" cy="142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50834" y="2952591"/>
              <a:ext cx="1422400" cy="1422400"/>
            </a:xfrm>
            <a:prstGeom prst="rect">
              <a:avLst/>
            </a:prstGeom>
            <a:solidFill>
              <a:srgbClr val="F7D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32694" y="2955119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12952" y="38179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摄影技术交流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7069" y="3817945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高级闪光灯玩法</a:t>
              </a:r>
            </a:p>
          </p:txBody>
        </p:sp>
        <p:pic>
          <p:nvPicPr>
            <p:cNvPr id="5126" name="Picture 6" descr="https://drscdn.500px.org/photo/144847261/q%3D80_h%3D300/b8b436d2675126ecbc1128d573e6d19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305" y="2946241"/>
              <a:ext cx="2138363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3678308" y="312944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082193" y="312944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15" y="3237051"/>
              <a:ext cx="315959" cy="31595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9661" y="3220606"/>
              <a:ext cx="348070" cy="34807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498123" y="4425006"/>
            <a:ext cx="8730781" cy="1447121"/>
            <a:chOff x="2498123" y="4425006"/>
            <a:chExt cx="8730781" cy="1447121"/>
          </a:xfrm>
        </p:grpSpPr>
        <p:sp>
          <p:nvSpPr>
            <p:cNvPr id="52" name="矩形 51"/>
            <p:cNvSpPr/>
            <p:nvPr/>
          </p:nvSpPr>
          <p:spPr>
            <a:xfrm>
              <a:off x="9806504" y="4425006"/>
              <a:ext cx="1422400" cy="1422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681220" y="4449727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44771" y="5294183"/>
              <a:ext cx="129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摄影后期交流</a:t>
              </a:r>
            </a:p>
          </p:txBody>
        </p:sp>
        <p:pic>
          <p:nvPicPr>
            <p:cNvPr id="5122" name="Picture 2" descr="https://drscdn.500px.org/photo/144863013/q%3D80_h%3D300/1be9f24ad848f6a34bdb921a4f305de7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98123" y="4449727"/>
              <a:ext cx="2128572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椭圆 41"/>
            <p:cNvSpPr/>
            <p:nvPr/>
          </p:nvSpPr>
          <p:spPr>
            <a:xfrm>
              <a:off x="5126834" y="464507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026" y="4719266"/>
              <a:ext cx="382787" cy="38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0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694877" y="2061209"/>
            <a:ext cx="6802244" cy="2735581"/>
          </a:xfrm>
          <a:prstGeom prst="rect">
            <a:avLst/>
          </a:prstGeom>
          <a:solidFill>
            <a:schemeClr val="tx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839844" y="2184399"/>
            <a:ext cx="6512312" cy="2496458"/>
          </a:xfrm>
          <a:prstGeom prst="rect">
            <a:avLst/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34225" y="27487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一个摄影社区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58098" y="3429000"/>
            <a:ext cx="527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探索超过</a:t>
            </a:r>
            <a:r>
              <a:rPr lang="en-US" altLang="zh-CN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6500</a:t>
            </a:r>
            <a:r>
              <a:rPr lang="zh-CN" altLang="en-US" sz="12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万鼓舞人心的照片，与其他爱好者连接，并了解更多关于艺术</a:t>
            </a:r>
            <a:endParaRPr lang="zh-CN" altLang="en-US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65036" y="2608786"/>
            <a:ext cx="6008909" cy="1680352"/>
            <a:chOff x="3065036" y="2608786"/>
            <a:chExt cx="6008909" cy="1680352"/>
          </a:xfrm>
        </p:grpSpPr>
        <p:grpSp>
          <p:nvGrpSpPr>
            <p:cNvPr id="13" name="组合 12"/>
            <p:cNvGrpSpPr/>
            <p:nvPr/>
          </p:nvGrpSpPr>
          <p:grpSpPr>
            <a:xfrm>
              <a:off x="3066585" y="2614661"/>
              <a:ext cx="345920" cy="334169"/>
              <a:chOff x="1873405" y="2273300"/>
              <a:chExt cx="345920" cy="334169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5400000">
              <a:off x="8733901" y="2614661"/>
              <a:ext cx="345920" cy="334169"/>
              <a:chOff x="1873405" y="2273300"/>
              <a:chExt cx="345920" cy="334169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 flipV="1">
              <a:off x="3065036" y="3949093"/>
              <a:ext cx="345920" cy="334169"/>
              <a:chOff x="1873405" y="2273300"/>
              <a:chExt cx="345920" cy="334169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rot="16200000" flipV="1">
              <a:off x="8732352" y="3949093"/>
              <a:ext cx="345920" cy="334169"/>
              <a:chOff x="1873405" y="2273300"/>
              <a:chExt cx="345920" cy="334169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23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7" grpId="0" animBg="1"/>
          <p:bldP spid="4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7" grpId="0" animBg="1"/>
          <p:bldP spid="4" grpId="0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scdn.500px.org/photo/40408856/q%3D80_m%3D1000/decbddac39a5778ba26bf42c17b7e49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1100" y="1636599"/>
            <a:ext cx="2057400" cy="45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rscdn.500px.org/photo/65847015/q%3D80_m%3D2000/db95f9f7edacf6d666a4ed4e66efd54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9181" y="1637607"/>
            <a:ext cx="3200399" cy="2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65083" y="1637607"/>
            <a:ext cx="1715347" cy="2230391"/>
          </a:xfrm>
          <a:prstGeom prst="rect">
            <a:avLst/>
          </a:prstGeom>
          <a:solidFill>
            <a:srgbClr val="FFE9E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98841" y="1637607"/>
            <a:ext cx="1711314" cy="2230391"/>
          </a:xfrm>
          <a:prstGeom prst="rect">
            <a:avLst/>
          </a:prstGeom>
          <a:solidFill>
            <a:srgbClr val="F7DB3C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455" y="1637607"/>
            <a:ext cx="3100361" cy="224182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239230" y="3945879"/>
            <a:ext cx="1807143" cy="2230391"/>
          </a:xfrm>
          <a:prstGeom prst="rect">
            <a:avLst/>
          </a:prstGeom>
          <a:solidFill>
            <a:srgbClr val="7EB9E5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https://drscdn.500px.org/photo/6453189/q%3D80_h%3D300/2762b638f7df752ad570c3ed44988eec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83" y="3938702"/>
            <a:ext cx="3106742" cy="22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rscdn.500px.org/photo/3776981/q%3D80_h%3D300/567b6cda02c9b17c02568dab9547da9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7"/>
          <a:stretch/>
        </p:blipFill>
        <p:spPr bwMode="auto">
          <a:xfrm>
            <a:off x="5113778" y="3934260"/>
            <a:ext cx="3350836" cy="2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8532020" y="3945879"/>
            <a:ext cx="1437560" cy="2230391"/>
          </a:xfrm>
          <a:prstGeom prst="rect">
            <a:avLst/>
          </a:prstGeom>
          <a:solidFill>
            <a:srgbClr val="061729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07200" y="2610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为</a:t>
            </a:r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你推荐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933700" y="617221"/>
            <a:ext cx="925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33700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9222" y="255274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日常的时候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3879" y="4858925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惊人的图片 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9058" y="256417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缓慢的生活</a:t>
            </a:r>
            <a:endParaRPr lang="zh-CN" altLang="en-US" sz="20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5506" y="48589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透过镜子</a:t>
            </a:r>
            <a:endParaRPr lang="zh-CN" altLang="en-US" sz="20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178257" y="3686930"/>
            <a:ext cx="1843087" cy="432073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22747" y="370291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更多的</a:t>
            </a:r>
            <a:endParaRPr lang="zh-CN" altLang="en-US" sz="20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1" grpId="0" animBg="1"/>
          <p:bldP spid="34" grpId="0" animBg="1"/>
          <p:bldP spid="9" grpId="0"/>
          <p:bldP spid="11" grpId="0"/>
          <p:bldP spid="10" grpId="0"/>
          <p:bldP spid="12" grpId="0"/>
          <p:bldP spid="2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1" grpId="0" animBg="1"/>
          <p:bldP spid="34" grpId="0" animBg="1"/>
          <p:bldP spid="9" grpId="0"/>
          <p:bldP spid="11" grpId="0"/>
          <p:bldP spid="10" grpId="0"/>
          <p:bldP spid="12" grpId="0"/>
          <p:bldP spid="2" grpId="0" animBg="1"/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98706" y="1773935"/>
            <a:ext cx="3367316" cy="3391254"/>
            <a:chOff x="1698706" y="1773935"/>
            <a:chExt cx="3367316" cy="3391254"/>
          </a:xfrm>
        </p:grpSpPr>
        <p:sp>
          <p:nvSpPr>
            <p:cNvPr id="11" name="KSO_Shape"/>
            <p:cNvSpPr/>
            <p:nvPr/>
          </p:nvSpPr>
          <p:spPr>
            <a:xfrm>
              <a:off x="1698706" y="1773935"/>
              <a:ext cx="3367316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98707" y="1773935"/>
              <a:ext cx="3367315" cy="3391254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20590" y="32387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日常的时候</a:t>
            </a:r>
            <a:endParaRPr lang="zh-CN" altLang="en-US" sz="2400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>
              <a:grpSpLocks/>
            </p:cNvGrpSpPr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</a:t>
            </a: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个生活的细节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美妙的一天生活记录</a:t>
            </a:r>
            <a:endParaRPr lang="zh-CN" altLang="en-US" sz="24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弧形 23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286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286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1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1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1"/>
          <p:bldP spid="2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36768" y="2716497"/>
            <a:ext cx="1018129" cy="1018129"/>
            <a:chOff x="2336768" y="2716497"/>
            <a:chExt cx="1018129" cy="1018129"/>
          </a:xfrm>
        </p:grpSpPr>
        <p:sp>
          <p:nvSpPr>
            <p:cNvPr id="6" name="椭圆 5"/>
            <p:cNvSpPr/>
            <p:nvPr/>
          </p:nvSpPr>
          <p:spPr>
            <a:xfrm>
              <a:off x="2336768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67410" y="3388780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6800" y="2716497"/>
            <a:ext cx="1018129" cy="1018129"/>
            <a:chOff x="4466800" y="2716497"/>
            <a:chExt cx="1018129" cy="1018129"/>
          </a:xfrm>
        </p:grpSpPr>
        <p:sp>
          <p:nvSpPr>
            <p:cNvPr id="36" name="椭圆 35"/>
            <p:cNvSpPr/>
            <p:nvPr/>
          </p:nvSpPr>
          <p:spPr>
            <a:xfrm>
              <a:off x="4466800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543760" y="3499594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96832" y="2679007"/>
            <a:ext cx="1018129" cy="1055619"/>
            <a:chOff x="6596832" y="2679007"/>
            <a:chExt cx="1018129" cy="1055619"/>
          </a:xfrm>
        </p:grpSpPr>
        <p:sp>
          <p:nvSpPr>
            <p:cNvPr id="39" name="椭圆 38"/>
            <p:cNvSpPr/>
            <p:nvPr/>
          </p:nvSpPr>
          <p:spPr>
            <a:xfrm>
              <a:off x="6596832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976556" y="2679007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26863" y="2716497"/>
            <a:ext cx="1018129" cy="1018129"/>
            <a:chOff x="8726863" y="2716497"/>
            <a:chExt cx="1018129" cy="1018129"/>
          </a:xfrm>
        </p:grpSpPr>
        <p:sp>
          <p:nvSpPr>
            <p:cNvPr id="41" name="椭圆 40"/>
            <p:cNvSpPr/>
            <p:nvPr/>
          </p:nvSpPr>
          <p:spPr>
            <a:xfrm>
              <a:off x="8726863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581644" y="2831407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31485" y="40391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摄影者上传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06450" y="40391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审核官审核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51898" y="40391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级别评分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36912" y="40391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商家买卖服务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347" y="3020981"/>
            <a:ext cx="409161" cy="4091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864" y="2951529"/>
            <a:ext cx="548065" cy="548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56" y="3034253"/>
            <a:ext cx="382617" cy="3826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18" y="3001647"/>
            <a:ext cx="447828" cy="4478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4" name="文本框 13"/>
            <p:cNvSpPr txBox="1"/>
            <p:nvPr/>
          </p:nvSpPr>
          <p:spPr>
            <a:xfrm>
              <a:off x="5554826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262626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日常的时候</a:t>
              </a:r>
              <a:endParaRPr lang="zh-CN" altLang="en-US" sz="1400" dirty="0">
                <a:solidFill>
                  <a:srgbClr val="262626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rgbClr val="262626">
                      <a:lumMod val="0"/>
                      <a:alpha val="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>
                      <a:lumMod val="10000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2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905781" y="1651831"/>
            <a:ext cx="3771900" cy="484807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0" name="Picture 6" descr="https://drscdn.500px.org/photo/80626185/q%3D80_m%3D2000/f1078638475557cbe96848cd13a7285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245" y="1651831"/>
            <a:ext cx="4149042" cy="4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793653" y="4670368"/>
            <a:ext cx="2959100" cy="18295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2" name="Picture 8" descr="https://drscdn.500px.org/photo/34778098/q%3D80_h%3D300/651b5ab46ace844a58b90f6747f20db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3653" y="1651831"/>
            <a:ext cx="2959099" cy="29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59"/>
          <p:cNvGrpSpPr>
            <a:grpSpLocks/>
          </p:cNvGrpSpPr>
          <p:nvPr/>
        </p:nvGrpSpPr>
        <p:grpSpPr bwMode="auto">
          <a:xfrm>
            <a:off x="6133656" y="5028909"/>
            <a:ext cx="279094" cy="267539"/>
            <a:chOff x="0" y="0"/>
            <a:chExt cx="2438400" cy="2332038"/>
          </a:xfrm>
        </p:grpSpPr>
        <p:sp>
          <p:nvSpPr>
            <p:cNvPr id="1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257538" y="56549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发现生活美食</a:t>
            </a:r>
            <a:endParaRPr lang="zh-CN" altLang="en-US" sz="2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09761" y="2696732"/>
            <a:ext cx="2763941" cy="23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 smtClean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每天首页推荐我们都是经过精挑细选，经过重重的挑选官，挑选出来推荐给我们粉丝，每天我们的更新，不同的主题，满足不同的摄影胃口和我们的商家</a:t>
            </a:r>
            <a:endParaRPr lang="en-US" altLang="zh-CN" sz="1400" dirty="0" smtClean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66010" y="5447390"/>
            <a:ext cx="814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8260445" y="2549409"/>
            <a:ext cx="280988" cy="241300"/>
            <a:chOff x="8420100" y="2239169"/>
            <a:chExt cx="280988" cy="2413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8420100" y="2239169"/>
              <a:ext cx="0" cy="241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420100" y="2241550"/>
              <a:ext cx="2809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 flipV="1">
            <a:off x="10892714" y="5005919"/>
            <a:ext cx="280988" cy="241300"/>
            <a:chOff x="8420100" y="2239169"/>
            <a:chExt cx="280988" cy="24130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8420100" y="2239169"/>
              <a:ext cx="0" cy="241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420100" y="2241550"/>
              <a:ext cx="2809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1" name="文本框 20"/>
            <p:cNvSpPr txBox="1"/>
            <p:nvPr/>
          </p:nvSpPr>
          <p:spPr>
            <a:xfrm>
              <a:off x="5554826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262626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日常的时候</a:t>
              </a:r>
              <a:endParaRPr lang="zh-CN" altLang="en-US" sz="1400" dirty="0">
                <a:solidFill>
                  <a:srgbClr val="262626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rgbClr val="262626">
                      <a:lumMod val="0"/>
                      <a:alpha val="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>
                      <a:lumMod val="10000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1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7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7" grpId="0" animBg="1"/>
          <p:bldP spid="15" grpId="0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885</Words>
  <Application>Microsoft Office PowerPoint</Application>
  <PresentationFormat>自定义</PresentationFormat>
  <Paragraphs>149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2016-03-17T05:28:16Z</dcterms:created>
  <dcterms:modified xsi:type="dcterms:W3CDTF">2017-08-12T03:56:43Z</dcterms:modified>
</cp:coreProperties>
</file>