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15742-8FE3-4F8B-A7BA-7724288FBEEB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4CEDE-8C71-4794-AE86-4A075CBF23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395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0" y="0"/>
            <a:ext cx="12192000" cy="6858001"/>
            <a:chOff x="0" y="0"/>
            <a:chExt cx="9144000" cy="5204117"/>
          </a:xfrm>
        </p:grpSpPr>
        <p:sp>
          <p:nvSpPr>
            <p:cNvPr id="21" name="Rectangle 6"/>
            <p:cNvSpPr/>
            <p:nvPr userDrawn="1"/>
          </p:nvSpPr>
          <p:spPr>
            <a:xfrm>
              <a:off x="0" y="1"/>
              <a:ext cx="9144000" cy="520411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57000">
                  <a:srgbClr val="ECE8E5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/>
            </a:p>
          </p:txBody>
        </p:sp>
        <p:sp>
          <p:nvSpPr>
            <p:cNvPr id="22" name="Freeform 39"/>
            <p:cNvSpPr>
              <a:spLocks noEditPoints="1"/>
            </p:cNvSpPr>
            <p:nvPr userDrawn="1"/>
          </p:nvSpPr>
          <p:spPr bwMode="auto">
            <a:xfrm>
              <a:off x="5122863" y="207963"/>
              <a:ext cx="239712" cy="233362"/>
            </a:xfrm>
            <a:custGeom>
              <a:avLst/>
              <a:gdLst>
                <a:gd name="T0" fmla="*/ 77 w 156"/>
                <a:gd name="T1" fmla="*/ 156 h 156"/>
                <a:gd name="T2" fmla="*/ 47 w 156"/>
                <a:gd name="T3" fmla="*/ 150 h 156"/>
                <a:gd name="T4" fmla="*/ 22 w 156"/>
                <a:gd name="T5" fmla="*/ 133 h 156"/>
                <a:gd name="T6" fmla="*/ 5 w 156"/>
                <a:gd name="T7" fmla="*/ 109 h 156"/>
                <a:gd name="T8" fmla="*/ 0 w 156"/>
                <a:gd name="T9" fmla="*/ 77 h 156"/>
                <a:gd name="T10" fmla="*/ 2 w 156"/>
                <a:gd name="T11" fmla="*/ 62 h 156"/>
                <a:gd name="T12" fmla="*/ 13 w 156"/>
                <a:gd name="T13" fmla="*/ 34 h 156"/>
                <a:gd name="T14" fmla="*/ 34 w 156"/>
                <a:gd name="T15" fmla="*/ 13 h 156"/>
                <a:gd name="T16" fmla="*/ 62 w 156"/>
                <a:gd name="T17" fmla="*/ 2 h 156"/>
                <a:gd name="T18" fmla="*/ 77 w 156"/>
                <a:gd name="T19" fmla="*/ 0 h 156"/>
                <a:gd name="T20" fmla="*/ 109 w 156"/>
                <a:gd name="T21" fmla="*/ 5 h 156"/>
                <a:gd name="T22" fmla="*/ 133 w 156"/>
                <a:gd name="T23" fmla="*/ 22 h 156"/>
                <a:gd name="T24" fmla="*/ 150 w 156"/>
                <a:gd name="T25" fmla="*/ 47 h 156"/>
                <a:gd name="T26" fmla="*/ 156 w 156"/>
                <a:gd name="T27" fmla="*/ 77 h 156"/>
                <a:gd name="T28" fmla="*/ 154 w 156"/>
                <a:gd name="T29" fmla="*/ 94 h 156"/>
                <a:gd name="T30" fmla="*/ 143 w 156"/>
                <a:gd name="T31" fmla="*/ 122 h 156"/>
                <a:gd name="T32" fmla="*/ 122 w 156"/>
                <a:gd name="T33" fmla="*/ 143 h 156"/>
                <a:gd name="T34" fmla="*/ 94 w 156"/>
                <a:gd name="T35" fmla="*/ 154 h 156"/>
                <a:gd name="T36" fmla="*/ 77 w 156"/>
                <a:gd name="T37" fmla="*/ 156 h 156"/>
                <a:gd name="T38" fmla="*/ 77 w 156"/>
                <a:gd name="T39" fmla="*/ 7 h 156"/>
                <a:gd name="T40" fmla="*/ 50 w 156"/>
                <a:gd name="T41" fmla="*/ 13 h 156"/>
                <a:gd name="T42" fmla="*/ 28 w 156"/>
                <a:gd name="T43" fmla="*/ 28 h 156"/>
                <a:gd name="T44" fmla="*/ 13 w 156"/>
                <a:gd name="T45" fmla="*/ 51 h 156"/>
                <a:gd name="T46" fmla="*/ 7 w 156"/>
                <a:gd name="T47" fmla="*/ 77 h 156"/>
                <a:gd name="T48" fmla="*/ 7 w 156"/>
                <a:gd name="T49" fmla="*/ 92 h 156"/>
                <a:gd name="T50" fmla="*/ 19 w 156"/>
                <a:gd name="T51" fmla="*/ 116 h 156"/>
                <a:gd name="T52" fmla="*/ 37 w 156"/>
                <a:gd name="T53" fmla="*/ 137 h 156"/>
                <a:gd name="T54" fmla="*/ 64 w 156"/>
                <a:gd name="T55" fmla="*/ 146 h 156"/>
                <a:gd name="T56" fmla="*/ 77 w 156"/>
                <a:gd name="T57" fmla="*/ 148 h 156"/>
                <a:gd name="T58" fmla="*/ 105 w 156"/>
                <a:gd name="T59" fmla="*/ 143 h 156"/>
                <a:gd name="T60" fmla="*/ 128 w 156"/>
                <a:gd name="T61" fmla="*/ 128 h 156"/>
                <a:gd name="T62" fmla="*/ 143 w 156"/>
                <a:gd name="T63" fmla="*/ 105 h 156"/>
                <a:gd name="T64" fmla="*/ 148 w 156"/>
                <a:gd name="T65" fmla="*/ 77 h 156"/>
                <a:gd name="T66" fmla="*/ 146 w 156"/>
                <a:gd name="T67" fmla="*/ 64 h 156"/>
                <a:gd name="T68" fmla="*/ 137 w 156"/>
                <a:gd name="T69" fmla="*/ 37 h 156"/>
                <a:gd name="T70" fmla="*/ 116 w 156"/>
                <a:gd name="T71" fmla="*/ 19 h 156"/>
                <a:gd name="T72" fmla="*/ 92 w 156"/>
                <a:gd name="T73" fmla="*/ 9 h 156"/>
                <a:gd name="T74" fmla="*/ 77 w 156"/>
                <a:gd name="T75" fmla="*/ 7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156">
                  <a:moveTo>
                    <a:pt x="77" y="156"/>
                  </a:moveTo>
                  <a:lnTo>
                    <a:pt x="77" y="156"/>
                  </a:lnTo>
                  <a:lnTo>
                    <a:pt x="62" y="154"/>
                  </a:lnTo>
                  <a:lnTo>
                    <a:pt x="47" y="150"/>
                  </a:lnTo>
                  <a:lnTo>
                    <a:pt x="34" y="143"/>
                  </a:lnTo>
                  <a:lnTo>
                    <a:pt x="22" y="133"/>
                  </a:lnTo>
                  <a:lnTo>
                    <a:pt x="13" y="122"/>
                  </a:lnTo>
                  <a:lnTo>
                    <a:pt x="5" y="109"/>
                  </a:lnTo>
                  <a:lnTo>
                    <a:pt x="2" y="94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2" y="62"/>
                  </a:lnTo>
                  <a:lnTo>
                    <a:pt x="5" y="47"/>
                  </a:lnTo>
                  <a:lnTo>
                    <a:pt x="13" y="34"/>
                  </a:lnTo>
                  <a:lnTo>
                    <a:pt x="22" y="22"/>
                  </a:lnTo>
                  <a:lnTo>
                    <a:pt x="34" y="13"/>
                  </a:lnTo>
                  <a:lnTo>
                    <a:pt x="47" y="5"/>
                  </a:lnTo>
                  <a:lnTo>
                    <a:pt x="62" y="2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94" y="2"/>
                  </a:lnTo>
                  <a:lnTo>
                    <a:pt x="109" y="5"/>
                  </a:lnTo>
                  <a:lnTo>
                    <a:pt x="122" y="13"/>
                  </a:lnTo>
                  <a:lnTo>
                    <a:pt x="133" y="22"/>
                  </a:lnTo>
                  <a:lnTo>
                    <a:pt x="143" y="34"/>
                  </a:lnTo>
                  <a:lnTo>
                    <a:pt x="150" y="47"/>
                  </a:lnTo>
                  <a:lnTo>
                    <a:pt x="154" y="62"/>
                  </a:lnTo>
                  <a:lnTo>
                    <a:pt x="156" y="77"/>
                  </a:lnTo>
                  <a:lnTo>
                    <a:pt x="156" y="77"/>
                  </a:lnTo>
                  <a:lnTo>
                    <a:pt x="154" y="94"/>
                  </a:lnTo>
                  <a:lnTo>
                    <a:pt x="150" y="109"/>
                  </a:lnTo>
                  <a:lnTo>
                    <a:pt x="143" y="122"/>
                  </a:lnTo>
                  <a:lnTo>
                    <a:pt x="133" y="133"/>
                  </a:lnTo>
                  <a:lnTo>
                    <a:pt x="122" y="143"/>
                  </a:lnTo>
                  <a:lnTo>
                    <a:pt x="109" y="150"/>
                  </a:lnTo>
                  <a:lnTo>
                    <a:pt x="94" y="154"/>
                  </a:lnTo>
                  <a:lnTo>
                    <a:pt x="77" y="156"/>
                  </a:lnTo>
                  <a:lnTo>
                    <a:pt x="77" y="156"/>
                  </a:lnTo>
                  <a:close/>
                  <a:moveTo>
                    <a:pt x="77" y="7"/>
                  </a:moveTo>
                  <a:lnTo>
                    <a:pt x="77" y="7"/>
                  </a:lnTo>
                  <a:lnTo>
                    <a:pt x="64" y="9"/>
                  </a:lnTo>
                  <a:lnTo>
                    <a:pt x="50" y="13"/>
                  </a:lnTo>
                  <a:lnTo>
                    <a:pt x="37" y="19"/>
                  </a:lnTo>
                  <a:lnTo>
                    <a:pt x="28" y="28"/>
                  </a:lnTo>
                  <a:lnTo>
                    <a:pt x="19" y="37"/>
                  </a:lnTo>
                  <a:lnTo>
                    <a:pt x="13" y="51"/>
                  </a:lnTo>
                  <a:lnTo>
                    <a:pt x="7" y="64"/>
                  </a:lnTo>
                  <a:lnTo>
                    <a:pt x="7" y="77"/>
                  </a:lnTo>
                  <a:lnTo>
                    <a:pt x="7" y="77"/>
                  </a:lnTo>
                  <a:lnTo>
                    <a:pt x="7" y="92"/>
                  </a:lnTo>
                  <a:lnTo>
                    <a:pt x="13" y="105"/>
                  </a:lnTo>
                  <a:lnTo>
                    <a:pt x="19" y="116"/>
                  </a:lnTo>
                  <a:lnTo>
                    <a:pt x="28" y="128"/>
                  </a:lnTo>
                  <a:lnTo>
                    <a:pt x="37" y="137"/>
                  </a:lnTo>
                  <a:lnTo>
                    <a:pt x="50" y="143"/>
                  </a:lnTo>
                  <a:lnTo>
                    <a:pt x="64" y="146"/>
                  </a:lnTo>
                  <a:lnTo>
                    <a:pt x="77" y="148"/>
                  </a:lnTo>
                  <a:lnTo>
                    <a:pt x="77" y="148"/>
                  </a:lnTo>
                  <a:lnTo>
                    <a:pt x="92" y="146"/>
                  </a:lnTo>
                  <a:lnTo>
                    <a:pt x="105" y="143"/>
                  </a:lnTo>
                  <a:lnTo>
                    <a:pt x="116" y="137"/>
                  </a:lnTo>
                  <a:lnTo>
                    <a:pt x="128" y="128"/>
                  </a:lnTo>
                  <a:lnTo>
                    <a:pt x="137" y="116"/>
                  </a:lnTo>
                  <a:lnTo>
                    <a:pt x="143" y="105"/>
                  </a:lnTo>
                  <a:lnTo>
                    <a:pt x="146" y="92"/>
                  </a:lnTo>
                  <a:lnTo>
                    <a:pt x="148" y="77"/>
                  </a:lnTo>
                  <a:lnTo>
                    <a:pt x="148" y="77"/>
                  </a:lnTo>
                  <a:lnTo>
                    <a:pt x="146" y="64"/>
                  </a:lnTo>
                  <a:lnTo>
                    <a:pt x="143" y="51"/>
                  </a:lnTo>
                  <a:lnTo>
                    <a:pt x="137" y="37"/>
                  </a:lnTo>
                  <a:lnTo>
                    <a:pt x="128" y="28"/>
                  </a:lnTo>
                  <a:lnTo>
                    <a:pt x="116" y="19"/>
                  </a:lnTo>
                  <a:lnTo>
                    <a:pt x="105" y="13"/>
                  </a:lnTo>
                  <a:lnTo>
                    <a:pt x="92" y="9"/>
                  </a:lnTo>
                  <a:lnTo>
                    <a:pt x="77" y="7"/>
                  </a:lnTo>
                  <a:lnTo>
                    <a:pt x="77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>
                <a:latin typeface="+mn-lt"/>
                <a:ea typeface="+mn-ea"/>
              </a:endParaRPr>
            </a:p>
          </p:txBody>
        </p:sp>
        <p:sp>
          <p:nvSpPr>
            <p:cNvPr id="23" name="Freeform 49"/>
            <p:cNvSpPr>
              <a:spLocks/>
            </p:cNvSpPr>
            <p:nvPr userDrawn="1"/>
          </p:nvSpPr>
          <p:spPr bwMode="auto">
            <a:xfrm>
              <a:off x="390525" y="0"/>
              <a:ext cx="1685925" cy="936625"/>
            </a:xfrm>
            <a:custGeom>
              <a:avLst/>
              <a:gdLst>
                <a:gd name="T0" fmla="*/ 1072 w 1098"/>
                <a:gd name="T1" fmla="*/ 107 h 627"/>
                <a:gd name="T2" fmla="*/ 1062 w 1098"/>
                <a:gd name="T3" fmla="*/ 184 h 627"/>
                <a:gd name="T4" fmla="*/ 1040 w 1098"/>
                <a:gd name="T5" fmla="*/ 259 h 627"/>
                <a:gd name="T6" fmla="*/ 1010 w 1098"/>
                <a:gd name="T7" fmla="*/ 329 h 627"/>
                <a:gd name="T8" fmla="*/ 968 w 1098"/>
                <a:gd name="T9" fmla="*/ 391 h 627"/>
                <a:gd name="T10" fmla="*/ 920 w 1098"/>
                <a:gd name="T11" fmla="*/ 449 h 627"/>
                <a:gd name="T12" fmla="*/ 863 w 1098"/>
                <a:gd name="T13" fmla="*/ 498 h 627"/>
                <a:gd name="T14" fmla="*/ 799 w 1098"/>
                <a:gd name="T15" fmla="*/ 539 h 627"/>
                <a:gd name="T16" fmla="*/ 730 w 1098"/>
                <a:gd name="T17" fmla="*/ 569 h 627"/>
                <a:gd name="T18" fmla="*/ 655 w 1098"/>
                <a:gd name="T19" fmla="*/ 592 h 627"/>
                <a:gd name="T20" fmla="*/ 577 w 1098"/>
                <a:gd name="T21" fmla="*/ 601 h 627"/>
                <a:gd name="T22" fmla="*/ 523 w 1098"/>
                <a:gd name="T23" fmla="*/ 601 h 627"/>
                <a:gd name="T24" fmla="*/ 444 w 1098"/>
                <a:gd name="T25" fmla="*/ 592 h 627"/>
                <a:gd name="T26" fmla="*/ 371 w 1098"/>
                <a:gd name="T27" fmla="*/ 569 h 627"/>
                <a:gd name="T28" fmla="*/ 301 w 1098"/>
                <a:gd name="T29" fmla="*/ 539 h 627"/>
                <a:gd name="T30" fmla="*/ 237 w 1098"/>
                <a:gd name="T31" fmla="*/ 498 h 627"/>
                <a:gd name="T32" fmla="*/ 181 w 1098"/>
                <a:gd name="T33" fmla="*/ 449 h 627"/>
                <a:gd name="T34" fmla="*/ 132 w 1098"/>
                <a:gd name="T35" fmla="*/ 391 h 627"/>
                <a:gd name="T36" fmla="*/ 91 w 1098"/>
                <a:gd name="T37" fmla="*/ 329 h 627"/>
                <a:gd name="T38" fmla="*/ 59 w 1098"/>
                <a:gd name="T39" fmla="*/ 259 h 627"/>
                <a:gd name="T40" fmla="*/ 38 w 1098"/>
                <a:gd name="T41" fmla="*/ 184 h 627"/>
                <a:gd name="T42" fmla="*/ 29 w 1098"/>
                <a:gd name="T43" fmla="*/ 107 h 627"/>
                <a:gd name="T44" fmla="*/ 29 w 1098"/>
                <a:gd name="T45" fmla="*/ 39 h 627"/>
                <a:gd name="T46" fmla="*/ 8 w 1098"/>
                <a:gd name="T47" fmla="*/ 0 h 627"/>
                <a:gd name="T48" fmla="*/ 0 w 1098"/>
                <a:gd name="T49" fmla="*/ 79 h 627"/>
                <a:gd name="T50" fmla="*/ 8 w 1098"/>
                <a:gd name="T51" fmla="*/ 163 h 627"/>
                <a:gd name="T52" fmla="*/ 27 w 1098"/>
                <a:gd name="T53" fmla="*/ 242 h 627"/>
                <a:gd name="T54" fmla="*/ 55 w 1098"/>
                <a:gd name="T55" fmla="*/ 317 h 627"/>
                <a:gd name="T56" fmla="*/ 94 w 1098"/>
                <a:gd name="T57" fmla="*/ 385 h 627"/>
                <a:gd name="T58" fmla="*/ 143 w 1098"/>
                <a:gd name="T59" fmla="*/ 447 h 627"/>
                <a:gd name="T60" fmla="*/ 202 w 1098"/>
                <a:gd name="T61" fmla="*/ 502 h 627"/>
                <a:gd name="T62" fmla="*/ 265 w 1098"/>
                <a:gd name="T63" fmla="*/ 549 h 627"/>
                <a:gd name="T64" fmla="*/ 337 w 1098"/>
                <a:gd name="T65" fmla="*/ 584 h 627"/>
                <a:gd name="T66" fmla="*/ 414 w 1098"/>
                <a:gd name="T67" fmla="*/ 611 h 627"/>
                <a:gd name="T68" fmla="*/ 495 w 1098"/>
                <a:gd name="T69" fmla="*/ 626 h 627"/>
                <a:gd name="T70" fmla="*/ 549 w 1098"/>
                <a:gd name="T71" fmla="*/ 627 h 627"/>
                <a:gd name="T72" fmla="*/ 634 w 1098"/>
                <a:gd name="T73" fmla="*/ 622 h 627"/>
                <a:gd name="T74" fmla="*/ 713 w 1098"/>
                <a:gd name="T75" fmla="*/ 603 h 627"/>
                <a:gd name="T76" fmla="*/ 788 w 1098"/>
                <a:gd name="T77" fmla="*/ 573 h 627"/>
                <a:gd name="T78" fmla="*/ 857 w 1098"/>
                <a:gd name="T79" fmla="*/ 534 h 627"/>
                <a:gd name="T80" fmla="*/ 920 w 1098"/>
                <a:gd name="T81" fmla="*/ 485 h 627"/>
                <a:gd name="T82" fmla="*/ 974 w 1098"/>
                <a:gd name="T83" fmla="*/ 428 h 627"/>
                <a:gd name="T84" fmla="*/ 1019 w 1098"/>
                <a:gd name="T85" fmla="*/ 364 h 627"/>
                <a:gd name="T86" fmla="*/ 1055 w 1098"/>
                <a:gd name="T87" fmla="*/ 293 h 627"/>
                <a:gd name="T88" fmla="*/ 1081 w 1098"/>
                <a:gd name="T89" fmla="*/ 216 h 627"/>
                <a:gd name="T90" fmla="*/ 1096 w 1098"/>
                <a:gd name="T91" fmla="*/ 135 h 627"/>
                <a:gd name="T92" fmla="*/ 1098 w 1098"/>
                <a:gd name="T93" fmla="*/ 79 h 627"/>
                <a:gd name="T94" fmla="*/ 1066 w 1098"/>
                <a:gd name="T95" fmla="*/ 0 h 627"/>
                <a:gd name="T96" fmla="*/ 1072 w 1098"/>
                <a:gd name="T97" fmla="*/ 79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98" h="627">
                  <a:moveTo>
                    <a:pt x="1072" y="79"/>
                  </a:moveTo>
                  <a:lnTo>
                    <a:pt x="1072" y="79"/>
                  </a:lnTo>
                  <a:lnTo>
                    <a:pt x="1072" y="107"/>
                  </a:lnTo>
                  <a:lnTo>
                    <a:pt x="1070" y="133"/>
                  </a:lnTo>
                  <a:lnTo>
                    <a:pt x="1066" y="160"/>
                  </a:lnTo>
                  <a:lnTo>
                    <a:pt x="1062" y="184"/>
                  </a:lnTo>
                  <a:lnTo>
                    <a:pt x="1057" y="210"/>
                  </a:lnTo>
                  <a:lnTo>
                    <a:pt x="1049" y="235"/>
                  </a:lnTo>
                  <a:lnTo>
                    <a:pt x="1040" y="259"/>
                  </a:lnTo>
                  <a:lnTo>
                    <a:pt x="1030" y="282"/>
                  </a:lnTo>
                  <a:lnTo>
                    <a:pt x="1021" y="306"/>
                  </a:lnTo>
                  <a:lnTo>
                    <a:pt x="1010" y="329"/>
                  </a:lnTo>
                  <a:lnTo>
                    <a:pt x="997" y="349"/>
                  </a:lnTo>
                  <a:lnTo>
                    <a:pt x="983" y="372"/>
                  </a:lnTo>
                  <a:lnTo>
                    <a:pt x="968" y="391"/>
                  </a:lnTo>
                  <a:lnTo>
                    <a:pt x="953" y="411"/>
                  </a:lnTo>
                  <a:lnTo>
                    <a:pt x="936" y="430"/>
                  </a:lnTo>
                  <a:lnTo>
                    <a:pt x="920" y="449"/>
                  </a:lnTo>
                  <a:lnTo>
                    <a:pt x="901" y="466"/>
                  </a:lnTo>
                  <a:lnTo>
                    <a:pt x="882" y="483"/>
                  </a:lnTo>
                  <a:lnTo>
                    <a:pt x="863" y="498"/>
                  </a:lnTo>
                  <a:lnTo>
                    <a:pt x="842" y="513"/>
                  </a:lnTo>
                  <a:lnTo>
                    <a:pt x="820" y="526"/>
                  </a:lnTo>
                  <a:lnTo>
                    <a:pt x="799" y="539"/>
                  </a:lnTo>
                  <a:lnTo>
                    <a:pt x="777" y="550"/>
                  </a:lnTo>
                  <a:lnTo>
                    <a:pt x="752" y="560"/>
                  </a:lnTo>
                  <a:lnTo>
                    <a:pt x="730" y="569"/>
                  </a:lnTo>
                  <a:lnTo>
                    <a:pt x="705" y="579"/>
                  </a:lnTo>
                  <a:lnTo>
                    <a:pt x="681" y="584"/>
                  </a:lnTo>
                  <a:lnTo>
                    <a:pt x="655" y="592"/>
                  </a:lnTo>
                  <a:lnTo>
                    <a:pt x="630" y="596"/>
                  </a:lnTo>
                  <a:lnTo>
                    <a:pt x="604" y="599"/>
                  </a:lnTo>
                  <a:lnTo>
                    <a:pt x="577" y="601"/>
                  </a:lnTo>
                  <a:lnTo>
                    <a:pt x="549" y="601"/>
                  </a:lnTo>
                  <a:lnTo>
                    <a:pt x="549" y="601"/>
                  </a:lnTo>
                  <a:lnTo>
                    <a:pt x="523" y="601"/>
                  </a:lnTo>
                  <a:lnTo>
                    <a:pt x="497" y="599"/>
                  </a:lnTo>
                  <a:lnTo>
                    <a:pt x="470" y="596"/>
                  </a:lnTo>
                  <a:lnTo>
                    <a:pt x="444" y="592"/>
                  </a:lnTo>
                  <a:lnTo>
                    <a:pt x="420" y="584"/>
                  </a:lnTo>
                  <a:lnTo>
                    <a:pt x="395" y="579"/>
                  </a:lnTo>
                  <a:lnTo>
                    <a:pt x="371" y="569"/>
                  </a:lnTo>
                  <a:lnTo>
                    <a:pt x="346" y="560"/>
                  </a:lnTo>
                  <a:lnTo>
                    <a:pt x="324" y="550"/>
                  </a:lnTo>
                  <a:lnTo>
                    <a:pt x="301" y="539"/>
                  </a:lnTo>
                  <a:lnTo>
                    <a:pt x="279" y="526"/>
                  </a:lnTo>
                  <a:lnTo>
                    <a:pt x="258" y="513"/>
                  </a:lnTo>
                  <a:lnTo>
                    <a:pt x="237" y="498"/>
                  </a:lnTo>
                  <a:lnTo>
                    <a:pt x="218" y="483"/>
                  </a:lnTo>
                  <a:lnTo>
                    <a:pt x="200" y="466"/>
                  </a:lnTo>
                  <a:lnTo>
                    <a:pt x="181" y="449"/>
                  </a:lnTo>
                  <a:lnTo>
                    <a:pt x="164" y="430"/>
                  </a:lnTo>
                  <a:lnTo>
                    <a:pt x="147" y="411"/>
                  </a:lnTo>
                  <a:lnTo>
                    <a:pt x="132" y="391"/>
                  </a:lnTo>
                  <a:lnTo>
                    <a:pt x="117" y="372"/>
                  </a:lnTo>
                  <a:lnTo>
                    <a:pt x="104" y="349"/>
                  </a:lnTo>
                  <a:lnTo>
                    <a:pt x="91" y="329"/>
                  </a:lnTo>
                  <a:lnTo>
                    <a:pt x="79" y="306"/>
                  </a:lnTo>
                  <a:lnTo>
                    <a:pt x="68" y="282"/>
                  </a:lnTo>
                  <a:lnTo>
                    <a:pt x="59" y="259"/>
                  </a:lnTo>
                  <a:lnTo>
                    <a:pt x="51" y="235"/>
                  </a:lnTo>
                  <a:lnTo>
                    <a:pt x="44" y="210"/>
                  </a:lnTo>
                  <a:lnTo>
                    <a:pt x="38" y="184"/>
                  </a:lnTo>
                  <a:lnTo>
                    <a:pt x="34" y="160"/>
                  </a:lnTo>
                  <a:lnTo>
                    <a:pt x="31" y="133"/>
                  </a:lnTo>
                  <a:lnTo>
                    <a:pt x="29" y="107"/>
                  </a:lnTo>
                  <a:lnTo>
                    <a:pt x="29" y="79"/>
                  </a:lnTo>
                  <a:lnTo>
                    <a:pt x="29" y="79"/>
                  </a:lnTo>
                  <a:lnTo>
                    <a:pt x="29" y="39"/>
                  </a:lnTo>
                  <a:lnTo>
                    <a:pt x="3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3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2" y="107"/>
                  </a:lnTo>
                  <a:lnTo>
                    <a:pt x="4" y="135"/>
                  </a:lnTo>
                  <a:lnTo>
                    <a:pt x="8" y="163"/>
                  </a:lnTo>
                  <a:lnTo>
                    <a:pt x="12" y="190"/>
                  </a:lnTo>
                  <a:lnTo>
                    <a:pt x="19" y="216"/>
                  </a:lnTo>
                  <a:lnTo>
                    <a:pt x="27" y="242"/>
                  </a:lnTo>
                  <a:lnTo>
                    <a:pt x="34" y="269"/>
                  </a:lnTo>
                  <a:lnTo>
                    <a:pt x="44" y="293"/>
                  </a:lnTo>
                  <a:lnTo>
                    <a:pt x="55" y="317"/>
                  </a:lnTo>
                  <a:lnTo>
                    <a:pt x="68" y="340"/>
                  </a:lnTo>
                  <a:lnTo>
                    <a:pt x="81" y="364"/>
                  </a:lnTo>
                  <a:lnTo>
                    <a:pt x="94" y="385"/>
                  </a:lnTo>
                  <a:lnTo>
                    <a:pt x="111" y="408"/>
                  </a:lnTo>
                  <a:lnTo>
                    <a:pt x="126" y="428"/>
                  </a:lnTo>
                  <a:lnTo>
                    <a:pt x="143" y="447"/>
                  </a:lnTo>
                  <a:lnTo>
                    <a:pt x="162" y="468"/>
                  </a:lnTo>
                  <a:lnTo>
                    <a:pt x="181" y="485"/>
                  </a:lnTo>
                  <a:lnTo>
                    <a:pt x="202" y="502"/>
                  </a:lnTo>
                  <a:lnTo>
                    <a:pt x="222" y="519"/>
                  </a:lnTo>
                  <a:lnTo>
                    <a:pt x="243" y="534"/>
                  </a:lnTo>
                  <a:lnTo>
                    <a:pt x="265" y="549"/>
                  </a:lnTo>
                  <a:lnTo>
                    <a:pt x="288" y="562"/>
                  </a:lnTo>
                  <a:lnTo>
                    <a:pt x="312" y="573"/>
                  </a:lnTo>
                  <a:lnTo>
                    <a:pt x="337" y="584"/>
                  </a:lnTo>
                  <a:lnTo>
                    <a:pt x="361" y="596"/>
                  </a:lnTo>
                  <a:lnTo>
                    <a:pt x="388" y="603"/>
                  </a:lnTo>
                  <a:lnTo>
                    <a:pt x="414" y="611"/>
                  </a:lnTo>
                  <a:lnTo>
                    <a:pt x="440" y="616"/>
                  </a:lnTo>
                  <a:lnTo>
                    <a:pt x="467" y="622"/>
                  </a:lnTo>
                  <a:lnTo>
                    <a:pt x="495" y="626"/>
                  </a:lnTo>
                  <a:lnTo>
                    <a:pt x="521" y="627"/>
                  </a:lnTo>
                  <a:lnTo>
                    <a:pt x="549" y="627"/>
                  </a:lnTo>
                  <a:lnTo>
                    <a:pt x="549" y="627"/>
                  </a:lnTo>
                  <a:lnTo>
                    <a:pt x="577" y="627"/>
                  </a:lnTo>
                  <a:lnTo>
                    <a:pt x="606" y="626"/>
                  </a:lnTo>
                  <a:lnTo>
                    <a:pt x="634" y="622"/>
                  </a:lnTo>
                  <a:lnTo>
                    <a:pt x="660" y="616"/>
                  </a:lnTo>
                  <a:lnTo>
                    <a:pt x="686" y="611"/>
                  </a:lnTo>
                  <a:lnTo>
                    <a:pt x="713" y="603"/>
                  </a:lnTo>
                  <a:lnTo>
                    <a:pt x="739" y="596"/>
                  </a:lnTo>
                  <a:lnTo>
                    <a:pt x="764" y="584"/>
                  </a:lnTo>
                  <a:lnTo>
                    <a:pt x="788" y="573"/>
                  </a:lnTo>
                  <a:lnTo>
                    <a:pt x="811" y="562"/>
                  </a:lnTo>
                  <a:lnTo>
                    <a:pt x="835" y="549"/>
                  </a:lnTo>
                  <a:lnTo>
                    <a:pt x="857" y="534"/>
                  </a:lnTo>
                  <a:lnTo>
                    <a:pt x="878" y="519"/>
                  </a:lnTo>
                  <a:lnTo>
                    <a:pt x="899" y="502"/>
                  </a:lnTo>
                  <a:lnTo>
                    <a:pt x="920" y="485"/>
                  </a:lnTo>
                  <a:lnTo>
                    <a:pt x="938" y="468"/>
                  </a:lnTo>
                  <a:lnTo>
                    <a:pt x="955" y="447"/>
                  </a:lnTo>
                  <a:lnTo>
                    <a:pt x="974" y="428"/>
                  </a:lnTo>
                  <a:lnTo>
                    <a:pt x="989" y="408"/>
                  </a:lnTo>
                  <a:lnTo>
                    <a:pt x="1004" y="385"/>
                  </a:lnTo>
                  <a:lnTo>
                    <a:pt x="1019" y="364"/>
                  </a:lnTo>
                  <a:lnTo>
                    <a:pt x="1032" y="340"/>
                  </a:lnTo>
                  <a:lnTo>
                    <a:pt x="1045" y="317"/>
                  </a:lnTo>
                  <a:lnTo>
                    <a:pt x="1055" y="293"/>
                  </a:lnTo>
                  <a:lnTo>
                    <a:pt x="1066" y="269"/>
                  </a:lnTo>
                  <a:lnTo>
                    <a:pt x="1074" y="242"/>
                  </a:lnTo>
                  <a:lnTo>
                    <a:pt x="1081" y="216"/>
                  </a:lnTo>
                  <a:lnTo>
                    <a:pt x="1087" y="190"/>
                  </a:lnTo>
                  <a:lnTo>
                    <a:pt x="1092" y="163"/>
                  </a:lnTo>
                  <a:lnTo>
                    <a:pt x="1096" y="135"/>
                  </a:lnTo>
                  <a:lnTo>
                    <a:pt x="1098" y="107"/>
                  </a:lnTo>
                  <a:lnTo>
                    <a:pt x="1098" y="79"/>
                  </a:lnTo>
                  <a:lnTo>
                    <a:pt x="1098" y="79"/>
                  </a:lnTo>
                  <a:lnTo>
                    <a:pt x="1098" y="39"/>
                  </a:lnTo>
                  <a:lnTo>
                    <a:pt x="1092" y="0"/>
                  </a:lnTo>
                  <a:lnTo>
                    <a:pt x="1066" y="0"/>
                  </a:lnTo>
                  <a:lnTo>
                    <a:pt x="1066" y="0"/>
                  </a:lnTo>
                  <a:lnTo>
                    <a:pt x="1070" y="39"/>
                  </a:lnTo>
                  <a:lnTo>
                    <a:pt x="1072" y="79"/>
                  </a:lnTo>
                  <a:lnTo>
                    <a:pt x="1072" y="7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>
                <a:latin typeface="+mn-lt"/>
                <a:ea typeface="+mn-ea"/>
              </a:endParaRPr>
            </a:p>
          </p:txBody>
        </p:sp>
        <p:sp>
          <p:nvSpPr>
            <p:cNvPr id="24" name="Freeform 50"/>
            <p:cNvSpPr>
              <a:spLocks/>
            </p:cNvSpPr>
            <p:nvPr userDrawn="1"/>
          </p:nvSpPr>
          <p:spPr bwMode="auto">
            <a:xfrm>
              <a:off x="8348663" y="0"/>
              <a:ext cx="795337" cy="695325"/>
            </a:xfrm>
            <a:custGeom>
              <a:avLst/>
              <a:gdLst>
                <a:gd name="T0" fmla="*/ 519 w 519"/>
                <a:gd name="T1" fmla="*/ 406 h 466"/>
                <a:gd name="T2" fmla="*/ 519 w 519"/>
                <a:gd name="T3" fmla="*/ 406 h 466"/>
                <a:gd name="T4" fmla="*/ 492 w 519"/>
                <a:gd name="T5" fmla="*/ 408 h 466"/>
                <a:gd name="T6" fmla="*/ 492 w 519"/>
                <a:gd name="T7" fmla="*/ 408 h 466"/>
                <a:gd name="T8" fmla="*/ 449 w 519"/>
                <a:gd name="T9" fmla="*/ 406 h 466"/>
                <a:gd name="T10" fmla="*/ 408 w 519"/>
                <a:gd name="T11" fmla="*/ 398 h 466"/>
                <a:gd name="T12" fmla="*/ 368 w 519"/>
                <a:gd name="T13" fmla="*/ 389 h 466"/>
                <a:gd name="T14" fmla="*/ 329 w 519"/>
                <a:gd name="T15" fmla="*/ 376 h 466"/>
                <a:gd name="T16" fmla="*/ 293 w 519"/>
                <a:gd name="T17" fmla="*/ 359 h 466"/>
                <a:gd name="T18" fmla="*/ 258 w 519"/>
                <a:gd name="T19" fmla="*/ 338 h 466"/>
                <a:gd name="T20" fmla="*/ 226 w 519"/>
                <a:gd name="T21" fmla="*/ 316 h 466"/>
                <a:gd name="T22" fmla="*/ 196 w 519"/>
                <a:gd name="T23" fmla="*/ 289 h 466"/>
                <a:gd name="T24" fmla="*/ 167 w 519"/>
                <a:gd name="T25" fmla="*/ 259 h 466"/>
                <a:gd name="T26" fmla="*/ 141 w 519"/>
                <a:gd name="T27" fmla="*/ 229 h 466"/>
                <a:gd name="T28" fmla="*/ 120 w 519"/>
                <a:gd name="T29" fmla="*/ 195 h 466"/>
                <a:gd name="T30" fmla="*/ 100 w 519"/>
                <a:gd name="T31" fmla="*/ 160 h 466"/>
                <a:gd name="T32" fmla="*/ 85 w 519"/>
                <a:gd name="T33" fmla="*/ 122 h 466"/>
                <a:gd name="T34" fmla="*/ 73 w 519"/>
                <a:gd name="T35" fmla="*/ 83 h 466"/>
                <a:gd name="T36" fmla="*/ 64 w 519"/>
                <a:gd name="T37" fmla="*/ 43 h 466"/>
                <a:gd name="T38" fmla="*/ 60 w 519"/>
                <a:gd name="T39" fmla="*/ 0 h 466"/>
                <a:gd name="T40" fmla="*/ 0 w 519"/>
                <a:gd name="T41" fmla="*/ 0 h 466"/>
                <a:gd name="T42" fmla="*/ 0 w 519"/>
                <a:gd name="T43" fmla="*/ 0 h 466"/>
                <a:gd name="T44" fmla="*/ 2 w 519"/>
                <a:gd name="T45" fmla="*/ 24 h 466"/>
                <a:gd name="T46" fmla="*/ 6 w 519"/>
                <a:gd name="T47" fmla="*/ 49 h 466"/>
                <a:gd name="T48" fmla="*/ 9 w 519"/>
                <a:gd name="T49" fmla="*/ 71 h 466"/>
                <a:gd name="T50" fmla="*/ 15 w 519"/>
                <a:gd name="T51" fmla="*/ 94 h 466"/>
                <a:gd name="T52" fmla="*/ 21 w 519"/>
                <a:gd name="T53" fmla="*/ 118 h 466"/>
                <a:gd name="T54" fmla="*/ 28 w 519"/>
                <a:gd name="T55" fmla="*/ 139 h 466"/>
                <a:gd name="T56" fmla="*/ 45 w 519"/>
                <a:gd name="T57" fmla="*/ 182 h 466"/>
                <a:gd name="T58" fmla="*/ 68 w 519"/>
                <a:gd name="T59" fmla="*/ 223 h 466"/>
                <a:gd name="T60" fmla="*/ 92 w 519"/>
                <a:gd name="T61" fmla="*/ 261 h 466"/>
                <a:gd name="T62" fmla="*/ 120 w 519"/>
                <a:gd name="T63" fmla="*/ 297 h 466"/>
                <a:gd name="T64" fmla="*/ 152 w 519"/>
                <a:gd name="T65" fmla="*/ 331 h 466"/>
                <a:gd name="T66" fmla="*/ 188 w 519"/>
                <a:gd name="T67" fmla="*/ 361 h 466"/>
                <a:gd name="T68" fmla="*/ 226 w 519"/>
                <a:gd name="T69" fmla="*/ 387 h 466"/>
                <a:gd name="T70" fmla="*/ 265 w 519"/>
                <a:gd name="T71" fmla="*/ 410 h 466"/>
                <a:gd name="T72" fmla="*/ 306 w 519"/>
                <a:gd name="T73" fmla="*/ 430 h 466"/>
                <a:gd name="T74" fmla="*/ 350 w 519"/>
                <a:gd name="T75" fmla="*/ 445 h 466"/>
                <a:gd name="T76" fmla="*/ 372 w 519"/>
                <a:gd name="T77" fmla="*/ 451 h 466"/>
                <a:gd name="T78" fmla="*/ 397 w 519"/>
                <a:gd name="T79" fmla="*/ 456 h 466"/>
                <a:gd name="T80" fmla="*/ 419 w 519"/>
                <a:gd name="T81" fmla="*/ 460 h 466"/>
                <a:gd name="T82" fmla="*/ 444 w 519"/>
                <a:gd name="T83" fmla="*/ 464 h 466"/>
                <a:gd name="T84" fmla="*/ 468 w 519"/>
                <a:gd name="T85" fmla="*/ 466 h 466"/>
                <a:gd name="T86" fmla="*/ 492 w 519"/>
                <a:gd name="T87" fmla="*/ 466 h 466"/>
                <a:gd name="T88" fmla="*/ 492 w 519"/>
                <a:gd name="T89" fmla="*/ 466 h 466"/>
                <a:gd name="T90" fmla="*/ 519 w 519"/>
                <a:gd name="T91" fmla="*/ 466 h 466"/>
                <a:gd name="T92" fmla="*/ 519 w 519"/>
                <a:gd name="T93" fmla="*/ 40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9" h="466">
                  <a:moveTo>
                    <a:pt x="519" y="406"/>
                  </a:moveTo>
                  <a:lnTo>
                    <a:pt x="519" y="406"/>
                  </a:lnTo>
                  <a:lnTo>
                    <a:pt x="492" y="408"/>
                  </a:lnTo>
                  <a:lnTo>
                    <a:pt x="492" y="408"/>
                  </a:lnTo>
                  <a:lnTo>
                    <a:pt x="449" y="406"/>
                  </a:lnTo>
                  <a:lnTo>
                    <a:pt x="408" y="398"/>
                  </a:lnTo>
                  <a:lnTo>
                    <a:pt x="368" y="389"/>
                  </a:lnTo>
                  <a:lnTo>
                    <a:pt x="329" y="376"/>
                  </a:lnTo>
                  <a:lnTo>
                    <a:pt x="293" y="359"/>
                  </a:lnTo>
                  <a:lnTo>
                    <a:pt x="258" y="338"/>
                  </a:lnTo>
                  <a:lnTo>
                    <a:pt x="226" y="316"/>
                  </a:lnTo>
                  <a:lnTo>
                    <a:pt x="196" y="289"/>
                  </a:lnTo>
                  <a:lnTo>
                    <a:pt x="167" y="259"/>
                  </a:lnTo>
                  <a:lnTo>
                    <a:pt x="141" y="229"/>
                  </a:lnTo>
                  <a:lnTo>
                    <a:pt x="120" y="195"/>
                  </a:lnTo>
                  <a:lnTo>
                    <a:pt x="100" y="160"/>
                  </a:lnTo>
                  <a:lnTo>
                    <a:pt x="85" y="122"/>
                  </a:lnTo>
                  <a:lnTo>
                    <a:pt x="73" y="83"/>
                  </a:lnTo>
                  <a:lnTo>
                    <a:pt x="64" y="43"/>
                  </a:lnTo>
                  <a:lnTo>
                    <a:pt x="6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4"/>
                  </a:lnTo>
                  <a:lnTo>
                    <a:pt x="6" y="49"/>
                  </a:lnTo>
                  <a:lnTo>
                    <a:pt x="9" y="71"/>
                  </a:lnTo>
                  <a:lnTo>
                    <a:pt x="15" y="94"/>
                  </a:lnTo>
                  <a:lnTo>
                    <a:pt x="21" y="118"/>
                  </a:lnTo>
                  <a:lnTo>
                    <a:pt x="28" y="139"/>
                  </a:lnTo>
                  <a:lnTo>
                    <a:pt x="45" y="182"/>
                  </a:lnTo>
                  <a:lnTo>
                    <a:pt x="68" y="223"/>
                  </a:lnTo>
                  <a:lnTo>
                    <a:pt x="92" y="261"/>
                  </a:lnTo>
                  <a:lnTo>
                    <a:pt x="120" y="297"/>
                  </a:lnTo>
                  <a:lnTo>
                    <a:pt x="152" y="331"/>
                  </a:lnTo>
                  <a:lnTo>
                    <a:pt x="188" y="361"/>
                  </a:lnTo>
                  <a:lnTo>
                    <a:pt x="226" y="387"/>
                  </a:lnTo>
                  <a:lnTo>
                    <a:pt x="265" y="410"/>
                  </a:lnTo>
                  <a:lnTo>
                    <a:pt x="306" y="430"/>
                  </a:lnTo>
                  <a:lnTo>
                    <a:pt x="350" y="445"/>
                  </a:lnTo>
                  <a:lnTo>
                    <a:pt x="372" y="451"/>
                  </a:lnTo>
                  <a:lnTo>
                    <a:pt x="397" y="456"/>
                  </a:lnTo>
                  <a:lnTo>
                    <a:pt x="419" y="460"/>
                  </a:lnTo>
                  <a:lnTo>
                    <a:pt x="444" y="464"/>
                  </a:lnTo>
                  <a:lnTo>
                    <a:pt x="468" y="466"/>
                  </a:lnTo>
                  <a:lnTo>
                    <a:pt x="492" y="466"/>
                  </a:lnTo>
                  <a:lnTo>
                    <a:pt x="492" y="466"/>
                  </a:lnTo>
                  <a:lnTo>
                    <a:pt x="519" y="466"/>
                  </a:lnTo>
                  <a:lnTo>
                    <a:pt x="519" y="40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>
                <a:latin typeface="+mn-lt"/>
                <a:ea typeface="+mn-ea"/>
              </a:endParaRPr>
            </a:p>
          </p:txBody>
        </p:sp>
        <p:sp>
          <p:nvSpPr>
            <p:cNvPr id="25" name="Freeform 51"/>
            <p:cNvSpPr>
              <a:spLocks/>
            </p:cNvSpPr>
            <p:nvPr userDrawn="1"/>
          </p:nvSpPr>
          <p:spPr bwMode="auto">
            <a:xfrm>
              <a:off x="7912100" y="3235325"/>
              <a:ext cx="1231900" cy="1395413"/>
            </a:xfrm>
            <a:custGeom>
              <a:avLst/>
              <a:gdLst>
                <a:gd name="T0" fmla="*/ 788 w 803"/>
                <a:gd name="T1" fmla="*/ 778 h 936"/>
                <a:gd name="T2" fmla="*/ 735 w 803"/>
                <a:gd name="T3" fmla="*/ 823 h 936"/>
                <a:gd name="T4" fmla="*/ 675 w 803"/>
                <a:gd name="T5" fmla="*/ 861 h 936"/>
                <a:gd name="T6" fmla="*/ 611 w 803"/>
                <a:gd name="T7" fmla="*/ 889 h 936"/>
                <a:gd name="T8" fmla="*/ 542 w 803"/>
                <a:gd name="T9" fmla="*/ 908 h 936"/>
                <a:gd name="T10" fmla="*/ 466 w 803"/>
                <a:gd name="T11" fmla="*/ 913 h 936"/>
                <a:gd name="T12" fmla="*/ 421 w 803"/>
                <a:gd name="T13" fmla="*/ 912 h 936"/>
                <a:gd name="T14" fmla="*/ 335 w 803"/>
                <a:gd name="T15" fmla="*/ 893 h 936"/>
                <a:gd name="T16" fmla="*/ 218 w 803"/>
                <a:gd name="T17" fmla="*/ 838 h 936"/>
                <a:gd name="T18" fmla="*/ 124 w 803"/>
                <a:gd name="T19" fmla="*/ 752 h 936"/>
                <a:gd name="T20" fmla="*/ 57 w 803"/>
                <a:gd name="T21" fmla="*/ 641 h 936"/>
                <a:gd name="T22" fmla="*/ 27 w 803"/>
                <a:gd name="T23" fmla="*/ 536 h 936"/>
                <a:gd name="T24" fmla="*/ 23 w 803"/>
                <a:gd name="T25" fmla="*/ 468 h 936"/>
                <a:gd name="T26" fmla="*/ 25 w 803"/>
                <a:gd name="T27" fmla="*/ 423 h 936"/>
                <a:gd name="T28" fmla="*/ 42 w 803"/>
                <a:gd name="T29" fmla="*/ 337 h 936"/>
                <a:gd name="T30" fmla="*/ 98 w 803"/>
                <a:gd name="T31" fmla="*/ 220 h 936"/>
                <a:gd name="T32" fmla="*/ 184 w 803"/>
                <a:gd name="T33" fmla="*/ 126 h 936"/>
                <a:gd name="T34" fmla="*/ 293 w 803"/>
                <a:gd name="T35" fmla="*/ 58 h 936"/>
                <a:gd name="T36" fmla="*/ 399 w 803"/>
                <a:gd name="T37" fmla="*/ 28 h 936"/>
                <a:gd name="T38" fmla="*/ 466 w 803"/>
                <a:gd name="T39" fmla="*/ 23 h 936"/>
                <a:gd name="T40" fmla="*/ 517 w 803"/>
                <a:gd name="T41" fmla="*/ 27 h 936"/>
                <a:gd name="T42" fmla="*/ 589 w 803"/>
                <a:gd name="T43" fmla="*/ 40 h 936"/>
                <a:gd name="T44" fmla="*/ 654 w 803"/>
                <a:gd name="T45" fmla="*/ 64 h 936"/>
                <a:gd name="T46" fmla="*/ 716 w 803"/>
                <a:gd name="T47" fmla="*/ 100 h 936"/>
                <a:gd name="T48" fmla="*/ 771 w 803"/>
                <a:gd name="T49" fmla="*/ 143 h 936"/>
                <a:gd name="T50" fmla="*/ 803 w 803"/>
                <a:gd name="T51" fmla="*/ 143 h 936"/>
                <a:gd name="T52" fmla="*/ 733 w 803"/>
                <a:gd name="T53" fmla="*/ 85 h 936"/>
                <a:gd name="T54" fmla="*/ 673 w 803"/>
                <a:gd name="T55" fmla="*/ 49 h 936"/>
                <a:gd name="T56" fmla="*/ 609 w 803"/>
                <a:gd name="T57" fmla="*/ 23 h 936"/>
                <a:gd name="T58" fmla="*/ 540 w 803"/>
                <a:gd name="T59" fmla="*/ 6 h 936"/>
                <a:gd name="T60" fmla="*/ 466 w 803"/>
                <a:gd name="T61" fmla="*/ 0 h 936"/>
                <a:gd name="T62" fmla="*/ 419 w 803"/>
                <a:gd name="T63" fmla="*/ 4 h 936"/>
                <a:gd name="T64" fmla="*/ 350 w 803"/>
                <a:gd name="T65" fmla="*/ 15 h 936"/>
                <a:gd name="T66" fmla="*/ 286 w 803"/>
                <a:gd name="T67" fmla="*/ 38 h 936"/>
                <a:gd name="T68" fmla="*/ 169 w 803"/>
                <a:gd name="T69" fmla="*/ 107 h 936"/>
                <a:gd name="T70" fmla="*/ 79 w 803"/>
                <a:gd name="T71" fmla="*/ 207 h 936"/>
                <a:gd name="T72" fmla="*/ 28 w 803"/>
                <a:gd name="T73" fmla="*/ 308 h 936"/>
                <a:gd name="T74" fmla="*/ 10 w 803"/>
                <a:gd name="T75" fmla="*/ 374 h 936"/>
                <a:gd name="T76" fmla="*/ 0 w 803"/>
                <a:gd name="T77" fmla="*/ 444 h 936"/>
                <a:gd name="T78" fmla="*/ 0 w 803"/>
                <a:gd name="T79" fmla="*/ 493 h 936"/>
                <a:gd name="T80" fmla="*/ 10 w 803"/>
                <a:gd name="T81" fmla="*/ 562 h 936"/>
                <a:gd name="T82" fmla="*/ 28 w 803"/>
                <a:gd name="T83" fmla="*/ 630 h 936"/>
                <a:gd name="T84" fmla="*/ 79 w 803"/>
                <a:gd name="T85" fmla="*/ 729 h 936"/>
                <a:gd name="T86" fmla="*/ 169 w 803"/>
                <a:gd name="T87" fmla="*/ 829 h 936"/>
                <a:gd name="T88" fmla="*/ 286 w 803"/>
                <a:gd name="T89" fmla="*/ 898 h 936"/>
                <a:gd name="T90" fmla="*/ 350 w 803"/>
                <a:gd name="T91" fmla="*/ 921 h 936"/>
                <a:gd name="T92" fmla="*/ 419 w 803"/>
                <a:gd name="T93" fmla="*/ 934 h 936"/>
                <a:gd name="T94" fmla="*/ 466 w 803"/>
                <a:gd name="T95" fmla="*/ 936 h 936"/>
                <a:gd name="T96" fmla="*/ 540 w 803"/>
                <a:gd name="T97" fmla="*/ 930 h 936"/>
                <a:gd name="T98" fmla="*/ 609 w 803"/>
                <a:gd name="T99" fmla="*/ 913 h 936"/>
                <a:gd name="T100" fmla="*/ 673 w 803"/>
                <a:gd name="T101" fmla="*/ 887 h 936"/>
                <a:gd name="T102" fmla="*/ 733 w 803"/>
                <a:gd name="T103" fmla="*/ 853 h 936"/>
                <a:gd name="T104" fmla="*/ 803 w 803"/>
                <a:gd name="T105" fmla="*/ 759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03" h="936">
                  <a:moveTo>
                    <a:pt x="803" y="759"/>
                  </a:moveTo>
                  <a:lnTo>
                    <a:pt x="803" y="759"/>
                  </a:lnTo>
                  <a:lnTo>
                    <a:pt x="788" y="778"/>
                  </a:lnTo>
                  <a:lnTo>
                    <a:pt x="771" y="793"/>
                  </a:lnTo>
                  <a:lnTo>
                    <a:pt x="754" y="808"/>
                  </a:lnTo>
                  <a:lnTo>
                    <a:pt x="735" y="823"/>
                  </a:lnTo>
                  <a:lnTo>
                    <a:pt x="716" y="836"/>
                  </a:lnTo>
                  <a:lnTo>
                    <a:pt x="696" y="850"/>
                  </a:lnTo>
                  <a:lnTo>
                    <a:pt x="675" y="861"/>
                  </a:lnTo>
                  <a:lnTo>
                    <a:pt x="654" y="872"/>
                  </a:lnTo>
                  <a:lnTo>
                    <a:pt x="634" y="882"/>
                  </a:lnTo>
                  <a:lnTo>
                    <a:pt x="611" y="889"/>
                  </a:lnTo>
                  <a:lnTo>
                    <a:pt x="589" y="897"/>
                  </a:lnTo>
                  <a:lnTo>
                    <a:pt x="564" y="902"/>
                  </a:lnTo>
                  <a:lnTo>
                    <a:pt x="542" y="908"/>
                  </a:lnTo>
                  <a:lnTo>
                    <a:pt x="517" y="912"/>
                  </a:lnTo>
                  <a:lnTo>
                    <a:pt x="493" y="913"/>
                  </a:lnTo>
                  <a:lnTo>
                    <a:pt x="466" y="913"/>
                  </a:lnTo>
                  <a:lnTo>
                    <a:pt x="466" y="913"/>
                  </a:lnTo>
                  <a:lnTo>
                    <a:pt x="444" y="913"/>
                  </a:lnTo>
                  <a:lnTo>
                    <a:pt x="421" y="912"/>
                  </a:lnTo>
                  <a:lnTo>
                    <a:pt x="399" y="908"/>
                  </a:lnTo>
                  <a:lnTo>
                    <a:pt x="378" y="904"/>
                  </a:lnTo>
                  <a:lnTo>
                    <a:pt x="335" y="893"/>
                  </a:lnTo>
                  <a:lnTo>
                    <a:pt x="293" y="878"/>
                  </a:lnTo>
                  <a:lnTo>
                    <a:pt x="256" y="859"/>
                  </a:lnTo>
                  <a:lnTo>
                    <a:pt x="218" y="838"/>
                  </a:lnTo>
                  <a:lnTo>
                    <a:pt x="184" y="812"/>
                  </a:lnTo>
                  <a:lnTo>
                    <a:pt x="152" y="784"/>
                  </a:lnTo>
                  <a:lnTo>
                    <a:pt x="124" y="752"/>
                  </a:lnTo>
                  <a:lnTo>
                    <a:pt x="98" y="716"/>
                  </a:lnTo>
                  <a:lnTo>
                    <a:pt x="75" y="680"/>
                  </a:lnTo>
                  <a:lnTo>
                    <a:pt x="57" y="641"/>
                  </a:lnTo>
                  <a:lnTo>
                    <a:pt x="42" y="602"/>
                  </a:lnTo>
                  <a:lnTo>
                    <a:pt x="30" y="558"/>
                  </a:lnTo>
                  <a:lnTo>
                    <a:pt x="27" y="536"/>
                  </a:lnTo>
                  <a:lnTo>
                    <a:pt x="25" y="513"/>
                  </a:lnTo>
                  <a:lnTo>
                    <a:pt x="23" y="491"/>
                  </a:lnTo>
                  <a:lnTo>
                    <a:pt x="23" y="468"/>
                  </a:lnTo>
                  <a:lnTo>
                    <a:pt x="23" y="468"/>
                  </a:lnTo>
                  <a:lnTo>
                    <a:pt x="23" y="446"/>
                  </a:lnTo>
                  <a:lnTo>
                    <a:pt x="25" y="423"/>
                  </a:lnTo>
                  <a:lnTo>
                    <a:pt x="27" y="400"/>
                  </a:lnTo>
                  <a:lnTo>
                    <a:pt x="30" y="380"/>
                  </a:lnTo>
                  <a:lnTo>
                    <a:pt x="42" y="337"/>
                  </a:lnTo>
                  <a:lnTo>
                    <a:pt x="57" y="295"/>
                  </a:lnTo>
                  <a:lnTo>
                    <a:pt x="75" y="256"/>
                  </a:lnTo>
                  <a:lnTo>
                    <a:pt x="98" y="220"/>
                  </a:lnTo>
                  <a:lnTo>
                    <a:pt x="124" y="186"/>
                  </a:lnTo>
                  <a:lnTo>
                    <a:pt x="152" y="154"/>
                  </a:lnTo>
                  <a:lnTo>
                    <a:pt x="184" y="126"/>
                  </a:lnTo>
                  <a:lnTo>
                    <a:pt x="218" y="100"/>
                  </a:lnTo>
                  <a:lnTo>
                    <a:pt x="256" y="77"/>
                  </a:lnTo>
                  <a:lnTo>
                    <a:pt x="293" y="58"/>
                  </a:lnTo>
                  <a:lnTo>
                    <a:pt x="335" y="43"/>
                  </a:lnTo>
                  <a:lnTo>
                    <a:pt x="378" y="32"/>
                  </a:lnTo>
                  <a:lnTo>
                    <a:pt x="399" y="28"/>
                  </a:lnTo>
                  <a:lnTo>
                    <a:pt x="421" y="27"/>
                  </a:lnTo>
                  <a:lnTo>
                    <a:pt x="444" y="25"/>
                  </a:lnTo>
                  <a:lnTo>
                    <a:pt x="466" y="23"/>
                  </a:lnTo>
                  <a:lnTo>
                    <a:pt x="466" y="23"/>
                  </a:lnTo>
                  <a:lnTo>
                    <a:pt x="493" y="25"/>
                  </a:lnTo>
                  <a:lnTo>
                    <a:pt x="517" y="27"/>
                  </a:lnTo>
                  <a:lnTo>
                    <a:pt x="542" y="30"/>
                  </a:lnTo>
                  <a:lnTo>
                    <a:pt x="564" y="34"/>
                  </a:lnTo>
                  <a:lnTo>
                    <a:pt x="589" y="40"/>
                  </a:lnTo>
                  <a:lnTo>
                    <a:pt x="611" y="47"/>
                  </a:lnTo>
                  <a:lnTo>
                    <a:pt x="634" y="55"/>
                  </a:lnTo>
                  <a:lnTo>
                    <a:pt x="654" y="64"/>
                  </a:lnTo>
                  <a:lnTo>
                    <a:pt x="675" y="75"/>
                  </a:lnTo>
                  <a:lnTo>
                    <a:pt x="696" y="87"/>
                  </a:lnTo>
                  <a:lnTo>
                    <a:pt x="716" y="100"/>
                  </a:lnTo>
                  <a:lnTo>
                    <a:pt x="735" y="113"/>
                  </a:lnTo>
                  <a:lnTo>
                    <a:pt x="754" y="128"/>
                  </a:lnTo>
                  <a:lnTo>
                    <a:pt x="771" y="143"/>
                  </a:lnTo>
                  <a:lnTo>
                    <a:pt x="788" y="160"/>
                  </a:lnTo>
                  <a:lnTo>
                    <a:pt x="803" y="177"/>
                  </a:lnTo>
                  <a:lnTo>
                    <a:pt x="803" y="143"/>
                  </a:lnTo>
                  <a:lnTo>
                    <a:pt x="803" y="143"/>
                  </a:lnTo>
                  <a:lnTo>
                    <a:pt x="769" y="113"/>
                  </a:lnTo>
                  <a:lnTo>
                    <a:pt x="733" y="85"/>
                  </a:lnTo>
                  <a:lnTo>
                    <a:pt x="714" y="72"/>
                  </a:lnTo>
                  <a:lnTo>
                    <a:pt x="694" y="60"/>
                  </a:lnTo>
                  <a:lnTo>
                    <a:pt x="673" y="49"/>
                  </a:lnTo>
                  <a:lnTo>
                    <a:pt x="652" y="40"/>
                  </a:lnTo>
                  <a:lnTo>
                    <a:pt x="632" y="30"/>
                  </a:lnTo>
                  <a:lnTo>
                    <a:pt x="609" y="23"/>
                  </a:lnTo>
                  <a:lnTo>
                    <a:pt x="587" y="17"/>
                  </a:lnTo>
                  <a:lnTo>
                    <a:pt x="562" y="11"/>
                  </a:lnTo>
                  <a:lnTo>
                    <a:pt x="540" y="6"/>
                  </a:lnTo>
                  <a:lnTo>
                    <a:pt x="515" y="4"/>
                  </a:lnTo>
                  <a:lnTo>
                    <a:pt x="491" y="2"/>
                  </a:lnTo>
                  <a:lnTo>
                    <a:pt x="466" y="0"/>
                  </a:lnTo>
                  <a:lnTo>
                    <a:pt x="466" y="0"/>
                  </a:lnTo>
                  <a:lnTo>
                    <a:pt x="444" y="2"/>
                  </a:lnTo>
                  <a:lnTo>
                    <a:pt x="419" y="4"/>
                  </a:lnTo>
                  <a:lnTo>
                    <a:pt x="397" y="6"/>
                  </a:lnTo>
                  <a:lnTo>
                    <a:pt x="372" y="10"/>
                  </a:lnTo>
                  <a:lnTo>
                    <a:pt x="350" y="15"/>
                  </a:lnTo>
                  <a:lnTo>
                    <a:pt x="327" y="23"/>
                  </a:lnTo>
                  <a:lnTo>
                    <a:pt x="307" y="28"/>
                  </a:lnTo>
                  <a:lnTo>
                    <a:pt x="286" y="38"/>
                  </a:lnTo>
                  <a:lnTo>
                    <a:pt x="245" y="57"/>
                  </a:lnTo>
                  <a:lnTo>
                    <a:pt x="205" y="81"/>
                  </a:lnTo>
                  <a:lnTo>
                    <a:pt x="169" y="107"/>
                  </a:lnTo>
                  <a:lnTo>
                    <a:pt x="137" y="137"/>
                  </a:lnTo>
                  <a:lnTo>
                    <a:pt x="105" y="171"/>
                  </a:lnTo>
                  <a:lnTo>
                    <a:pt x="79" y="207"/>
                  </a:lnTo>
                  <a:lnTo>
                    <a:pt x="57" y="246"/>
                  </a:lnTo>
                  <a:lnTo>
                    <a:pt x="36" y="286"/>
                  </a:lnTo>
                  <a:lnTo>
                    <a:pt x="28" y="308"/>
                  </a:lnTo>
                  <a:lnTo>
                    <a:pt x="21" y="329"/>
                  </a:lnTo>
                  <a:lnTo>
                    <a:pt x="13" y="352"/>
                  </a:lnTo>
                  <a:lnTo>
                    <a:pt x="10" y="374"/>
                  </a:lnTo>
                  <a:lnTo>
                    <a:pt x="4" y="397"/>
                  </a:lnTo>
                  <a:lnTo>
                    <a:pt x="2" y="421"/>
                  </a:lnTo>
                  <a:lnTo>
                    <a:pt x="0" y="444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93"/>
                  </a:lnTo>
                  <a:lnTo>
                    <a:pt x="2" y="517"/>
                  </a:lnTo>
                  <a:lnTo>
                    <a:pt x="4" y="540"/>
                  </a:lnTo>
                  <a:lnTo>
                    <a:pt x="10" y="562"/>
                  </a:lnTo>
                  <a:lnTo>
                    <a:pt x="13" y="585"/>
                  </a:lnTo>
                  <a:lnTo>
                    <a:pt x="21" y="607"/>
                  </a:lnTo>
                  <a:lnTo>
                    <a:pt x="28" y="630"/>
                  </a:lnTo>
                  <a:lnTo>
                    <a:pt x="36" y="650"/>
                  </a:lnTo>
                  <a:lnTo>
                    <a:pt x="57" y="692"/>
                  </a:lnTo>
                  <a:lnTo>
                    <a:pt x="79" y="729"/>
                  </a:lnTo>
                  <a:lnTo>
                    <a:pt x="105" y="765"/>
                  </a:lnTo>
                  <a:lnTo>
                    <a:pt x="137" y="799"/>
                  </a:lnTo>
                  <a:lnTo>
                    <a:pt x="169" y="829"/>
                  </a:lnTo>
                  <a:lnTo>
                    <a:pt x="205" y="855"/>
                  </a:lnTo>
                  <a:lnTo>
                    <a:pt x="245" y="880"/>
                  </a:lnTo>
                  <a:lnTo>
                    <a:pt x="286" y="898"/>
                  </a:lnTo>
                  <a:lnTo>
                    <a:pt x="307" y="908"/>
                  </a:lnTo>
                  <a:lnTo>
                    <a:pt x="327" y="915"/>
                  </a:lnTo>
                  <a:lnTo>
                    <a:pt x="350" y="921"/>
                  </a:lnTo>
                  <a:lnTo>
                    <a:pt x="372" y="927"/>
                  </a:lnTo>
                  <a:lnTo>
                    <a:pt x="397" y="930"/>
                  </a:lnTo>
                  <a:lnTo>
                    <a:pt x="419" y="934"/>
                  </a:lnTo>
                  <a:lnTo>
                    <a:pt x="444" y="936"/>
                  </a:lnTo>
                  <a:lnTo>
                    <a:pt x="466" y="936"/>
                  </a:lnTo>
                  <a:lnTo>
                    <a:pt x="466" y="936"/>
                  </a:lnTo>
                  <a:lnTo>
                    <a:pt x="491" y="936"/>
                  </a:lnTo>
                  <a:lnTo>
                    <a:pt x="515" y="934"/>
                  </a:lnTo>
                  <a:lnTo>
                    <a:pt x="540" y="930"/>
                  </a:lnTo>
                  <a:lnTo>
                    <a:pt x="562" y="927"/>
                  </a:lnTo>
                  <a:lnTo>
                    <a:pt x="587" y="921"/>
                  </a:lnTo>
                  <a:lnTo>
                    <a:pt x="609" y="913"/>
                  </a:lnTo>
                  <a:lnTo>
                    <a:pt x="632" y="906"/>
                  </a:lnTo>
                  <a:lnTo>
                    <a:pt x="652" y="898"/>
                  </a:lnTo>
                  <a:lnTo>
                    <a:pt x="673" y="887"/>
                  </a:lnTo>
                  <a:lnTo>
                    <a:pt x="694" y="878"/>
                  </a:lnTo>
                  <a:lnTo>
                    <a:pt x="714" y="865"/>
                  </a:lnTo>
                  <a:lnTo>
                    <a:pt x="733" y="853"/>
                  </a:lnTo>
                  <a:lnTo>
                    <a:pt x="769" y="825"/>
                  </a:lnTo>
                  <a:lnTo>
                    <a:pt x="803" y="793"/>
                  </a:lnTo>
                  <a:lnTo>
                    <a:pt x="803" y="75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>
                <a:latin typeface="+mn-lt"/>
                <a:ea typeface="+mn-ea"/>
              </a:endParaRPr>
            </a:p>
          </p:txBody>
        </p:sp>
        <p:sp>
          <p:nvSpPr>
            <p:cNvPr id="26" name="Ellipse 39"/>
            <p:cNvSpPr/>
            <p:nvPr userDrawn="1"/>
          </p:nvSpPr>
          <p:spPr>
            <a:xfrm>
              <a:off x="130969" y="2506215"/>
              <a:ext cx="931863" cy="933450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/>
            </a:p>
          </p:txBody>
        </p:sp>
        <p:sp>
          <p:nvSpPr>
            <p:cNvPr id="27" name="Ellipse 42"/>
            <p:cNvSpPr/>
            <p:nvPr userDrawn="1"/>
          </p:nvSpPr>
          <p:spPr>
            <a:xfrm>
              <a:off x="1344611" y="3933031"/>
              <a:ext cx="1204913" cy="1203325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/>
            </a:p>
          </p:txBody>
        </p:sp>
        <p:sp>
          <p:nvSpPr>
            <p:cNvPr id="28" name="Ellipse 44"/>
            <p:cNvSpPr/>
            <p:nvPr userDrawn="1"/>
          </p:nvSpPr>
          <p:spPr>
            <a:xfrm>
              <a:off x="3252788" y="390525"/>
              <a:ext cx="784225" cy="78422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/>
            </a:p>
          </p:txBody>
        </p:sp>
        <p:sp>
          <p:nvSpPr>
            <p:cNvPr id="29" name="Ellipse 46"/>
            <p:cNvSpPr/>
            <p:nvPr userDrawn="1"/>
          </p:nvSpPr>
          <p:spPr>
            <a:xfrm>
              <a:off x="6962775" y="2189163"/>
              <a:ext cx="949325" cy="94932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/>
            </a:p>
          </p:txBody>
        </p:sp>
        <p:sp>
          <p:nvSpPr>
            <p:cNvPr id="30" name="Ellipse 48"/>
            <p:cNvSpPr/>
            <p:nvPr userDrawn="1"/>
          </p:nvSpPr>
          <p:spPr>
            <a:xfrm>
              <a:off x="6254750" y="347663"/>
              <a:ext cx="544513" cy="54451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/>
            </a:p>
          </p:txBody>
        </p:sp>
        <p:sp>
          <p:nvSpPr>
            <p:cNvPr id="31" name="Ellipse 50"/>
            <p:cNvSpPr/>
            <p:nvPr userDrawn="1"/>
          </p:nvSpPr>
          <p:spPr>
            <a:xfrm>
              <a:off x="8408988" y="1222375"/>
              <a:ext cx="431800" cy="4318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/>
            </a:p>
          </p:txBody>
        </p:sp>
        <p:sp>
          <p:nvSpPr>
            <p:cNvPr id="32" name="Ellipse 52"/>
            <p:cNvSpPr/>
            <p:nvPr userDrawn="1"/>
          </p:nvSpPr>
          <p:spPr>
            <a:xfrm>
              <a:off x="7208838" y="4392613"/>
              <a:ext cx="325437" cy="325437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/>
            </a:p>
          </p:txBody>
        </p:sp>
        <p:sp>
          <p:nvSpPr>
            <p:cNvPr id="33" name="Ellipse 54"/>
            <p:cNvSpPr/>
            <p:nvPr userDrawn="1"/>
          </p:nvSpPr>
          <p:spPr>
            <a:xfrm>
              <a:off x="1836738" y="1608138"/>
              <a:ext cx="325437" cy="325437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/>
            </a:p>
          </p:txBody>
        </p:sp>
        <p:sp>
          <p:nvSpPr>
            <p:cNvPr id="34" name="Ellipse 56"/>
            <p:cNvSpPr/>
            <p:nvPr userDrawn="1"/>
          </p:nvSpPr>
          <p:spPr>
            <a:xfrm>
              <a:off x="304800" y="4521200"/>
              <a:ext cx="179388" cy="180975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/>
            </a:p>
          </p:txBody>
        </p:sp>
        <p:sp>
          <p:nvSpPr>
            <p:cNvPr id="35" name="Ellipse 58"/>
            <p:cNvSpPr/>
            <p:nvPr userDrawn="1"/>
          </p:nvSpPr>
          <p:spPr>
            <a:xfrm>
              <a:off x="2786062" y="3439665"/>
              <a:ext cx="341312" cy="3429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/>
            </a:p>
          </p:txBody>
        </p:sp>
        <p:sp>
          <p:nvSpPr>
            <p:cNvPr id="37" name="Ellipse 46"/>
            <p:cNvSpPr/>
            <p:nvPr userDrawn="1"/>
          </p:nvSpPr>
          <p:spPr>
            <a:xfrm>
              <a:off x="5780087" y="3498802"/>
              <a:ext cx="949325" cy="94932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/>
            </a:p>
          </p:txBody>
        </p:sp>
      </p:grp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226-7C24-4071-BEAC-A3B217A405C6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8BF-8E1C-4624-BEE2-DAB428840C9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2438402" y="3706073"/>
            <a:ext cx="6893981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2">
                    <a:lumMod val="7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2438400" y="2433011"/>
            <a:ext cx="6893981" cy="1060883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单击此处添加您的标题文字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3167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4294967295" pos="4967">
          <p15:clr>
            <a:srgbClr val="FBAE40"/>
          </p15:clr>
        </p15:guide>
        <p15:guide id="4294967295" orient="horz" pos="2160">
          <p15:clr>
            <a:srgbClr val="FBAE40"/>
          </p15:clr>
        </p15:guide>
        <p15:guide id="4294967295" pos="66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226-7C24-4071-BEAC-A3B217A405C6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8BF-8E1C-4624-BEE2-DAB428840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045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226-7C24-4071-BEAC-A3B217A405C6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8BF-8E1C-4624-BEE2-DAB428840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1602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329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518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809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055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9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4949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48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97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226-7C24-4071-BEAC-A3B217A405C6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8BF-8E1C-4624-BEE2-DAB428840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0750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257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62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40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226-7C24-4071-BEAC-A3B217A405C6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8BF-8E1C-4624-BEE2-DAB428840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83127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226-7C24-4071-BEAC-A3B217A405C6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8BF-8E1C-4624-BEE2-DAB428840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80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226-7C24-4071-BEAC-A3B217A405C6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8BF-8E1C-4624-BEE2-DAB428840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55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226-7C24-4071-BEAC-A3B217A405C6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8BF-8E1C-4624-BEE2-DAB428840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476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226-7C24-4071-BEAC-A3B217A405C6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8BF-8E1C-4624-BEE2-DAB428840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613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226-7C24-4071-BEAC-A3B217A405C6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8BF-8E1C-4624-BEE2-DAB428840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00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D226-7C24-4071-BEAC-A3B217A405C6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8BF-8E1C-4624-BEE2-DAB428840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74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/>
          <p:nvPr/>
        </p:nvSpPr>
        <p:spPr>
          <a:xfrm>
            <a:off x="0" y="1"/>
            <a:ext cx="12192000" cy="687273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7000">
                <a:srgbClr val="ECE8E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0D226-7C24-4071-BEAC-A3B217A405C6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E8BF-8E1C-4624-BEE2-DAB428840C9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60401" y="200657"/>
            <a:ext cx="10954457" cy="928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660401" y="1329873"/>
            <a:ext cx="10954457" cy="5139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382122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baseline="0">
          <a:solidFill>
            <a:schemeClr val="accent1"/>
          </a:solidFill>
          <a:effectLst/>
          <a:latin typeface="+mj-ea"/>
          <a:ea typeface="+mj-ea"/>
          <a:cs typeface="+mj-cs"/>
        </a:defRPr>
      </a:lvl1pPr>
    </p:titleStyle>
    <p:bodyStyle>
      <a:lvl1pPr marL="357188" indent="-357188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70000"/>
        <a:buFont typeface="Wingdings 2" panose="05020102010507070707" pitchFamily="18" charset="2"/>
        <a:buChar char=""/>
        <a:defRPr lang="zh-CN" altLang="en-US" sz="2600" kern="1200" baseline="0" dirty="0" smtClean="0">
          <a:solidFill>
            <a:schemeClr val="accent2">
              <a:lumMod val="75000"/>
            </a:schemeClr>
          </a:solidFill>
          <a:latin typeface="+mn-ea"/>
          <a:ea typeface="+mn-ea"/>
          <a:cs typeface="+mn-cs"/>
        </a:defRPr>
      </a:lvl1pPr>
      <a:lvl2pPr marL="357188" indent="-357188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16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299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294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70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0530A99PPBG">
  <a:themeElements>
    <a:clrScheme name="自定义 392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BA836A"/>
      </a:accent1>
      <a:accent2>
        <a:srgbClr val="D9BFA7"/>
      </a:accent2>
      <a:accent3>
        <a:srgbClr val="9EAA62"/>
      </a:accent3>
      <a:accent4>
        <a:srgbClr val="60869E"/>
      </a:accent4>
      <a:accent5>
        <a:srgbClr val="DAD378"/>
      </a:accent5>
      <a:accent6>
        <a:srgbClr val="E15A5A"/>
      </a:accent6>
      <a:hlink>
        <a:srgbClr val="00B0F0"/>
      </a:hlink>
      <a:folHlink>
        <a:srgbClr val="AFB2B4"/>
      </a:folHlink>
    </a:clrScheme>
    <a:fontScheme name="自定义 7">
      <a:majorFont>
        <a:latin typeface="Arial"/>
        <a:ea typeface="微软雅黑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A000120150306A10KPBG</Template>
  <TotalTime>1</TotalTime>
  <Words>20</Words>
  <Application>Microsoft Office PowerPoint</Application>
  <PresentationFormat>自定义</PresentationFormat>
  <Paragraphs>5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A000120140530A99PPBG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2015-06-25T05:19:41Z</dcterms:created>
  <dcterms:modified xsi:type="dcterms:W3CDTF">2017-08-18T05:46:33Z</dcterms:modified>
</cp:coreProperties>
</file>