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75908-A3D7-44DD-A7F1-432EE9F00B9A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93FD-05E4-42BA-99A1-2373182AC7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50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文本框 97"/>
          <p:cNvSpPr txBox="1"/>
          <p:nvPr/>
        </p:nvSpPr>
        <p:spPr>
          <a:xfrm>
            <a:off x="4007768" y="11663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2400" dirty="0">
                <a:solidFill>
                  <a:srgbClr val="3842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在这里补充本页标题</a:t>
            </a:r>
            <a:r>
              <a:rPr lang="en-US" altLang="zh-CN" sz="4800" dirty="0">
                <a:solidFill>
                  <a:srgbClr val="3842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800" dirty="0">
                <a:solidFill>
                  <a:srgbClr val="3842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200" dirty="0">
                <a:solidFill>
                  <a:srgbClr val="384254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Click here to add your </a:t>
            </a:r>
            <a:r>
              <a:rPr lang="en-US" altLang="zh-CN" sz="1200" dirty="0" err="1">
                <a:solidFill>
                  <a:srgbClr val="384254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titleClick</a:t>
            </a:r>
            <a:r>
              <a:rPr lang="en-US" altLang="zh-CN" sz="1200" dirty="0">
                <a:solidFill>
                  <a:srgbClr val="384254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here to add your title</a:t>
            </a:r>
            <a:endParaRPr lang="zh-CN" altLang="en-US" sz="1200" dirty="0">
              <a:solidFill>
                <a:srgbClr val="384254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1271464" y="1844824"/>
            <a:ext cx="1728192" cy="1728192"/>
          </a:xfrm>
          <a:prstGeom prst="ellipse">
            <a:avLst/>
          </a:prstGeom>
          <a:solidFill>
            <a:srgbClr val="5A3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3935760" y="1844824"/>
            <a:ext cx="1728192" cy="1728192"/>
          </a:xfrm>
          <a:prstGeom prst="ellipse">
            <a:avLst/>
          </a:prstGeom>
          <a:solidFill>
            <a:srgbClr val="145A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6600056" y="1844824"/>
            <a:ext cx="1728192" cy="1728192"/>
          </a:xfrm>
          <a:prstGeom prst="ellipse">
            <a:avLst/>
          </a:prstGeom>
          <a:solidFill>
            <a:srgbClr val="F58D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9264352" y="1844824"/>
            <a:ext cx="1728192" cy="1728192"/>
          </a:xfrm>
          <a:prstGeom prst="ellipse">
            <a:avLst/>
          </a:prstGeom>
          <a:solidFill>
            <a:srgbClr val="07B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1" name="饼形 110"/>
          <p:cNvSpPr/>
          <p:nvPr/>
        </p:nvSpPr>
        <p:spPr>
          <a:xfrm>
            <a:off x="1343472" y="1916832"/>
            <a:ext cx="1584176" cy="1584176"/>
          </a:xfrm>
          <a:prstGeom prst="pie">
            <a:avLst>
              <a:gd name="adj1" fmla="val 1410517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2" name="饼形 111"/>
          <p:cNvSpPr/>
          <p:nvPr/>
        </p:nvSpPr>
        <p:spPr>
          <a:xfrm>
            <a:off x="4007768" y="1916832"/>
            <a:ext cx="1584176" cy="1584176"/>
          </a:xfrm>
          <a:prstGeom prst="pie">
            <a:avLst>
              <a:gd name="adj1" fmla="val 6777968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3" name="饼形 112"/>
          <p:cNvSpPr/>
          <p:nvPr/>
        </p:nvSpPr>
        <p:spPr>
          <a:xfrm>
            <a:off x="6672064" y="1916832"/>
            <a:ext cx="1584176" cy="1584176"/>
          </a:xfrm>
          <a:prstGeom prst="pie">
            <a:avLst>
              <a:gd name="adj1" fmla="val 758161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4" name="饼形 113"/>
          <p:cNvSpPr/>
          <p:nvPr/>
        </p:nvSpPr>
        <p:spPr>
          <a:xfrm>
            <a:off x="9336360" y="1916832"/>
            <a:ext cx="1584176" cy="1584176"/>
          </a:xfrm>
          <a:prstGeom prst="pie">
            <a:avLst>
              <a:gd name="adj1" fmla="val 10544758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1343472" y="398237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 smtClean="0">
                <a:solidFill>
                  <a:srgbClr val="5A39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endParaRPr lang="zh-CN" altLang="en-US" sz="5000" b="1" dirty="0">
              <a:solidFill>
                <a:srgbClr val="5A39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4007768" y="398237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 smtClean="0">
                <a:solidFill>
                  <a:srgbClr val="145A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5000" b="1" dirty="0">
                <a:solidFill>
                  <a:srgbClr val="145A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5000" b="1" dirty="0" smtClean="0">
                <a:solidFill>
                  <a:srgbClr val="145A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5000" b="1" dirty="0">
              <a:solidFill>
                <a:srgbClr val="145A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6672064" y="398237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 smtClean="0">
                <a:solidFill>
                  <a:srgbClr val="F58D0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5000" b="1" dirty="0">
              <a:solidFill>
                <a:srgbClr val="F58D0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9336360" y="398237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 smtClean="0">
                <a:solidFill>
                  <a:srgbClr val="00BE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zh-CN" altLang="en-US" sz="5000" b="1" dirty="0">
              <a:solidFill>
                <a:srgbClr val="00BE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1271464" y="4728989"/>
            <a:ext cx="172819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2121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2121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填写内容在这里填写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3935760" y="4728989"/>
            <a:ext cx="172819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2121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2121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填写内容在这里填写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6600056" y="4728989"/>
            <a:ext cx="172819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2121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2121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填写内容在这里填写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文本框 121"/>
          <p:cNvSpPr txBox="1"/>
          <p:nvPr/>
        </p:nvSpPr>
        <p:spPr>
          <a:xfrm>
            <a:off x="9336360" y="4728989"/>
            <a:ext cx="172819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2121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2121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填写内容在这里填写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zh-CN" altLang="en-US" sz="1200" dirty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在这里填写</a:t>
            </a:r>
            <a:r>
              <a:rPr lang="zh-CN" altLang="en-US" sz="1200" dirty="0" smtClean="0">
                <a:solidFill>
                  <a:srgbClr val="7373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1200" dirty="0">
              <a:solidFill>
                <a:srgbClr val="7373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d77d29ed5c38b8af385cbf2716ebda54ea21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自定义</PresentationFormat>
  <Paragraphs>18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2015-07-15T07:19:39Z</dcterms:created>
  <dcterms:modified xsi:type="dcterms:W3CDTF">2017-08-21T06:59:28Z</dcterms:modified>
</cp:coreProperties>
</file>