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64" r:id="rId3"/>
    <p:sldId id="265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211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04040"/>
    <a:srgbClr val="595959"/>
    <a:srgbClr val="DADADA"/>
    <a:srgbClr val="9C9C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74" y="-108"/>
      </p:cViewPr>
      <p:guideLst>
        <p:guide orient="horz" pos="2160"/>
        <p:guide pos="2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63F2D-CA04-4621-94F7-4D86328F105D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31388-99FE-4FB6-96F3-460795F6911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9673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573157"/>
            <a:ext cx="12192000" cy="297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任意多边形 9"/>
          <p:cNvSpPr/>
          <p:nvPr userDrawn="1"/>
        </p:nvSpPr>
        <p:spPr>
          <a:xfrm>
            <a:off x="9061449" y="6573155"/>
            <a:ext cx="3143250" cy="297544"/>
          </a:xfrm>
          <a:custGeom>
            <a:avLst/>
            <a:gdLst>
              <a:gd name="connsiteX0" fmla="*/ 165100 w 3143250"/>
              <a:gd name="connsiteY0" fmla="*/ 0 h 297544"/>
              <a:gd name="connsiteX1" fmla="*/ 167821 w 3143250"/>
              <a:gd name="connsiteY1" fmla="*/ 4904 h 297544"/>
              <a:gd name="connsiteX2" fmla="*/ 167821 w 3143250"/>
              <a:gd name="connsiteY2" fmla="*/ 1 h 297544"/>
              <a:gd name="connsiteX3" fmla="*/ 3143250 w 3143250"/>
              <a:gd name="connsiteY3" fmla="*/ 1 h 297544"/>
              <a:gd name="connsiteX4" fmla="*/ 3143250 w 3143250"/>
              <a:gd name="connsiteY4" fmla="*/ 297544 h 297544"/>
              <a:gd name="connsiteX5" fmla="*/ 167821 w 3143250"/>
              <a:gd name="connsiteY5" fmla="*/ 297544 h 297544"/>
              <a:gd name="connsiteX6" fmla="*/ 167821 w 3143250"/>
              <a:gd name="connsiteY6" fmla="*/ 297543 h 297544"/>
              <a:gd name="connsiteX7" fmla="*/ 0 w 3143250"/>
              <a:gd name="connsiteY7" fmla="*/ 297543 h 297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3250" h="297544">
                <a:moveTo>
                  <a:pt x="165100" y="0"/>
                </a:moveTo>
                <a:lnTo>
                  <a:pt x="167821" y="4904"/>
                </a:lnTo>
                <a:lnTo>
                  <a:pt x="167821" y="1"/>
                </a:lnTo>
                <a:lnTo>
                  <a:pt x="3143250" y="1"/>
                </a:lnTo>
                <a:lnTo>
                  <a:pt x="3143250" y="297544"/>
                </a:lnTo>
                <a:lnTo>
                  <a:pt x="167821" y="297544"/>
                </a:lnTo>
                <a:lnTo>
                  <a:pt x="167821" y="297543"/>
                </a:lnTo>
                <a:lnTo>
                  <a:pt x="0" y="297543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 userDrawn="1"/>
        </p:nvSpPr>
        <p:spPr>
          <a:xfrm>
            <a:off x="11182350" y="288728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LOGO</a:t>
            </a:r>
            <a:endParaRPr lang="zh-CN" altLang="en-US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10379129" y="6542962"/>
            <a:ext cx="731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TEXT</a:t>
            </a:r>
            <a:endParaRPr lang="zh-CN" altLang="en-US" dirty="0" smtClean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0381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435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5574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2281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9135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849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412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5564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029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773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60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0" y="232227"/>
            <a:ext cx="4069724" cy="513112"/>
            <a:chOff x="0" y="188686"/>
            <a:chExt cx="3304862" cy="571169"/>
          </a:xfrm>
        </p:grpSpPr>
        <p:sp>
          <p:nvSpPr>
            <p:cNvPr id="8" name="矩形 7"/>
            <p:cNvSpPr/>
            <p:nvPr/>
          </p:nvSpPr>
          <p:spPr>
            <a:xfrm>
              <a:off x="0" y="188686"/>
              <a:ext cx="2653048" cy="571169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/>
          </p:nvSpPr>
          <p:spPr>
            <a:xfrm>
              <a:off x="3126499" y="190502"/>
              <a:ext cx="178363" cy="56935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2730525" y="190502"/>
              <a:ext cx="296010" cy="569352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/>
            </a:p>
          </p:txBody>
        </p:sp>
      </p:grpSp>
      <p:sp>
        <p:nvSpPr>
          <p:cNvPr id="11" name="文本框 10"/>
          <p:cNvSpPr txBox="1"/>
          <p:nvPr userDrawn="1"/>
        </p:nvSpPr>
        <p:spPr>
          <a:xfrm>
            <a:off x="38269" y="319506"/>
            <a:ext cx="2808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b="1" dirty="0" smtClean="0">
                <a:solidFill>
                  <a:schemeClr val="bg1"/>
                </a:solidFill>
                <a:latin typeface="方正风雅宋简体" panose="02000000000000000000" pitchFamily="2" charset="-122"/>
                <a:ea typeface="方正风雅宋简体" panose="02000000000000000000" pitchFamily="2" charset="-122"/>
              </a:rPr>
              <a:t>ADD YOUR TEXT HERE</a:t>
            </a:r>
            <a:endParaRPr lang="zh-CN" altLang="en-US" sz="1600" b="1" dirty="0" smtClean="0">
              <a:solidFill>
                <a:schemeClr val="bg1"/>
              </a:solidFill>
              <a:latin typeface="方正风雅宋简体" panose="02000000000000000000" pitchFamily="2" charset="-122"/>
              <a:ea typeface="方正风雅宋简体" panose="02000000000000000000" pitchFamily="2" charset="-122"/>
            </a:endParaRPr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2802724" y="366433"/>
            <a:ext cx="313963" cy="225995"/>
            <a:chOff x="6426557" y="1880314"/>
            <a:chExt cx="386368" cy="296216"/>
          </a:xfrm>
        </p:grpSpPr>
        <p:sp>
          <p:nvSpPr>
            <p:cNvPr id="13" name="燕尾形 12"/>
            <p:cNvSpPr/>
            <p:nvPr/>
          </p:nvSpPr>
          <p:spPr>
            <a:xfrm>
              <a:off x="6426557" y="1880314"/>
              <a:ext cx="218942" cy="296216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燕尾形 13"/>
            <p:cNvSpPr/>
            <p:nvPr/>
          </p:nvSpPr>
          <p:spPr>
            <a:xfrm>
              <a:off x="6593983" y="1880314"/>
              <a:ext cx="218942" cy="296216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5" name="矩形 14"/>
          <p:cNvSpPr/>
          <p:nvPr userDrawn="1"/>
        </p:nvSpPr>
        <p:spPr>
          <a:xfrm>
            <a:off x="0" y="6573157"/>
            <a:ext cx="12192000" cy="297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 userDrawn="1"/>
        </p:nvSpPr>
        <p:spPr>
          <a:xfrm>
            <a:off x="9061449" y="6573155"/>
            <a:ext cx="3143250" cy="297544"/>
          </a:xfrm>
          <a:custGeom>
            <a:avLst/>
            <a:gdLst>
              <a:gd name="connsiteX0" fmla="*/ 165100 w 3143250"/>
              <a:gd name="connsiteY0" fmla="*/ 0 h 297544"/>
              <a:gd name="connsiteX1" fmla="*/ 167821 w 3143250"/>
              <a:gd name="connsiteY1" fmla="*/ 4904 h 297544"/>
              <a:gd name="connsiteX2" fmla="*/ 167821 w 3143250"/>
              <a:gd name="connsiteY2" fmla="*/ 1 h 297544"/>
              <a:gd name="connsiteX3" fmla="*/ 3143250 w 3143250"/>
              <a:gd name="connsiteY3" fmla="*/ 1 h 297544"/>
              <a:gd name="connsiteX4" fmla="*/ 3143250 w 3143250"/>
              <a:gd name="connsiteY4" fmla="*/ 297544 h 297544"/>
              <a:gd name="connsiteX5" fmla="*/ 167821 w 3143250"/>
              <a:gd name="connsiteY5" fmla="*/ 297544 h 297544"/>
              <a:gd name="connsiteX6" fmla="*/ 167821 w 3143250"/>
              <a:gd name="connsiteY6" fmla="*/ 297543 h 297544"/>
              <a:gd name="connsiteX7" fmla="*/ 0 w 3143250"/>
              <a:gd name="connsiteY7" fmla="*/ 297543 h 297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43250" h="297544">
                <a:moveTo>
                  <a:pt x="165100" y="0"/>
                </a:moveTo>
                <a:lnTo>
                  <a:pt x="167821" y="4904"/>
                </a:lnTo>
                <a:lnTo>
                  <a:pt x="167821" y="1"/>
                </a:lnTo>
                <a:lnTo>
                  <a:pt x="3143250" y="1"/>
                </a:lnTo>
                <a:lnTo>
                  <a:pt x="3143250" y="297544"/>
                </a:lnTo>
                <a:lnTo>
                  <a:pt x="167821" y="297544"/>
                </a:lnTo>
                <a:lnTo>
                  <a:pt x="167821" y="297543"/>
                </a:lnTo>
                <a:lnTo>
                  <a:pt x="0" y="297543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8" name="文本框 17"/>
          <p:cNvSpPr txBox="1"/>
          <p:nvPr userDrawn="1"/>
        </p:nvSpPr>
        <p:spPr>
          <a:xfrm>
            <a:off x="11182350" y="288728"/>
            <a:ext cx="841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LOGO</a:t>
            </a:r>
            <a:endParaRPr lang="zh-CN" altLang="en-US" dirty="0" smtClean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9" name="文本框 18"/>
          <p:cNvSpPr txBox="1"/>
          <p:nvPr userDrawn="1"/>
        </p:nvSpPr>
        <p:spPr>
          <a:xfrm>
            <a:off x="10379129" y="6542962"/>
            <a:ext cx="731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  <a:latin typeface="+mn-ea"/>
              </a:rPr>
              <a:t>TEXT</a:t>
            </a:r>
            <a:endParaRPr lang="zh-CN" altLang="en-US" dirty="0" smtClean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942793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8961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340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60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761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368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4408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247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0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965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515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074A-BB88-499C-B943-F266D2C94109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DFB1A-B182-44C2-B360-C2BFCBF3A2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129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2017/8/21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91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/>
          <p:cNvCxnSpPr/>
          <p:nvPr/>
        </p:nvCxnSpPr>
        <p:spPr>
          <a:xfrm flipV="1">
            <a:off x="0" y="3544938"/>
            <a:ext cx="12192000" cy="3001006"/>
          </a:xfrm>
          <a:prstGeom prst="line">
            <a:avLst/>
          </a:prstGeom>
          <a:ln w="190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组合 68"/>
          <p:cNvGrpSpPr/>
          <p:nvPr/>
        </p:nvGrpSpPr>
        <p:grpSpPr>
          <a:xfrm>
            <a:off x="1974383" y="4169261"/>
            <a:ext cx="1124856" cy="1595164"/>
            <a:chOff x="1066801" y="4847431"/>
            <a:chExt cx="368300" cy="5222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39" name="Freeform 37"/>
            <p:cNvSpPr>
              <a:spLocks noEditPoints="1"/>
            </p:cNvSpPr>
            <p:nvPr/>
          </p:nvSpPr>
          <p:spPr bwMode="auto">
            <a:xfrm>
              <a:off x="1066801" y="4847431"/>
              <a:ext cx="368300" cy="522288"/>
            </a:xfrm>
            <a:custGeom>
              <a:avLst/>
              <a:gdLst>
                <a:gd name="T0" fmla="*/ 151 w 151"/>
                <a:gd name="T1" fmla="*/ 76 h 214"/>
                <a:gd name="T2" fmla="*/ 75 w 151"/>
                <a:gd name="T3" fmla="*/ 0 h 214"/>
                <a:gd name="T4" fmla="*/ 0 w 151"/>
                <a:gd name="T5" fmla="*/ 76 h 214"/>
                <a:gd name="T6" fmla="*/ 8 w 151"/>
                <a:gd name="T7" fmla="*/ 108 h 214"/>
                <a:gd name="T8" fmla="*/ 9 w 151"/>
                <a:gd name="T9" fmla="*/ 110 h 214"/>
                <a:gd name="T10" fmla="*/ 61 w 151"/>
                <a:gd name="T11" fmla="*/ 206 h 214"/>
                <a:gd name="T12" fmla="*/ 78 w 151"/>
                <a:gd name="T13" fmla="*/ 213 h 214"/>
                <a:gd name="T14" fmla="*/ 90 w 151"/>
                <a:gd name="T15" fmla="*/ 206 h 214"/>
                <a:gd name="T16" fmla="*/ 140 w 151"/>
                <a:gd name="T17" fmla="*/ 114 h 214"/>
                <a:gd name="T18" fmla="*/ 151 w 151"/>
                <a:gd name="T19" fmla="*/ 76 h 214"/>
                <a:gd name="T20" fmla="*/ 75 w 151"/>
                <a:gd name="T21" fmla="*/ 168 h 214"/>
                <a:gd name="T22" fmla="*/ 66 w 151"/>
                <a:gd name="T23" fmla="*/ 150 h 214"/>
                <a:gd name="T24" fmla="*/ 75 w 151"/>
                <a:gd name="T25" fmla="*/ 151 h 214"/>
                <a:gd name="T26" fmla="*/ 85 w 151"/>
                <a:gd name="T27" fmla="*/ 150 h 214"/>
                <a:gd name="T28" fmla="*/ 75 w 151"/>
                <a:gd name="T29" fmla="*/ 168 h 214"/>
                <a:gd name="T30" fmla="*/ 75 w 151"/>
                <a:gd name="T31" fmla="*/ 31 h 214"/>
                <a:gd name="T32" fmla="*/ 121 w 151"/>
                <a:gd name="T33" fmla="*/ 76 h 214"/>
                <a:gd name="T34" fmla="*/ 113 w 151"/>
                <a:gd name="T35" fmla="*/ 100 h 214"/>
                <a:gd name="T36" fmla="*/ 111 w 151"/>
                <a:gd name="T37" fmla="*/ 103 h 214"/>
                <a:gd name="T38" fmla="*/ 75 w 151"/>
                <a:gd name="T39" fmla="*/ 121 h 214"/>
                <a:gd name="T40" fmla="*/ 30 w 151"/>
                <a:gd name="T41" fmla="*/ 76 h 214"/>
                <a:gd name="T42" fmla="*/ 75 w 151"/>
                <a:gd name="T43" fmla="*/ 31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1" h="214">
                  <a:moveTo>
                    <a:pt x="151" y="76"/>
                  </a:moveTo>
                  <a:cubicBezTo>
                    <a:pt x="151" y="34"/>
                    <a:pt x="117" y="0"/>
                    <a:pt x="75" y="0"/>
                  </a:cubicBezTo>
                  <a:cubicBezTo>
                    <a:pt x="34" y="0"/>
                    <a:pt x="0" y="34"/>
                    <a:pt x="0" y="76"/>
                  </a:cubicBezTo>
                  <a:cubicBezTo>
                    <a:pt x="0" y="87"/>
                    <a:pt x="3" y="98"/>
                    <a:pt x="8" y="108"/>
                  </a:cubicBezTo>
                  <a:cubicBezTo>
                    <a:pt x="8" y="109"/>
                    <a:pt x="8" y="109"/>
                    <a:pt x="9" y="110"/>
                  </a:cubicBezTo>
                  <a:cubicBezTo>
                    <a:pt x="61" y="206"/>
                    <a:pt x="61" y="206"/>
                    <a:pt x="61" y="206"/>
                  </a:cubicBezTo>
                  <a:cubicBezTo>
                    <a:pt x="64" y="212"/>
                    <a:pt x="71" y="214"/>
                    <a:pt x="78" y="213"/>
                  </a:cubicBezTo>
                  <a:cubicBezTo>
                    <a:pt x="83" y="212"/>
                    <a:pt x="87" y="210"/>
                    <a:pt x="90" y="206"/>
                  </a:cubicBezTo>
                  <a:cubicBezTo>
                    <a:pt x="140" y="114"/>
                    <a:pt x="140" y="114"/>
                    <a:pt x="140" y="114"/>
                  </a:cubicBezTo>
                  <a:cubicBezTo>
                    <a:pt x="147" y="103"/>
                    <a:pt x="151" y="90"/>
                    <a:pt x="151" y="76"/>
                  </a:cubicBezTo>
                  <a:close/>
                  <a:moveTo>
                    <a:pt x="75" y="168"/>
                  </a:moveTo>
                  <a:cubicBezTo>
                    <a:pt x="66" y="150"/>
                    <a:pt x="66" y="150"/>
                    <a:pt x="66" y="150"/>
                  </a:cubicBezTo>
                  <a:cubicBezTo>
                    <a:pt x="69" y="150"/>
                    <a:pt x="72" y="151"/>
                    <a:pt x="75" y="151"/>
                  </a:cubicBezTo>
                  <a:cubicBezTo>
                    <a:pt x="79" y="151"/>
                    <a:pt x="82" y="150"/>
                    <a:pt x="85" y="150"/>
                  </a:cubicBezTo>
                  <a:lnTo>
                    <a:pt x="75" y="168"/>
                  </a:lnTo>
                  <a:close/>
                  <a:moveTo>
                    <a:pt x="75" y="31"/>
                  </a:moveTo>
                  <a:cubicBezTo>
                    <a:pt x="100" y="31"/>
                    <a:pt x="121" y="51"/>
                    <a:pt x="121" y="76"/>
                  </a:cubicBezTo>
                  <a:cubicBezTo>
                    <a:pt x="121" y="85"/>
                    <a:pt x="118" y="93"/>
                    <a:pt x="113" y="100"/>
                  </a:cubicBezTo>
                  <a:cubicBezTo>
                    <a:pt x="112" y="101"/>
                    <a:pt x="111" y="102"/>
                    <a:pt x="111" y="103"/>
                  </a:cubicBezTo>
                  <a:cubicBezTo>
                    <a:pt x="102" y="114"/>
                    <a:pt x="90" y="121"/>
                    <a:pt x="75" y="121"/>
                  </a:cubicBezTo>
                  <a:cubicBezTo>
                    <a:pt x="51" y="121"/>
                    <a:pt x="30" y="100"/>
                    <a:pt x="30" y="76"/>
                  </a:cubicBezTo>
                  <a:cubicBezTo>
                    <a:pt x="30" y="51"/>
                    <a:pt x="51" y="31"/>
                    <a:pt x="75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auto">
            <a:xfrm>
              <a:off x="1192245" y="4972874"/>
              <a:ext cx="124050" cy="12626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7921870" y="2700516"/>
            <a:ext cx="1124856" cy="1595164"/>
            <a:chOff x="1066801" y="4847431"/>
            <a:chExt cx="368300" cy="5222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1" name="Freeform 37"/>
            <p:cNvSpPr>
              <a:spLocks noEditPoints="1"/>
            </p:cNvSpPr>
            <p:nvPr/>
          </p:nvSpPr>
          <p:spPr bwMode="auto">
            <a:xfrm>
              <a:off x="1066801" y="4847431"/>
              <a:ext cx="368300" cy="522288"/>
            </a:xfrm>
            <a:custGeom>
              <a:avLst/>
              <a:gdLst>
                <a:gd name="T0" fmla="*/ 151 w 151"/>
                <a:gd name="T1" fmla="*/ 76 h 214"/>
                <a:gd name="T2" fmla="*/ 75 w 151"/>
                <a:gd name="T3" fmla="*/ 0 h 214"/>
                <a:gd name="T4" fmla="*/ 0 w 151"/>
                <a:gd name="T5" fmla="*/ 76 h 214"/>
                <a:gd name="T6" fmla="*/ 8 w 151"/>
                <a:gd name="T7" fmla="*/ 108 h 214"/>
                <a:gd name="T8" fmla="*/ 9 w 151"/>
                <a:gd name="T9" fmla="*/ 110 h 214"/>
                <a:gd name="T10" fmla="*/ 61 w 151"/>
                <a:gd name="T11" fmla="*/ 206 h 214"/>
                <a:gd name="T12" fmla="*/ 78 w 151"/>
                <a:gd name="T13" fmla="*/ 213 h 214"/>
                <a:gd name="T14" fmla="*/ 90 w 151"/>
                <a:gd name="T15" fmla="*/ 206 h 214"/>
                <a:gd name="T16" fmla="*/ 140 w 151"/>
                <a:gd name="T17" fmla="*/ 114 h 214"/>
                <a:gd name="T18" fmla="*/ 151 w 151"/>
                <a:gd name="T19" fmla="*/ 76 h 214"/>
                <a:gd name="T20" fmla="*/ 75 w 151"/>
                <a:gd name="T21" fmla="*/ 168 h 214"/>
                <a:gd name="T22" fmla="*/ 66 w 151"/>
                <a:gd name="T23" fmla="*/ 150 h 214"/>
                <a:gd name="T24" fmla="*/ 75 w 151"/>
                <a:gd name="T25" fmla="*/ 151 h 214"/>
                <a:gd name="T26" fmla="*/ 85 w 151"/>
                <a:gd name="T27" fmla="*/ 150 h 214"/>
                <a:gd name="T28" fmla="*/ 75 w 151"/>
                <a:gd name="T29" fmla="*/ 168 h 214"/>
                <a:gd name="T30" fmla="*/ 75 w 151"/>
                <a:gd name="T31" fmla="*/ 31 h 214"/>
                <a:gd name="T32" fmla="*/ 121 w 151"/>
                <a:gd name="T33" fmla="*/ 76 h 214"/>
                <a:gd name="T34" fmla="*/ 113 w 151"/>
                <a:gd name="T35" fmla="*/ 100 h 214"/>
                <a:gd name="T36" fmla="*/ 111 w 151"/>
                <a:gd name="T37" fmla="*/ 103 h 214"/>
                <a:gd name="T38" fmla="*/ 75 w 151"/>
                <a:gd name="T39" fmla="*/ 121 h 214"/>
                <a:gd name="T40" fmla="*/ 30 w 151"/>
                <a:gd name="T41" fmla="*/ 76 h 214"/>
                <a:gd name="T42" fmla="*/ 75 w 151"/>
                <a:gd name="T43" fmla="*/ 31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1" h="214">
                  <a:moveTo>
                    <a:pt x="151" y="76"/>
                  </a:moveTo>
                  <a:cubicBezTo>
                    <a:pt x="151" y="34"/>
                    <a:pt x="117" y="0"/>
                    <a:pt x="75" y="0"/>
                  </a:cubicBezTo>
                  <a:cubicBezTo>
                    <a:pt x="34" y="0"/>
                    <a:pt x="0" y="34"/>
                    <a:pt x="0" y="76"/>
                  </a:cubicBezTo>
                  <a:cubicBezTo>
                    <a:pt x="0" y="87"/>
                    <a:pt x="3" y="98"/>
                    <a:pt x="8" y="108"/>
                  </a:cubicBezTo>
                  <a:cubicBezTo>
                    <a:pt x="8" y="109"/>
                    <a:pt x="8" y="109"/>
                    <a:pt x="9" y="110"/>
                  </a:cubicBezTo>
                  <a:cubicBezTo>
                    <a:pt x="61" y="206"/>
                    <a:pt x="61" y="206"/>
                    <a:pt x="61" y="206"/>
                  </a:cubicBezTo>
                  <a:cubicBezTo>
                    <a:pt x="64" y="212"/>
                    <a:pt x="71" y="214"/>
                    <a:pt x="78" y="213"/>
                  </a:cubicBezTo>
                  <a:cubicBezTo>
                    <a:pt x="83" y="212"/>
                    <a:pt x="87" y="210"/>
                    <a:pt x="90" y="206"/>
                  </a:cubicBezTo>
                  <a:cubicBezTo>
                    <a:pt x="140" y="114"/>
                    <a:pt x="140" y="114"/>
                    <a:pt x="140" y="114"/>
                  </a:cubicBezTo>
                  <a:cubicBezTo>
                    <a:pt x="147" y="103"/>
                    <a:pt x="151" y="90"/>
                    <a:pt x="151" y="76"/>
                  </a:cubicBezTo>
                  <a:close/>
                  <a:moveTo>
                    <a:pt x="75" y="168"/>
                  </a:moveTo>
                  <a:cubicBezTo>
                    <a:pt x="66" y="150"/>
                    <a:pt x="66" y="150"/>
                    <a:pt x="66" y="150"/>
                  </a:cubicBezTo>
                  <a:cubicBezTo>
                    <a:pt x="69" y="150"/>
                    <a:pt x="72" y="151"/>
                    <a:pt x="75" y="151"/>
                  </a:cubicBezTo>
                  <a:cubicBezTo>
                    <a:pt x="79" y="151"/>
                    <a:pt x="82" y="150"/>
                    <a:pt x="85" y="150"/>
                  </a:cubicBezTo>
                  <a:lnTo>
                    <a:pt x="75" y="168"/>
                  </a:lnTo>
                  <a:close/>
                  <a:moveTo>
                    <a:pt x="75" y="31"/>
                  </a:moveTo>
                  <a:cubicBezTo>
                    <a:pt x="100" y="31"/>
                    <a:pt x="121" y="51"/>
                    <a:pt x="121" y="76"/>
                  </a:cubicBezTo>
                  <a:cubicBezTo>
                    <a:pt x="121" y="85"/>
                    <a:pt x="118" y="93"/>
                    <a:pt x="113" y="100"/>
                  </a:cubicBezTo>
                  <a:cubicBezTo>
                    <a:pt x="112" y="101"/>
                    <a:pt x="111" y="102"/>
                    <a:pt x="111" y="103"/>
                  </a:cubicBezTo>
                  <a:cubicBezTo>
                    <a:pt x="102" y="114"/>
                    <a:pt x="90" y="121"/>
                    <a:pt x="75" y="121"/>
                  </a:cubicBezTo>
                  <a:cubicBezTo>
                    <a:pt x="51" y="121"/>
                    <a:pt x="30" y="100"/>
                    <a:pt x="30" y="76"/>
                  </a:cubicBezTo>
                  <a:cubicBezTo>
                    <a:pt x="30" y="51"/>
                    <a:pt x="51" y="31"/>
                    <a:pt x="75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2" name="Oval 38"/>
            <p:cNvSpPr>
              <a:spLocks noChangeArrowheads="1"/>
            </p:cNvSpPr>
            <p:nvPr/>
          </p:nvSpPr>
          <p:spPr bwMode="auto">
            <a:xfrm>
              <a:off x="1192245" y="4972874"/>
              <a:ext cx="124050" cy="12626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5039844" y="3386343"/>
            <a:ext cx="1124856" cy="1595164"/>
            <a:chOff x="1066801" y="4847431"/>
            <a:chExt cx="368300" cy="5222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4" name="Freeform 37"/>
            <p:cNvSpPr>
              <a:spLocks noEditPoints="1"/>
            </p:cNvSpPr>
            <p:nvPr/>
          </p:nvSpPr>
          <p:spPr bwMode="auto">
            <a:xfrm>
              <a:off x="1066801" y="4847431"/>
              <a:ext cx="368300" cy="522288"/>
            </a:xfrm>
            <a:custGeom>
              <a:avLst/>
              <a:gdLst>
                <a:gd name="T0" fmla="*/ 151 w 151"/>
                <a:gd name="T1" fmla="*/ 76 h 214"/>
                <a:gd name="T2" fmla="*/ 75 w 151"/>
                <a:gd name="T3" fmla="*/ 0 h 214"/>
                <a:gd name="T4" fmla="*/ 0 w 151"/>
                <a:gd name="T5" fmla="*/ 76 h 214"/>
                <a:gd name="T6" fmla="*/ 8 w 151"/>
                <a:gd name="T7" fmla="*/ 108 h 214"/>
                <a:gd name="T8" fmla="*/ 9 w 151"/>
                <a:gd name="T9" fmla="*/ 110 h 214"/>
                <a:gd name="T10" fmla="*/ 61 w 151"/>
                <a:gd name="T11" fmla="*/ 206 h 214"/>
                <a:gd name="T12" fmla="*/ 78 w 151"/>
                <a:gd name="T13" fmla="*/ 213 h 214"/>
                <a:gd name="T14" fmla="*/ 90 w 151"/>
                <a:gd name="T15" fmla="*/ 206 h 214"/>
                <a:gd name="T16" fmla="*/ 140 w 151"/>
                <a:gd name="T17" fmla="*/ 114 h 214"/>
                <a:gd name="T18" fmla="*/ 151 w 151"/>
                <a:gd name="T19" fmla="*/ 76 h 214"/>
                <a:gd name="T20" fmla="*/ 75 w 151"/>
                <a:gd name="T21" fmla="*/ 168 h 214"/>
                <a:gd name="T22" fmla="*/ 66 w 151"/>
                <a:gd name="T23" fmla="*/ 150 h 214"/>
                <a:gd name="T24" fmla="*/ 75 w 151"/>
                <a:gd name="T25" fmla="*/ 151 h 214"/>
                <a:gd name="T26" fmla="*/ 85 w 151"/>
                <a:gd name="T27" fmla="*/ 150 h 214"/>
                <a:gd name="T28" fmla="*/ 75 w 151"/>
                <a:gd name="T29" fmla="*/ 168 h 214"/>
                <a:gd name="T30" fmla="*/ 75 w 151"/>
                <a:gd name="T31" fmla="*/ 31 h 214"/>
                <a:gd name="T32" fmla="*/ 121 w 151"/>
                <a:gd name="T33" fmla="*/ 76 h 214"/>
                <a:gd name="T34" fmla="*/ 113 w 151"/>
                <a:gd name="T35" fmla="*/ 100 h 214"/>
                <a:gd name="T36" fmla="*/ 111 w 151"/>
                <a:gd name="T37" fmla="*/ 103 h 214"/>
                <a:gd name="T38" fmla="*/ 75 w 151"/>
                <a:gd name="T39" fmla="*/ 121 h 214"/>
                <a:gd name="T40" fmla="*/ 30 w 151"/>
                <a:gd name="T41" fmla="*/ 76 h 214"/>
                <a:gd name="T42" fmla="*/ 75 w 151"/>
                <a:gd name="T43" fmla="*/ 31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1" h="214">
                  <a:moveTo>
                    <a:pt x="151" y="76"/>
                  </a:moveTo>
                  <a:cubicBezTo>
                    <a:pt x="151" y="34"/>
                    <a:pt x="117" y="0"/>
                    <a:pt x="75" y="0"/>
                  </a:cubicBezTo>
                  <a:cubicBezTo>
                    <a:pt x="34" y="0"/>
                    <a:pt x="0" y="34"/>
                    <a:pt x="0" y="76"/>
                  </a:cubicBezTo>
                  <a:cubicBezTo>
                    <a:pt x="0" y="87"/>
                    <a:pt x="3" y="98"/>
                    <a:pt x="8" y="108"/>
                  </a:cubicBezTo>
                  <a:cubicBezTo>
                    <a:pt x="8" y="109"/>
                    <a:pt x="8" y="109"/>
                    <a:pt x="9" y="110"/>
                  </a:cubicBezTo>
                  <a:cubicBezTo>
                    <a:pt x="61" y="206"/>
                    <a:pt x="61" y="206"/>
                    <a:pt x="61" y="206"/>
                  </a:cubicBezTo>
                  <a:cubicBezTo>
                    <a:pt x="64" y="212"/>
                    <a:pt x="71" y="214"/>
                    <a:pt x="78" y="213"/>
                  </a:cubicBezTo>
                  <a:cubicBezTo>
                    <a:pt x="83" y="212"/>
                    <a:pt x="87" y="210"/>
                    <a:pt x="90" y="206"/>
                  </a:cubicBezTo>
                  <a:cubicBezTo>
                    <a:pt x="140" y="114"/>
                    <a:pt x="140" y="114"/>
                    <a:pt x="140" y="114"/>
                  </a:cubicBezTo>
                  <a:cubicBezTo>
                    <a:pt x="147" y="103"/>
                    <a:pt x="151" y="90"/>
                    <a:pt x="151" y="76"/>
                  </a:cubicBezTo>
                  <a:close/>
                  <a:moveTo>
                    <a:pt x="75" y="168"/>
                  </a:moveTo>
                  <a:cubicBezTo>
                    <a:pt x="66" y="150"/>
                    <a:pt x="66" y="150"/>
                    <a:pt x="66" y="150"/>
                  </a:cubicBezTo>
                  <a:cubicBezTo>
                    <a:pt x="69" y="150"/>
                    <a:pt x="72" y="151"/>
                    <a:pt x="75" y="151"/>
                  </a:cubicBezTo>
                  <a:cubicBezTo>
                    <a:pt x="79" y="151"/>
                    <a:pt x="82" y="150"/>
                    <a:pt x="85" y="150"/>
                  </a:cubicBezTo>
                  <a:lnTo>
                    <a:pt x="75" y="168"/>
                  </a:lnTo>
                  <a:close/>
                  <a:moveTo>
                    <a:pt x="75" y="31"/>
                  </a:moveTo>
                  <a:cubicBezTo>
                    <a:pt x="100" y="31"/>
                    <a:pt x="121" y="51"/>
                    <a:pt x="121" y="76"/>
                  </a:cubicBezTo>
                  <a:cubicBezTo>
                    <a:pt x="121" y="85"/>
                    <a:pt x="118" y="93"/>
                    <a:pt x="113" y="100"/>
                  </a:cubicBezTo>
                  <a:cubicBezTo>
                    <a:pt x="112" y="101"/>
                    <a:pt x="111" y="102"/>
                    <a:pt x="111" y="103"/>
                  </a:cubicBezTo>
                  <a:cubicBezTo>
                    <a:pt x="102" y="114"/>
                    <a:pt x="90" y="121"/>
                    <a:pt x="75" y="121"/>
                  </a:cubicBezTo>
                  <a:cubicBezTo>
                    <a:pt x="51" y="121"/>
                    <a:pt x="30" y="100"/>
                    <a:pt x="30" y="76"/>
                  </a:cubicBezTo>
                  <a:cubicBezTo>
                    <a:pt x="30" y="51"/>
                    <a:pt x="51" y="31"/>
                    <a:pt x="75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5" name="Oval 38"/>
            <p:cNvSpPr>
              <a:spLocks noChangeArrowheads="1"/>
            </p:cNvSpPr>
            <p:nvPr/>
          </p:nvSpPr>
          <p:spPr bwMode="auto">
            <a:xfrm>
              <a:off x="1192245" y="4972874"/>
              <a:ext cx="124050" cy="12626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grpSp>
        <p:nvGrpSpPr>
          <p:cNvPr id="76" name="组合 75"/>
          <p:cNvGrpSpPr/>
          <p:nvPr/>
        </p:nvGrpSpPr>
        <p:grpSpPr>
          <a:xfrm>
            <a:off x="10552946" y="2059558"/>
            <a:ext cx="1124856" cy="1595164"/>
            <a:chOff x="1066801" y="4847431"/>
            <a:chExt cx="368300" cy="522288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77" name="Freeform 37"/>
            <p:cNvSpPr>
              <a:spLocks noEditPoints="1"/>
            </p:cNvSpPr>
            <p:nvPr/>
          </p:nvSpPr>
          <p:spPr bwMode="auto">
            <a:xfrm>
              <a:off x="1066801" y="4847431"/>
              <a:ext cx="368300" cy="522288"/>
            </a:xfrm>
            <a:custGeom>
              <a:avLst/>
              <a:gdLst>
                <a:gd name="T0" fmla="*/ 151 w 151"/>
                <a:gd name="T1" fmla="*/ 76 h 214"/>
                <a:gd name="T2" fmla="*/ 75 w 151"/>
                <a:gd name="T3" fmla="*/ 0 h 214"/>
                <a:gd name="T4" fmla="*/ 0 w 151"/>
                <a:gd name="T5" fmla="*/ 76 h 214"/>
                <a:gd name="T6" fmla="*/ 8 w 151"/>
                <a:gd name="T7" fmla="*/ 108 h 214"/>
                <a:gd name="T8" fmla="*/ 9 w 151"/>
                <a:gd name="T9" fmla="*/ 110 h 214"/>
                <a:gd name="T10" fmla="*/ 61 w 151"/>
                <a:gd name="T11" fmla="*/ 206 h 214"/>
                <a:gd name="T12" fmla="*/ 78 w 151"/>
                <a:gd name="T13" fmla="*/ 213 h 214"/>
                <a:gd name="T14" fmla="*/ 90 w 151"/>
                <a:gd name="T15" fmla="*/ 206 h 214"/>
                <a:gd name="T16" fmla="*/ 140 w 151"/>
                <a:gd name="T17" fmla="*/ 114 h 214"/>
                <a:gd name="T18" fmla="*/ 151 w 151"/>
                <a:gd name="T19" fmla="*/ 76 h 214"/>
                <a:gd name="T20" fmla="*/ 75 w 151"/>
                <a:gd name="T21" fmla="*/ 168 h 214"/>
                <a:gd name="T22" fmla="*/ 66 w 151"/>
                <a:gd name="T23" fmla="*/ 150 h 214"/>
                <a:gd name="T24" fmla="*/ 75 w 151"/>
                <a:gd name="T25" fmla="*/ 151 h 214"/>
                <a:gd name="T26" fmla="*/ 85 w 151"/>
                <a:gd name="T27" fmla="*/ 150 h 214"/>
                <a:gd name="T28" fmla="*/ 75 w 151"/>
                <a:gd name="T29" fmla="*/ 168 h 214"/>
                <a:gd name="T30" fmla="*/ 75 w 151"/>
                <a:gd name="T31" fmla="*/ 31 h 214"/>
                <a:gd name="T32" fmla="*/ 121 w 151"/>
                <a:gd name="T33" fmla="*/ 76 h 214"/>
                <a:gd name="T34" fmla="*/ 113 w 151"/>
                <a:gd name="T35" fmla="*/ 100 h 214"/>
                <a:gd name="T36" fmla="*/ 111 w 151"/>
                <a:gd name="T37" fmla="*/ 103 h 214"/>
                <a:gd name="T38" fmla="*/ 75 w 151"/>
                <a:gd name="T39" fmla="*/ 121 h 214"/>
                <a:gd name="T40" fmla="*/ 30 w 151"/>
                <a:gd name="T41" fmla="*/ 76 h 214"/>
                <a:gd name="T42" fmla="*/ 75 w 151"/>
                <a:gd name="T43" fmla="*/ 31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51" h="214">
                  <a:moveTo>
                    <a:pt x="151" y="76"/>
                  </a:moveTo>
                  <a:cubicBezTo>
                    <a:pt x="151" y="34"/>
                    <a:pt x="117" y="0"/>
                    <a:pt x="75" y="0"/>
                  </a:cubicBezTo>
                  <a:cubicBezTo>
                    <a:pt x="34" y="0"/>
                    <a:pt x="0" y="34"/>
                    <a:pt x="0" y="76"/>
                  </a:cubicBezTo>
                  <a:cubicBezTo>
                    <a:pt x="0" y="87"/>
                    <a:pt x="3" y="98"/>
                    <a:pt x="8" y="108"/>
                  </a:cubicBezTo>
                  <a:cubicBezTo>
                    <a:pt x="8" y="109"/>
                    <a:pt x="8" y="109"/>
                    <a:pt x="9" y="110"/>
                  </a:cubicBezTo>
                  <a:cubicBezTo>
                    <a:pt x="61" y="206"/>
                    <a:pt x="61" y="206"/>
                    <a:pt x="61" y="206"/>
                  </a:cubicBezTo>
                  <a:cubicBezTo>
                    <a:pt x="64" y="212"/>
                    <a:pt x="71" y="214"/>
                    <a:pt x="78" y="213"/>
                  </a:cubicBezTo>
                  <a:cubicBezTo>
                    <a:pt x="83" y="212"/>
                    <a:pt x="87" y="210"/>
                    <a:pt x="90" y="206"/>
                  </a:cubicBezTo>
                  <a:cubicBezTo>
                    <a:pt x="140" y="114"/>
                    <a:pt x="140" y="114"/>
                    <a:pt x="140" y="114"/>
                  </a:cubicBezTo>
                  <a:cubicBezTo>
                    <a:pt x="147" y="103"/>
                    <a:pt x="151" y="90"/>
                    <a:pt x="151" y="76"/>
                  </a:cubicBezTo>
                  <a:close/>
                  <a:moveTo>
                    <a:pt x="75" y="168"/>
                  </a:moveTo>
                  <a:cubicBezTo>
                    <a:pt x="66" y="150"/>
                    <a:pt x="66" y="150"/>
                    <a:pt x="66" y="150"/>
                  </a:cubicBezTo>
                  <a:cubicBezTo>
                    <a:pt x="69" y="150"/>
                    <a:pt x="72" y="151"/>
                    <a:pt x="75" y="151"/>
                  </a:cubicBezTo>
                  <a:cubicBezTo>
                    <a:pt x="79" y="151"/>
                    <a:pt x="82" y="150"/>
                    <a:pt x="85" y="150"/>
                  </a:cubicBezTo>
                  <a:lnTo>
                    <a:pt x="75" y="168"/>
                  </a:lnTo>
                  <a:close/>
                  <a:moveTo>
                    <a:pt x="75" y="31"/>
                  </a:moveTo>
                  <a:cubicBezTo>
                    <a:pt x="100" y="31"/>
                    <a:pt x="121" y="51"/>
                    <a:pt x="121" y="76"/>
                  </a:cubicBezTo>
                  <a:cubicBezTo>
                    <a:pt x="121" y="85"/>
                    <a:pt x="118" y="93"/>
                    <a:pt x="113" y="100"/>
                  </a:cubicBezTo>
                  <a:cubicBezTo>
                    <a:pt x="112" y="101"/>
                    <a:pt x="111" y="102"/>
                    <a:pt x="111" y="103"/>
                  </a:cubicBezTo>
                  <a:cubicBezTo>
                    <a:pt x="102" y="114"/>
                    <a:pt x="90" y="121"/>
                    <a:pt x="75" y="121"/>
                  </a:cubicBezTo>
                  <a:cubicBezTo>
                    <a:pt x="51" y="121"/>
                    <a:pt x="30" y="100"/>
                    <a:pt x="30" y="76"/>
                  </a:cubicBezTo>
                  <a:cubicBezTo>
                    <a:pt x="30" y="51"/>
                    <a:pt x="51" y="31"/>
                    <a:pt x="75" y="3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8" name="Oval 38"/>
            <p:cNvSpPr>
              <a:spLocks noChangeArrowheads="1"/>
            </p:cNvSpPr>
            <p:nvPr/>
          </p:nvSpPr>
          <p:spPr bwMode="auto">
            <a:xfrm>
              <a:off x="1192245" y="4972874"/>
              <a:ext cx="124050" cy="126266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79" name="椭圆 78"/>
          <p:cNvSpPr/>
          <p:nvPr/>
        </p:nvSpPr>
        <p:spPr>
          <a:xfrm>
            <a:off x="2495080" y="5871417"/>
            <a:ext cx="112576" cy="112576"/>
          </a:xfrm>
          <a:prstGeom prst="ellipse">
            <a:avLst/>
          </a:prstGeom>
          <a:solidFill>
            <a:srgbClr val="9C9C9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1" name="椭圆 80"/>
          <p:cNvSpPr/>
          <p:nvPr/>
        </p:nvSpPr>
        <p:spPr>
          <a:xfrm>
            <a:off x="8471419" y="4374213"/>
            <a:ext cx="112576" cy="112576"/>
          </a:xfrm>
          <a:prstGeom prst="ellipse">
            <a:avLst/>
          </a:prstGeom>
          <a:solidFill>
            <a:srgbClr val="DADADA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2" name="椭圆 81"/>
          <p:cNvSpPr/>
          <p:nvPr/>
        </p:nvSpPr>
        <p:spPr>
          <a:xfrm>
            <a:off x="5594148" y="5100114"/>
            <a:ext cx="112576" cy="112576"/>
          </a:xfrm>
          <a:prstGeom prst="ellipse">
            <a:avLst/>
          </a:prstGeom>
          <a:solidFill>
            <a:srgbClr val="DADADA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11097723" y="3764506"/>
            <a:ext cx="112576" cy="112576"/>
          </a:xfrm>
          <a:prstGeom prst="ellipse">
            <a:avLst/>
          </a:prstGeom>
          <a:solidFill>
            <a:srgbClr val="9C9C9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4" name="文本框 83"/>
          <p:cNvSpPr txBox="1"/>
          <p:nvPr/>
        </p:nvSpPr>
        <p:spPr>
          <a:xfrm>
            <a:off x="274380" y="3480191"/>
            <a:ext cx="280865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+mn-ea"/>
              </a:rPr>
              <a:t>ADD YOUR TEXT HERE</a:t>
            </a:r>
          </a:p>
          <a:p>
            <a:r>
              <a:rPr lang="en-US" altLang="zh-CN" sz="1600" dirty="0" smtClean="0">
                <a:latin typeface="+mn-ea"/>
              </a:rPr>
              <a:t>ADD YOUR TEXT HERE</a:t>
            </a:r>
            <a:endParaRPr lang="zh-CN" altLang="en-US" sz="1600" dirty="0" smtClean="0">
              <a:latin typeface="+mn-ea"/>
            </a:endParaRPr>
          </a:p>
          <a:p>
            <a:endParaRPr lang="zh-CN" altLang="en-US" sz="1600" dirty="0" smtClean="0">
              <a:latin typeface="+mn-ea"/>
            </a:endParaRPr>
          </a:p>
        </p:txBody>
      </p:sp>
      <p:sp>
        <p:nvSpPr>
          <p:cNvPr id="85" name="文本框 84"/>
          <p:cNvSpPr txBox="1"/>
          <p:nvPr/>
        </p:nvSpPr>
        <p:spPr>
          <a:xfrm>
            <a:off x="3291750" y="2683164"/>
            <a:ext cx="280865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+mn-ea"/>
              </a:rPr>
              <a:t>ADD YOUR TEXT HERE</a:t>
            </a:r>
          </a:p>
          <a:p>
            <a:r>
              <a:rPr lang="en-US" altLang="zh-CN" sz="1600" dirty="0" smtClean="0">
                <a:latin typeface="+mn-ea"/>
              </a:rPr>
              <a:t>ADD YOUR TEXT HERE</a:t>
            </a:r>
            <a:endParaRPr lang="zh-CN" altLang="en-US" sz="1600" dirty="0" smtClean="0">
              <a:latin typeface="+mn-ea"/>
            </a:endParaRPr>
          </a:p>
          <a:p>
            <a:endParaRPr lang="zh-CN" altLang="en-US" sz="1600" dirty="0" smtClean="0">
              <a:latin typeface="+mn-ea"/>
            </a:endParaRPr>
          </a:p>
        </p:txBody>
      </p:sp>
      <p:sp>
        <p:nvSpPr>
          <p:cNvPr id="86" name="文本框 85"/>
          <p:cNvSpPr txBox="1"/>
          <p:nvPr/>
        </p:nvSpPr>
        <p:spPr>
          <a:xfrm>
            <a:off x="6096000" y="1839887"/>
            <a:ext cx="280865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+mn-ea"/>
              </a:rPr>
              <a:t>ADD YOUR TEXT HERE</a:t>
            </a:r>
          </a:p>
          <a:p>
            <a:r>
              <a:rPr lang="en-US" altLang="zh-CN" sz="1600" dirty="0" smtClean="0">
                <a:latin typeface="+mn-ea"/>
              </a:rPr>
              <a:t>ADD YOUR TEXT HERE</a:t>
            </a:r>
            <a:endParaRPr lang="zh-CN" altLang="en-US" sz="1600" dirty="0" smtClean="0">
              <a:latin typeface="+mn-ea"/>
            </a:endParaRPr>
          </a:p>
          <a:p>
            <a:endParaRPr lang="zh-CN" altLang="en-US" sz="1600" dirty="0" smtClean="0">
              <a:latin typeface="+mn-ea"/>
            </a:endParaRPr>
          </a:p>
        </p:txBody>
      </p:sp>
      <p:sp>
        <p:nvSpPr>
          <p:cNvPr id="87" name="文本框 86"/>
          <p:cNvSpPr txBox="1"/>
          <p:nvPr/>
        </p:nvSpPr>
        <p:spPr>
          <a:xfrm>
            <a:off x="8869148" y="1150782"/>
            <a:ext cx="280865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latin typeface="+mn-ea"/>
              </a:rPr>
              <a:t>ADD YOUR TEXT HERE</a:t>
            </a:r>
          </a:p>
          <a:p>
            <a:r>
              <a:rPr lang="en-US" altLang="zh-CN" sz="1600" dirty="0" smtClean="0">
                <a:latin typeface="+mn-ea"/>
              </a:rPr>
              <a:t>ADD YOUR TEXT HERE</a:t>
            </a:r>
            <a:endParaRPr lang="zh-CN" altLang="en-US" sz="1600" dirty="0" smtClean="0">
              <a:latin typeface="+mn-ea"/>
            </a:endParaRPr>
          </a:p>
          <a:p>
            <a:endParaRPr lang="zh-CN" altLang="en-US" sz="1600" dirty="0" smtClean="0">
              <a:latin typeface="+mn-ea"/>
            </a:endParaRPr>
          </a:p>
        </p:txBody>
      </p:sp>
      <p:sp>
        <p:nvSpPr>
          <p:cNvPr id="90" name="文本框 89"/>
          <p:cNvSpPr txBox="1"/>
          <p:nvPr/>
        </p:nvSpPr>
        <p:spPr>
          <a:xfrm rot="20782321">
            <a:off x="2229988" y="6049406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2010</a:t>
            </a:r>
            <a:endParaRPr lang="zh-CN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94" name="文本框 93"/>
          <p:cNvSpPr txBox="1"/>
          <p:nvPr/>
        </p:nvSpPr>
        <p:spPr>
          <a:xfrm rot="20782321">
            <a:off x="5520907" y="5223888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2011</a:t>
            </a:r>
            <a:endParaRPr lang="zh-CN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95" name="文本框 94"/>
          <p:cNvSpPr txBox="1"/>
          <p:nvPr/>
        </p:nvSpPr>
        <p:spPr>
          <a:xfrm rot="20782321">
            <a:off x="8234511" y="4531761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2012</a:t>
            </a:r>
            <a:endParaRPr lang="zh-CN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96" name="文本框 95"/>
          <p:cNvSpPr txBox="1"/>
          <p:nvPr/>
        </p:nvSpPr>
        <p:spPr>
          <a:xfrm rot="20782321">
            <a:off x="10882466" y="3960868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2013</a:t>
            </a:r>
            <a:endParaRPr lang="zh-CN" alt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0535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2242517" y="2946258"/>
            <a:ext cx="596900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32100" y="2949865"/>
            <a:ext cx="9359900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2"/>
            <a:ext cx="9312276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9312275" y="2178052"/>
            <a:ext cx="853701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478" y="3998509"/>
            <a:ext cx="3428572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06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00000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>
              <a:lumMod val="85000"/>
              <a:lumOff val="1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56</Words>
  <Application>Microsoft Office PowerPoint</Application>
  <PresentationFormat>自定义</PresentationFormat>
  <Paragraphs>17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Office 主题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2014-06-30T05:16:20Z</dcterms:created>
  <dcterms:modified xsi:type="dcterms:W3CDTF">2017-08-21T05:39:52Z</dcterms:modified>
</cp:coreProperties>
</file>