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8291175" cy="10290175"/>
  <p:notesSz cx="6858000" cy="9144000"/>
  <p:defaultTextStyle>
    <a:defPPr>
      <a:defRPr lang="en-US"/>
    </a:defPPr>
    <a:lvl1pPr marL="0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583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166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749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332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914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7497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080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6663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1">
          <p15:clr>
            <a:srgbClr val="A4A3A4"/>
          </p15:clr>
        </p15:guide>
        <p15:guide id="2" pos="57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181"/>
    <a:srgbClr val="B32121"/>
    <a:srgbClr val="166378"/>
    <a:srgbClr val="1A758E"/>
    <a:srgbClr val="26ACD0"/>
    <a:srgbClr val="1B7B95"/>
    <a:srgbClr val="2195B3"/>
    <a:srgbClr val="4ABEDE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62" autoAdjust="0"/>
  </p:normalViewPr>
  <p:slideViewPr>
    <p:cSldViewPr>
      <p:cViewPr varScale="1">
        <p:scale>
          <a:sx n="73" d="100"/>
          <a:sy n="73" d="100"/>
        </p:scale>
        <p:origin x="-594" y="-96"/>
      </p:cViewPr>
      <p:guideLst>
        <p:guide orient="horz" pos="3241"/>
        <p:guide pos="57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</c:v>
                </c:pt>
              </c:strCache>
            </c:strRef>
          </c:tx>
          <c:spPr>
            <a:effectLst>
              <a:outerShdw blurRad="76200" dir="13500000" sy="23000" kx="1200000" algn="br" rotWithShape="0">
                <a:prstClr val="black">
                  <a:alpha val="49000"/>
                </a:prstClr>
              </a:outerShdw>
            </a:effectLst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5863615519757616"/>
          <c:y val="0.88614005059941692"/>
          <c:w val="0.39342651870570156"/>
          <c:h val="0.10932796976312306"/>
        </c:manualLayout>
      </c:layout>
      <c:overlay val="0"/>
      <c:txPr>
        <a:bodyPr/>
        <a:lstStyle/>
        <a:p>
          <a:pPr>
            <a:defRPr b="0" i="1" u="none">
              <a:latin typeface="Calibri" pitchFamily="34" charset="0"/>
              <a:cs typeface="Calibri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Chart</c:v>
                </c:pt>
              </c:strCache>
            </c:strRef>
          </c:tx>
          <c:spPr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Chart2</c:v>
                </c:pt>
              </c:strCache>
            </c:strRef>
          </c:tx>
          <c:spPr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4.2</c:v>
                </c:pt>
                <c:pt idx="1">
                  <c:v>7.2</c:v>
                </c:pt>
                <c:pt idx="2">
                  <c:v>0.4</c:v>
                </c:pt>
                <c:pt idx="3">
                  <c:v>5.2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Chart3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6.2</c:v>
                </c:pt>
                <c:pt idx="1">
                  <c:v>5.2</c:v>
                </c:pt>
                <c:pt idx="2">
                  <c:v>1.4</c:v>
                </c:pt>
                <c:pt idx="3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527680"/>
        <c:axId val="563628864"/>
      </c:barChart>
      <c:valAx>
        <c:axId val="563628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zh-CN"/>
          </a:p>
        </c:txPr>
        <c:crossAx val="35527680"/>
        <c:crosses val="autoZero"/>
        <c:crossBetween val="between"/>
      </c:valAx>
      <c:catAx>
        <c:axId val="3552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zh-CN"/>
          </a:p>
        </c:txPr>
        <c:crossAx val="56362886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i="1">
              <a:latin typeface="Calibri" pitchFamily="34" charset="0"/>
              <a:cs typeface="Calibri" pitchFamily="34" charset="0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02E53-1812-47D4-ABB1-0734168CD8C6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A0642-E7D1-4315-85F6-B2983CF332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0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33588" y="5865415"/>
            <a:ext cx="9720511" cy="575816"/>
          </a:xfrm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>
            <a:lvl1pPr algn="r">
              <a:buNone/>
              <a:defRPr sz="4400" baseline="0">
                <a:solidFill>
                  <a:srgbClr val="646464"/>
                </a:solidFill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US" dirty="0" smtClean="0"/>
              <a:t>A NICE Welcome TEXT HERE</a:t>
            </a:r>
            <a:endParaRPr lang="en-SG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3588" y="6369223"/>
            <a:ext cx="9720511" cy="360040"/>
          </a:xfrm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>
            <a:lvl1pPr algn="r">
              <a:buNone/>
              <a:defRPr sz="2400" baseline="0">
                <a:solidFill>
                  <a:srgbClr val="818181"/>
                </a:solidFill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US" dirty="0" smtClean="0"/>
              <a:t>SUBTEXT TO GO WITH THE WELCOME MESSAGE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_lef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1203" y="475238"/>
            <a:ext cx="1038225" cy="1152525"/>
          </a:xfrm>
          <a:prstGeom prst="rect">
            <a:avLst/>
          </a:prstGeom>
        </p:spPr>
      </p:pic>
      <p:pic>
        <p:nvPicPr>
          <p:cNvPr id="8" name="Picture 7" descr="title_righ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81611" y="464567"/>
            <a:ext cx="381000" cy="1152525"/>
          </a:xfrm>
          <a:prstGeom prst="rect">
            <a:avLst/>
          </a:prstGeom>
        </p:spPr>
      </p:pic>
      <p:pic>
        <p:nvPicPr>
          <p:cNvPr id="9" name="Picture 8" descr="footer_ba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1" y="9321551"/>
            <a:ext cx="18288000" cy="762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" y="9465567"/>
            <a:ext cx="1829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chemeClr val="bg1"/>
                </a:solidFill>
                <a:latin typeface="+mj-lt"/>
              </a:rPr>
              <a:t>COMPANY</a:t>
            </a:r>
            <a:r>
              <a:rPr lang="en-US" sz="2800" b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NAME</a:t>
            </a:r>
            <a:endParaRPr lang="en-SG" sz="2800" b="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1279" y="282733"/>
            <a:ext cx="16947276" cy="896615"/>
          </a:xfrm>
          <a:effectLst/>
        </p:spPr>
        <p:txBody>
          <a:bodyPr>
            <a:noAutofit/>
          </a:bodyPr>
          <a:lstStyle>
            <a:lvl1pPr algn="l">
              <a:buNone/>
              <a:defRPr sz="6600" baseline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US" dirty="0" smtClean="0"/>
              <a:t>THE TITLE GOES HERE</a:t>
            </a:r>
            <a:endParaRPr lang="en-SG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1279" y="1074821"/>
            <a:ext cx="16875268" cy="504056"/>
          </a:xfrm>
          <a:effectLst/>
        </p:spPr>
        <p:txBody>
          <a:bodyPr>
            <a:noAutofit/>
          </a:bodyPr>
          <a:lstStyle>
            <a:lvl1pPr algn="l">
              <a:buNone/>
              <a:defRPr sz="3200" baseline="0">
                <a:solidFill>
                  <a:srgbClr val="818181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US" dirty="0" smtClean="0"/>
              <a:t>SUBTEXT TO GO WITH THE WELCOME MESSAGE</a:t>
            </a:r>
            <a:endParaRPr lang="en-SG" dirty="0"/>
          </a:p>
        </p:txBody>
      </p:sp>
      <p:pic>
        <p:nvPicPr>
          <p:cNvPr id="15" name="Picture 14" descr="footer_leftarrow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6742" y="9321550"/>
            <a:ext cx="752475" cy="765314"/>
          </a:xfrm>
          <a:prstGeom prst="rect">
            <a:avLst/>
          </a:prstGeom>
        </p:spPr>
      </p:pic>
      <p:pic>
        <p:nvPicPr>
          <p:cNvPr id="16" name="Picture 15" descr="footer_rightarrow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7558513" y="9321141"/>
            <a:ext cx="752475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518" y="9537468"/>
            <a:ext cx="4115514" cy="547857"/>
          </a:xfrm>
          <a:prstGeom prst="rect">
            <a:avLst/>
          </a:prstGeom>
        </p:spPr>
        <p:txBody>
          <a:bodyPr lIns="137187" tIns="68594" rIns="137187" bIns="68594"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8952" y="9537468"/>
            <a:ext cx="6173272" cy="547857"/>
          </a:xfrm>
          <a:prstGeom prst="rect">
            <a:avLst/>
          </a:prstGeom>
        </p:spPr>
        <p:txBody>
          <a:bodyPr lIns="137187" tIns="68594" rIns="137187" bIns="68594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8143" y="9537468"/>
            <a:ext cx="4115514" cy="547857"/>
          </a:xfrm>
          <a:prstGeom prst="rect">
            <a:avLst/>
          </a:prstGeom>
        </p:spPr>
        <p:txBody>
          <a:bodyPr lIns="137187" tIns="68594" rIns="137187" bIns="68594"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561" y="412083"/>
            <a:ext cx="16462058" cy="1715029"/>
          </a:xfrm>
          <a:prstGeom prst="rect">
            <a:avLst/>
          </a:prstGeom>
        </p:spPr>
        <p:txBody>
          <a:bodyPr vert="horz" lIns="182917" tIns="91458" rIns="182917" bIns="9145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561" y="2401043"/>
            <a:ext cx="16462058" cy="6791039"/>
          </a:xfrm>
          <a:prstGeom prst="rect">
            <a:avLst/>
          </a:prstGeom>
        </p:spPr>
        <p:txBody>
          <a:bodyPr vert="horz" lIns="182917" tIns="91458" rIns="182917" bIns="914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ctr" defTabSz="1829166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937" indent="-685937" algn="l" defTabSz="182916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197" indent="-571614" algn="l" defTabSz="1829166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457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040" indent="-457291" algn="l" defTabSz="1829166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623" indent="-457291" algn="l" defTabSz="1829166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206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789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9372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954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583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166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749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332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914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7497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080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6663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effectLst/>
        </p:spPr>
        <p:txBody>
          <a:bodyPr/>
          <a:lstStyle/>
          <a:p>
            <a:r>
              <a:rPr lang="en-US" dirty="0" smtClean="0"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Welcome to the</a:t>
            </a:r>
            <a:r>
              <a:rPr lang="en-US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cubic </a:t>
            </a:r>
            <a:r>
              <a:rPr lang="en-US" dirty="0" smtClean="0"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presentation</a:t>
            </a:r>
            <a:endParaRPr lang="en-SG" dirty="0"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effectLst/>
        </p:spPr>
        <p:txBody>
          <a:bodyPr/>
          <a:lstStyle/>
          <a:p>
            <a:r>
              <a:rPr lang="en-US" dirty="0" smtClean="0"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The presentation will begin shortly</a:t>
            </a:r>
            <a:endParaRPr lang="en-SG" dirty="0"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slide1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123" y="3006129"/>
            <a:ext cx="38100" cy="3867150"/>
          </a:xfrm>
          <a:prstGeom prst="rect">
            <a:avLst/>
          </a:prstGeom>
        </p:spPr>
      </p:pic>
      <p:pic>
        <p:nvPicPr>
          <p:cNvPr id="5" name="Picture 4" descr="slide1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9803" y="3006129"/>
            <a:ext cx="2447925" cy="2847975"/>
          </a:xfrm>
          <a:prstGeom prst="rect">
            <a:avLst/>
          </a:prstGeom>
        </p:spPr>
      </p:pic>
      <p:pic>
        <p:nvPicPr>
          <p:cNvPr id="6" name="Picture 5" descr="slide1_star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30163" y="4518297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2 columns </a:t>
            </a:r>
            <a:r>
              <a:rPr lang="en-US" dirty="0" smtClean="0">
                <a:solidFill>
                  <a:srgbClr val="2195B3"/>
                </a:solidFill>
              </a:rPr>
              <a:t>Content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2 columns layout</a:t>
            </a:r>
            <a:endParaRPr lang="en-S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080691" y="3056855"/>
            <a:ext cx="5040983" cy="647700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35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Column 1</a:t>
            </a:r>
            <a:endParaRPr lang="en-SG" sz="3500" dirty="0"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3122" y="3571414"/>
            <a:ext cx="7704433" cy="37730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suscipit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Pellentesque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 </a:t>
            </a: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Phasellus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sodales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enim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pharetra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tincidunt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viverra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nulla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a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pharetra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nibh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felis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massa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Phasellus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leo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Class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aptent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taciti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sociosqu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ad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litora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torquent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per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conubia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nostra, per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inceptos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himenaeos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 </a:t>
            </a: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Mauris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nisi ante,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vehicula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imperdiet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dignissim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at,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hendrerit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mauris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Vivamus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bibendum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sollicitudin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Proin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egestas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ultrices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enim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vehicula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7" name="Picture 6" descr="slide9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1762" y="2736750"/>
            <a:ext cx="123825" cy="5000625"/>
          </a:xfrm>
          <a:prstGeom prst="rect">
            <a:avLst/>
          </a:prstGeom>
        </p:spPr>
      </p:pic>
      <p:sp>
        <p:nvSpPr>
          <p:cNvPr id="12" name="Text Placeholder 7"/>
          <p:cNvSpPr txBox="1">
            <a:spLocks/>
          </p:cNvSpPr>
          <p:nvPr/>
        </p:nvSpPr>
        <p:spPr>
          <a:xfrm>
            <a:off x="9289603" y="3060980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Column 2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62034" y="3575539"/>
            <a:ext cx="7704433" cy="37730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suscipit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Pellentesque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 </a:t>
            </a: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Phasellus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sodales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enim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pharetra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tincidunt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viverra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nulla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a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pharetra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nibh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felis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massa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Phasellus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leo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Class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aptent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taciti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sociosqu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ad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litora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torquent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per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conubia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nostra, per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inceptos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himenaeos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 </a:t>
            </a: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Mauris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nisi ante,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vehicula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imperdiet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dignissim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at,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hendrerit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mauris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Vivamus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bibendum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sollicitudin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Proin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egestas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ultrices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enim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vehicula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 AND ANSWER </a:t>
            </a:r>
            <a:r>
              <a:rPr lang="en-US" dirty="0" smtClean="0">
                <a:solidFill>
                  <a:srgbClr val="2195B3"/>
                </a:solidFill>
              </a:rPr>
              <a:t>SESSION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YOU ARE NOW FREE TO ASK ANY QUESTIONS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7489403" y="4064967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404040"/>
                </a:solidFill>
                <a:latin typeface="+mj-lt"/>
              </a:rPr>
              <a:t>Q &amp; A</a:t>
            </a:r>
            <a:endParaRPr lang="en-SG" sz="96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5347" y="8097415"/>
            <a:ext cx="4032448" cy="384721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QUESTION AND ANSWER SESSION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r>
              <a:rPr lang="en-US" dirty="0" smtClean="0">
                <a:solidFill>
                  <a:srgbClr val="2195B3"/>
                </a:solidFill>
              </a:rPr>
              <a:t>US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WAYS TO GET HOLD OF US</a:t>
            </a:r>
            <a:endParaRPr lang="en-S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1521428" y="2841203"/>
            <a:ext cx="5040983" cy="647700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2195B3"/>
                </a:solidFill>
                <a:effectLst>
                  <a:outerShdw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OUR DETAILS</a:t>
            </a:r>
            <a:endParaRPr lang="en-SG" sz="3600" dirty="0">
              <a:solidFill>
                <a:srgbClr val="2195B3"/>
              </a:solidFill>
              <a:effectLst>
                <a:outerShdw dist="254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9" name="Picture 8" descr="slide5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7795" y="2840831"/>
            <a:ext cx="95250" cy="5038725"/>
          </a:xfrm>
          <a:prstGeom prst="rect">
            <a:avLst/>
          </a:prstGeom>
        </p:spPr>
      </p:pic>
      <p:pic>
        <p:nvPicPr>
          <p:cNvPr id="7" name="Picture 6" descr="slide12_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683" y="2336775"/>
            <a:ext cx="9429750" cy="5953125"/>
          </a:xfrm>
          <a:prstGeom prst="rect">
            <a:avLst/>
          </a:prstGeom>
        </p:spPr>
      </p:pic>
      <p:pic>
        <p:nvPicPr>
          <p:cNvPr id="10" name="Picture 9" descr="slide12_addr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5867" y="3632919"/>
            <a:ext cx="419100" cy="419100"/>
          </a:xfrm>
          <a:prstGeom prst="rect">
            <a:avLst/>
          </a:prstGeom>
        </p:spPr>
      </p:pic>
      <p:pic>
        <p:nvPicPr>
          <p:cNvPr id="12" name="Picture 11" descr="slide12_ema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5867" y="5334049"/>
            <a:ext cx="419100" cy="419100"/>
          </a:xfrm>
          <a:prstGeom prst="rect">
            <a:avLst/>
          </a:prstGeom>
        </p:spPr>
      </p:pic>
      <p:pic>
        <p:nvPicPr>
          <p:cNvPr id="13" name="Picture 12" descr="slide12_facebo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65867" y="6833269"/>
            <a:ext cx="400050" cy="390525"/>
          </a:xfrm>
          <a:prstGeom prst="rect">
            <a:avLst/>
          </a:prstGeom>
        </p:spPr>
      </p:pic>
      <p:pic>
        <p:nvPicPr>
          <p:cNvPr id="14" name="Picture 13" descr="slide12_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65867" y="4829993"/>
            <a:ext cx="419100" cy="419100"/>
          </a:xfrm>
          <a:prstGeom prst="rect">
            <a:avLst/>
          </a:prstGeom>
        </p:spPr>
      </p:pic>
      <p:pic>
        <p:nvPicPr>
          <p:cNvPr id="15" name="Picture 14" descr="slide12_twit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65867" y="7337325"/>
            <a:ext cx="390525" cy="400050"/>
          </a:xfrm>
          <a:prstGeom prst="rect">
            <a:avLst/>
          </a:prstGeom>
        </p:spPr>
      </p:pic>
      <p:pic>
        <p:nvPicPr>
          <p:cNvPr id="16" name="Picture 15" descr="slide12_websi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65867" y="5825157"/>
            <a:ext cx="419100" cy="419100"/>
          </a:xfrm>
          <a:prstGeom prst="rect">
            <a:avLst/>
          </a:prstGeom>
        </p:spPr>
      </p:pic>
      <p:sp>
        <p:nvSpPr>
          <p:cNvPr id="17" name="Text Placeholder 7"/>
          <p:cNvSpPr txBox="1">
            <a:spLocks/>
          </p:cNvSpPr>
          <p:nvPr/>
        </p:nvSpPr>
        <p:spPr>
          <a:xfrm>
            <a:off x="12098338" y="3560911"/>
            <a:ext cx="5040983" cy="1440160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rmAutofit/>
          </a:bodyPr>
          <a:lstStyle/>
          <a:p>
            <a:pPr marL="685937" lvl="0" indent="-685937">
              <a:spcBef>
                <a:spcPct val="20000"/>
              </a:spcBef>
            </a:pPr>
            <a:r>
              <a:rPr lang="en-US" sz="1900" dirty="0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24 </a:t>
            </a:r>
            <a:r>
              <a:rPr lang="en-US" sz="1900" dirty="0" err="1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US" sz="1900" dirty="0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dirty="0" err="1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ipsum</a:t>
            </a:r>
            <a:r>
              <a:rPr lang="en-US" sz="1900" dirty="0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 dolor sit </a:t>
            </a:r>
            <a:r>
              <a:rPr lang="en-US" sz="1900" dirty="0" err="1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amet</a:t>
            </a:r>
            <a:endParaRPr lang="en-US" sz="1900" dirty="0" smtClean="0">
              <a:solidFill>
                <a:srgbClr val="818181"/>
              </a:solidFill>
              <a:latin typeface="Calibri" pitchFamily="34" charset="0"/>
              <a:cs typeface="Calibri" pitchFamily="34" charset="0"/>
            </a:endParaRPr>
          </a:p>
          <a:p>
            <a:pPr marL="685937" lvl="0" indent="-685937">
              <a:spcBef>
                <a:spcPct val="20000"/>
              </a:spcBef>
            </a:pPr>
            <a:r>
              <a:rPr lang="en-US" sz="1900" dirty="0" err="1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consectetur</a:t>
            </a:r>
            <a:r>
              <a:rPr lang="en-US" sz="1900" dirty="0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, 265 Maecenas </a:t>
            </a:r>
          </a:p>
          <a:p>
            <a:pPr marL="685937" lvl="0" indent="-685937">
              <a:spcBef>
                <a:spcPct val="20000"/>
              </a:spcBef>
            </a:pPr>
            <a:r>
              <a:rPr lang="en-US" sz="1900" dirty="0" err="1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suscipit</a:t>
            </a:r>
            <a:r>
              <a:rPr lang="en-US" sz="1900" dirty="0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dirty="0" err="1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gravida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12098338" y="4785047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937" lvl="0" indent="-685937">
              <a:spcBef>
                <a:spcPct val="20000"/>
              </a:spcBef>
            </a:pPr>
            <a:r>
              <a:rPr lang="en-US" sz="1900" dirty="0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123 456 789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12098338" y="5289103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937" lvl="0" indent="-685937">
              <a:spcBef>
                <a:spcPct val="20000"/>
              </a:spcBef>
            </a:pPr>
            <a:r>
              <a:rPr lang="en-US" sz="1900" dirty="0" smtClean="0">
                <a:solidFill>
                  <a:srgbClr val="2195B3"/>
                </a:solidFill>
                <a:latin typeface="Calibri" pitchFamily="34" charset="0"/>
                <a:cs typeface="Calibri" pitchFamily="34" charset="0"/>
              </a:rPr>
              <a:t>ourname</a:t>
            </a:r>
            <a:r>
              <a:rPr lang="en-US" sz="1900" dirty="0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@domain.com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12098338" y="5793159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937" lvl="0" indent="-685937">
              <a:spcBef>
                <a:spcPct val="20000"/>
              </a:spcBef>
            </a:pPr>
            <a:r>
              <a:rPr lang="en-US" sz="1900" dirty="0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http://www.</a:t>
            </a:r>
            <a:r>
              <a:rPr lang="en-US" sz="1900" dirty="0" smtClean="0">
                <a:solidFill>
                  <a:srgbClr val="2195B3"/>
                </a:solidFill>
                <a:latin typeface="Calibri" pitchFamily="34" charset="0"/>
                <a:cs typeface="Calibri" pitchFamily="34" charset="0"/>
              </a:rPr>
              <a:t>ourname</a:t>
            </a:r>
            <a:r>
              <a:rPr lang="en-US" sz="1900" dirty="0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.com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12097915" y="6801271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937" lvl="0" indent="-685937">
              <a:spcBef>
                <a:spcPct val="20000"/>
              </a:spcBef>
            </a:pPr>
            <a:r>
              <a:rPr lang="en-US" sz="1900" dirty="0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Facebook.com/</a:t>
            </a:r>
            <a:r>
              <a:rPr lang="en-US" sz="1900" dirty="0" err="1" smtClean="0">
                <a:solidFill>
                  <a:srgbClr val="2195B3"/>
                </a:solidFill>
                <a:latin typeface="Calibri" pitchFamily="34" charset="0"/>
                <a:cs typeface="Calibri" pitchFamily="34" charset="0"/>
              </a:rPr>
              <a:t>ourname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12097915" y="7305327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937" lvl="0" indent="-685937">
              <a:spcBef>
                <a:spcPct val="20000"/>
              </a:spcBef>
            </a:pPr>
            <a:r>
              <a:rPr lang="en-US" sz="1900" dirty="0" smtClean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Twitter.com/</a:t>
            </a:r>
            <a:r>
              <a:rPr lang="en-US" sz="1900" dirty="0" err="1" smtClean="0">
                <a:solidFill>
                  <a:srgbClr val="2195B3"/>
                </a:solidFill>
                <a:latin typeface="Calibri" pitchFamily="34" charset="0"/>
                <a:cs typeface="Calibri" pitchFamily="34" charset="0"/>
              </a:rPr>
              <a:t>ourname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5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45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95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907" y="3200871"/>
            <a:ext cx="12385376" cy="39200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0"/>
              </a:lnSpc>
            </a:pPr>
            <a:r>
              <a:rPr lang="en-US" sz="21000" dirty="0" smtClean="0">
                <a:solidFill>
                  <a:srgbClr val="404040"/>
                </a:solidFill>
                <a:latin typeface="+mj-lt"/>
              </a:rPr>
              <a:t>THANK YOU FOR COMING</a:t>
            </a:r>
            <a:endParaRPr lang="en-SG" sz="210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379076"/>
            <a:ext cx="182911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SG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SEE YOU IN THE NEXT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364360" y="4420752"/>
            <a:ext cx="895505" cy="9854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87" tIns="68594" rIns="137187" bIns="68594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8888" y="4426164"/>
            <a:ext cx="14042287" cy="9861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54" tIns="0" rIns="270054" bIns="0" anchor="ctr"/>
          <a:lstStyle/>
          <a:p>
            <a:pPr algn="ctr">
              <a:defRPr/>
            </a:pPr>
            <a:r>
              <a:rPr lang="en-US" altLang="zh-CN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42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" y="3274149"/>
            <a:ext cx="13970839" cy="11632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4800" spc="3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4800" spc="3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42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42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42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2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42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42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4200" spc="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13970838" y="3268087"/>
            <a:ext cx="1280774" cy="1169336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87" tIns="68594" rIns="137187" bIns="68594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73418" y="5883349"/>
            <a:ext cx="10361412" cy="25399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37187" tIns="68594" rIns="137187" bIns="68594" rtlCol="0" anchor="ctr"/>
          <a:lstStyle/>
          <a:p>
            <a:pPr>
              <a:lnSpc>
                <a:spcPts val="3601"/>
              </a:lnSpc>
            </a:pPr>
            <a:r>
              <a:rPr lang="en-US" altLang="zh-CN" sz="18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80" y="5999615"/>
            <a:ext cx="5143751" cy="15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ABOUT OUR </a:t>
            </a:r>
            <a:r>
              <a:rPr lang="en-US" dirty="0" smtClean="0">
                <a:solidFill>
                  <a:srgbClr val="2195B3"/>
                </a:solidFill>
              </a:rPr>
              <a:t>COMPANY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a brief introduction</a:t>
            </a:r>
            <a:endParaRPr lang="en-S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7921625" y="2523763"/>
            <a:ext cx="7561263" cy="647700"/>
          </a:xfrm>
          <a:effectLst/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2195B3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COMPANY PROFILE</a:t>
            </a:r>
            <a:endParaRPr lang="en-SG" dirty="0">
              <a:solidFill>
                <a:srgbClr val="2195B3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6" name="Picture 5" descr="slide2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0314" y="2440334"/>
            <a:ext cx="5153025" cy="5153025"/>
          </a:xfrm>
          <a:prstGeom prst="rect">
            <a:avLst/>
          </a:prstGeom>
        </p:spPr>
      </p:pic>
      <p:pic>
        <p:nvPicPr>
          <p:cNvPr id="7" name="Picture 6" descr="slide2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7395" y="2552799"/>
            <a:ext cx="66675" cy="5019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13093" y="2955811"/>
            <a:ext cx="8549492" cy="10030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suscipit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Pellentesque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 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7921451" y="4542257"/>
            <a:ext cx="756126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rmAutofit fontScale="55000" lnSpcReduction="20000"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OUR MOTTO</a:t>
            </a:r>
            <a:endParaRPr kumimoji="0" lang="en-SG" sz="64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2919" y="4972035"/>
            <a:ext cx="8549492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Nulla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laoreet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tellus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arcu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mollis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vitae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aliquet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congue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euismod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tincidunt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a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nunc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commodo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nunc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7921451" y="6308881"/>
            <a:ext cx="756126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rmAutofit fontScale="55000" lnSpcReduction="20000"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OUR VISION</a:t>
            </a:r>
            <a:endParaRPr kumimoji="0" lang="en-SG" sz="64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2919" y="6772235"/>
            <a:ext cx="8549492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Meet our </a:t>
            </a:r>
            <a:r>
              <a:rPr lang="en-US" dirty="0" smtClean="0">
                <a:solidFill>
                  <a:srgbClr val="2195B3"/>
                </a:solidFill>
              </a:rPr>
              <a:t>crew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Who are we</a:t>
            </a:r>
            <a:endParaRPr lang="en-SG" dirty="0"/>
          </a:p>
        </p:txBody>
      </p:sp>
      <p:pic>
        <p:nvPicPr>
          <p:cNvPr id="4" name="Picture 3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748" y="2624807"/>
            <a:ext cx="4486275" cy="280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2740" y="6454005"/>
            <a:ext cx="4536504" cy="1003095"/>
          </a:xfrm>
          <a:prstGeom prst="rect">
            <a:avLst/>
          </a:prstGeom>
          <a:noFill/>
          <a:effectLst>
            <a:outerShdw dist="254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SG" sz="1900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440732" y="5361111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John doe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1440731" y="5937175"/>
            <a:ext cx="4536505" cy="576064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8181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Creative director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7" descr="slide3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1292" y="2768823"/>
            <a:ext cx="57150" cy="4533900"/>
          </a:xfrm>
          <a:prstGeom prst="rect">
            <a:avLst/>
          </a:prstGeom>
        </p:spPr>
      </p:pic>
      <p:pic>
        <p:nvPicPr>
          <p:cNvPr id="9" name="Picture 8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3341" y="2624807"/>
            <a:ext cx="4486275" cy="2809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1333" y="6454005"/>
            <a:ext cx="4536504" cy="1003095"/>
          </a:xfrm>
          <a:prstGeom prst="rect">
            <a:avLst/>
          </a:prstGeom>
          <a:noFill/>
          <a:effectLst>
            <a:outerShdw dist="254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SG" sz="1900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6769325" y="5361111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John doe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6769324" y="5937175"/>
            <a:ext cx="4536505" cy="576064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8181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Creative director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2" descr="slide3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09885" y="2768823"/>
            <a:ext cx="57150" cy="4533900"/>
          </a:xfrm>
          <a:prstGeom prst="rect">
            <a:avLst/>
          </a:prstGeom>
        </p:spPr>
      </p:pic>
      <p:pic>
        <p:nvPicPr>
          <p:cNvPr id="16" name="Picture 15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3941" y="2624807"/>
            <a:ext cx="4486275" cy="28098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41933" y="6454005"/>
            <a:ext cx="4536504" cy="1003095"/>
          </a:xfrm>
          <a:prstGeom prst="rect">
            <a:avLst/>
          </a:prstGeom>
          <a:noFill/>
          <a:effectLst>
            <a:outerShdw dist="254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SG" sz="1900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12169925" y="5361111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John doe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12169924" y="5937175"/>
            <a:ext cx="4536505" cy="576064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8181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Creative director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 txBox="1">
            <a:spLocks/>
          </p:cNvSpPr>
          <p:nvPr/>
        </p:nvSpPr>
        <p:spPr>
          <a:xfrm>
            <a:off x="3744986" y="2624807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Corporate identity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9505624" y="2624807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Web design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Text Placeholder 7"/>
          <p:cNvSpPr txBox="1">
            <a:spLocks/>
          </p:cNvSpPr>
          <p:nvPr/>
        </p:nvSpPr>
        <p:spPr>
          <a:xfrm>
            <a:off x="3744989" y="5145087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advertising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9505627" y="5145087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Flash interactivity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>
                <a:solidFill>
                  <a:srgbClr val="2195B3"/>
                </a:solidFill>
              </a:rPr>
              <a:t>services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Things we do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3816995" y="3200871"/>
            <a:ext cx="4752529" cy="1310872"/>
          </a:xfrm>
          <a:prstGeom prst="rect">
            <a:avLst/>
          </a:prstGeom>
          <a:noFill/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venener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erosvenenatis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 descr="slide4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3579" y="2768823"/>
            <a:ext cx="57150" cy="16097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577634" y="3200871"/>
            <a:ext cx="4752529" cy="1310872"/>
          </a:xfrm>
          <a:prstGeom prst="rect">
            <a:avLst/>
          </a:prstGeom>
          <a:noFill/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venener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erosvenenatis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6998" y="5721151"/>
            <a:ext cx="4752529" cy="1310872"/>
          </a:xfrm>
          <a:prstGeom prst="rect">
            <a:avLst/>
          </a:prstGeom>
          <a:noFill/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venener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erosvenenatis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4" name="Picture 43" descr="slide4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3582" y="5289103"/>
            <a:ext cx="57150" cy="160972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77637" y="5721151"/>
            <a:ext cx="4752529" cy="1310872"/>
          </a:xfrm>
          <a:prstGeom prst="rect">
            <a:avLst/>
          </a:prstGeom>
          <a:noFill/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venener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erosvenenatis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43" grpId="0"/>
      <p:bldP spid="46" grpId="0"/>
      <p:bldP spid="5" grpId="0"/>
      <p:bldP spid="35" grpId="0"/>
      <p:bldP spid="4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728763" y="1976735"/>
          <a:ext cx="9985491" cy="665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graphical </a:t>
            </a:r>
            <a:r>
              <a:rPr lang="en-US" dirty="0" smtClean="0">
                <a:solidFill>
                  <a:srgbClr val="2195B3"/>
                </a:solidFill>
              </a:rPr>
              <a:t>chart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Let the chart do the talking</a:t>
            </a:r>
            <a:endParaRPr lang="en-S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1521851" y="2524862"/>
            <a:ext cx="5040983" cy="647700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35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1</a:t>
            </a:r>
            <a:r>
              <a:rPr lang="en-US" sz="3500" baseline="300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st</a:t>
            </a:r>
            <a:r>
              <a:rPr lang="en-US" sz="35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 quarter</a:t>
            </a:r>
            <a:endParaRPr lang="en-SG" sz="3500" dirty="0"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94282" y="3033043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9" name="Picture 8" descr="slide5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73779" y="2624807"/>
            <a:ext cx="95250" cy="5038725"/>
          </a:xfrm>
          <a:prstGeom prst="rect">
            <a:avLst/>
          </a:prstGeom>
        </p:spPr>
      </p:pic>
      <p:sp>
        <p:nvSpPr>
          <p:cNvPr id="10" name="Text Placeholder 7"/>
          <p:cNvSpPr txBox="1">
            <a:spLocks/>
          </p:cNvSpPr>
          <p:nvPr/>
        </p:nvSpPr>
        <p:spPr>
          <a:xfrm>
            <a:off x="11522274" y="3848943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nd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94705" y="4357124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11522274" y="5111926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5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3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rd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94705" y="5620107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11522697" y="6413666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4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th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95128" y="6916251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3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3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build="p"/>
      <p:bldP spid="10" grpId="0" build="p"/>
      <p:bldP spid="13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graphical </a:t>
            </a:r>
            <a:r>
              <a:rPr lang="en-US" dirty="0" smtClean="0">
                <a:solidFill>
                  <a:srgbClr val="2195B3"/>
                </a:solidFill>
              </a:rPr>
              <a:t>chart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Let the chart do the talking</a:t>
            </a:r>
            <a:endParaRPr lang="en-SG" dirty="0"/>
          </a:p>
        </p:txBody>
      </p:sp>
      <p:pic>
        <p:nvPicPr>
          <p:cNvPr id="9" name="Picture 8" descr="slide5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323" y="2764698"/>
            <a:ext cx="95250" cy="5038725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/>
        </p:nvGraphicFramePr>
        <p:xfrm>
          <a:off x="7201371" y="2120751"/>
          <a:ext cx="9985491" cy="665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 Placeholder 7"/>
          <p:cNvSpPr txBox="1">
            <a:spLocks/>
          </p:cNvSpPr>
          <p:nvPr/>
        </p:nvSpPr>
        <p:spPr>
          <a:xfrm>
            <a:off x="1728763" y="2696815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1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st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1194" y="3204996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30" name="Text Placeholder 7"/>
          <p:cNvSpPr txBox="1">
            <a:spLocks/>
          </p:cNvSpPr>
          <p:nvPr/>
        </p:nvSpPr>
        <p:spPr>
          <a:xfrm>
            <a:off x="1729186" y="4020896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nd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1617" y="4529077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1729186" y="5283879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5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3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rd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01617" y="5792060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34" name="Text Placeholder 7"/>
          <p:cNvSpPr txBox="1">
            <a:spLocks/>
          </p:cNvSpPr>
          <p:nvPr/>
        </p:nvSpPr>
        <p:spPr>
          <a:xfrm>
            <a:off x="1729609" y="6585619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4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th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02040" y="7088204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8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3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8" grpId="0" build="p"/>
      <p:bldP spid="30" grpId="0" build="p"/>
      <p:bldP spid="32" grpId="0" build="p"/>
      <p:bldP spid="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6 presentation </a:t>
            </a:r>
            <a:r>
              <a:rPr lang="en-US" dirty="0" smtClean="0">
                <a:solidFill>
                  <a:srgbClr val="2195B3"/>
                </a:solidFill>
              </a:rPr>
              <a:t>images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LET THE IMAGES DO THE TALKING</a:t>
            </a:r>
            <a:endParaRPr lang="en-SG" dirty="0"/>
          </a:p>
        </p:txBody>
      </p:sp>
      <p:pic>
        <p:nvPicPr>
          <p:cNvPr id="4" name="Picture 3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748" y="1904727"/>
            <a:ext cx="4486275" cy="280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2740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3341" y="1904727"/>
            <a:ext cx="4486275" cy="2809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1333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3941" y="1904727"/>
            <a:ext cx="4486275" cy="28098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41933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 descr="slide7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8333" y="1993527"/>
            <a:ext cx="85725" cy="3238500"/>
          </a:xfrm>
          <a:prstGeom prst="rect">
            <a:avLst/>
          </a:prstGeom>
        </p:spPr>
      </p:pic>
      <p:pic>
        <p:nvPicPr>
          <p:cNvPr id="22" name="Picture 21" descr="slide7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09883" y="1978595"/>
            <a:ext cx="85725" cy="3238500"/>
          </a:xfrm>
          <a:prstGeom prst="rect">
            <a:avLst/>
          </a:prstGeom>
        </p:spPr>
      </p:pic>
      <p:pic>
        <p:nvPicPr>
          <p:cNvPr id="23" name="Picture 22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747" y="5529888"/>
            <a:ext cx="4486275" cy="28098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12739" y="8338200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24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3340" y="5529888"/>
            <a:ext cx="4486275" cy="28098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41332" y="8338200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6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3940" y="5529888"/>
            <a:ext cx="4486275" cy="2809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241932" y="8338200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28" descr="slide7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8332" y="5605497"/>
            <a:ext cx="85725" cy="3238500"/>
          </a:xfrm>
          <a:prstGeom prst="rect">
            <a:avLst/>
          </a:prstGeom>
        </p:spPr>
      </p:pic>
      <p:pic>
        <p:nvPicPr>
          <p:cNvPr id="30" name="Picture 29" descr="slide7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09882" y="5604282"/>
            <a:ext cx="8572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7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 presentation </a:t>
            </a:r>
            <a:r>
              <a:rPr lang="en-US" dirty="0" smtClean="0">
                <a:solidFill>
                  <a:srgbClr val="2195B3"/>
                </a:solidFill>
              </a:rPr>
              <a:t>images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LET THE IMAGES DO THE TALKING</a:t>
            </a:r>
            <a:endParaRPr lang="en-SG" dirty="0"/>
          </a:p>
        </p:txBody>
      </p:sp>
      <p:pic>
        <p:nvPicPr>
          <p:cNvPr id="4" name="Picture 3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3060" y="1904727"/>
            <a:ext cx="4486275" cy="280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1052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1653" y="1904727"/>
            <a:ext cx="4486275" cy="2809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49645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 descr="slide7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6645" y="1978595"/>
            <a:ext cx="85725" cy="3238500"/>
          </a:xfrm>
          <a:prstGeom prst="rect">
            <a:avLst/>
          </a:prstGeom>
        </p:spPr>
      </p:pic>
      <p:pic>
        <p:nvPicPr>
          <p:cNvPr id="23" name="Picture 22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3059" y="5503386"/>
            <a:ext cx="4486275" cy="28098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21051" y="8311698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24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1652" y="5503386"/>
            <a:ext cx="4486275" cy="28098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649644" y="8311698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28" descr="slide7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6644" y="5578995"/>
            <a:ext cx="8572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3 columns </a:t>
            </a:r>
            <a:r>
              <a:rPr lang="en-US" dirty="0" smtClean="0">
                <a:solidFill>
                  <a:srgbClr val="2195B3"/>
                </a:solidFill>
              </a:rPr>
              <a:t>Content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3 columns layout</a:t>
            </a:r>
            <a:endParaRPr lang="en-S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080691" y="2740542"/>
            <a:ext cx="5040983" cy="647700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35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Column 1</a:t>
            </a:r>
            <a:endParaRPr lang="en-SG" sz="3500" dirty="0"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3122" y="3255101"/>
            <a:ext cx="4824113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suscipit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Pellentesque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 </a:t>
            </a: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Praesent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pretium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mollis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facilisis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lobortis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volutpat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est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laoreet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Morbi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tortor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sodales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nunc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Curabitur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libero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rhoncus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rhoncus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euismod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lacus.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Vivamus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turpis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ligula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accumsan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turpis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7" name="Picture 6" descr="slide9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5458" y="2736750"/>
            <a:ext cx="123825" cy="5000625"/>
          </a:xfrm>
          <a:prstGeom prst="rect">
            <a:avLst/>
          </a:prstGeom>
        </p:spPr>
      </p:pic>
      <p:sp>
        <p:nvSpPr>
          <p:cNvPr id="32" name="Text Placeholder 7"/>
          <p:cNvSpPr txBox="1">
            <a:spLocks/>
          </p:cNvSpPr>
          <p:nvPr/>
        </p:nvSpPr>
        <p:spPr>
          <a:xfrm>
            <a:off x="6625307" y="2744667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Column 2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97738" y="3259226"/>
            <a:ext cx="4824113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suscipit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Pellentesque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 </a:t>
            </a: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Praesent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pretium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mollis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facilisis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lobortis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volutpat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est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laoreet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Morbi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tortor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sodales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nunc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Curabitur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libero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rhoncus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rhoncus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euismod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lacus.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Vivamus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turpis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ligula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accumsan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turpis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34" name="Picture 33" descr="slide9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0074" y="2740875"/>
            <a:ext cx="123825" cy="5000625"/>
          </a:xfrm>
          <a:prstGeom prst="rect">
            <a:avLst/>
          </a:prstGeom>
        </p:spPr>
      </p:pic>
      <p:sp>
        <p:nvSpPr>
          <p:cNvPr id="35" name="Text Placeholder 7"/>
          <p:cNvSpPr txBox="1">
            <a:spLocks/>
          </p:cNvSpPr>
          <p:nvPr/>
        </p:nvSpPr>
        <p:spPr>
          <a:xfrm>
            <a:off x="12169500" y="2744667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Column 3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41931" y="3259226"/>
            <a:ext cx="4824113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suscipit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Pellentesque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 </a:t>
            </a: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Praesent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pretium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mollis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facilisis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lobortis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volutpat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est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laoreet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Morbi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tortor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sodales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nunc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Curabitur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libero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rhoncus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rhoncus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euismod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lacus.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Vivamus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turpis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ligula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accumsan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turpis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1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6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4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4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2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bas Georgia">
      <a:majorFont>
        <a:latin typeface="Bebas Neue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1225</Words>
  <Application>Microsoft Office PowerPoint</Application>
  <PresentationFormat>自定义</PresentationFormat>
  <Paragraphs>121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2011-08-31T09:28:06Z</dcterms:created>
  <dcterms:modified xsi:type="dcterms:W3CDTF">2017-08-10T02:18:13Z</dcterms:modified>
</cp:coreProperties>
</file>