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00" r:id="rId2"/>
  </p:sldMasterIdLst>
  <p:notesMasterIdLst>
    <p:notesMasterId r:id="rId5"/>
  </p:notesMasterIdLst>
  <p:sldIdLst>
    <p:sldId id="517" r:id="rId3"/>
    <p:sldId id="518" r:id="rId4"/>
  </p:sldIdLst>
  <p:sldSz cx="9144000" cy="5143500" type="screen16x9"/>
  <p:notesSz cx="6858000" cy="9144000"/>
  <p:custDataLst>
    <p:tags r:id="rId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1">
          <p15:clr>
            <a:srgbClr val="A4A3A4"/>
          </p15:clr>
        </p15:guide>
        <p15:guide id="2" orient="horz" pos="1971">
          <p15:clr>
            <a:srgbClr val="A4A3A4"/>
          </p15:clr>
        </p15:guide>
        <p15:guide id="3" pos="975">
          <p15:clr>
            <a:srgbClr val="A4A3A4"/>
          </p15:clr>
        </p15:guide>
        <p15:guide id="4" pos="5738">
          <p15:clr>
            <a:srgbClr val="A4A3A4"/>
          </p15:clr>
        </p15:guide>
        <p15:guide id="5" pos="1202">
          <p15:clr>
            <a:srgbClr val="A4A3A4"/>
          </p15:clr>
        </p15:guide>
        <p15:guide id="6" pos="5375">
          <p15:clr>
            <a:srgbClr val="A4A3A4"/>
          </p15:clr>
        </p15:guide>
        <p15:guide id="7" pos="2789">
          <p15:clr>
            <a:srgbClr val="A4A3A4"/>
          </p15:clr>
        </p15:guide>
        <p15:guide id="8" pos="3606">
          <p15:clr>
            <a:srgbClr val="A4A3A4"/>
          </p15:clr>
        </p15:guide>
        <p15:guide id="9" pos="19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C5C8"/>
    <a:srgbClr val="EB7513"/>
    <a:srgbClr val="11817F"/>
    <a:srgbClr val="6A830F"/>
    <a:srgbClr val="C915BC"/>
    <a:srgbClr val="8ED8DA"/>
    <a:srgbClr val="74D0D2"/>
    <a:srgbClr val="BBF074"/>
    <a:srgbClr val="B6EF6B"/>
    <a:srgbClr val="94E7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00" autoAdjust="0"/>
    <p:restoredTop sz="94368" autoAdjust="0"/>
  </p:normalViewPr>
  <p:slideViewPr>
    <p:cSldViewPr>
      <p:cViewPr varScale="1">
        <p:scale>
          <a:sx n="144" d="100"/>
          <a:sy n="144" d="100"/>
        </p:scale>
        <p:origin x="-978" y="-90"/>
      </p:cViewPr>
      <p:guideLst>
        <p:guide orient="horz" pos="1121"/>
        <p:guide orient="horz" pos="1971"/>
        <p:guide pos="975"/>
        <p:guide pos="5738"/>
        <p:guide pos="1202"/>
        <p:guide pos="5375"/>
        <p:guide pos="2789"/>
        <p:guide pos="3606"/>
        <p:guide pos="19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7048534-8C87-48A9-B5A6-F871402CFA72}" type="datetimeFigureOut">
              <a:rPr lang="zh-CN" altLang="en-US"/>
              <a:pPr>
                <a:defRPr/>
              </a:pPr>
              <a:t>2017/8/21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4D5D304-3980-49D4-9CFC-851B98882A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566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alphaModFix amt="8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4948014"/>
            <a:ext cx="9144000" cy="195486"/>
          </a:xfrm>
          <a:prstGeom prst="rect">
            <a:avLst/>
          </a:prstGeom>
          <a:solidFill>
            <a:srgbClr val="118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8228435" y="4948014"/>
            <a:ext cx="45719" cy="195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8167100" y="4948014"/>
            <a:ext cx="45719" cy="195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8105544" y="4948014"/>
            <a:ext cx="45719" cy="195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8045597" y="4948014"/>
            <a:ext cx="45719" cy="195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流程图: 库存数据 5"/>
          <p:cNvSpPr/>
          <p:nvPr userDrawn="1"/>
        </p:nvSpPr>
        <p:spPr>
          <a:xfrm>
            <a:off x="303753" y="209566"/>
            <a:ext cx="856153" cy="489976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0 w 8333"/>
              <a:gd name="connsiteY0" fmla="*/ 0 h 10000"/>
              <a:gd name="connsiteX1" fmla="*/ 8333 w 8333"/>
              <a:gd name="connsiteY1" fmla="*/ 0 h 10000"/>
              <a:gd name="connsiteX2" fmla="*/ 6666 w 8333"/>
              <a:gd name="connsiteY2" fmla="*/ 5000 h 10000"/>
              <a:gd name="connsiteX3" fmla="*/ 8333 w 8333"/>
              <a:gd name="connsiteY3" fmla="*/ 10000 h 10000"/>
              <a:gd name="connsiteX4" fmla="*/ 0 w 8333"/>
              <a:gd name="connsiteY4" fmla="*/ 10000 h 10000"/>
              <a:gd name="connsiteX5" fmla="*/ 0 w 8333"/>
              <a:gd name="connsiteY5" fmla="*/ 0 h 10000"/>
              <a:gd name="connsiteX0" fmla="*/ 756 w 10756"/>
              <a:gd name="connsiteY0" fmla="*/ 0 h 10000"/>
              <a:gd name="connsiteX1" fmla="*/ 10756 w 10756"/>
              <a:gd name="connsiteY1" fmla="*/ 0 h 10000"/>
              <a:gd name="connsiteX2" fmla="*/ 8756 w 10756"/>
              <a:gd name="connsiteY2" fmla="*/ 5000 h 10000"/>
              <a:gd name="connsiteX3" fmla="*/ 10756 w 10756"/>
              <a:gd name="connsiteY3" fmla="*/ 10000 h 10000"/>
              <a:gd name="connsiteX4" fmla="*/ 756 w 10756"/>
              <a:gd name="connsiteY4" fmla="*/ 10000 h 10000"/>
              <a:gd name="connsiteX5" fmla="*/ 756 w 10756"/>
              <a:gd name="connsiteY5" fmla="*/ 0 h 10000"/>
              <a:gd name="connsiteX0" fmla="*/ 29 w 10029"/>
              <a:gd name="connsiteY0" fmla="*/ 0 h 10000"/>
              <a:gd name="connsiteX1" fmla="*/ 10029 w 10029"/>
              <a:gd name="connsiteY1" fmla="*/ 0 h 10000"/>
              <a:gd name="connsiteX2" fmla="*/ 8029 w 10029"/>
              <a:gd name="connsiteY2" fmla="*/ 5000 h 10000"/>
              <a:gd name="connsiteX3" fmla="*/ 10029 w 10029"/>
              <a:gd name="connsiteY3" fmla="*/ 10000 h 10000"/>
              <a:gd name="connsiteX4" fmla="*/ 29 w 10029"/>
              <a:gd name="connsiteY4" fmla="*/ 10000 h 10000"/>
              <a:gd name="connsiteX5" fmla="*/ 29 w 10029"/>
              <a:gd name="connsiteY5" fmla="*/ 0 h 10000"/>
              <a:gd name="connsiteX0" fmla="*/ 33 w 10033"/>
              <a:gd name="connsiteY0" fmla="*/ 0 h 10000"/>
              <a:gd name="connsiteX1" fmla="*/ 10033 w 10033"/>
              <a:gd name="connsiteY1" fmla="*/ 0 h 10000"/>
              <a:gd name="connsiteX2" fmla="*/ 8033 w 10033"/>
              <a:gd name="connsiteY2" fmla="*/ 5000 h 10000"/>
              <a:gd name="connsiteX3" fmla="*/ 10033 w 10033"/>
              <a:gd name="connsiteY3" fmla="*/ 10000 h 10000"/>
              <a:gd name="connsiteX4" fmla="*/ 33 w 10033"/>
              <a:gd name="connsiteY4" fmla="*/ 10000 h 10000"/>
              <a:gd name="connsiteX5" fmla="*/ 33 w 10033"/>
              <a:gd name="connsiteY5" fmla="*/ 0 h 10000"/>
              <a:gd name="connsiteX0" fmla="*/ 15 w 10015"/>
              <a:gd name="connsiteY0" fmla="*/ 0 h 10000"/>
              <a:gd name="connsiteX1" fmla="*/ 10015 w 10015"/>
              <a:gd name="connsiteY1" fmla="*/ 0 h 10000"/>
              <a:gd name="connsiteX2" fmla="*/ 8015 w 10015"/>
              <a:gd name="connsiteY2" fmla="*/ 5000 h 10000"/>
              <a:gd name="connsiteX3" fmla="*/ 10015 w 10015"/>
              <a:gd name="connsiteY3" fmla="*/ 10000 h 10000"/>
              <a:gd name="connsiteX4" fmla="*/ 15 w 10015"/>
              <a:gd name="connsiteY4" fmla="*/ 10000 h 10000"/>
              <a:gd name="connsiteX5" fmla="*/ 15 w 10015"/>
              <a:gd name="connsiteY5" fmla="*/ 0 h 10000"/>
              <a:gd name="connsiteX0" fmla="*/ 15 w 10015"/>
              <a:gd name="connsiteY0" fmla="*/ 0 h 10000"/>
              <a:gd name="connsiteX1" fmla="*/ 10015 w 10015"/>
              <a:gd name="connsiteY1" fmla="*/ 0 h 10000"/>
              <a:gd name="connsiteX2" fmla="*/ 8015 w 10015"/>
              <a:gd name="connsiteY2" fmla="*/ 5000 h 10000"/>
              <a:gd name="connsiteX3" fmla="*/ 10015 w 10015"/>
              <a:gd name="connsiteY3" fmla="*/ 10000 h 10000"/>
              <a:gd name="connsiteX4" fmla="*/ 15 w 10015"/>
              <a:gd name="connsiteY4" fmla="*/ 10000 h 10000"/>
              <a:gd name="connsiteX5" fmla="*/ 15 w 10015"/>
              <a:gd name="connsiteY5" fmla="*/ 0 h 10000"/>
              <a:gd name="connsiteX0" fmla="*/ 1916 w 10001"/>
              <a:gd name="connsiteY0" fmla="*/ 49 h 10000"/>
              <a:gd name="connsiteX1" fmla="*/ 10001 w 10001"/>
              <a:gd name="connsiteY1" fmla="*/ 0 h 10000"/>
              <a:gd name="connsiteX2" fmla="*/ 8001 w 10001"/>
              <a:gd name="connsiteY2" fmla="*/ 5000 h 10000"/>
              <a:gd name="connsiteX3" fmla="*/ 10001 w 10001"/>
              <a:gd name="connsiteY3" fmla="*/ 10000 h 10000"/>
              <a:gd name="connsiteX4" fmla="*/ 1 w 10001"/>
              <a:gd name="connsiteY4" fmla="*/ 10000 h 10000"/>
              <a:gd name="connsiteX5" fmla="*/ 1916 w 10001"/>
              <a:gd name="connsiteY5" fmla="*/ 49 h 10000"/>
              <a:gd name="connsiteX0" fmla="*/ 15 w 8100"/>
              <a:gd name="connsiteY0" fmla="*/ 49 h 10000"/>
              <a:gd name="connsiteX1" fmla="*/ 8100 w 8100"/>
              <a:gd name="connsiteY1" fmla="*/ 0 h 10000"/>
              <a:gd name="connsiteX2" fmla="*/ 6100 w 8100"/>
              <a:gd name="connsiteY2" fmla="*/ 5000 h 10000"/>
              <a:gd name="connsiteX3" fmla="*/ 8100 w 8100"/>
              <a:gd name="connsiteY3" fmla="*/ 10000 h 10000"/>
              <a:gd name="connsiteX4" fmla="*/ 15 w 8100"/>
              <a:gd name="connsiteY4" fmla="*/ 10000 h 10000"/>
              <a:gd name="connsiteX5" fmla="*/ 15 w 8100"/>
              <a:gd name="connsiteY5" fmla="*/ 4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00" h="10000">
                <a:moveTo>
                  <a:pt x="15" y="49"/>
                </a:moveTo>
                <a:lnTo>
                  <a:pt x="8100" y="0"/>
                </a:lnTo>
                <a:cubicBezTo>
                  <a:pt x="6995" y="0"/>
                  <a:pt x="6100" y="2239"/>
                  <a:pt x="6100" y="5000"/>
                </a:cubicBezTo>
                <a:cubicBezTo>
                  <a:pt x="6100" y="7761"/>
                  <a:pt x="6995" y="10000"/>
                  <a:pt x="8100" y="10000"/>
                </a:cubicBezTo>
                <a:lnTo>
                  <a:pt x="15" y="10000"/>
                </a:lnTo>
                <a:cubicBezTo>
                  <a:pt x="5" y="3277"/>
                  <a:pt x="-11" y="5969"/>
                  <a:pt x="15" y="49"/>
                </a:cubicBezTo>
                <a:close/>
              </a:path>
            </a:pathLst>
          </a:custGeom>
          <a:solidFill>
            <a:srgbClr val="118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空心弧 14"/>
          <p:cNvSpPr/>
          <p:nvPr userDrawn="1"/>
        </p:nvSpPr>
        <p:spPr>
          <a:xfrm>
            <a:off x="983656" y="209566"/>
            <a:ext cx="504056" cy="489976"/>
          </a:xfrm>
          <a:prstGeom prst="blockArc">
            <a:avLst>
              <a:gd name="adj1" fmla="val 5561125"/>
              <a:gd name="adj2" fmla="val 15930605"/>
              <a:gd name="adj3" fmla="val 5067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空心弧 15"/>
          <p:cNvSpPr/>
          <p:nvPr userDrawn="1"/>
        </p:nvSpPr>
        <p:spPr>
          <a:xfrm>
            <a:off x="1037409" y="249222"/>
            <a:ext cx="431590" cy="410663"/>
          </a:xfrm>
          <a:prstGeom prst="blockArc">
            <a:avLst>
              <a:gd name="adj1" fmla="val 5994236"/>
              <a:gd name="adj2" fmla="val 15537966"/>
              <a:gd name="adj3" fmla="val 4361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2982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F4512FF-520C-4CA4-BAD8-8F3BC5C64BE6}" type="datetimeFigureOut">
              <a:rPr lang="zh-CN" altLang="en-US"/>
              <a:pPr>
                <a:defRPr/>
              </a:pPr>
              <a:t>2017/8/21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A25DD9B-77F0-47DE-827F-949A817DE42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95854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AFA5B47-3A8B-4DCA-A5FF-4C2437EDF16D}" type="datetimeFigureOut">
              <a:rPr lang="zh-CN" altLang="en-US"/>
              <a:pPr>
                <a:defRPr/>
              </a:pPr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D047A38-DD82-498D-992D-DB3B09A9AD1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975108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986F307-3BC8-4C91-AD05-CB781E088601}" type="datetimeFigureOut">
              <a:rPr lang="zh-CN" altLang="en-US"/>
              <a:pPr>
                <a:defRPr/>
              </a:pPr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774ADAA-1259-46B0-A9F2-F436151C96B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8811576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634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3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076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335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7508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58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977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blipFill dpi="0" rotWithShape="1">
          <a:blip r:embed="rId2">
            <a:alphaModFix amt="8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4948014"/>
            <a:ext cx="9144000" cy="195486"/>
          </a:xfrm>
          <a:prstGeom prst="rect">
            <a:avLst/>
          </a:prstGeom>
          <a:solidFill>
            <a:srgbClr val="118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8228435" y="4948014"/>
            <a:ext cx="45719" cy="195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8167100" y="4948014"/>
            <a:ext cx="45719" cy="195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8105544" y="4948014"/>
            <a:ext cx="45719" cy="195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8045597" y="4948014"/>
            <a:ext cx="45719" cy="195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流程图: 库存数据 5"/>
          <p:cNvSpPr/>
          <p:nvPr userDrawn="1"/>
        </p:nvSpPr>
        <p:spPr>
          <a:xfrm>
            <a:off x="303753" y="209566"/>
            <a:ext cx="856153" cy="489976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0 w 8333"/>
              <a:gd name="connsiteY0" fmla="*/ 0 h 10000"/>
              <a:gd name="connsiteX1" fmla="*/ 8333 w 8333"/>
              <a:gd name="connsiteY1" fmla="*/ 0 h 10000"/>
              <a:gd name="connsiteX2" fmla="*/ 6666 w 8333"/>
              <a:gd name="connsiteY2" fmla="*/ 5000 h 10000"/>
              <a:gd name="connsiteX3" fmla="*/ 8333 w 8333"/>
              <a:gd name="connsiteY3" fmla="*/ 10000 h 10000"/>
              <a:gd name="connsiteX4" fmla="*/ 0 w 8333"/>
              <a:gd name="connsiteY4" fmla="*/ 10000 h 10000"/>
              <a:gd name="connsiteX5" fmla="*/ 0 w 8333"/>
              <a:gd name="connsiteY5" fmla="*/ 0 h 10000"/>
              <a:gd name="connsiteX0" fmla="*/ 756 w 10756"/>
              <a:gd name="connsiteY0" fmla="*/ 0 h 10000"/>
              <a:gd name="connsiteX1" fmla="*/ 10756 w 10756"/>
              <a:gd name="connsiteY1" fmla="*/ 0 h 10000"/>
              <a:gd name="connsiteX2" fmla="*/ 8756 w 10756"/>
              <a:gd name="connsiteY2" fmla="*/ 5000 h 10000"/>
              <a:gd name="connsiteX3" fmla="*/ 10756 w 10756"/>
              <a:gd name="connsiteY3" fmla="*/ 10000 h 10000"/>
              <a:gd name="connsiteX4" fmla="*/ 756 w 10756"/>
              <a:gd name="connsiteY4" fmla="*/ 10000 h 10000"/>
              <a:gd name="connsiteX5" fmla="*/ 756 w 10756"/>
              <a:gd name="connsiteY5" fmla="*/ 0 h 10000"/>
              <a:gd name="connsiteX0" fmla="*/ 29 w 10029"/>
              <a:gd name="connsiteY0" fmla="*/ 0 h 10000"/>
              <a:gd name="connsiteX1" fmla="*/ 10029 w 10029"/>
              <a:gd name="connsiteY1" fmla="*/ 0 h 10000"/>
              <a:gd name="connsiteX2" fmla="*/ 8029 w 10029"/>
              <a:gd name="connsiteY2" fmla="*/ 5000 h 10000"/>
              <a:gd name="connsiteX3" fmla="*/ 10029 w 10029"/>
              <a:gd name="connsiteY3" fmla="*/ 10000 h 10000"/>
              <a:gd name="connsiteX4" fmla="*/ 29 w 10029"/>
              <a:gd name="connsiteY4" fmla="*/ 10000 h 10000"/>
              <a:gd name="connsiteX5" fmla="*/ 29 w 10029"/>
              <a:gd name="connsiteY5" fmla="*/ 0 h 10000"/>
              <a:gd name="connsiteX0" fmla="*/ 33 w 10033"/>
              <a:gd name="connsiteY0" fmla="*/ 0 h 10000"/>
              <a:gd name="connsiteX1" fmla="*/ 10033 w 10033"/>
              <a:gd name="connsiteY1" fmla="*/ 0 h 10000"/>
              <a:gd name="connsiteX2" fmla="*/ 8033 w 10033"/>
              <a:gd name="connsiteY2" fmla="*/ 5000 h 10000"/>
              <a:gd name="connsiteX3" fmla="*/ 10033 w 10033"/>
              <a:gd name="connsiteY3" fmla="*/ 10000 h 10000"/>
              <a:gd name="connsiteX4" fmla="*/ 33 w 10033"/>
              <a:gd name="connsiteY4" fmla="*/ 10000 h 10000"/>
              <a:gd name="connsiteX5" fmla="*/ 33 w 10033"/>
              <a:gd name="connsiteY5" fmla="*/ 0 h 10000"/>
              <a:gd name="connsiteX0" fmla="*/ 15 w 10015"/>
              <a:gd name="connsiteY0" fmla="*/ 0 h 10000"/>
              <a:gd name="connsiteX1" fmla="*/ 10015 w 10015"/>
              <a:gd name="connsiteY1" fmla="*/ 0 h 10000"/>
              <a:gd name="connsiteX2" fmla="*/ 8015 w 10015"/>
              <a:gd name="connsiteY2" fmla="*/ 5000 h 10000"/>
              <a:gd name="connsiteX3" fmla="*/ 10015 w 10015"/>
              <a:gd name="connsiteY3" fmla="*/ 10000 h 10000"/>
              <a:gd name="connsiteX4" fmla="*/ 15 w 10015"/>
              <a:gd name="connsiteY4" fmla="*/ 10000 h 10000"/>
              <a:gd name="connsiteX5" fmla="*/ 15 w 10015"/>
              <a:gd name="connsiteY5" fmla="*/ 0 h 10000"/>
              <a:gd name="connsiteX0" fmla="*/ 15 w 10015"/>
              <a:gd name="connsiteY0" fmla="*/ 0 h 10000"/>
              <a:gd name="connsiteX1" fmla="*/ 10015 w 10015"/>
              <a:gd name="connsiteY1" fmla="*/ 0 h 10000"/>
              <a:gd name="connsiteX2" fmla="*/ 8015 w 10015"/>
              <a:gd name="connsiteY2" fmla="*/ 5000 h 10000"/>
              <a:gd name="connsiteX3" fmla="*/ 10015 w 10015"/>
              <a:gd name="connsiteY3" fmla="*/ 10000 h 10000"/>
              <a:gd name="connsiteX4" fmla="*/ 15 w 10015"/>
              <a:gd name="connsiteY4" fmla="*/ 10000 h 10000"/>
              <a:gd name="connsiteX5" fmla="*/ 15 w 10015"/>
              <a:gd name="connsiteY5" fmla="*/ 0 h 10000"/>
              <a:gd name="connsiteX0" fmla="*/ 1916 w 10001"/>
              <a:gd name="connsiteY0" fmla="*/ 49 h 10000"/>
              <a:gd name="connsiteX1" fmla="*/ 10001 w 10001"/>
              <a:gd name="connsiteY1" fmla="*/ 0 h 10000"/>
              <a:gd name="connsiteX2" fmla="*/ 8001 w 10001"/>
              <a:gd name="connsiteY2" fmla="*/ 5000 h 10000"/>
              <a:gd name="connsiteX3" fmla="*/ 10001 w 10001"/>
              <a:gd name="connsiteY3" fmla="*/ 10000 h 10000"/>
              <a:gd name="connsiteX4" fmla="*/ 1 w 10001"/>
              <a:gd name="connsiteY4" fmla="*/ 10000 h 10000"/>
              <a:gd name="connsiteX5" fmla="*/ 1916 w 10001"/>
              <a:gd name="connsiteY5" fmla="*/ 49 h 10000"/>
              <a:gd name="connsiteX0" fmla="*/ 15 w 8100"/>
              <a:gd name="connsiteY0" fmla="*/ 49 h 10000"/>
              <a:gd name="connsiteX1" fmla="*/ 8100 w 8100"/>
              <a:gd name="connsiteY1" fmla="*/ 0 h 10000"/>
              <a:gd name="connsiteX2" fmla="*/ 6100 w 8100"/>
              <a:gd name="connsiteY2" fmla="*/ 5000 h 10000"/>
              <a:gd name="connsiteX3" fmla="*/ 8100 w 8100"/>
              <a:gd name="connsiteY3" fmla="*/ 10000 h 10000"/>
              <a:gd name="connsiteX4" fmla="*/ 15 w 8100"/>
              <a:gd name="connsiteY4" fmla="*/ 10000 h 10000"/>
              <a:gd name="connsiteX5" fmla="*/ 15 w 8100"/>
              <a:gd name="connsiteY5" fmla="*/ 4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00" h="10000">
                <a:moveTo>
                  <a:pt x="15" y="49"/>
                </a:moveTo>
                <a:lnTo>
                  <a:pt x="8100" y="0"/>
                </a:lnTo>
                <a:cubicBezTo>
                  <a:pt x="6995" y="0"/>
                  <a:pt x="6100" y="2239"/>
                  <a:pt x="6100" y="5000"/>
                </a:cubicBezTo>
                <a:cubicBezTo>
                  <a:pt x="6100" y="7761"/>
                  <a:pt x="6995" y="10000"/>
                  <a:pt x="8100" y="10000"/>
                </a:cubicBezTo>
                <a:lnTo>
                  <a:pt x="15" y="10000"/>
                </a:lnTo>
                <a:cubicBezTo>
                  <a:pt x="5" y="3277"/>
                  <a:pt x="-11" y="5969"/>
                  <a:pt x="15" y="49"/>
                </a:cubicBezTo>
                <a:close/>
              </a:path>
            </a:pathLst>
          </a:custGeom>
          <a:solidFill>
            <a:srgbClr val="118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空心弧 14"/>
          <p:cNvSpPr/>
          <p:nvPr userDrawn="1"/>
        </p:nvSpPr>
        <p:spPr>
          <a:xfrm>
            <a:off x="983656" y="209566"/>
            <a:ext cx="504056" cy="489976"/>
          </a:xfrm>
          <a:prstGeom prst="blockArc">
            <a:avLst>
              <a:gd name="adj1" fmla="val 5561125"/>
              <a:gd name="adj2" fmla="val 15930605"/>
              <a:gd name="adj3" fmla="val 5067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空心弧 15"/>
          <p:cNvSpPr/>
          <p:nvPr userDrawn="1"/>
        </p:nvSpPr>
        <p:spPr>
          <a:xfrm>
            <a:off x="1037409" y="249222"/>
            <a:ext cx="431590" cy="410663"/>
          </a:xfrm>
          <a:prstGeom prst="blockArc">
            <a:avLst>
              <a:gd name="adj1" fmla="val 5994236"/>
              <a:gd name="adj2" fmla="val 15537966"/>
              <a:gd name="adj3" fmla="val 4361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9" name="Picture 2" descr="C:\Users\chenkui\Desktop\PPT图表研究院-01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66"/>
          <a:stretch/>
        </p:blipFill>
        <p:spPr bwMode="auto">
          <a:xfrm>
            <a:off x="7020272" y="249222"/>
            <a:ext cx="1376342" cy="52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chenkui\Desktop\PPT图表研究院-01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290"/>
          <a:stretch/>
        </p:blipFill>
        <p:spPr bwMode="auto">
          <a:xfrm>
            <a:off x="8364626" y="204321"/>
            <a:ext cx="511764" cy="495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8449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92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234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8521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82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F992F31-1F69-4220-BCED-7F74002D9B8F}" type="datetimeFigureOut">
              <a:rPr lang="zh-CN" altLang="en-US"/>
              <a:pPr>
                <a:defRPr/>
              </a:pPr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2843891-1863-45D7-8C1C-EF54FC73811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32679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796118F-6E1B-4A6D-9139-6CB1944A3211}" type="datetimeFigureOut">
              <a:rPr lang="zh-CN" altLang="en-US"/>
              <a:pPr>
                <a:defRPr/>
              </a:pPr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55E5B3F-B7B6-4472-9D12-D38F7002747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89937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65FD6DF-3634-4324-A5CF-3F1F2D04E1A4}" type="datetimeFigureOut">
              <a:rPr lang="zh-CN" altLang="en-US"/>
              <a:pPr>
                <a:defRPr/>
              </a:pPr>
              <a:t>2017/8/21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DC5461B-A2AF-4666-91DB-7BF22238D34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7855762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A00D5C9-068F-48EA-9C52-C07DB866EE47}" type="datetimeFigureOut">
              <a:rPr lang="zh-CN" altLang="en-US"/>
              <a:pPr>
                <a:defRPr/>
              </a:pPr>
              <a:t>2017/8/21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8768AE4-94CB-4E0E-B51A-37E8B04252E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516727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CEA0A13-B101-4C91-AB70-987CA48D141C}" type="datetimeFigureOut">
              <a:rPr lang="zh-CN" altLang="en-US"/>
              <a:pPr>
                <a:defRPr/>
              </a:pPr>
              <a:t>2017/8/21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97936A4-4DCC-4CB3-9B50-7679B9D2838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67927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28C039D-FAD2-4993-ABEE-2988D67BCCFA}" type="datetimeFigureOut">
              <a:rPr lang="zh-CN" altLang="en-US"/>
              <a:pPr>
                <a:defRPr/>
              </a:pPr>
              <a:t>2017/8/21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E005E5A-1DE1-4684-A14F-7E064403713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552040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3C785DD-53D5-45C3-8366-AB167AA86D3C}" type="datetimeFigureOut">
              <a:rPr lang="zh-CN" altLang="en-US"/>
              <a:pPr>
                <a:defRPr/>
              </a:pPr>
              <a:t>2017/8/21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A50050A-D7F8-4925-BA1F-1DD3497EEA1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38017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8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9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77434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椭圆 74"/>
          <p:cNvSpPr/>
          <p:nvPr/>
        </p:nvSpPr>
        <p:spPr>
          <a:xfrm>
            <a:off x="3603292" y="4216253"/>
            <a:ext cx="2162463" cy="659753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70000"/>
                </a:scheme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1" name="TextBox 200"/>
          <p:cNvSpPr txBox="1"/>
          <p:nvPr/>
        </p:nvSpPr>
        <p:spPr bwMode="auto">
          <a:xfrm>
            <a:off x="1216430" y="226100"/>
            <a:ext cx="235032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造字工房悦黑体验版常规体" pitchFamily="50" charset="-122"/>
                <a:ea typeface="造字工房悦黑体验版常规体" pitchFamily="50" charset="-122"/>
                <a:cs typeface="Microsoft Himalaya" pitchFamily="2" charset="0"/>
              </a:rPr>
              <a:t>三</a:t>
            </a: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造字工房悦黑体验版常规体" pitchFamily="50" charset="-122"/>
                <a:ea typeface="造字工房悦黑体验版常规体" pitchFamily="50" charset="-122"/>
                <a:cs typeface="Microsoft Himalaya" pitchFamily="2" charset="0"/>
              </a:rPr>
              <a:t>项内容并列关系</a:t>
            </a:r>
            <a:r>
              <a:rPr lang="en-US" altLang="zh-CN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造字工房悦黑体验版常规体" pitchFamily="50" charset="-122"/>
                <a:ea typeface="造字工房悦黑体验版常规体" pitchFamily="50" charset="-122"/>
                <a:cs typeface="Microsoft Himalaya" pitchFamily="2" charset="0"/>
              </a:rPr>
              <a:t>PPT</a:t>
            </a: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造字工房悦黑体验版常规体" pitchFamily="50" charset="-122"/>
                <a:ea typeface="造字工房悦黑体验版常规体" pitchFamily="50" charset="-122"/>
                <a:cs typeface="Microsoft Himalaya" pitchFamily="2" charset="0"/>
              </a:rPr>
              <a:t>图表</a:t>
            </a:r>
            <a:endParaRPr lang="zh-CN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造字工房悦黑体验版常规体" pitchFamily="50" charset="-122"/>
              <a:ea typeface="造字工房悦黑体验版常规体" pitchFamily="50" charset="-122"/>
              <a:cs typeface="Microsoft Himalaya" pitchFamily="2" charset="0"/>
            </a:endParaRPr>
          </a:p>
        </p:txBody>
      </p:sp>
      <p:sp>
        <p:nvSpPr>
          <p:cNvPr id="78" name="TextBox 77"/>
          <p:cNvSpPr txBox="1"/>
          <p:nvPr/>
        </p:nvSpPr>
        <p:spPr bwMode="auto">
          <a:xfrm>
            <a:off x="1211020" y="447001"/>
            <a:ext cx="210826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造字工房悦黑体验版常规体" pitchFamily="50" charset="-122"/>
                <a:ea typeface="造字工房悦黑体验版常规体" pitchFamily="50" charset="-122"/>
                <a:cs typeface="Microsoft Himalaya" pitchFamily="2" charset="0"/>
              </a:rPr>
              <a:t>PPT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造字工房悦黑体验版常规体" pitchFamily="50" charset="-122"/>
                <a:ea typeface="造字工房悦黑体验版常规体" pitchFamily="50" charset="-122"/>
                <a:cs typeface="Microsoft Himalaya" pitchFamily="2" charset="0"/>
              </a:rPr>
              <a:t>图表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造字工房悦黑体验版常规体" pitchFamily="50" charset="-122"/>
                <a:ea typeface="造字工房悦黑体验版常规体" pitchFamily="50" charset="-122"/>
                <a:cs typeface="Microsoft Himalaya" pitchFamily="2" charset="0"/>
              </a:rPr>
              <a:t>研究院</a:t>
            </a:r>
            <a:r>
              <a:rPr lang="en-US" altLang="zh-CN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造字工房悦黑体验版常规体" pitchFamily="50" charset="-122"/>
                <a:ea typeface="造字工房悦黑体验版常规体" pitchFamily="50" charset="-122"/>
                <a:cs typeface="Microsoft Himalaya" pitchFamily="2" charset="0"/>
              </a:rPr>
              <a:t>-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造字工房悦黑体验版常规体" pitchFamily="50" charset="-122"/>
                <a:ea typeface="造字工房悦黑体验版常规体" pitchFamily="50" charset="-122"/>
                <a:cs typeface="Microsoft Himalaya" pitchFamily="2" charset="0"/>
              </a:rPr>
              <a:t>图表制作</a:t>
            </a:r>
            <a:r>
              <a:rPr lang="en-US" altLang="zh-CN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造字工房悦黑体验版常规体" pitchFamily="50" charset="-122"/>
                <a:ea typeface="造字工房悦黑体验版常规体" pitchFamily="50" charset="-122"/>
                <a:cs typeface="Microsoft Himalaya" pitchFamily="2" charset="0"/>
              </a:rPr>
              <a:t>9-1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造字工房悦黑体验版常规体" pitchFamily="50" charset="-122"/>
              <a:ea typeface="造字工房悦黑体验版常规体" pitchFamily="50" charset="-122"/>
              <a:cs typeface="Microsoft Himalaya" pitchFamily="2" charset="0"/>
            </a:endParaRPr>
          </a:p>
        </p:txBody>
      </p:sp>
      <p:pic>
        <p:nvPicPr>
          <p:cNvPr id="2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41" y="-956642"/>
            <a:ext cx="4505" cy="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3" name="组合 72"/>
          <p:cNvGrpSpPr/>
          <p:nvPr/>
        </p:nvGrpSpPr>
        <p:grpSpPr>
          <a:xfrm>
            <a:off x="4647155" y="2065336"/>
            <a:ext cx="1204912" cy="2428808"/>
            <a:chOff x="4281488" y="2009843"/>
            <a:chExt cx="1204912" cy="2428808"/>
          </a:xfrm>
        </p:grpSpPr>
        <p:sp>
          <p:nvSpPr>
            <p:cNvPr id="26" name="Freeform 59"/>
            <p:cNvSpPr>
              <a:spLocks/>
            </p:cNvSpPr>
            <p:nvPr/>
          </p:nvSpPr>
          <p:spPr bwMode="auto">
            <a:xfrm>
              <a:off x="4728043" y="2583169"/>
              <a:ext cx="378730" cy="448633"/>
            </a:xfrm>
            <a:custGeom>
              <a:avLst/>
              <a:gdLst>
                <a:gd name="T0" fmla="*/ 102 w 154"/>
                <a:gd name="T1" fmla="*/ 109 h 182"/>
                <a:gd name="T2" fmla="*/ 154 w 154"/>
                <a:gd name="T3" fmla="*/ 46 h 182"/>
                <a:gd name="T4" fmla="*/ 69 w 154"/>
                <a:gd name="T5" fmla="*/ 0 h 182"/>
                <a:gd name="T6" fmla="*/ 18 w 154"/>
                <a:gd name="T7" fmla="*/ 63 h 182"/>
                <a:gd name="T8" fmla="*/ 17 w 154"/>
                <a:gd name="T9" fmla="*/ 131 h 182"/>
                <a:gd name="T10" fmla="*/ 25 w 154"/>
                <a:gd name="T11" fmla="*/ 136 h 182"/>
                <a:gd name="T12" fmla="*/ 110 w 154"/>
                <a:gd name="T13" fmla="*/ 182 h 182"/>
                <a:gd name="T14" fmla="*/ 102 w 154"/>
                <a:gd name="T15" fmla="*/ 177 h 182"/>
                <a:gd name="T16" fmla="*/ 102 w 154"/>
                <a:gd name="T17" fmla="*/ 109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" h="182">
                  <a:moveTo>
                    <a:pt x="102" y="109"/>
                  </a:moveTo>
                  <a:cubicBezTo>
                    <a:pt x="154" y="46"/>
                    <a:pt x="154" y="46"/>
                    <a:pt x="154" y="46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0" y="84"/>
                    <a:pt x="0" y="114"/>
                    <a:pt x="17" y="131"/>
                  </a:cubicBezTo>
                  <a:cubicBezTo>
                    <a:pt x="20" y="133"/>
                    <a:pt x="22" y="135"/>
                    <a:pt x="25" y="136"/>
                  </a:cubicBezTo>
                  <a:cubicBezTo>
                    <a:pt x="110" y="182"/>
                    <a:pt x="110" y="182"/>
                    <a:pt x="110" y="182"/>
                  </a:cubicBezTo>
                  <a:cubicBezTo>
                    <a:pt x="107" y="181"/>
                    <a:pt x="105" y="179"/>
                    <a:pt x="102" y="177"/>
                  </a:cubicBezTo>
                  <a:cubicBezTo>
                    <a:pt x="85" y="160"/>
                    <a:pt x="85" y="130"/>
                    <a:pt x="102" y="109"/>
                  </a:cubicBezTo>
                  <a:close/>
                </a:path>
              </a:pathLst>
            </a:custGeom>
            <a:gradFill flip="none" rotWithShape="1">
              <a:gsLst>
                <a:gs pos="28000">
                  <a:srgbClr val="94E725"/>
                </a:gs>
                <a:gs pos="86000">
                  <a:srgbClr val="6A830F"/>
                </a:gs>
              </a:gsLst>
              <a:lin ang="15000000" scaled="0"/>
              <a:tileRect/>
            </a:gradFill>
            <a:ln w="1270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54"/>
            <p:cNvSpPr>
              <a:spLocks/>
            </p:cNvSpPr>
            <p:nvPr/>
          </p:nvSpPr>
          <p:spPr bwMode="auto">
            <a:xfrm>
              <a:off x="4755829" y="2009843"/>
              <a:ext cx="387076" cy="450720"/>
            </a:xfrm>
            <a:custGeom>
              <a:avLst/>
              <a:gdLst>
                <a:gd name="T0" fmla="*/ 102 w 157"/>
                <a:gd name="T1" fmla="*/ 65 h 183"/>
                <a:gd name="T2" fmla="*/ 133 w 157"/>
                <a:gd name="T3" fmla="*/ 47 h 183"/>
                <a:gd name="T4" fmla="*/ 157 w 157"/>
                <a:gd name="T5" fmla="*/ 51 h 183"/>
                <a:gd name="T6" fmla="*/ 72 w 157"/>
                <a:gd name="T7" fmla="*/ 5 h 183"/>
                <a:gd name="T8" fmla="*/ 49 w 157"/>
                <a:gd name="T9" fmla="*/ 1 h 183"/>
                <a:gd name="T10" fmla="*/ 17 w 157"/>
                <a:gd name="T11" fmla="*/ 19 h 183"/>
                <a:gd name="T12" fmla="*/ 17 w 157"/>
                <a:gd name="T13" fmla="*/ 87 h 183"/>
                <a:gd name="T14" fmla="*/ 70 w 157"/>
                <a:gd name="T15" fmla="*/ 137 h 183"/>
                <a:gd name="T16" fmla="*/ 155 w 157"/>
                <a:gd name="T17" fmla="*/ 183 h 183"/>
                <a:gd name="T18" fmla="*/ 102 w 157"/>
                <a:gd name="T19" fmla="*/ 133 h 183"/>
                <a:gd name="T20" fmla="*/ 102 w 157"/>
                <a:gd name="T21" fmla="*/ 6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7" h="183">
                  <a:moveTo>
                    <a:pt x="102" y="65"/>
                  </a:moveTo>
                  <a:cubicBezTo>
                    <a:pt x="111" y="55"/>
                    <a:pt x="122" y="48"/>
                    <a:pt x="133" y="47"/>
                  </a:cubicBezTo>
                  <a:cubicBezTo>
                    <a:pt x="142" y="46"/>
                    <a:pt x="150" y="47"/>
                    <a:pt x="157" y="51"/>
                  </a:cubicBezTo>
                  <a:cubicBezTo>
                    <a:pt x="129" y="36"/>
                    <a:pt x="101" y="20"/>
                    <a:pt x="72" y="5"/>
                  </a:cubicBezTo>
                  <a:cubicBezTo>
                    <a:pt x="65" y="1"/>
                    <a:pt x="57" y="0"/>
                    <a:pt x="49" y="1"/>
                  </a:cubicBezTo>
                  <a:cubicBezTo>
                    <a:pt x="37" y="2"/>
                    <a:pt x="26" y="9"/>
                    <a:pt x="17" y="19"/>
                  </a:cubicBezTo>
                  <a:cubicBezTo>
                    <a:pt x="0" y="40"/>
                    <a:pt x="0" y="71"/>
                    <a:pt x="17" y="87"/>
                  </a:cubicBezTo>
                  <a:cubicBezTo>
                    <a:pt x="70" y="137"/>
                    <a:pt x="70" y="137"/>
                    <a:pt x="70" y="137"/>
                  </a:cubicBezTo>
                  <a:cubicBezTo>
                    <a:pt x="155" y="183"/>
                    <a:pt x="155" y="183"/>
                    <a:pt x="155" y="183"/>
                  </a:cubicBezTo>
                  <a:cubicBezTo>
                    <a:pt x="102" y="133"/>
                    <a:pt x="102" y="133"/>
                    <a:pt x="102" y="133"/>
                  </a:cubicBezTo>
                  <a:cubicBezTo>
                    <a:pt x="85" y="117"/>
                    <a:pt x="85" y="86"/>
                    <a:pt x="102" y="65"/>
                  </a:cubicBezTo>
                  <a:close/>
                </a:path>
              </a:pathLst>
            </a:custGeom>
            <a:gradFill flip="none" rotWithShape="1">
              <a:gsLst>
                <a:gs pos="28000">
                  <a:srgbClr val="94E725"/>
                </a:gs>
                <a:gs pos="86000">
                  <a:srgbClr val="6A830F"/>
                </a:gs>
              </a:gsLst>
              <a:lin ang="15000000" scaled="0"/>
              <a:tileRect/>
            </a:gradFill>
            <a:ln w="1270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latin typeface="+mn-lt"/>
                <a:ea typeface="+mn-ea"/>
              </a:endParaRPr>
            </a:p>
          </p:txBody>
        </p:sp>
        <p:sp>
          <p:nvSpPr>
            <p:cNvPr id="69" name="Freeform 71"/>
            <p:cNvSpPr>
              <a:spLocks/>
            </p:cNvSpPr>
            <p:nvPr/>
          </p:nvSpPr>
          <p:spPr bwMode="auto">
            <a:xfrm>
              <a:off x="4475163" y="2103438"/>
              <a:ext cx="1011237" cy="2335213"/>
            </a:xfrm>
            <a:custGeom>
              <a:avLst/>
              <a:gdLst>
                <a:gd name="T0" fmla="*/ 232 w 410"/>
                <a:gd name="T1" fmla="*/ 1 h 948"/>
                <a:gd name="T2" fmla="*/ 264 w 410"/>
                <a:gd name="T3" fmla="*/ 11 h 948"/>
                <a:gd name="T4" fmla="*/ 394 w 410"/>
                <a:gd name="T5" fmla="*/ 134 h 948"/>
                <a:gd name="T6" fmla="*/ 399 w 410"/>
                <a:gd name="T7" fmla="*/ 139 h 948"/>
                <a:gd name="T8" fmla="*/ 402 w 410"/>
                <a:gd name="T9" fmla="*/ 188 h 948"/>
                <a:gd name="T10" fmla="*/ 394 w 410"/>
                <a:gd name="T11" fmla="*/ 201 h 948"/>
                <a:gd name="T12" fmla="*/ 263 w 410"/>
                <a:gd name="T13" fmla="*/ 361 h 948"/>
                <a:gd name="T14" fmla="*/ 232 w 410"/>
                <a:gd name="T15" fmla="*/ 380 h 948"/>
                <a:gd name="T16" fmla="*/ 200 w 410"/>
                <a:gd name="T17" fmla="*/ 370 h 948"/>
                <a:gd name="T18" fmla="*/ 200 w 410"/>
                <a:gd name="T19" fmla="*/ 302 h 948"/>
                <a:gd name="T20" fmla="*/ 252 w 410"/>
                <a:gd name="T21" fmla="*/ 240 h 948"/>
                <a:gd name="T22" fmla="*/ 223 w 410"/>
                <a:gd name="T23" fmla="*/ 244 h 948"/>
                <a:gd name="T24" fmla="*/ 96 w 410"/>
                <a:gd name="T25" fmla="*/ 398 h 948"/>
                <a:gd name="T26" fmla="*/ 95 w 410"/>
                <a:gd name="T27" fmla="*/ 887 h 948"/>
                <a:gd name="T28" fmla="*/ 48 w 410"/>
                <a:gd name="T29" fmla="*/ 945 h 948"/>
                <a:gd name="T30" fmla="*/ 0 w 410"/>
                <a:gd name="T31" fmla="*/ 900 h 948"/>
                <a:gd name="T32" fmla="*/ 1 w 410"/>
                <a:gd name="T33" fmla="*/ 411 h 948"/>
                <a:gd name="T34" fmla="*/ 223 w 410"/>
                <a:gd name="T35" fmla="*/ 141 h 948"/>
                <a:gd name="T36" fmla="*/ 254 w 410"/>
                <a:gd name="T37" fmla="*/ 137 h 948"/>
                <a:gd name="T38" fmla="*/ 201 w 410"/>
                <a:gd name="T39" fmla="*/ 87 h 948"/>
                <a:gd name="T40" fmla="*/ 201 w 410"/>
                <a:gd name="T41" fmla="*/ 20 h 948"/>
                <a:gd name="T42" fmla="*/ 232 w 410"/>
                <a:gd name="T43" fmla="*/ 1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10" h="948">
                  <a:moveTo>
                    <a:pt x="232" y="1"/>
                  </a:moveTo>
                  <a:cubicBezTo>
                    <a:pt x="244" y="0"/>
                    <a:pt x="255" y="3"/>
                    <a:pt x="264" y="11"/>
                  </a:cubicBezTo>
                  <a:cubicBezTo>
                    <a:pt x="394" y="134"/>
                    <a:pt x="394" y="134"/>
                    <a:pt x="394" y="134"/>
                  </a:cubicBezTo>
                  <a:cubicBezTo>
                    <a:pt x="396" y="135"/>
                    <a:pt x="398" y="137"/>
                    <a:pt x="399" y="139"/>
                  </a:cubicBezTo>
                  <a:cubicBezTo>
                    <a:pt x="409" y="154"/>
                    <a:pt x="410" y="172"/>
                    <a:pt x="402" y="188"/>
                  </a:cubicBezTo>
                  <a:cubicBezTo>
                    <a:pt x="400" y="193"/>
                    <a:pt x="398" y="198"/>
                    <a:pt x="394" y="201"/>
                  </a:cubicBezTo>
                  <a:cubicBezTo>
                    <a:pt x="263" y="361"/>
                    <a:pt x="263" y="361"/>
                    <a:pt x="263" y="361"/>
                  </a:cubicBezTo>
                  <a:cubicBezTo>
                    <a:pt x="254" y="372"/>
                    <a:pt x="243" y="378"/>
                    <a:pt x="232" y="380"/>
                  </a:cubicBezTo>
                  <a:cubicBezTo>
                    <a:pt x="220" y="381"/>
                    <a:pt x="209" y="378"/>
                    <a:pt x="200" y="370"/>
                  </a:cubicBezTo>
                  <a:cubicBezTo>
                    <a:pt x="183" y="354"/>
                    <a:pt x="183" y="323"/>
                    <a:pt x="200" y="302"/>
                  </a:cubicBezTo>
                  <a:cubicBezTo>
                    <a:pt x="252" y="240"/>
                    <a:pt x="252" y="240"/>
                    <a:pt x="252" y="240"/>
                  </a:cubicBezTo>
                  <a:cubicBezTo>
                    <a:pt x="223" y="244"/>
                    <a:pt x="223" y="244"/>
                    <a:pt x="223" y="244"/>
                  </a:cubicBezTo>
                  <a:cubicBezTo>
                    <a:pt x="153" y="254"/>
                    <a:pt x="96" y="323"/>
                    <a:pt x="96" y="398"/>
                  </a:cubicBezTo>
                  <a:cubicBezTo>
                    <a:pt x="95" y="887"/>
                    <a:pt x="95" y="887"/>
                    <a:pt x="95" y="887"/>
                  </a:cubicBezTo>
                  <a:cubicBezTo>
                    <a:pt x="95" y="915"/>
                    <a:pt x="74" y="941"/>
                    <a:pt x="48" y="945"/>
                  </a:cubicBezTo>
                  <a:cubicBezTo>
                    <a:pt x="22" y="948"/>
                    <a:pt x="0" y="929"/>
                    <a:pt x="0" y="900"/>
                  </a:cubicBezTo>
                  <a:cubicBezTo>
                    <a:pt x="1" y="411"/>
                    <a:pt x="1" y="411"/>
                    <a:pt x="1" y="411"/>
                  </a:cubicBezTo>
                  <a:cubicBezTo>
                    <a:pt x="2" y="279"/>
                    <a:pt x="101" y="159"/>
                    <a:pt x="223" y="141"/>
                  </a:cubicBezTo>
                  <a:cubicBezTo>
                    <a:pt x="254" y="137"/>
                    <a:pt x="254" y="137"/>
                    <a:pt x="254" y="137"/>
                  </a:cubicBezTo>
                  <a:cubicBezTo>
                    <a:pt x="201" y="87"/>
                    <a:pt x="201" y="87"/>
                    <a:pt x="201" y="87"/>
                  </a:cubicBezTo>
                  <a:cubicBezTo>
                    <a:pt x="184" y="71"/>
                    <a:pt x="184" y="41"/>
                    <a:pt x="201" y="20"/>
                  </a:cubicBezTo>
                  <a:cubicBezTo>
                    <a:pt x="210" y="9"/>
                    <a:pt x="221" y="3"/>
                    <a:pt x="23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94E725"/>
                </a:gs>
                <a:gs pos="52000">
                  <a:srgbClr val="6A830F"/>
                </a:gs>
              </a:gsLst>
              <a:lin ang="15000000" scaled="0"/>
              <a:tileRect/>
            </a:gradFill>
            <a:ln w="1270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latin typeface="+mn-lt"/>
                <a:ea typeface="+mn-ea"/>
              </a:endParaRPr>
            </a:p>
          </p:txBody>
        </p:sp>
        <p:sp>
          <p:nvSpPr>
            <p:cNvPr id="72" name="Freeform 75"/>
            <p:cNvSpPr>
              <a:spLocks/>
            </p:cNvSpPr>
            <p:nvPr/>
          </p:nvSpPr>
          <p:spPr bwMode="auto">
            <a:xfrm>
              <a:off x="4281488" y="2332038"/>
              <a:ext cx="831850" cy="2093912"/>
            </a:xfrm>
            <a:custGeom>
              <a:avLst/>
              <a:gdLst>
                <a:gd name="T0" fmla="*/ 253 w 338"/>
                <a:gd name="T1" fmla="*/ 0 h 849"/>
                <a:gd name="T2" fmla="*/ 222 w 338"/>
                <a:gd name="T3" fmla="*/ 4 h 849"/>
                <a:gd name="T4" fmla="*/ 0 w 338"/>
                <a:gd name="T5" fmla="*/ 273 h 849"/>
                <a:gd name="T6" fmla="*/ 0 w 338"/>
                <a:gd name="T7" fmla="*/ 763 h 849"/>
                <a:gd name="T8" fmla="*/ 22 w 338"/>
                <a:gd name="T9" fmla="*/ 803 h 849"/>
                <a:gd name="T10" fmla="*/ 106 w 338"/>
                <a:gd name="T11" fmla="*/ 849 h 849"/>
                <a:gd name="T12" fmla="*/ 84 w 338"/>
                <a:gd name="T13" fmla="*/ 809 h 849"/>
                <a:gd name="T14" fmla="*/ 85 w 338"/>
                <a:gd name="T15" fmla="*/ 320 h 849"/>
                <a:gd name="T16" fmla="*/ 307 w 338"/>
                <a:gd name="T17" fmla="*/ 50 h 849"/>
                <a:gd name="T18" fmla="*/ 338 w 338"/>
                <a:gd name="T19" fmla="*/ 46 h 849"/>
                <a:gd name="T20" fmla="*/ 253 w 338"/>
                <a:gd name="T21" fmla="*/ 0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8" h="849">
                  <a:moveTo>
                    <a:pt x="253" y="0"/>
                  </a:moveTo>
                  <a:cubicBezTo>
                    <a:pt x="222" y="4"/>
                    <a:pt x="222" y="4"/>
                    <a:pt x="222" y="4"/>
                  </a:cubicBezTo>
                  <a:cubicBezTo>
                    <a:pt x="100" y="21"/>
                    <a:pt x="1" y="142"/>
                    <a:pt x="0" y="273"/>
                  </a:cubicBezTo>
                  <a:cubicBezTo>
                    <a:pt x="0" y="763"/>
                    <a:pt x="0" y="763"/>
                    <a:pt x="0" y="763"/>
                  </a:cubicBezTo>
                  <a:cubicBezTo>
                    <a:pt x="0" y="781"/>
                    <a:pt x="8" y="796"/>
                    <a:pt x="22" y="803"/>
                  </a:cubicBezTo>
                  <a:cubicBezTo>
                    <a:pt x="106" y="849"/>
                    <a:pt x="106" y="849"/>
                    <a:pt x="106" y="849"/>
                  </a:cubicBezTo>
                  <a:cubicBezTo>
                    <a:pt x="93" y="842"/>
                    <a:pt x="84" y="827"/>
                    <a:pt x="84" y="809"/>
                  </a:cubicBezTo>
                  <a:cubicBezTo>
                    <a:pt x="85" y="320"/>
                    <a:pt x="85" y="320"/>
                    <a:pt x="85" y="320"/>
                  </a:cubicBezTo>
                  <a:cubicBezTo>
                    <a:pt x="86" y="188"/>
                    <a:pt x="185" y="67"/>
                    <a:pt x="307" y="50"/>
                  </a:cubicBezTo>
                  <a:cubicBezTo>
                    <a:pt x="338" y="46"/>
                    <a:pt x="338" y="46"/>
                    <a:pt x="338" y="46"/>
                  </a:cubicBezTo>
                  <a:lnTo>
                    <a:pt x="253" y="0"/>
                  </a:lnTo>
                  <a:close/>
                </a:path>
              </a:pathLst>
            </a:custGeom>
            <a:gradFill flip="none" rotWithShape="1">
              <a:gsLst>
                <a:gs pos="73000">
                  <a:srgbClr val="94E725"/>
                </a:gs>
                <a:gs pos="100000">
                  <a:srgbClr val="6A830F"/>
                </a:gs>
              </a:gsLst>
              <a:lin ang="15000000" scaled="0"/>
              <a:tileRect/>
            </a:gradFill>
            <a:ln w="1270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08" name="组合 207"/>
          <p:cNvGrpSpPr/>
          <p:nvPr/>
        </p:nvGrpSpPr>
        <p:grpSpPr>
          <a:xfrm>
            <a:off x="4023494" y="1447654"/>
            <a:ext cx="1084733" cy="3208672"/>
            <a:chOff x="4089129" y="1275606"/>
            <a:chExt cx="1084733" cy="3208672"/>
          </a:xfrm>
        </p:grpSpPr>
        <p:sp>
          <p:nvSpPr>
            <p:cNvPr id="10" name="Freeform 27"/>
            <p:cNvSpPr>
              <a:spLocks/>
            </p:cNvSpPr>
            <p:nvPr/>
          </p:nvSpPr>
          <p:spPr bwMode="auto">
            <a:xfrm>
              <a:off x="4402839" y="1717360"/>
              <a:ext cx="263963" cy="2752310"/>
            </a:xfrm>
            <a:custGeom>
              <a:avLst/>
              <a:gdLst>
                <a:gd name="T0" fmla="*/ 85 w 107"/>
                <a:gd name="T1" fmla="*/ 1077 h 1117"/>
                <a:gd name="T2" fmla="*/ 87 w 107"/>
                <a:gd name="T3" fmla="*/ 46 h 1117"/>
                <a:gd name="T4" fmla="*/ 2 w 107"/>
                <a:gd name="T5" fmla="*/ 0 h 1117"/>
                <a:gd name="T6" fmla="*/ 0 w 107"/>
                <a:gd name="T7" fmla="*/ 1031 h 1117"/>
                <a:gd name="T8" fmla="*/ 22 w 107"/>
                <a:gd name="T9" fmla="*/ 1071 h 1117"/>
                <a:gd name="T10" fmla="*/ 107 w 107"/>
                <a:gd name="T11" fmla="*/ 1117 h 1117"/>
                <a:gd name="T12" fmla="*/ 85 w 107"/>
                <a:gd name="T13" fmla="*/ 1077 h 1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7" h="1117">
                  <a:moveTo>
                    <a:pt x="85" y="1077"/>
                  </a:moveTo>
                  <a:cubicBezTo>
                    <a:pt x="87" y="46"/>
                    <a:pt x="87" y="46"/>
                    <a:pt x="87" y="4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0" y="1049"/>
                    <a:pt x="9" y="1064"/>
                    <a:pt x="22" y="1071"/>
                  </a:cubicBezTo>
                  <a:cubicBezTo>
                    <a:pt x="107" y="1117"/>
                    <a:pt x="107" y="1117"/>
                    <a:pt x="107" y="1117"/>
                  </a:cubicBezTo>
                  <a:cubicBezTo>
                    <a:pt x="94" y="1110"/>
                    <a:pt x="85" y="1095"/>
                    <a:pt x="85" y="1077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1A8785"/>
                </a:gs>
                <a:gs pos="0">
                  <a:srgbClr val="96DCDE"/>
                </a:gs>
              </a:gsLst>
              <a:lin ang="11400000" scaled="0"/>
              <a:tileRect/>
            </a:gradFill>
            <a:ln w="1270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7" name="Freeform 23"/>
            <p:cNvSpPr>
              <a:spLocks/>
            </p:cNvSpPr>
            <p:nvPr/>
          </p:nvSpPr>
          <p:spPr bwMode="auto">
            <a:xfrm>
              <a:off x="4290160" y="1381408"/>
              <a:ext cx="883702" cy="3102870"/>
            </a:xfrm>
            <a:custGeom>
              <a:avLst/>
              <a:gdLst>
                <a:gd name="T0" fmla="*/ 180 w 359"/>
                <a:gd name="T1" fmla="*/ 1 h 1259"/>
                <a:gd name="T2" fmla="*/ 205 w 359"/>
                <a:gd name="T3" fmla="*/ 5 h 1259"/>
                <a:gd name="T4" fmla="*/ 212 w 359"/>
                <a:gd name="T5" fmla="*/ 11 h 1259"/>
                <a:gd name="T6" fmla="*/ 342 w 359"/>
                <a:gd name="T7" fmla="*/ 134 h 1259"/>
                <a:gd name="T8" fmla="*/ 342 w 359"/>
                <a:gd name="T9" fmla="*/ 201 h 1259"/>
                <a:gd name="T10" fmla="*/ 311 w 359"/>
                <a:gd name="T11" fmla="*/ 220 h 1259"/>
                <a:gd name="T12" fmla="*/ 279 w 359"/>
                <a:gd name="T13" fmla="*/ 210 h 1259"/>
                <a:gd name="T14" fmla="*/ 223 w 359"/>
                <a:gd name="T15" fmla="*/ 157 h 1259"/>
                <a:gd name="T16" fmla="*/ 221 w 359"/>
                <a:gd name="T17" fmla="*/ 1198 h 1259"/>
                <a:gd name="T18" fmla="*/ 173 w 359"/>
                <a:gd name="T19" fmla="*/ 1256 h 1259"/>
                <a:gd name="T20" fmla="*/ 126 w 359"/>
                <a:gd name="T21" fmla="*/ 1211 h 1259"/>
                <a:gd name="T22" fmla="*/ 128 w 359"/>
                <a:gd name="T23" fmla="*/ 180 h 1259"/>
                <a:gd name="T24" fmla="*/ 80 w 359"/>
                <a:gd name="T25" fmla="*/ 238 h 1259"/>
                <a:gd name="T26" fmla="*/ 49 w 359"/>
                <a:gd name="T27" fmla="*/ 257 h 1259"/>
                <a:gd name="T28" fmla="*/ 17 w 359"/>
                <a:gd name="T29" fmla="*/ 247 h 1259"/>
                <a:gd name="T30" fmla="*/ 18 w 359"/>
                <a:gd name="T31" fmla="*/ 179 h 1259"/>
                <a:gd name="T32" fmla="*/ 149 w 359"/>
                <a:gd name="T33" fmla="*/ 19 h 1259"/>
                <a:gd name="T34" fmla="*/ 160 w 359"/>
                <a:gd name="T35" fmla="*/ 9 h 1259"/>
                <a:gd name="T36" fmla="*/ 180 w 359"/>
                <a:gd name="T37" fmla="*/ 1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9" h="1259">
                  <a:moveTo>
                    <a:pt x="180" y="1"/>
                  </a:moveTo>
                  <a:cubicBezTo>
                    <a:pt x="189" y="0"/>
                    <a:pt x="197" y="1"/>
                    <a:pt x="205" y="5"/>
                  </a:cubicBezTo>
                  <a:cubicBezTo>
                    <a:pt x="208" y="8"/>
                    <a:pt x="210" y="9"/>
                    <a:pt x="212" y="11"/>
                  </a:cubicBezTo>
                  <a:cubicBezTo>
                    <a:pt x="342" y="134"/>
                    <a:pt x="342" y="134"/>
                    <a:pt x="342" y="134"/>
                  </a:cubicBezTo>
                  <a:cubicBezTo>
                    <a:pt x="359" y="150"/>
                    <a:pt x="359" y="180"/>
                    <a:pt x="342" y="201"/>
                  </a:cubicBezTo>
                  <a:cubicBezTo>
                    <a:pt x="333" y="212"/>
                    <a:pt x="322" y="218"/>
                    <a:pt x="311" y="220"/>
                  </a:cubicBezTo>
                  <a:cubicBezTo>
                    <a:pt x="299" y="221"/>
                    <a:pt x="288" y="218"/>
                    <a:pt x="279" y="210"/>
                  </a:cubicBezTo>
                  <a:cubicBezTo>
                    <a:pt x="223" y="157"/>
                    <a:pt x="223" y="157"/>
                    <a:pt x="223" y="157"/>
                  </a:cubicBezTo>
                  <a:cubicBezTo>
                    <a:pt x="221" y="1198"/>
                    <a:pt x="221" y="1198"/>
                    <a:pt x="221" y="1198"/>
                  </a:cubicBezTo>
                  <a:cubicBezTo>
                    <a:pt x="221" y="1226"/>
                    <a:pt x="200" y="1252"/>
                    <a:pt x="173" y="1256"/>
                  </a:cubicBezTo>
                  <a:cubicBezTo>
                    <a:pt x="147" y="1259"/>
                    <a:pt x="126" y="1239"/>
                    <a:pt x="126" y="1211"/>
                  </a:cubicBezTo>
                  <a:cubicBezTo>
                    <a:pt x="128" y="180"/>
                    <a:pt x="128" y="180"/>
                    <a:pt x="128" y="180"/>
                  </a:cubicBezTo>
                  <a:cubicBezTo>
                    <a:pt x="80" y="238"/>
                    <a:pt x="80" y="238"/>
                    <a:pt x="80" y="238"/>
                  </a:cubicBezTo>
                  <a:cubicBezTo>
                    <a:pt x="72" y="249"/>
                    <a:pt x="60" y="255"/>
                    <a:pt x="49" y="257"/>
                  </a:cubicBezTo>
                  <a:cubicBezTo>
                    <a:pt x="37" y="258"/>
                    <a:pt x="26" y="255"/>
                    <a:pt x="17" y="247"/>
                  </a:cubicBezTo>
                  <a:cubicBezTo>
                    <a:pt x="0" y="231"/>
                    <a:pt x="0" y="200"/>
                    <a:pt x="18" y="179"/>
                  </a:cubicBezTo>
                  <a:cubicBezTo>
                    <a:pt x="149" y="19"/>
                    <a:pt x="149" y="19"/>
                    <a:pt x="149" y="19"/>
                  </a:cubicBezTo>
                  <a:cubicBezTo>
                    <a:pt x="152" y="15"/>
                    <a:pt x="156" y="12"/>
                    <a:pt x="160" y="9"/>
                  </a:cubicBezTo>
                  <a:cubicBezTo>
                    <a:pt x="166" y="5"/>
                    <a:pt x="173" y="2"/>
                    <a:pt x="180" y="1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rgbClr val="96DCDE"/>
                </a:gs>
                <a:gs pos="59000">
                  <a:srgbClr val="11817F"/>
                </a:gs>
              </a:gsLst>
              <a:lin ang="11400000" scaled="0"/>
              <a:tileRect/>
            </a:gradFill>
            <a:ln w="1270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13" name="Freeform 32"/>
            <p:cNvSpPr>
              <a:spLocks/>
            </p:cNvSpPr>
            <p:nvPr/>
          </p:nvSpPr>
          <p:spPr bwMode="auto">
            <a:xfrm>
              <a:off x="4089129" y="1275606"/>
              <a:ext cx="712595" cy="734506"/>
            </a:xfrm>
            <a:custGeom>
              <a:avLst/>
              <a:gdLst>
                <a:gd name="T0" fmla="*/ 204 w 289"/>
                <a:gd name="T1" fmla="*/ 5 h 298"/>
                <a:gd name="T2" fmla="*/ 180 w 289"/>
                <a:gd name="T3" fmla="*/ 1 h 298"/>
                <a:gd name="T4" fmla="*/ 160 w 289"/>
                <a:gd name="T5" fmla="*/ 9 h 298"/>
                <a:gd name="T6" fmla="*/ 149 w 289"/>
                <a:gd name="T7" fmla="*/ 19 h 298"/>
                <a:gd name="T8" fmla="*/ 18 w 289"/>
                <a:gd name="T9" fmla="*/ 179 h 298"/>
                <a:gd name="T10" fmla="*/ 18 w 289"/>
                <a:gd name="T11" fmla="*/ 247 h 298"/>
                <a:gd name="T12" fmla="*/ 25 w 289"/>
                <a:gd name="T13" fmla="*/ 252 h 298"/>
                <a:gd name="T14" fmla="*/ 106 w 289"/>
                <a:gd name="T15" fmla="*/ 296 h 298"/>
                <a:gd name="T16" fmla="*/ 110 w 289"/>
                <a:gd name="T17" fmla="*/ 298 h 298"/>
                <a:gd name="T18" fmla="*/ 102 w 289"/>
                <a:gd name="T19" fmla="*/ 293 h 298"/>
                <a:gd name="T20" fmla="*/ 103 w 289"/>
                <a:gd name="T21" fmla="*/ 225 h 298"/>
                <a:gd name="T22" fmla="*/ 234 w 289"/>
                <a:gd name="T23" fmla="*/ 65 h 298"/>
                <a:gd name="T24" fmla="*/ 245 w 289"/>
                <a:gd name="T25" fmla="*/ 55 h 298"/>
                <a:gd name="T26" fmla="*/ 265 w 289"/>
                <a:gd name="T27" fmla="*/ 47 h 298"/>
                <a:gd name="T28" fmla="*/ 289 w 289"/>
                <a:gd name="T29" fmla="*/ 51 h 298"/>
                <a:gd name="T30" fmla="*/ 204 w 289"/>
                <a:gd name="T31" fmla="*/ 5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9" h="298">
                  <a:moveTo>
                    <a:pt x="204" y="5"/>
                  </a:moveTo>
                  <a:cubicBezTo>
                    <a:pt x="197" y="1"/>
                    <a:pt x="189" y="0"/>
                    <a:pt x="180" y="1"/>
                  </a:cubicBezTo>
                  <a:cubicBezTo>
                    <a:pt x="173" y="2"/>
                    <a:pt x="166" y="5"/>
                    <a:pt x="160" y="9"/>
                  </a:cubicBezTo>
                  <a:cubicBezTo>
                    <a:pt x="156" y="12"/>
                    <a:pt x="152" y="15"/>
                    <a:pt x="149" y="19"/>
                  </a:cubicBezTo>
                  <a:cubicBezTo>
                    <a:pt x="18" y="179"/>
                    <a:pt x="18" y="179"/>
                    <a:pt x="18" y="179"/>
                  </a:cubicBezTo>
                  <a:cubicBezTo>
                    <a:pt x="0" y="200"/>
                    <a:pt x="0" y="230"/>
                    <a:pt x="18" y="247"/>
                  </a:cubicBezTo>
                  <a:cubicBezTo>
                    <a:pt x="20" y="249"/>
                    <a:pt x="23" y="251"/>
                    <a:pt x="25" y="252"/>
                  </a:cubicBezTo>
                  <a:cubicBezTo>
                    <a:pt x="52" y="267"/>
                    <a:pt x="79" y="282"/>
                    <a:pt x="106" y="296"/>
                  </a:cubicBezTo>
                  <a:cubicBezTo>
                    <a:pt x="107" y="297"/>
                    <a:pt x="109" y="298"/>
                    <a:pt x="110" y="298"/>
                  </a:cubicBezTo>
                  <a:cubicBezTo>
                    <a:pt x="107" y="297"/>
                    <a:pt x="105" y="295"/>
                    <a:pt x="102" y="293"/>
                  </a:cubicBezTo>
                  <a:cubicBezTo>
                    <a:pt x="85" y="277"/>
                    <a:pt x="85" y="246"/>
                    <a:pt x="103" y="225"/>
                  </a:cubicBezTo>
                  <a:cubicBezTo>
                    <a:pt x="234" y="65"/>
                    <a:pt x="234" y="65"/>
                    <a:pt x="234" y="65"/>
                  </a:cubicBezTo>
                  <a:cubicBezTo>
                    <a:pt x="237" y="61"/>
                    <a:pt x="241" y="58"/>
                    <a:pt x="245" y="55"/>
                  </a:cubicBezTo>
                  <a:cubicBezTo>
                    <a:pt x="251" y="51"/>
                    <a:pt x="258" y="48"/>
                    <a:pt x="265" y="47"/>
                  </a:cubicBezTo>
                  <a:cubicBezTo>
                    <a:pt x="273" y="46"/>
                    <a:pt x="282" y="47"/>
                    <a:pt x="289" y="51"/>
                  </a:cubicBezTo>
                  <a:lnTo>
                    <a:pt x="204" y="5"/>
                  </a:lnTo>
                  <a:close/>
                </a:path>
              </a:pathLst>
            </a:custGeom>
            <a:gradFill flip="none" rotWithShape="1">
              <a:gsLst>
                <a:gs pos="48000">
                  <a:srgbClr val="96DCDE"/>
                </a:gs>
                <a:gs pos="100000">
                  <a:srgbClr val="11817F"/>
                </a:gs>
              </a:gsLst>
              <a:lin ang="10200000" scaled="0"/>
              <a:tileRect/>
            </a:gradFill>
            <a:ln w="1270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400">
                <a:solidFill>
                  <a:prstClr val="white"/>
                </a:solidFill>
              </a:endParaRPr>
            </a:p>
          </p:txBody>
        </p:sp>
      </p:grpSp>
      <p:grpSp>
        <p:nvGrpSpPr>
          <p:cNvPr id="209" name="组合 208"/>
          <p:cNvGrpSpPr/>
          <p:nvPr/>
        </p:nvGrpSpPr>
        <p:grpSpPr>
          <a:xfrm>
            <a:off x="3282229" y="2863283"/>
            <a:ext cx="1185392" cy="1769046"/>
            <a:chOff x="3347864" y="2691235"/>
            <a:chExt cx="1185392" cy="1769046"/>
          </a:xfrm>
        </p:grpSpPr>
        <p:sp>
          <p:nvSpPr>
            <p:cNvPr id="65" name="Freeform 67"/>
            <p:cNvSpPr>
              <a:spLocks/>
            </p:cNvSpPr>
            <p:nvPr/>
          </p:nvSpPr>
          <p:spPr bwMode="auto">
            <a:xfrm>
              <a:off x="3732038" y="3029373"/>
              <a:ext cx="552450" cy="166687"/>
            </a:xfrm>
            <a:custGeom>
              <a:avLst/>
              <a:gdLst>
                <a:gd name="T0" fmla="*/ 22 w 224"/>
                <a:gd name="T1" fmla="*/ 0 h 67"/>
                <a:gd name="T2" fmla="*/ 0 w 224"/>
                <a:gd name="T3" fmla="*/ 3 h 67"/>
                <a:gd name="T4" fmla="*/ 85 w 224"/>
                <a:gd name="T5" fmla="*/ 49 h 67"/>
                <a:gd name="T6" fmla="*/ 107 w 224"/>
                <a:gd name="T7" fmla="*/ 46 h 67"/>
                <a:gd name="T8" fmla="*/ 224 w 224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67">
                  <a:moveTo>
                    <a:pt x="22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50" y="40"/>
                    <a:pt x="190" y="48"/>
                    <a:pt x="224" y="67"/>
                  </a:cubicBezTo>
                </a:path>
              </a:pathLst>
            </a:custGeom>
            <a:gradFill flip="none" rotWithShape="1">
              <a:gsLst>
                <a:gs pos="37000">
                  <a:srgbClr val="FECE02"/>
                </a:gs>
                <a:gs pos="98000">
                  <a:srgbClr val="C73E01"/>
                </a:gs>
              </a:gsLst>
              <a:lin ang="19800000" scaled="0"/>
              <a:tileRect/>
            </a:gradFill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n-lt"/>
                <a:ea typeface="+mn-ea"/>
              </a:endParaRPr>
            </a:p>
          </p:txBody>
        </p:sp>
        <p:sp>
          <p:nvSpPr>
            <p:cNvPr id="19" name="Freeform 42"/>
            <p:cNvSpPr>
              <a:spLocks/>
            </p:cNvSpPr>
            <p:nvPr/>
          </p:nvSpPr>
          <p:spPr bwMode="auto">
            <a:xfrm>
              <a:off x="3947947" y="3309811"/>
              <a:ext cx="404813" cy="1130972"/>
            </a:xfrm>
            <a:custGeom>
              <a:avLst/>
              <a:gdLst>
                <a:gd name="T0" fmla="*/ 142 w 164"/>
                <a:gd name="T1" fmla="*/ 419 h 459"/>
                <a:gd name="T2" fmla="*/ 143 w 164"/>
                <a:gd name="T3" fmla="*/ 153 h 459"/>
                <a:gd name="T4" fmla="*/ 84 w 164"/>
                <a:gd name="T5" fmla="*/ 46 h 459"/>
                <a:gd name="T6" fmla="*/ 0 w 164"/>
                <a:gd name="T7" fmla="*/ 0 h 459"/>
                <a:gd name="T8" fmla="*/ 58 w 164"/>
                <a:gd name="T9" fmla="*/ 107 h 459"/>
                <a:gd name="T10" fmla="*/ 58 w 164"/>
                <a:gd name="T11" fmla="*/ 373 h 459"/>
                <a:gd name="T12" fmla="*/ 80 w 164"/>
                <a:gd name="T13" fmla="*/ 413 h 459"/>
                <a:gd name="T14" fmla="*/ 122 w 164"/>
                <a:gd name="T15" fmla="*/ 436 h 459"/>
                <a:gd name="T16" fmla="*/ 164 w 164"/>
                <a:gd name="T17" fmla="*/ 459 h 459"/>
                <a:gd name="T18" fmla="*/ 142 w 164"/>
                <a:gd name="T19" fmla="*/ 41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459">
                  <a:moveTo>
                    <a:pt x="142" y="419"/>
                  </a:moveTo>
                  <a:cubicBezTo>
                    <a:pt x="143" y="153"/>
                    <a:pt x="143" y="153"/>
                    <a:pt x="143" y="153"/>
                  </a:cubicBezTo>
                  <a:cubicBezTo>
                    <a:pt x="143" y="104"/>
                    <a:pt x="120" y="65"/>
                    <a:pt x="84" y="46"/>
                  </a:cubicBezTo>
                  <a:cubicBezTo>
                    <a:pt x="56" y="31"/>
                    <a:pt x="28" y="15"/>
                    <a:pt x="0" y="0"/>
                  </a:cubicBezTo>
                  <a:cubicBezTo>
                    <a:pt x="35" y="19"/>
                    <a:pt x="58" y="58"/>
                    <a:pt x="58" y="107"/>
                  </a:cubicBezTo>
                  <a:cubicBezTo>
                    <a:pt x="58" y="373"/>
                    <a:pt x="58" y="373"/>
                    <a:pt x="58" y="373"/>
                  </a:cubicBezTo>
                  <a:cubicBezTo>
                    <a:pt x="58" y="391"/>
                    <a:pt x="66" y="406"/>
                    <a:pt x="80" y="413"/>
                  </a:cubicBezTo>
                  <a:cubicBezTo>
                    <a:pt x="94" y="421"/>
                    <a:pt x="108" y="428"/>
                    <a:pt x="122" y="436"/>
                  </a:cubicBezTo>
                  <a:cubicBezTo>
                    <a:pt x="136" y="444"/>
                    <a:pt x="150" y="452"/>
                    <a:pt x="164" y="459"/>
                  </a:cubicBezTo>
                  <a:cubicBezTo>
                    <a:pt x="151" y="452"/>
                    <a:pt x="142" y="437"/>
                    <a:pt x="142" y="419"/>
                  </a:cubicBezTo>
                  <a:close/>
                </a:path>
              </a:pathLst>
            </a:custGeom>
            <a:gradFill flip="none" rotWithShape="1">
              <a:gsLst>
                <a:gs pos="8000">
                  <a:srgbClr val="FECE02"/>
                </a:gs>
                <a:gs pos="83000">
                  <a:srgbClr val="C73E01"/>
                </a:gs>
              </a:gsLst>
              <a:lin ang="21000000" scaled="0"/>
              <a:tileRect/>
            </a:gradFill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n-lt"/>
                <a:ea typeface="+mn-ea"/>
              </a:endParaRPr>
            </a:p>
          </p:txBody>
        </p:sp>
        <p:sp>
          <p:nvSpPr>
            <p:cNvPr id="16" name="Freeform 38"/>
            <p:cNvSpPr>
              <a:spLocks/>
            </p:cNvSpPr>
            <p:nvPr/>
          </p:nvSpPr>
          <p:spPr bwMode="auto">
            <a:xfrm>
              <a:off x="3548351" y="2795123"/>
              <a:ext cx="984905" cy="1665158"/>
            </a:xfrm>
            <a:custGeom>
              <a:avLst/>
              <a:gdLst>
                <a:gd name="T0" fmla="*/ 178 w 399"/>
                <a:gd name="T1" fmla="*/ 2 h 676"/>
                <a:gd name="T2" fmla="*/ 210 w 399"/>
                <a:gd name="T3" fmla="*/ 12 h 676"/>
                <a:gd name="T4" fmla="*/ 210 w 399"/>
                <a:gd name="T5" fmla="*/ 79 h 676"/>
                <a:gd name="T6" fmla="*/ 157 w 399"/>
                <a:gd name="T7" fmla="*/ 144 h 676"/>
                <a:gd name="T8" fmla="*/ 178 w 399"/>
                <a:gd name="T9" fmla="*/ 141 h 676"/>
                <a:gd name="T10" fmla="*/ 399 w 399"/>
                <a:gd name="T11" fmla="*/ 348 h 676"/>
                <a:gd name="T12" fmla="*/ 398 w 399"/>
                <a:gd name="T13" fmla="*/ 615 h 676"/>
                <a:gd name="T14" fmla="*/ 351 w 399"/>
                <a:gd name="T15" fmla="*/ 673 h 676"/>
                <a:gd name="T16" fmla="*/ 303 w 399"/>
                <a:gd name="T17" fmla="*/ 628 h 676"/>
                <a:gd name="T18" fmla="*/ 304 w 399"/>
                <a:gd name="T19" fmla="*/ 362 h 676"/>
                <a:gd name="T20" fmla="*/ 178 w 399"/>
                <a:gd name="T21" fmla="*/ 243 h 676"/>
                <a:gd name="T22" fmla="*/ 158 w 399"/>
                <a:gd name="T23" fmla="*/ 246 h 676"/>
                <a:gd name="T24" fmla="*/ 209 w 399"/>
                <a:gd name="T25" fmla="*/ 294 h 676"/>
                <a:gd name="T26" fmla="*/ 209 w 399"/>
                <a:gd name="T27" fmla="*/ 362 h 676"/>
                <a:gd name="T28" fmla="*/ 178 w 399"/>
                <a:gd name="T29" fmla="*/ 381 h 676"/>
                <a:gd name="T30" fmla="*/ 146 w 399"/>
                <a:gd name="T31" fmla="*/ 371 h 676"/>
                <a:gd name="T32" fmla="*/ 16 w 399"/>
                <a:gd name="T33" fmla="*/ 248 h 676"/>
                <a:gd name="T34" fmla="*/ 8 w 399"/>
                <a:gd name="T35" fmla="*/ 238 h 676"/>
                <a:gd name="T36" fmla="*/ 10 w 399"/>
                <a:gd name="T37" fmla="*/ 189 h 676"/>
                <a:gd name="T38" fmla="*/ 11 w 399"/>
                <a:gd name="T39" fmla="*/ 187 h 676"/>
                <a:gd name="T40" fmla="*/ 16 w 399"/>
                <a:gd name="T41" fmla="*/ 180 h 676"/>
                <a:gd name="T42" fmla="*/ 147 w 399"/>
                <a:gd name="T43" fmla="*/ 21 h 676"/>
                <a:gd name="T44" fmla="*/ 178 w 399"/>
                <a:gd name="T45" fmla="*/ 2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99" h="676">
                  <a:moveTo>
                    <a:pt x="178" y="2"/>
                  </a:moveTo>
                  <a:cubicBezTo>
                    <a:pt x="190" y="0"/>
                    <a:pt x="201" y="4"/>
                    <a:pt x="210" y="12"/>
                  </a:cubicBezTo>
                  <a:cubicBezTo>
                    <a:pt x="227" y="28"/>
                    <a:pt x="227" y="58"/>
                    <a:pt x="210" y="79"/>
                  </a:cubicBezTo>
                  <a:cubicBezTo>
                    <a:pt x="157" y="144"/>
                    <a:pt x="157" y="144"/>
                    <a:pt x="157" y="144"/>
                  </a:cubicBezTo>
                  <a:cubicBezTo>
                    <a:pt x="178" y="141"/>
                    <a:pt x="178" y="141"/>
                    <a:pt x="178" y="141"/>
                  </a:cubicBezTo>
                  <a:cubicBezTo>
                    <a:pt x="300" y="124"/>
                    <a:pt x="399" y="217"/>
                    <a:pt x="399" y="348"/>
                  </a:cubicBezTo>
                  <a:cubicBezTo>
                    <a:pt x="398" y="615"/>
                    <a:pt x="398" y="615"/>
                    <a:pt x="398" y="615"/>
                  </a:cubicBezTo>
                  <a:cubicBezTo>
                    <a:pt x="398" y="643"/>
                    <a:pt x="377" y="669"/>
                    <a:pt x="351" y="673"/>
                  </a:cubicBezTo>
                  <a:cubicBezTo>
                    <a:pt x="325" y="676"/>
                    <a:pt x="303" y="656"/>
                    <a:pt x="303" y="628"/>
                  </a:cubicBezTo>
                  <a:cubicBezTo>
                    <a:pt x="304" y="362"/>
                    <a:pt x="304" y="362"/>
                    <a:pt x="304" y="362"/>
                  </a:cubicBezTo>
                  <a:cubicBezTo>
                    <a:pt x="304" y="287"/>
                    <a:pt x="248" y="234"/>
                    <a:pt x="178" y="243"/>
                  </a:cubicBezTo>
                  <a:cubicBezTo>
                    <a:pt x="158" y="246"/>
                    <a:pt x="158" y="246"/>
                    <a:pt x="158" y="246"/>
                  </a:cubicBezTo>
                  <a:cubicBezTo>
                    <a:pt x="209" y="294"/>
                    <a:pt x="209" y="294"/>
                    <a:pt x="209" y="294"/>
                  </a:cubicBezTo>
                  <a:cubicBezTo>
                    <a:pt x="227" y="311"/>
                    <a:pt x="226" y="341"/>
                    <a:pt x="209" y="362"/>
                  </a:cubicBezTo>
                  <a:cubicBezTo>
                    <a:pt x="200" y="373"/>
                    <a:pt x="189" y="379"/>
                    <a:pt x="178" y="381"/>
                  </a:cubicBezTo>
                  <a:cubicBezTo>
                    <a:pt x="166" y="382"/>
                    <a:pt x="155" y="379"/>
                    <a:pt x="146" y="371"/>
                  </a:cubicBezTo>
                  <a:cubicBezTo>
                    <a:pt x="16" y="248"/>
                    <a:pt x="16" y="248"/>
                    <a:pt x="16" y="248"/>
                  </a:cubicBezTo>
                  <a:cubicBezTo>
                    <a:pt x="12" y="245"/>
                    <a:pt x="10" y="241"/>
                    <a:pt x="8" y="238"/>
                  </a:cubicBezTo>
                  <a:cubicBezTo>
                    <a:pt x="0" y="223"/>
                    <a:pt x="1" y="204"/>
                    <a:pt x="10" y="189"/>
                  </a:cubicBezTo>
                  <a:cubicBezTo>
                    <a:pt x="10" y="188"/>
                    <a:pt x="11" y="187"/>
                    <a:pt x="11" y="187"/>
                  </a:cubicBezTo>
                  <a:cubicBezTo>
                    <a:pt x="13" y="184"/>
                    <a:pt x="14" y="182"/>
                    <a:pt x="16" y="180"/>
                  </a:cubicBezTo>
                  <a:cubicBezTo>
                    <a:pt x="147" y="21"/>
                    <a:pt x="147" y="21"/>
                    <a:pt x="147" y="21"/>
                  </a:cubicBezTo>
                  <a:cubicBezTo>
                    <a:pt x="156" y="10"/>
                    <a:pt x="167" y="4"/>
                    <a:pt x="178" y="2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FECE02"/>
                </a:gs>
                <a:gs pos="73000">
                  <a:srgbClr val="C73E01"/>
                </a:gs>
              </a:gsLst>
              <a:lin ang="10800000" scaled="0"/>
              <a:tileRect/>
            </a:gradFill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n-lt"/>
                <a:ea typeface="+mn-ea"/>
              </a:endParaRPr>
            </a:p>
          </p:txBody>
        </p:sp>
        <p:sp>
          <p:nvSpPr>
            <p:cNvPr id="30" name="Freeform 63"/>
            <p:cNvSpPr>
              <a:spLocks/>
            </p:cNvSpPr>
            <p:nvPr/>
          </p:nvSpPr>
          <p:spPr bwMode="auto">
            <a:xfrm>
              <a:off x="3347864" y="2691235"/>
              <a:ext cx="706438" cy="1038225"/>
            </a:xfrm>
            <a:custGeom>
              <a:avLst/>
              <a:gdLst>
                <a:gd name="T0" fmla="*/ 202 w 287"/>
                <a:gd name="T1" fmla="*/ 5 h 421"/>
                <a:gd name="T2" fmla="*/ 179 w 287"/>
                <a:gd name="T3" fmla="*/ 1 h 421"/>
                <a:gd name="T4" fmla="*/ 147 w 287"/>
                <a:gd name="T5" fmla="*/ 19 h 421"/>
                <a:gd name="T6" fmla="*/ 16 w 287"/>
                <a:gd name="T7" fmla="*/ 179 h 421"/>
                <a:gd name="T8" fmla="*/ 11 w 287"/>
                <a:gd name="T9" fmla="*/ 185 h 421"/>
                <a:gd name="T10" fmla="*/ 10 w 287"/>
                <a:gd name="T11" fmla="*/ 187 h 421"/>
                <a:gd name="T12" fmla="*/ 8 w 287"/>
                <a:gd name="T13" fmla="*/ 236 h 421"/>
                <a:gd name="T14" fmla="*/ 16 w 287"/>
                <a:gd name="T15" fmla="*/ 247 h 421"/>
                <a:gd name="T16" fmla="*/ 146 w 287"/>
                <a:gd name="T17" fmla="*/ 370 h 421"/>
                <a:gd name="T18" fmla="*/ 154 w 287"/>
                <a:gd name="T19" fmla="*/ 375 h 421"/>
                <a:gd name="T20" fmla="*/ 235 w 287"/>
                <a:gd name="T21" fmla="*/ 419 h 421"/>
                <a:gd name="T22" fmla="*/ 239 w 287"/>
                <a:gd name="T23" fmla="*/ 421 h 421"/>
                <a:gd name="T24" fmla="*/ 231 w 287"/>
                <a:gd name="T25" fmla="*/ 416 h 421"/>
                <a:gd name="T26" fmla="*/ 101 w 287"/>
                <a:gd name="T27" fmla="*/ 293 h 421"/>
                <a:gd name="T28" fmla="*/ 93 w 287"/>
                <a:gd name="T29" fmla="*/ 283 h 421"/>
                <a:gd name="T30" fmla="*/ 95 w 287"/>
                <a:gd name="T31" fmla="*/ 234 h 421"/>
                <a:gd name="T32" fmla="*/ 96 w 287"/>
                <a:gd name="T33" fmla="*/ 232 h 421"/>
                <a:gd name="T34" fmla="*/ 101 w 287"/>
                <a:gd name="T35" fmla="*/ 225 h 421"/>
                <a:gd name="T36" fmla="*/ 232 w 287"/>
                <a:gd name="T37" fmla="*/ 66 h 421"/>
                <a:gd name="T38" fmla="*/ 263 w 287"/>
                <a:gd name="T39" fmla="*/ 47 h 421"/>
                <a:gd name="T40" fmla="*/ 287 w 287"/>
                <a:gd name="T41" fmla="*/ 51 h 421"/>
                <a:gd name="T42" fmla="*/ 202 w 287"/>
                <a:gd name="T43" fmla="*/ 5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7" h="421">
                  <a:moveTo>
                    <a:pt x="202" y="5"/>
                  </a:moveTo>
                  <a:cubicBezTo>
                    <a:pt x="195" y="1"/>
                    <a:pt x="187" y="0"/>
                    <a:pt x="179" y="1"/>
                  </a:cubicBezTo>
                  <a:cubicBezTo>
                    <a:pt x="167" y="3"/>
                    <a:pt x="156" y="9"/>
                    <a:pt x="147" y="19"/>
                  </a:cubicBezTo>
                  <a:cubicBezTo>
                    <a:pt x="16" y="179"/>
                    <a:pt x="16" y="179"/>
                    <a:pt x="16" y="179"/>
                  </a:cubicBezTo>
                  <a:cubicBezTo>
                    <a:pt x="14" y="181"/>
                    <a:pt x="13" y="183"/>
                    <a:pt x="11" y="185"/>
                  </a:cubicBezTo>
                  <a:cubicBezTo>
                    <a:pt x="11" y="186"/>
                    <a:pt x="11" y="187"/>
                    <a:pt x="10" y="187"/>
                  </a:cubicBezTo>
                  <a:cubicBezTo>
                    <a:pt x="1" y="203"/>
                    <a:pt x="0" y="222"/>
                    <a:pt x="8" y="236"/>
                  </a:cubicBezTo>
                  <a:cubicBezTo>
                    <a:pt x="10" y="240"/>
                    <a:pt x="13" y="244"/>
                    <a:pt x="16" y="247"/>
                  </a:cubicBezTo>
                  <a:cubicBezTo>
                    <a:pt x="146" y="370"/>
                    <a:pt x="146" y="370"/>
                    <a:pt x="146" y="370"/>
                  </a:cubicBezTo>
                  <a:cubicBezTo>
                    <a:pt x="149" y="372"/>
                    <a:pt x="151" y="374"/>
                    <a:pt x="154" y="375"/>
                  </a:cubicBezTo>
                  <a:cubicBezTo>
                    <a:pt x="181" y="390"/>
                    <a:pt x="208" y="405"/>
                    <a:pt x="235" y="419"/>
                  </a:cubicBezTo>
                  <a:cubicBezTo>
                    <a:pt x="236" y="420"/>
                    <a:pt x="238" y="421"/>
                    <a:pt x="239" y="421"/>
                  </a:cubicBezTo>
                  <a:cubicBezTo>
                    <a:pt x="236" y="420"/>
                    <a:pt x="234" y="418"/>
                    <a:pt x="231" y="416"/>
                  </a:cubicBezTo>
                  <a:cubicBezTo>
                    <a:pt x="101" y="293"/>
                    <a:pt x="101" y="293"/>
                    <a:pt x="101" y="293"/>
                  </a:cubicBezTo>
                  <a:cubicBezTo>
                    <a:pt x="97" y="290"/>
                    <a:pt x="95" y="286"/>
                    <a:pt x="93" y="283"/>
                  </a:cubicBezTo>
                  <a:cubicBezTo>
                    <a:pt x="85" y="268"/>
                    <a:pt x="86" y="249"/>
                    <a:pt x="95" y="234"/>
                  </a:cubicBezTo>
                  <a:cubicBezTo>
                    <a:pt x="95" y="233"/>
                    <a:pt x="96" y="232"/>
                    <a:pt x="96" y="232"/>
                  </a:cubicBezTo>
                  <a:cubicBezTo>
                    <a:pt x="98" y="229"/>
                    <a:pt x="99" y="227"/>
                    <a:pt x="101" y="225"/>
                  </a:cubicBezTo>
                  <a:cubicBezTo>
                    <a:pt x="232" y="66"/>
                    <a:pt x="232" y="66"/>
                    <a:pt x="232" y="66"/>
                  </a:cubicBezTo>
                  <a:cubicBezTo>
                    <a:pt x="241" y="55"/>
                    <a:pt x="252" y="49"/>
                    <a:pt x="263" y="47"/>
                  </a:cubicBezTo>
                  <a:cubicBezTo>
                    <a:pt x="272" y="46"/>
                    <a:pt x="280" y="47"/>
                    <a:pt x="287" y="51"/>
                  </a:cubicBezTo>
                  <a:lnTo>
                    <a:pt x="202" y="5"/>
                  </a:lnTo>
                  <a:close/>
                </a:path>
              </a:pathLst>
            </a:custGeom>
            <a:gradFill flip="none" rotWithShape="1">
              <a:gsLst>
                <a:gs pos="40000">
                  <a:srgbClr val="FECE02"/>
                </a:gs>
                <a:gs pos="94000">
                  <a:srgbClr val="C73E01"/>
                </a:gs>
              </a:gsLst>
              <a:path path="shape">
                <a:fillToRect l="50000" t="50000" r="50000" b="50000"/>
              </a:path>
              <a:tileRect/>
            </a:gradFill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144" name="矩形 143"/>
          <p:cNvSpPr/>
          <p:nvPr/>
        </p:nvSpPr>
        <p:spPr>
          <a:xfrm>
            <a:off x="1115616" y="3161090"/>
            <a:ext cx="201601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00"/>
              </a:lnSpc>
            </a:pP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演界网，中国首家演示设计交易平台。基于演示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设计一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站式在线演示、素材销售、服务交易系统。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9" name="矩形 148"/>
          <p:cNvSpPr/>
          <p:nvPr/>
        </p:nvSpPr>
        <p:spPr>
          <a:xfrm>
            <a:off x="3541445" y="871736"/>
            <a:ext cx="201601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00"/>
              </a:lnSpc>
            </a:pP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演界网，中国首家演示设计交易平台。基于演示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设计一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站式在线演示、素材销售、服务交易系统。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2" name="矩形 151"/>
          <p:cNvSpPr/>
          <p:nvPr/>
        </p:nvSpPr>
        <p:spPr>
          <a:xfrm>
            <a:off x="5936987" y="2286254"/>
            <a:ext cx="201601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00"/>
              </a:lnSpc>
            </a:pP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演界网，中国首家演示设计交易平台。基于演示</a:t>
            </a:r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设计一</a:t>
            </a:r>
            <a:r>
              <a:rPr lang="zh-CN" altLang="en-US" sz="1000" dirty="0">
                <a:latin typeface="微软雅黑" pitchFamily="34" charset="-122"/>
                <a:ea typeface="微软雅黑" pitchFamily="34" charset="-122"/>
              </a:rPr>
              <a:t>站式在线演示、素材销售、服务交易系统。</a:t>
            </a:r>
            <a:endParaRPr lang="en-US" altLang="zh-CN" sz="1000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0856084"/>
      </p:ext>
    </p:extLst>
  </p:cSld>
  <p:clrMapOvr>
    <a:masterClrMapping/>
  </p:clrMapOvr>
  <p:transition spd="med">
    <p:fad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out)">
                                          <p:cBhvr>
                                            <p:cTn id="7" dur="3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" dur="300"/>
                                            <p:tgtEl>
                                              <p:spTgt spid="2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" dur="300"/>
                                            <p:tgtEl>
                                              <p:spTgt spid="2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6" dur="3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300"/>
                                </p:stCondLst>
                                <p:childTnLst>
                                  <p:par>
                                    <p:cTn id="18" presetID="2" presetClass="entr" presetSubtype="8" fill="hold" grpId="0" nodeType="afterEffect" p14:presetBounceEnd="5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6000">
                                          <p:cBhvr additive="base">
                                            <p:cTn id="20" dur="5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6000">
                                          <p:cBhvr additive="base">
                                            <p:cTn id="21" dur="5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800"/>
                                </p:stCondLst>
                                <p:childTnLst>
                                  <p:par>
                                    <p:cTn id="23" presetID="2" presetClass="entr" presetSubtype="2" fill="hold" grpId="0" nodeType="afterEffect" p14:presetBounceEnd="5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6000">
                                          <p:cBhvr additive="base">
                                            <p:cTn id="25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6000">
                                          <p:cBhvr additive="base">
                                            <p:cTn id="26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300"/>
                                </p:stCondLst>
                                <p:childTnLst>
                                  <p:par>
                                    <p:cTn id="28" presetID="2" presetClass="entr" presetSubtype="2" fill="hold" grpId="0" nodeType="afterEffect" p14:presetBounceEnd="5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6000">
                                          <p:cBhvr additive="base">
                                            <p:cTn id="30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6000">
                                          <p:cBhvr additive="base">
                                            <p:cTn id="31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5" grpId="0" animBg="1"/>
          <p:bldP spid="144" grpId="0"/>
          <p:bldP spid="149" grpId="0"/>
          <p:bldP spid="15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out)">
                                          <p:cBhvr>
                                            <p:cTn id="7" dur="3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" dur="300"/>
                                            <p:tgtEl>
                                              <p:spTgt spid="2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" dur="300"/>
                                            <p:tgtEl>
                                              <p:spTgt spid="2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2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6" dur="3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300"/>
                                </p:stCondLst>
                                <p:childTnLst>
                                  <p:par>
                                    <p:cTn id="18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800"/>
                                </p:stCondLst>
                                <p:childTnLst>
                                  <p:par>
                                    <p:cTn id="23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300"/>
                                </p:stCondLst>
                                <p:childTnLst>
                                  <p:par>
                                    <p:cTn id="28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5" grpId="0" animBg="1"/>
          <p:bldP spid="144" grpId="0"/>
          <p:bldP spid="149" grpId="0"/>
          <p:bldP spid="152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9" y="2209695"/>
            <a:ext cx="447675" cy="492593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6" y="2212400"/>
            <a:ext cx="7019925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97" tIns="0" rIns="134997" bIns="0" anchor="ctr"/>
          <a:lstStyle/>
          <a:p>
            <a:pPr algn="ctr"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" y="1636569"/>
            <a:ext cx="6984207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6984207" y="1633539"/>
            <a:ext cx="640276" cy="584488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defTabSz="685783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4" y="2940768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68579" tIns="34289" rIns="68579" bIns="34289" rtlCol="0" anchor="ctr"/>
          <a:lstStyle/>
          <a:p>
            <a:pPr defTabSz="685783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2998883"/>
            <a:ext cx="2571429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72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0845ecd34362b5f7533ccbacf8b59fa6a3ab6e4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10336</TotalTime>
  <Words>115</Words>
  <Application>Microsoft Office PowerPoint</Application>
  <PresentationFormat>全屏显示(16:9)</PresentationFormat>
  <Paragraphs>10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Office 主题​​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2013-02-26T09:05:54Z</dcterms:created>
  <dcterms:modified xsi:type="dcterms:W3CDTF">2017-08-21T06:39:24Z</dcterms:modified>
</cp:coreProperties>
</file>