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8" r:id="rId2"/>
  </p:sldMasterIdLst>
  <p:notesMasterIdLst>
    <p:notesMasterId r:id="rId5"/>
  </p:notesMasterIdLst>
  <p:handoutMasterIdLst>
    <p:handoutMasterId r:id="rId6"/>
  </p:handoutMasterIdLst>
  <p:sldIdLst>
    <p:sldId id="305" r:id="rId3"/>
    <p:sldId id="306" r:id="rId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6600"/>
    <a:srgbClr val="99FF66"/>
    <a:srgbClr val="990099"/>
    <a:srgbClr val="FFCC66"/>
    <a:srgbClr val="FF9900"/>
    <a:srgbClr val="FFFFFF"/>
    <a:srgbClr val="FFCC00"/>
    <a:srgbClr val="00206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70" autoAdjust="0"/>
    <p:restoredTop sz="94660"/>
  </p:normalViewPr>
  <p:slideViewPr>
    <p:cSldViewPr>
      <p:cViewPr varScale="1">
        <p:scale>
          <a:sx n="108" d="100"/>
          <a:sy n="108" d="100"/>
        </p:scale>
        <p:origin x="-19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2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E1A7895-9E8F-4C50-B5E8-7345F3E6B0B6}" type="datetimeFigureOut">
              <a:rPr lang="zh-CN" altLang="en-US"/>
              <a:pPr>
                <a:defRPr/>
              </a:pPr>
              <a:t>2017/8/21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C19984-4B2A-48B4-B869-87DEC631B6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7293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D0698-BD05-4639-9D81-B9F65B9CB3B9}" type="datetimeFigureOut">
              <a:rPr lang="zh-CN" altLang="en-US" smtClean="0"/>
              <a:pPr/>
              <a:t>2017/8/21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DEE79-D6A9-404B-B2E7-14B1D35489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64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 bwMode="auto">
          <a:xfrm>
            <a:off x="6637569" y="282134"/>
            <a:ext cx="2326919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spc="3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WWW.1PPT.COM</a:t>
            </a:r>
            <a:endParaRPr lang="zh-CN" altLang="en-US" sz="1600" spc="3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 bwMode="auto">
          <a:xfrm>
            <a:off x="-10211" y="256936"/>
            <a:ext cx="501451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spc="3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『</a:t>
            </a:r>
            <a:r>
              <a:rPr lang="zh-CN" altLang="en-US" sz="1600" spc="3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第一</a:t>
            </a:r>
            <a:r>
              <a:rPr lang="en-US" altLang="zh-CN" sz="1600" spc="3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en-US" altLang="zh-CN" sz="1600" spc="300" baseline="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』— </a:t>
            </a:r>
            <a:r>
              <a:rPr lang="en-US" altLang="zh-CN" sz="1600" spc="3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1600" spc="3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模板</a:t>
            </a:r>
            <a:r>
              <a:rPr lang="en-US" altLang="zh-CN" sz="1600" spc="300" baseline="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PPT</a:t>
            </a:r>
            <a:r>
              <a:rPr lang="zh-CN" altLang="en-US" sz="1600" spc="300" baseline="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素材免费下载</a:t>
            </a:r>
            <a:endParaRPr lang="zh-CN" altLang="en-US" sz="1600" spc="3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33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202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42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478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41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51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562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69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939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90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99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E97B707-22D4-4B06-9A8A-89EF284804D8}" type="datetimeFigureOut">
              <a:rPr lang="zh-CN" altLang="en-US"/>
              <a:pPr>
                <a:defRPr/>
              </a:pPr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3F49717-76DA-4DAA-9161-16E5D566D94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120896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1ppt.com/sucai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 bwMode="auto">
          <a:xfrm>
            <a:off x="2771800" y="8253536"/>
            <a:ext cx="4032448" cy="360040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</a:pP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第一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模板网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</a:pP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  <a:hlinkClick r:id="rId2"/>
              </a:rPr>
              <a:t>www.1ppt.com/sucai/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 </a:t>
            </a:r>
            <a:endParaRPr lang="zh-CN" altLang="en-US" sz="14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56" name="Picture 2" descr="D:\桌面\三维效果箭头.png"/>
          <p:cNvPicPr>
            <a:picLocks noChangeAspect="1" noChangeArrowheads="1"/>
          </p:cNvPicPr>
          <p:nvPr/>
        </p:nvPicPr>
        <p:blipFill>
          <a:blip r:embed="rId3" cstate="print"/>
          <a:srcRect b="17538"/>
          <a:stretch>
            <a:fillRect/>
          </a:stretch>
        </p:blipFill>
        <p:spPr bwMode="auto">
          <a:xfrm>
            <a:off x="2000232" y="1206607"/>
            <a:ext cx="5033967" cy="369478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57" name="TextBox 11"/>
          <p:cNvSpPr txBox="1">
            <a:spLocks noChangeArrowheads="1"/>
          </p:cNvSpPr>
          <p:nvPr/>
        </p:nvSpPr>
        <p:spPr bwMode="auto">
          <a:xfrm flipH="1">
            <a:off x="6189685" y="5186115"/>
            <a:ext cx="1252352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itchFamily="34" charset="-122"/>
                <a:ea typeface="微软雅黑" pitchFamily="34" charset="-122"/>
              </a:rPr>
              <a:t>点击添加文本    </a:t>
            </a:r>
            <a:endParaRPr lang="en-US" altLang="zh-CN" sz="1200" kern="0" dirty="0" smtClean="0">
              <a:solidFill>
                <a:prstClr val="black">
                  <a:lumMod val="75000"/>
                  <a:lumOff val="25000"/>
                </a:prst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8" name="TextBox 11"/>
          <p:cNvSpPr txBox="1">
            <a:spLocks noChangeArrowheads="1"/>
          </p:cNvSpPr>
          <p:nvPr/>
        </p:nvSpPr>
        <p:spPr bwMode="auto">
          <a:xfrm flipH="1">
            <a:off x="6000760" y="4800781"/>
            <a:ext cx="1591518" cy="3385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600" b="1" kern="0" dirty="0">
                <a:solidFill>
                  <a:srgbClr val="00B050"/>
                </a:solidFill>
                <a:latin typeface="微软雅黑" pitchFamily="34" charset="-122"/>
                <a:ea typeface="微软雅黑" pitchFamily="34" charset="-122"/>
              </a:rPr>
              <a:t>点击</a:t>
            </a:r>
            <a:r>
              <a:rPr lang="zh-CN" altLang="en-US" sz="1600" b="1" kern="0" dirty="0" smtClean="0">
                <a:solidFill>
                  <a:srgbClr val="00B050"/>
                </a:solidFill>
                <a:latin typeface="微软雅黑" pitchFamily="34" charset="-122"/>
                <a:ea typeface="微软雅黑" pitchFamily="34" charset="-122"/>
              </a:rPr>
              <a:t>添加</a:t>
            </a:r>
            <a:r>
              <a:rPr lang="zh-CN" altLang="en-US" sz="1600" b="1" kern="0" dirty="0">
                <a:solidFill>
                  <a:srgbClr val="00B050"/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  <a:r>
              <a:rPr lang="zh-CN" altLang="en-US" sz="1600" b="1" kern="0" dirty="0" smtClean="0">
                <a:solidFill>
                  <a:srgbClr val="00B050"/>
                </a:solidFill>
                <a:latin typeface="微软雅黑" pitchFamily="34" charset="-122"/>
                <a:ea typeface="微软雅黑" pitchFamily="34" charset="-122"/>
              </a:rPr>
              <a:t>    </a:t>
            </a:r>
            <a:endParaRPr lang="en-US" altLang="zh-CN" sz="1600" b="1" kern="0" dirty="0" smtClean="0">
              <a:solidFill>
                <a:srgbClr val="00B05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9" name="TextBox 11"/>
          <p:cNvSpPr txBox="1">
            <a:spLocks noChangeArrowheads="1"/>
          </p:cNvSpPr>
          <p:nvPr/>
        </p:nvSpPr>
        <p:spPr bwMode="auto">
          <a:xfrm flipH="1">
            <a:off x="6189685" y="5413586"/>
            <a:ext cx="1252352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itchFamily="34" charset="-122"/>
                <a:ea typeface="微软雅黑" pitchFamily="34" charset="-122"/>
              </a:rPr>
              <a:t>点击添加文本    </a:t>
            </a:r>
            <a:endParaRPr lang="en-US" altLang="zh-CN" sz="1200" kern="0" dirty="0" smtClean="0">
              <a:solidFill>
                <a:prstClr val="black">
                  <a:lumMod val="75000"/>
                  <a:lumOff val="25000"/>
                </a:prst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0" name="TextBox 11"/>
          <p:cNvSpPr txBox="1">
            <a:spLocks noChangeArrowheads="1"/>
          </p:cNvSpPr>
          <p:nvPr/>
        </p:nvSpPr>
        <p:spPr bwMode="auto">
          <a:xfrm flipH="1">
            <a:off x="6189685" y="5656154"/>
            <a:ext cx="1252352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itchFamily="34" charset="-122"/>
                <a:ea typeface="微软雅黑" pitchFamily="34" charset="-122"/>
              </a:rPr>
              <a:t>点击添加文本    </a:t>
            </a:r>
            <a:endParaRPr lang="en-US" altLang="zh-CN" sz="1200" kern="0" dirty="0" smtClean="0">
              <a:solidFill>
                <a:prstClr val="black">
                  <a:lumMod val="75000"/>
                  <a:lumOff val="25000"/>
                </a:prst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6189685" y="5101882"/>
            <a:ext cx="2298312" cy="45719"/>
          </a:xfrm>
          <a:prstGeom prst="rect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微软雅黑"/>
              <a:cs typeface="+mn-cs"/>
            </a:endParaRPr>
          </a:p>
        </p:txBody>
      </p:sp>
      <p:sp>
        <p:nvSpPr>
          <p:cNvPr id="62" name="TextBox 11"/>
          <p:cNvSpPr txBox="1">
            <a:spLocks noChangeArrowheads="1"/>
          </p:cNvSpPr>
          <p:nvPr/>
        </p:nvSpPr>
        <p:spPr bwMode="auto">
          <a:xfrm flipH="1">
            <a:off x="7308304" y="5186115"/>
            <a:ext cx="1252352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itchFamily="34" charset="-122"/>
                <a:ea typeface="微软雅黑" pitchFamily="34" charset="-122"/>
              </a:rPr>
              <a:t>点击添加文本    </a:t>
            </a:r>
            <a:endParaRPr lang="en-US" altLang="zh-CN" sz="1200" kern="0" dirty="0" smtClean="0">
              <a:solidFill>
                <a:prstClr val="black">
                  <a:lumMod val="75000"/>
                  <a:lumOff val="25000"/>
                </a:prst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3" name="TextBox 11"/>
          <p:cNvSpPr txBox="1">
            <a:spLocks noChangeArrowheads="1"/>
          </p:cNvSpPr>
          <p:nvPr/>
        </p:nvSpPr>
        <p:spPr bwMode="auto">
          <a:xfrm flipH="1">
            <a:off x="7308304" y="5413586"/>
            <a:ext cx="1252352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itchFamily="34" charset="-122"/>
                <a:ea typeface="微软雅黑" pitchFamily="34" charset="-122"/>
              </a:rPr>
              <a:t>点击添加文本    </a:t>
            </a:r>
            <a:endParaRPr lang="en-US" altLang="zh-CN" sz="1200" kern="0" dirty="0" smtClean="0">
              <a:solidFill>
                <a:prstClr val="black">
                  <a:lumMod val="75000"/>
                  <a:lumOff val="25000"/>
                </a:prst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4" name="TextBox 11"/>
          <p:cNvSpPr txBox="1">
            <a:spLocks noChangeArrowheads="1"/>
          </p:cNvSpPr>
          <p:nvPr/>
        </p:nvSpPr>
        <p:spPr bwMode="auto">
          <a:xfrm flipH="1">
            <a:off x="7308304" y="5656154"/>
            <a:ext cx="1252352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itchFamily="34" charset="-122"/>
                <a:ea typeface="微软雅黑" pitchFamily="34" charset="-122"/>
              </a:rPr>
              <a:t>点击添加文本    </a:t>
            </a:r>
            <a:endParaRPr lang="en-US" altLang="zh-CN" sz="1200" kern="0" dirty="0" smtClean="0">
              <a:solidFill>
                <a:prstClr val="black">
                  <a:lumMod val="75000"/>
                  <a:lumOff val="25000"/>
                </a:prst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 flipH="1">
            <a:off x="524423" y="5202242"/>
            <a:ext cx="1252352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itchFamily="34" charset="-122"/>
                <a:ea typeface="微软雅黑" pitchFamily="34" charset="-122"/>
              </a:rPr>
              <a:t>点击添加文本    </a:t>
            </a:r>
            <a:endParaRPr lang="en-US" altLang="zh-CN" sz="1200" kern="0" dirty="0" smtClean="0">
              <a:solidFill>
                <a:prstClr val="black">
                  <a:lumMod val="75000"/>
                  <a:lumOff val="25000"/>
                </a:prst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1" name="TextBox 11"/>
          <p:cNvSpPr txBox="1">
            <a:spLocks noChangeArrowheads="1"/>
          </p:cNvSpPr>
          <p:nvPr/>
        </p:nvSpPr>
        <p:spPr bwMode="auto">
          <a:xfrm flipH="1">
            <a:off x="1408846" y="4816908"/>
            <a:ext cx="1591518" cy="3385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6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itchFamily="34" charset="-122"/>
                <a:ea typeface="微软雅黑" pitchFamily="34" charset="-122"/>
              </a:rPr>
              <a:t>点击</a:t>
            </a:r>
            <a:r>
              <a:rPr lang="zh-CN" altLang="en-US" sz="16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itchFamily="34" charset="-122"/>
                <a:ea typeface="微软雅黑" pitchFamily="34" charset="-122"/>
              </a:rPr>
              <a:t>添加</a:t>
            </a:r>
            <a:r>
              <a:rPr lang="zh-CN" altLang="en-US" sz="16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  <a:r>
              <a:rPr lang="zh-CN" altLang="en-US" sz="1600" b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itchFamily="34" charset="-122"/>
                <a:ea typeface="微软雅黑" pitchFamily="34" charset="-122"/>
              </a:rPr>
              <a:t>    </a:t>
            </a:r>
            <a:endParaRPr lang="en-US" altLang="zh-CN" sz="1600" b="1" kern="0" dirty="0" smtClean="0">
              <a:solidFill>
                <a:prstClr val="black">
                  <a:lumMod val="75000"/>
                  <a:lumOff val="25000"/>
                </a:prst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2" name="TextBox 11"/>
          <p:cNvSpPr txBox="1">
            <a:spLocks noChangeArrowheads="1"/>
          </p:cNvSpPr>
          <p:nvPr/>
        </p:nvSpPr>
        <p:spPr bwMode="auto">
          <a:xfrm flipH="1">
            <a:off x="524423" y="5429713"/>
            <a:ext cx="1252352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itchFamily="34" charset="-122"/>
                <a:ea typeface="微软雅黑" pitchFamily="34" charset="-122"/>
              </a:rPr>
              <a:t>点击添加文本    </a:t>
            </a:r>
            <a:endParaRPr lang="en-US" altLang="zh-CN" sz="1200" kern="0" dirty="0" smtClean="0">
              <a:solidFill>
                <a:prstClr val="black">
                  <a:lumMod val="75000"/>
                  <a:lumOff val="25000"/>
                </a:prst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3" name="TextBox 11"/>
          <p:cNvSpPr txBox="1">
            <a:spLocks noChangeArrowheads="1"/>
          </p:cNvSpPr>
          <p:nvPr/>
        </p:nvSpPr>
        <p:spPr bwMode="auto">
          <a:xfrm flipH="1">
            <a:off x="524423" y="5672281"/>
            <a:ext cx="1252352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itchFamily="34" charset="-122"/>
                <a:ea typeface="微软雅黑" pitchFamily="34" charset="-122"/>
              </a:rPr>
              <a:t>点击添加文本    </a:t>
            </a:r>
            <a:endParaRPr lang="en-US" altLang="zh-CN" sz="1200" kern="0" dirty="0" smtClean="0">
              <a:solidFill>
                <a:prstClr val="black">
                  <a:lumMod val="75000"/>
                  <a:lumOff val="25000"/>
                </a:prst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524423" y="5118009"/>
            <a:ext cx="2298312" cy="45719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微软雅黑"/>
              <a:cs typeface="+mn-cs"/>
            </a:endParaRPr>
          </a:p>
        </p:txBody>
      </p:sp>
      <p:sp>
        <p:nvSpPr>
          <p:cNvPr id="105" name="TextBox 11"/>
          <p:cNvSpPr txBox="1">
            <a:spLocks noChangeArrowheads="1"/>
          </p:cNvSpPr>
          <p:nvPr/>
        </p:nvSpPr>
        <p:spPr bwMode="auto">
          <a:xfrm flipH="1">
            <a:off x="1643042" y="5202242"/>
            <a:ext cx="1252352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itchFamily="34" charset="-122"/>
                <a:ea typeface="微软雅黑" pitchFamily="34" charset="-122"/>
              </a:rPr>
              <a:t>点击添加文本    </a:t>
            </a:r>
            <a:endParaRPr lang="en-US" altLang="zh-CN" sz="1200" kern="0" dirty="0" smtClean="0">
              <a:solidFill>
                <a:prstClr val="black">
                  <a:lumMod val="75000"/>
                  <a:lumOff val="25000"/>
                </a:prst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6" name="TextBox 11"/>
          <p:cNvSpPr txBox="1">
            <a:spLocks noChangeArrowheads="1"/>
          </p:cNvSpPr>
          <p:nvPr/>
        </p:nvSpPr>
        <p:spPr bwMode="auto">
          <a:xfrm flipH="1">
            <a:off x="1643042" y="5429713"/>
            <a:ext cx="1252352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itchFamily="34" charset="-122"/>
                <a:ea typeface="微软雅黑" pitchFamily="34" charset="-122"/>
              </a:rPr>
              <a:t>点击添加文本    </a:t>
            </a:r>
            <a:endParaRPr lang="en-US" altLang="zh-CN" sz="1200" kern="0" dirty="0" smtClean="0">
              <a:solidFill>
                <a:prstClr val="black">
                  <a:lumMod val="75000"/>
                  <a:lumOff val="25000"/>
                </a:prst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7" name="TextBox 11"/>
          <p:cNvSpPr txBox="1">
            <a:spLocks noChangeArrowheads="1"/>
          </p:cNvSpPr>
          <p:nvPr/>
        </p:nvSpPr>
        <p:spPr bwMode="auto">
          <a:xfrm flipH="1">
            <a:off x="1643042" y="5672281"/>
            <a:ext cx="1252352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200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微软雅黑" pitchFamily="34" charset="-122"/>
                <a:ea typeface="微软雅黑" pitchFamily="34" charset="-122"/>
              </a:rPr>
              <a:t>点击添加文本    </a:t>
            </a:r>
            <a:endParaRPr lang="en-US" altLang="zh-CN" sz="1200" kern="0" dirty="0" smtClean="0">
              <a:solidFill>
                <a:prstClr val="black">
                  <a:lumMod val="75000"/>
                  <a:lumOff val="25000"/>
                </a:prst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8" name="椭圆 10"/>
          <p:cNvSpPr>
            <a:spLocks noChangeArrowheads="1"/>
          </p:cNvSpPr>
          <p:nvPr/>
        </p:nvSpPr>
        <p:spPr bwMode="auto">
          <a:xfrm>
            <a:off x="2428860" y="4615644"/>
            <a:ext cx="4214842" cy="876064"/>
          </a:xfrm>
          <a:prstGeom prst="ellipse">
            <a:avLst/>
          </a:prstGeom>
          <a:gradFill rotWithShape="1">
            <a:gsLst>
              <a:gs pos="0">
                <a:srgbClr val="000000">
                  <a:lumMod val="93000"/>
                  <a:lumOff val="7000"/>
                </a:srgbClr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glow rad="127000">
              <a:srgbClr val="F79524">
                <a:alpha val="0"/>
              </a:srgbClr>
            </a:glow>
            <a:outerShdw dist="107763" dir="2700000" algn="ctr" rotWithShape="0">
              <a:srgbClr val="535455"/>
            </a:outerShdw>
            <a:softEdge rad="368300"/>
          </a:effectLst>
          <a:extLst/>
        </p:spPr>
        <p:txBody>
          <a:bodyPr wrap="none" lIns="92075" tIns="46038" rIns="92075" bIns="4603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9" y="2946261"/>
            <a:ext cx="447675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6" y="2949868"/>
            <a:ext cx="7019925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" y="2182095"/>
            <a:ext cx="6984207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984207" y="2178055"/>
            <a:ext cx="640276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4" y="3921025"/>
            <a:ext cx="5179807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3998512"/>
            <a:ext cx="2571429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45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chemeClr val="bg1">
              <a:lumMod val="75000"/>
            </a:schemeClr>
          </a:solidFill>
        </a:ln>
        <a:effectLst/>
        <a:scene3d>
          <a:camera prst="orthographicFront"/>
          <a:lightRig rig="flat" dir="t"/>
        </a:scene3d>
        <a:sp3d>
          <a:extrusionClr>
            <a:schemeClr val="bg1"/>
          </a:extrusionClr>
          <a:contourClr>
            <a:schemeClr val="bg1"/>
          </a:contourClr>
        </a:sp3d>
      </a:spPr>
      <a:bodyPr rtlCol="0" anchor="ctr"/>
      <a:lstStyle>
        <a:defPPr marL="0" algn="ctr" eaLnBrk="0" fontAlgn="ctr" hangingPunct="0">
          <a:spcBef>
            <a:spcPts val="0"/>
          </a:spcBef>
          <a:spcAft>
            <a:spcPts val="0"/>
          </a:spcAft>
          <a:buClr>
            <a:srgbClr val="FF0000"/>
          </a:buClr>
          <a:buSzPct val="70000"/>
          <a:tabLst>
            <a:tab pos="136525" algn="l"/>
          </a:tabLst>
          <a:defRPr sz="1400">
            <a:latin typeface="微软雅黑" pitchFamily="34" charset="-122"/>
            <a:ea typeface="微软雅黑" pitchFamily="34" charset="-122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19406</TotalTime>
  <Words>68</Words>
  <Application>Microsoft Office PowerPoint</Application>
  <PresentationFormat>全屏显示(4:3)</PresentationFormat>
  <Paragraphs>21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4" baseType="lpstr">
      <vt:lpstr>Office 主题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2009-02-11T05:37:22Z</dcterms:created>
  <dcterms:modified xsi:type="dcterms:W3CDTF">2017-08-21T01:42:23Z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锐普图表</vt:lpwstr>
  </property>
  <property fmtid="{D5CDD505-2E9C-101B-9397-08002B2CF9AE}" pid="3" name="SlideDescription">
    <vt:lpwstr/>
  </property>
</Properties>
</file>