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C36D8-FCDB-4BF1-9A8C-D2F4952E1C96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02316-07AD-4071-925E-1D7887FCEB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68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图片 4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60" b="8590"/>
          <a:stretch/>
        </p:blipFill>
        <p:spPr>
          <a:xfrm>
            <a:off x="-166" y="1"/>
            <a:ext cx="12192003" cy="6872095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608B-C56D-43C7-9D0A-35BBDD2C49F8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CD6-93AF-45CC-B88B-840B8C45B44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406401" y="5220048"/>
            <a:ext cx="8585199" cy="520352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406400" y="3818536"/>
            <a:ext cx="8585200" cy="1390186"/>
          </a:xfrm>
        </p:spPr>
        <p:txBody>
          <a:bodyPr anchor="b">
            <a:noAutofit/>
          </a:bodyPr>
          <a:lstStyle>
            <a:lvl1pPr algn="ctr">
              <a:lnSpc>
                <a:spcPct val="110000"/>
              </a:lnSpc>
              <a:defRPr sz="3600" b="1" baseline="0">
                <a:solidFill>
                  <a:schemeClr val="accent1"/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40568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4294967295" pos="4967">
          <p15:clr>
            <a:srgbClr val="FBAE40"/>
          </p15:clr>
        </p15:guide>
        <p15:guide id="4294967295" orient="horz" pos="2160">
          <p15:clr>
            <a:srgbClr val="FBAE40"/>
          </p15:clr>
        </p15:guide>
        <p15:guide id="4294967295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608B-C56D-43C7-9D0A-35BBDD2C49F8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CD6-93AF-45CC-B88B-840B8C45B4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766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608B-C56D-43C7-9D0A-35BBDD2C49F8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CD6-93AF-45CC-B88B-840B8C45B4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397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72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41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80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5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494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720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35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0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608B-C56D-43C7-9D0A-35BBDD2C49F8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CD6-93AF-45CC-B88B-840B8C45B4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38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259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785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0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608B-C56D-43C7-9D0A-35BBDD2C49F8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CD6-93AF-45CC-B88B-840B8C45B4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23845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608B-C56D-43C7-9D0A-35BBDD2C49F8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CD6-93AF-45CC-B88B-840B8C45B4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06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608B-C56D-43C7-9D0A-35BBDD2C49F8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CD6-93AF-45CC-B88B-840B8C45B4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63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608B-C56D-43C7-9D0A-35BBDD2C49F8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CD6-93AF-45CC-B88B-840B8C45B4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64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608B-C56D-43C7-9D0A-35BBDD2C49F8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CD6-93AF-45CC-B88B-840B8C45B44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t="1340" b="20919"/>
          <a:stretch/>
        </p:blipFill>
        <p:spPr>
          <a:xfrm>
            <a:off x="1" y="-1"/>
            <a:ext cx="12185204" cy="686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00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608B-C56D-43C7-9D0A-35BBDD2C49F8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CD6-93AF-45CC-B88B-840B8C45B4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03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608B-C56D-43C7-9D0A-35BBDD2C49F8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CD6-93AF-45CC-B88B-840B8C45B4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766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图片 5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t="1695"/>
          <a:stretch/>
        </p:blipFill>
        <p:spPr>
          <a:xfrm>
            <a:off x="1" y="-1"/>
            <a:ext cx="12185204" cy="6862109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608B-C56D-43C7-9D0A-35BBDD2C49F8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8CD6-93AF-45CC-B88B-840B8C45B44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628650" y="1146954"/>
            <a:ext cx="10887076" cy="5291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28650" y="262655"/>
            <a:ext cx="10887076" cy="7436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7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/>
          </a:solidFill>
          <a:effectLst/>
          <a:latin typeface="+mj-ea"/>
          <a:ea typeface="+mj-ea"/>
          <a:cs typeface="+mj-cs"/>
        </a:defRPr>
      </a:lvl1pPr>
    </p:titleStyle>
    <p:bodyStyle>
      <a:lvl1pPr marL="357188" indent="-357188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 panose="05000000000000000000" pitchFamily="2" charset="2"/>
        <a:buChar char="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188" indent="-357188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1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单击此处添加您的副标题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单击此处添加您的标题文字</a:t>
            </a:r>
          </a:p>
        </p:txBody>
      </p:sp>
    </p:spTree>
    <p:extLst>
      <p:ext uri="{BB962C8B-B14F-4D97-AF65-F5344CB8AC3E}">
        <p14:creationId xmlns:p14="http://schemas.microsoft.com/office/powerpoint/2010/main" val="148095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单击此处添加您的标题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805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6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0530A99PPBG">
  <a:themeElements>
    <a:clrScheme name="kso_RED7">
      <a:dk1>
        <a:srgbClr val="494B4D"/>
      </a:dk1>
      <a:lt1>
        <a:srgbClr val="FFFFFF"/>
      </a:lt1>
      <a:dk2>
        <a:srgbClr val="3D3F41"/>
      </a:dk2>
      <a:lt2>
        <a:srgbClr val="FFFFFF"/>
      </a:lt2>
      <a:accent1>
        <a:srgbClr val="DD5302"/>
      </a:accent1>
      <a:accent2>
        <a:srgbClr val="C68F2C"/>
      </a:accent2>
      <a:accent3>
        <a:srgbClr val="DBC335"/>
      </a:accent3>
      <a:accent4>
        <a:srgbClr val="8F2578"/>
      </a:accent4>
      <a:accent5>
        <a:srgbClr val="F69582"/>
      </a:accent5>
      <a:accent6>
        <a:srgbClr val="9FBE3C"/>
      </a:accent6>
      <a:hlink>
        <a:srgbClr val="00B0F0"/>
      </a:hlink>
      <a:folHlink>
        <a:srgbClr val="AFB2B4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A000120150312A08KPBG</Template>
  <TotalTime>0</TotalTime>
  <Words>39</Words>
  <Application>Microsoft Office PowerPoint</Application>
  <PresentationFormat>自定义</PresentationFormat>
  <Paragraphs>8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A000120140530A99PPBG</vt:lpstr>
      <vt:lpstr>Office Theme</vt:lpstr>
      <vt:lpstr>单击此处添加您的标题文字</vt:lpstr>
      <vt:lpstr>单击此处添加您的标题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2015-07-05T14:20:41Z</dcterms:created>
  <dcterms:modified xsi:type="dcterms:W3CDTF">2017-08-16T03:28:29Z</dcterms:modified>
</cp:coreProperties>
</file>