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55" userDrawn="1">
          <p15:clr>
            <a:srgbClr val="A4A3A4"/>
          </p15:clr>
        </p15:guide>
        <p15:guide id="4" orient="horz" pos="4065" userDrawn="1">
          <p15:clr>
            <a:srgbClr val="A4A3A4"/>
          </p15:clr>
        </p15:guide>
        <p15:guide id="6" orient="horz" pos="432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E97"/>
    <a:srgbClr val="435468"/>
    <a:srgbClr val="54687D"/>
    <a:srgbClr val="929EAA"/>
    <a:srgbClr val="CB4D3E"/>
    <a:srgbClr val="AAC66D"/>
    <a:srgbClr val="F29B27"/>
    <a:srgbClr val="ADADAD"/>
    <a:srgbClr val="DCDCDC"/>
    <a:srgbClr val="F8A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55"/>
        <p:guide orient="horz" pos="4065"/>
        <p:guide orient="horz" pos="4320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1CAE97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AAC66D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F8AA32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rgbClr val="CB4D3E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9.05437683541063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24715270210431"/>
          <c:y val="0.86589106303487084"/>
          <c:w val="0.57673948395103591"/>
          <c:h val="6.4347133686685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0.41335</cdr:x>
      <cdr:y>0.39774</cdr:y>
    </cdr:from>
    <cdr:to>
      <cdr:x>0.59198</cdr:x>
      <cdr:y>0.59998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2782957" y="1785217"/>
          <a:ext cx="1202634" cy="907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CN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9B315-8985-434D-861E-20E8FF765337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274EA-8CA2-4CEC-81AC-18E14F4ACA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7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5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65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72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41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5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37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338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61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65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11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8E8F90-C51E-4DE8-A7F6-FBF50C3587DC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07D1FB-5023-4452-8984-9B48505078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26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97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3765825290"/>
              </p:ext>
            </p:extLst>
          </p:nvPr>
        </p:nvGraphicFramePr>
        <p:xfrm>
          <a:off x="-109331" y="1543412"/>
          <a:ext cx="6732656" cy="4488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直接连接符 3"/>
          <p:cNvCxnSpPr/>
          <p:nvPr/>
        </p:nvCxnSpPr>
        <p:spPr>
          <a:xfrm>
            <a:off x="6185452" y="2397498"/>
            <a:ext cx="0" cy="407504"/>
          </a:xfrm>
          <a:prstGeom prst="line">
            <a:avLst/>
          </a:prstGeom>
          <a:ln w="47625" cap="rnd">
            <a:solidFill>
              <a:srgbClr val="1C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185452" y="3159496"/>
            <a:ext cx="0" cy="407504"/>
          </a:xfrm>
          <a:prstGeom prst="line">
            <a:avLst/>
          </a:prstGeom>
          <a:ln w="47625" cap="rnd">
            <a:solidFill>
              <a:srgbClr val="AAC6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185452" y="3921494"/>
            <a:ext cx="0" cy="407504"/>
          </a:xfrm>
          <a:prstGeom prst="line">
            <a:avLst/>
          </a:prstGeom>
          <a:ln w="47625" cap="rnd">
            <a:solidFill>
              <a:srgbClr val="F8A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185452" y="4683493"/>
            <a:ext cx="0" cy="407504"/>
          </a:xfrm>
          <a:prstGeom prst="line">
            <a:avLst/>
          </a:prstGeom>
          <a:ln w="47625" cap="rnd">
            <a:solidFill>
              <a:srgbClr val="CB4D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215269" y="2355028"/>
            <a:ext cx="4678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倍字间距，请点击此处添加文本信息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数字等都可以通过点击和重新输入进行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15269" y="3117629"/>
            <a:ext cx="4678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倍字间距，请点击此处添加文本信息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数字等都可以通过点击和重新输入进行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更改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215269" y="3880230"/>
            <a:ext cx="4678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倍字间距，请点击此处添加文本信息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数字等都可以通过点击和重新输入进行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215269" y="4640120"/>
            <a:ext cx="4678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倍字间距，请点击此处添加文本信息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数字等都可以通过点击和重新输入进行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089400" y="442526"/>
            <a:ext cx="401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 flipV="1">
            <a:off x="5477876" y="1100243"/>
            <a:ext cx="1236248" cy="75524"/>
            <a:chOff x="4023692" y="4894277"/>
            <a:chExt cx="1964495" cy="120014"/>
          </a:xfrm>
        </p:grpSpPr>
        <p:sp>
          <p:nvSpPr>
            <p:cNvPr id="18" name="矩形 17"/>
            <p:cNvSpPr/>
            <p:nvPr/>
          </p:nvSpPr>
          <p:spPr>
            <a:xfrm>
              <a:off x="4023692" y="4894277"/>
              <a:ext cx="263884" cy="120014"/>
            </a:xfrm>
            <a:prstGeom prst="rect">
              <a:avLst/>
            </a:prstGeom>
            <a:solidFill>
              <a:srgbClr val="1CAE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704135" y="4894277"/>
              <a:ext cx="263884" cy="120014"/>
            </a:xfrm>
            <a:prstGeom prst="rect">
              <a:avLst/>
            </a:prstGeom>
            <a:solidFill>
              <a:srgbClr val="F8AA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044191" y="4894277"/>
              <a:ext cx="263884" cy="120014"/>
            </a:xfrm>
            <a:prstGeom prst="rect">
              <a:avLst/>
            </a:prstGeom>
            <a:solidFill>
              <a:srgbClr val="C84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384247" y="4894277"/>
              <a:ext cx="263884" cy="120014"/>
            </a:xfrm>
            <a:prstGeom prst="rect">
              <a:avLst/>
            </a:prstGeom>
            <a:solidFill>
              <a:srgbClr val="54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24303" y="4894277"/>
              <a:ext cx="263884" cy="120014"/>
            </a:xfrm>
            <a:prstGeom prst="rect">
              <a:avLst/>
            </a:prstGeom>
            <a:solidFill>
              <a:srgbClr val="C9CC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4364079" y="4894277"/>
              <a:ext cx="263884" cy="120014"/>
            </a:xfrm>
            <a:prstGeom prst="rect">
              <a:avLst/>
            </a:prstGeom>
            <a:solidFill>
              <a:srgbClr val="AAC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653749" y="3076381"/>
            <a:ext cx="1266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03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198</Words>
  <Application>Microsoft Office PowerPoint</Application>
  <PresentationFormat>自定义</PresentationFormat>
  <Paragraphs>12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2016-06-15T11:58:29Z</dcterms:created>
  <dcterms:modified xsi:type="dcterms:W3CDTF">2017-08-22T07:41:02Z</dcterms:modified>
</cp:coreProperties>
</file>