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686" r:id="rId3"/>
    <p:sldMasterId id="2147483703" r:id="rId4"/>
    <p:sldMasterId id="2147483720" r:id="rId5"/>
  </p:sldMasterIdLst>
  <p:notesMasterIdLst>
    <p:notesMasterId r:id="rId11"/>
  </p:notesMasterIdLst>
  <p:sldIdLst>
    <p:sldId id="257" r:id="rId6"/>
    <p:sldId id="259" r:id="rId7"/>
    <p:sldId id="256" r:id="rId8"/>
    <p:sldId id="258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2526-7765-440C-91E2-CC23378866F9}" type="datetimeFigureOut">
              <a:rPr lang="zh-CN" altLang="en-US" smtClean="0"/>
              <a:t>2017/8/11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92E7-36F6-402C-ACDD-C7D8B80CF8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0142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2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81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04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783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1782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68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6837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2788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135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08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5566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5849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283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544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06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554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3740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458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4959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655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945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52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0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786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938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09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F496CB"/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F496CB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68168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160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F496CB"/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F496CB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66785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5043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4864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794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47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713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030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340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440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8116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9767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19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1602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9995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/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575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7846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/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006231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1829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27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5946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5498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809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775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49889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2205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31465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2852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6509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168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8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75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F496CB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496CB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91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8/11/2017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76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2017/8/11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51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30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627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43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835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defTabSz="914400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defTabSz="914400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6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平面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平面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平面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4.xml><?xml version="1.0" encoding="utf-8"?>
<a:theme xmlns:a="http://schemas.openxmlformats.org/drawingml/2006/main" name="3_平面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ppt/theme/theme5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20</Words>
  <Application>Microsoft Office PowerPoint</Application>
  <PresentationFormat>自定义</PresentationFormat>
  <Paragraphs>5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5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平面</vt:lpstr>
      <vt:lpstr>1_平面</vt:lpstr>
      <vt:lpstr>2_平面</vt:lpstr>
      <vt:lpstr>3_平面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2015-10-26T13:40:04Z</dcterms:created>
  <dcterms:modified xsi:type="dcterms:W3CDTF">2017-08-11T02:03:45Z</dcterms:modified>
</cp:coreProperties>
</file>