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DE8A6-A8ED-4998-9B87-4040801600FA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FD28-6669-4D1C-8CC3-7AAE4F35EB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/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04773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88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66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44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98419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7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65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773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44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69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/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C2D5E-422B-4110-A71D-3C4F599D5A8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2371-E548-4EF1-8847-DCC73019A65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144739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188" indent="-357188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188" indent="-357188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54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25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A000120150324A08KPBG</Template>
  <TotalTime>0</TotalTime>
  <Words>20</Words>
  <Application>Microsoft Office PowerPoint</Application>
  <PresentationFormat>自定义</PresentationFormat>
  <Paragraphs>5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A000120140530A99PPBG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2015-06-24T14:34:10Z</dcterms:created>
  <dcterms:modified xsi:type="dcterms:W3CDTF">2017-08-18T05:58:30Z</dcterms:modified>
</cp:coreProperties>
</file>