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5" r:id="rId18"/>
    <p:sldId id="271" r:id="rId19"/>
    <p:sldId id="272" r:id="rId20"/>
    <p:sldId id="273" r:id="rId21"/>
    <p:sldId id="274" r:id="rId22"/>
    <p:sldId id="276" r:id="rId23"/>
  </p:sldIdLst>
  <p:sldSz cx="12192000" cy="6858000"/>
  <p:notesSz cx="6858000" cy="9144000"/>
  <p:embeddedFontLst>
    <p:embeddedFont>
      <p:font typeface="微软雅黑" pitchFamily="34" charset="-122"/>
      <p:regular r:id="rId25"/>
      <p:bold r:id="rId26"/>
    </p:embeddedFont>
    <p:embeddedFont>
      <p:font typeface="等线" charset="-122"/>
      <p:regular r:id="rId27"/>
      <p:bold r:id="rId28"/>
    </p:embeddedFont>
    <p:embeddedFont>
      <p:font typeface="方正舒体" pitchFamily="2" charset="-122"/>
      <p:regular r:id="rId29"/>
    </p:embeddedFont>
    <p:embeddedFont>
      <p:font typeface="华文楷体" pitchFamily="2" charset="-122"/>
      <p:regular r:id="rId30"/>
    </p:embeddedFont>
    <p:embeddedFont>
      <p:font typeface="Calibri Light" charset="0"/>
      <p:regular r:id="rId31"/>
      <p:italic r:id="rId32"/>
    </p:embeddedFont>
    <p:embeddedFont>
      <p:font typeface="Arial Black" pitchFamily="34" charset="0"/>
      <p:bold r:id="rId33"/>
    </p:embeddedFont>
    <p:embeddedFont>
      <p:font typeface="汉真广标" charset="-122"/>
      <p:regular r:id="rId34"/>
    </p:embeddedFont>
    <p:embeddedFont>
      <p:font typeface="Calibri" pitchFamily="34" charset="0"/>
      <p:regular r:id="rId35"/>
      <p:bold r:id="rId36"/>
      <p:italic r:id="rId37"/>
      <p:boldItalic r:id="rId38"/>
    </p:embeddedFont>
    <p:embeddedFont>
      <p:font typeface="FontAwesome" charset="0"/>
      <p:regular r:id="rId39"/>
    </p:embeddedFont>
    <p:embeddedFont>
      <p:font typeface="Meiryo" pitchFamily="34" charset="-128"/>
      <p:regular r:id="rId40"/>
      <p:bold r:id="rId41"/>
      <p:italic r:id="rId42"/>
      <p:boldItalic r:id="rId43"/>
    </p:embeddedFont>
    <p:embeddedFont>
      <p:font typeface="等线 Light" charset="-122"/>
      <p:regular r:id="rId4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C46"/>
    <a:srgbClr val="898389"/>
    <a:srgbClr val="B79998"/>
    <a:srgbClr val="5B9BD5"/>
    <a:srgbClr val="2F5597"/>
    <a:srgbClr val="587297"/>
    <a:srgbClr val="B7D3EC"/>
    <a:srgbClr val="BC9D98"/>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sorterViewPr>
    <p:cViewPr>
      <p:scale>
        <a:sx n="100" d="100"/>
        <a:sy n="100" d="100"/>
      </p:scale>
      <p:origin x="0" y="-5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B7D3EC"/>
              </a:solidFill>
              <a:ln>
                <a:noFill/>
              </a:ln>
              <a:effectLst/>
            </c:spPr>
            <c:extLst xmlns:c16r2="http://schemas.microsoft.com/office/drawing/2015/06/chart">
              <c:ext xmlns:c16="http://schemas.microsoft.com/office/drawing/2014/chart" uri="{C3380CC4-5D6E-409C-BE32-E72D297353CC}">
                <c16:uniqueId val="{00000006-538F-416C-BDFA-0C2C3A7F6CA7}"/>
              </c:ext>
            </c:extLst>
          </c:dPt>
          <c:dPt>
            <c:idx val="1"/>
            <c:invertIfNegative val="0"/>
            <c:bubble3D val="0"/>
            <c:spPr>
              <a:solidFill>
                <a:srgbClr val="B7D3EC"/>
              </a:solidFill>
              <a:ln>
                <a:noFill/>
              </a:ln>
              <a:effectLst/>
            </c:spPr>
            <c:extLst xmlns:c16r2="http://schemas.microsoft.com/office/drawing/2015/06/chart">
              <c:ext xmlns:c16="http://schemas.microsoft.com/office/drawing/2014/chart" uri="{C3380CC4-5D6E-409C-BE32-E72D297353CC}">
                <c16:uniqueId val="{00000005-538F-416C-BDFA-0C2C3A7F6CA7}"/>
              </c:ext>
            </c:extLst>
          </c:dPt>
          <c:dPt>
            <c:idx val="2"/>
            <c:invertIfNegative val="0"/>
            <c:bubble3D val="0"/>
            <c:spPr>
              <a:solidFill>
                <a:srgbClr val="B7D3EC"/>
              </a:solidFill>
              <a:ln>
                <a:noFill/>
              </a:ln>
              <a:effectLst/>
            </c:spPr>
            <c:extLst xmlns:c16r2="http://schemas.microsoft.com/office/drawing/2015/06/chart">
              <c:ext xmlns:c16="http://schemas.microsoft.com/office/drawing/2014/chart" uri="{C3380CC4-5D6E-409C-BE32-E72D297353CC}">
                <c16:uniqueId val="{00000004-538F-416C-BDFA-0C2C3A7F6CA7}"/>
              </c:ext>
            </c:extLst>
          </c:dPt>
          <c:dPt>
            <c:idx val="3"/>
            <c:invertIfNegative val="0"/>
            <c:bubble3D val="0"/>
            <c:spPr>
              <a:solidFill>
                <a:srgbClr val="B7D3EC"/>
              </a:solidFill>
              <a:ln>
                <a:noFill/>
              </a:ln>
              <a:effectLst/>
            </c:spPr>
            <c:extLst xmlns:c16r2="http://schemas.microsoft.com/office/drawing/2015/06/chart">
              <c:ext xmlns:c16="http://schemas.microsoft.com/office/drawing/2014/chart" uri="{C3380CC4-5D6E-409C-BE32-E72D297353CC}">
                <c16:uniqueId val="{00000003-538F-416C-BDFA-0C2C3A7F6CA7}"/>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538F-416C-BDFA-0C2C3A7F6CA7}"/>
            </c:ext>
          </c:extLst>
        </c:ser>
        <c:dLbls>
          <c:showLegendKey val="0"/>
          <c:showVal val="0"/>
          <c:showCatName val="0"/>
          <c:showSerName val="0"/>
          <c:showPercent val="0"/>
          <c:showBubbleSize val="0"/>
        </c:dLbls>
        <c:gapWidth val="219"/>
        <c:overlap val="-27"/>
        <c:axId val="7742976"/>
        <c:axId val="45368448"/>
      </c:barChart>
      <c:catAx>
        <c:axId val="7742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5368448"/>
        <c:crosses val="autoZero"/>
        <c:auto val="1"/>
        <c:lblAlgn val="ctr"/>
        <c:lblOffset val="100"/>
        <c:noMultiLvlLbl val="0"/>
      </c:catAx>
      <c:valAx>
        <c:axId val="4536844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7429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566BB-1B6A-4A20-9379-D11DAD0DEBF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id-ID"/>
        </a:p>
      </dgm:t>
    </dgm:pt>
    <dgm:pt modelId="{FDF27DB0-EAC0-4920-AF7D-20BBB7402A2C}">
      <dgm:prSet phldrT="[Text]" custT="1"/>
      <dgm:spPr>
        <a:solidFill>
          <a:srgbClr val="BC9D98"/>
        </a:solidFill>
        <a:ln w="6350">
          <a:solidFill>
            <a:schemeClr val="bg2">
              <a:lumMod val="10000"/>
            </a:schemeClr>
          </a:solidFill>
        </a:ln>
      </dgm:spPr>
      <dgm:t>
        <a:bodyPr/>
        <a:lstStyle/>
        <a:p>
          <a:r>
            <a:rPr lang="id-ID" sz="1100" b="1" dirty="0" smtClean="0">
              <a:solidFill>
                <a:schemeClr val="bg1">
                  <a:lumMod val="95000"/>
                </a:schemeClr>
              </a:solidFill>
              <a:latin typeface="+mn-lt"/>
              <a:ea typeface="Roboto" panose="02000000000000000000" pitchFamily="2" charset="0"/>
            </a:rPr>
            <a:t>PERSONAL COMPUTER. </a:t>
          </a:r>
          <a:r>
            <a:rPr lang="en-US" sz="1100" dirty="0" smtClean="0">
              <a:solidFill>
                <a:schemeClr val="bg1">
                  <a:lumMod val="95000"/>
                </a:schemeClr>
              </a:solidFill>
              <a:latin typeface="+mn-lt"/>
              <a:ea typeface="Roboto" panose="02000000000000000000" pitchFamily="2" charset="0"/>
            </a:rPr>
            <a:t>The generated </a:t>
          </a:r>
          <a:r>
            <a:rPr lang="en-US" sz="1100" dirty="0" err="1" smtClean="0">
              <a:solidFill>
                <a:schemeClr val="bg1">
                  <a:lumMod val="95000"/>
                </a:schemeClr>
              </a:solidFill>
              <a:latin typeface="+mn-lt"/>
              <a:ea typeface="Roboto" panose="02000000000000000000" pitchFamily="2" charset="0"/>
            </a:rPr>
            <a:t>Lorem</a:t>
          </a:r>
          <a:r>
            <a:rPr lang="en-US" sz="1100" dirty="0" smtClean="0">
              <a:solidFill>
                <a:schemeClr val="bg1">
                  <a:lumMod val="95000"/>
                </a:schemeClr>
              </a:solidFill>
              <a:latin typeface="+mn-lt"/>
              <a:ea typeface="Roboto" panose="02000000000000000000" pitchFamily="2" charset="0"/>
            </a:rPr>
            <a:t> </a:t>
          </a:r>
          <a:r>
            <a:rPr lang="en-US" sz="1100" dirty="0" err="1" smtClean="0">
              <a:solidFill>
                <a:schemeClr val="bg1">
                  <a:lumMod val="95000"/>
                </a:schemeClr>
              </a:solidFill>
              <a:latin typeface="+mn-lt"/>
              <a:ea typeface="Roboto" panose="02000000000000000000" pitchFamily="2" charset="0"/>
            </a:rPr>
            <a:t>Ipsum</a:t>
          </a:r>
          <a:r>
            <a:rPr lang="en-US" sz="1100" dirty="0" smtClean="0">
              <a:solidFill>
                <a:schemeClr val="bg1">
                  <a:lumMod val="95000"/>
                </a:schemeClr>
              </a:solidFill>
              <a:latin typeface="+mn-lt"/>
              <a:ea typeface="Roboto" panose="02000000000000000000" pitchFamily="2" charset="0"/>
            </a:rPr>
            <a:t> is therefore always free from repetition, injected humor, or non-characteristic words. Contrary to popular belief It has roots in a piece of classical</a:t>
          </a:r>
          <a:r>
            <a:rPr lang="id-ID" sz="1100" dirty="0" smtClean="0">
              <a:solidFill>
                <a:schemeClr val="bg1">
                  <a:lumMod val="95000"/>
                </a:schemeClr>
              </a:solidFill>
              <a:latin typeface="+mn-lt"/>
              <a:ea typeface="Roboto" panose="02000000000000000000" pitchFamily="2" charset="0"/>
            </a:rPr>
            <a:t>.</a:t>
          </a:r>
          <a:endParaRPr lang="id-ID" sz="1100" dirty="0">
            <a:solidFill>
              <a:schemeClr val="bg1">
                <a:lumMod val="95000"/>
              </a:schemeClr>
            </a:solidFill>
            <a:latin typeface="+mn-lt"/>
            <a:ea typeface="Roboto" panose="02000000000000000000" pitchFamily="2" charset="0"/>
          </a:endParaRPr>
        </a:p>
      </dgm:t>
    </dgm:pt>
    <dgm:pt modelId="{95451BA8-FA3F-4B23-98B5-EFA183983FD5}" type="parTrans" cxnId="{8B8800F8-EBE8-4C70-9F9A-8212128C6F24}">
      <dgm:prSet/>
      <dgm:spPr/>
      <dgm:t>
        <a:bodyPr/>
        <a:lstStyle/>
        <a:p>
          <a:endParaRPr lang="id-ID"/>
        </a:p>
      </dgm:t>
    </dgm:pt>
    <dgm:pt modelId="{DD384F37-CF0A-45FB-9AEA-974EB4CF2B81}" type="sibTrans" cxnId="{8B8800F8-EBE8-4C70-9F9A-8212128C6F24}">
      <dgm:prSet/>
      <dgm:spPr>
        <a:ln w="57150">
          <a:solidFill>
            <a:schemeClr val="accent5">
              <a:lumMod val="75000"/>
            </a:schemeClr>
          </a:solidFill>
          <a:prstDash val="solid"/>
        </a:ln>
      </dgm:spPr>
      <dgm:t>
        <a:bodyPr/>
        <a:lstStyle/>
        <a:p>
          <a:endParaRPr lang="id-ID"/>
        </a:p>
      </dgm:t>
    </dgm:pt>
    <dgm:pt modelId="{9F78A4BF-1191-4BD9-B69E-2B8C72C488C8}">
      <dgm:prSet phldrT="[Text]" custT="1"/>
      <dgm:spPr>
        <a:solidFill>
          <a:schemeClr val="accent3"/>
        </a:solidFill>
        <a:ln w="6350">
          <a:solidFill>
            <a:schemeClr val="bg2">
              <a:lumMod val="10000"/>
            </a:schemeClr>
          </a:solidFill>
        </a:ln>
      </dgm:spPr>
      <dgm:t>
        <a:bodyPr/>
        <a:lstStyle/>
        <a:p>
          <a:r>
            <a:rPr lang="id-ID" sz="1100" b="1" dirty="0" smtClean="0">
              <a:solidFill>
                <a:schemeClr val="bg1">
                  <a:lumMod val="95000"/>
                </a:schemeClr>
              </a:solidFill>
              <a:latin typeface="+mn-lt"/>
              <a:ea typeface="Roboto" panose="02000000000000000000" pitchFamily="2" charset="0"/>
            </a:rPr>
            <a:t>LAPTOP. </a:t>
          </a:r>
          <a:r>
            <a:rPr lang="en-US" sz="1100" dirty="0" smtClean="0">
              <a:solidFill>
                <a:schemeClr val="bg1">
                  <a:lumMod val="95000"/>
                </a:schemeClr>
              </a:solidFill>
              <a:latin typeface="+mn-lt"/>
              <a:ea typeface="Roboto" panose="02000000000000000000" pitchFamily="2" charset="0"/>
            </a:rPr>
            <a:t>The generated </a:t>
          </a:r>
          <a:r>
            <a:rPr lang="en-US" sz="1100" dirty="0" err="1" smtClean="0">
              <a:solidFill>
                <a:schemeClr val="bg1">
                  <a:lumMod val="95000"/>
                </a:schemeClr>
              </a:solidFill>
              <a:latin typeface="+mn-lt"/>
              <a:ea typeface="Roboto" panose="02000000000000000000" pitchFamily="2" charset="0"/>
            </a:rPr>
            <a:t>Lorem</a:t>
          </a:r>
          <a:r>
            <a:rPr lang="en-US" sz="1100" dirty="0" smtClean="0">
              <a:solidFill>
                <a:schemeClr val="bg1">
                  <a:lumMod val="95000"/>
                </a:schemeClr>
              </a:solidFill>
              <a:latin typeface="+mn-lt"/>
              <a:ea typeface="Roboto" panose="02000000000000000000" pitchFamily="2" charset="0"/>
            </a:rPr>
            <a:t> </a:t>
          </a:r>
          <a:r>
            <a:rPr lang="en-US" sz="1100" dirty="0" err="1" smtClean="0">
              <a:solidFill>
                <a:schemeClr val="bg1">
                  <a:lumMod val="95000"/>
                </a:schemeClr>
              </a:solidFill>
              <a:latin typeface="+mn-lt"/>
              <a:ea typeface="Roboto" panose="02000000000000000000" pitchFamily="2" charset="0"/>
            </a:rPr>
            <a:t>Ipsum</a:t>
          </a:r>
          <a:r>
            <a:rPr lang="en-US" sz="1100" dirty="0" smtClean="0">
              <a:solidFill>
                <a:schemeClr val="bg1">
                  <a:lumMod val="95000"/>
                </a:schemeClr>
              </a:solidFill>
              <a:latin typeface="+mn-lt"/>
              <a:ea typeface="Roboto" panose="02000000000000000000" pitchFamily="2" charset="0"/>
            </a:rPr>
            <a:t> is therefore always free from repetition, injected humor, or non-characteristic words. Contrary to popular belief It has roots in a piece of classical</a:t>
          </a:r>
          <a:r>
            <a:rPr lang="id-ID" sz="1100" dirty="0" smtClean="0">
              <a:solidFill>
                <a:schemeClr val="bg1">
                  <a:lumMod val="95000"/>
                </a:schemeClr>
              </a:solidFill>
              <a:latin typeface="+mn-lt"/>
              <a:ea typeface="Roboto" panose="02000000000000000000" pitchFamily="2" charset="0"/>
            </a:rPr>
            <a:t>.</a:t>
          </a:r>
          <a:endParaRPr lang="id-ID" sz="1100" dirty="0">
            <a:solidFill>
              <a:schemeClr val="bg1">
                <a:lumMod val="95000"/>
              </a:schemeClr>
            </a:solidFill>
            <a:latin typeface="+mn-lt"/>
            <a:ea typeface="Roboto" panose="02000000000000000000" pitchFamily="2" charset="0"/>
          </a:endParaRPr>
        </a:p>
      </dgm:t>
    </dgm:pt>
    <dgm:pt modelId="{C10C32A8-7D6C-49C0-9AF2-450D15A055CB}" type="parTrans" cxnId="{F02CA589-ACAE-4C6D-B75E-DC1912404608}">
      <dgm:prSet/>
      <dgm:spPr/>
      <dgm:t>
        <a:bodyPr/>
        <a:lstStyle/>
        <a:p>
          <a:endParaRPr lang="id-ID"/>
        </a:p>
      </dgm:t>
    </dgm:pt>
    <dgm:pt modelId="{6CB7DAD9-F2B8-44DD-AEE6-0B918AB3F3FD}" type="sibTrans" cxnId="{F02CA589-ACAE-4C6D-B75E-DC1912404608}">
      <dgm:prSet/>
      <dgm:spPr/>
      <dgm:t>
        <a:bodyPr/>
        <a:lstStyle/>
        <a:p>
          <a:endParaRPr lang="id-ID"/>
        </a:p>
      </dgm:t>
    </dgm:pt>
    <dgm:pt modelId="{54DAB0CE-F9D0-4810-B5AB-8F258520D34B}">
      <dgm:prSet phldrT="[Text]" custT="1"/>
      <dgm:spPr>
        <a:solidFill>
          <a:srgbClr val="587297"/>
        </a:solidFill>
        <a:ln w="6350">
          <a:solidFill>
            <a:schemeClr val="bg2">
              <a:lumMod val="10000"/>
            </a:schemeClr>
          </a:solidFill>
        </a:ln>
      </dgm:spPr>
      <dgm:t>
        <a:bodyPr/>
        <a:lstStyle/>
        <a:p>
          <a:r>
            <a:rPr lang="id-ID" sz="1100" b="1" dirty="0" smtClean="0">
              <a:solidFill>
                <a:schemeClr val="bg1">
                  <a:lumMod val="95000"/>
                </a:schemeClr>
              </a:solidFill>
              <a:latin typeface="+mn-lt"/>
              <a:ea typeface="Roboto" panose="02000000000000000000" pitchFamily="2" charset="0"/>
            </a:rPr>
            <a:t>MOBILE. </a:t>
          </a:r>
          <a:r>
            <a:rPr lang="en-US" sz="1100" dirty="0" smtClean="0">
              <a:solidFill>
                <a:schemeClr val="bg1">
                  <a:lumMod val="95000"/>
                </a:schemeClr>
              </a:solidFill>
              <a:latin typeface="+mn-lt"/>
              <a:ea typeface="Roboto" panose="02000000000000000000" pitchFamily="2" charset="0"/>
            </a:rPr>
            <a:t>The generated </a:t>
          </a:r>
          <a:r>
            <a:rPr lang="en-US" sz="1100" dirty="0" err="1" smtClean="0">
              <a:solidFill>
                <a:schemeClr val="bg1">
                  <a:lumMod val="95000"/>
                </a:schemeClr>
              </a:solidFill>
              <a:latin typeface="+mn-lt"/>
              <a:ea typeface="Roboto" panose="02000000000000000000" pitchFamily="2" charset="0"/>
            </a:rPr>
            <a:t>Lorem</a:t>
          </a:r>
          <a:r>
            <a:rPr lang="en-US" sz="1100" dirty="0" smtClean="0">
              <a:solidFill>
                <a:schemeClr val="bg1">
                  <a:lumMod val="95000"/>
                </a:schemeClr>
              </a:solidFill>
              <a:latin typeface="+mn-lt"/>
              <a:ea typeface="Roboto" panose="02000000000000000000" pitchFamily="2" charset="0"/>
            </a:rPr>
            <a:t> </a:t>
          </a:r>
          <a:r>
            <a:rPr lang="en-US" sz="1100" dirty="0" err="1" smtClean="0">
              <a:solidFill>
                <a:schemeClr val="bg1">
                  <a:lumMod val="95000"/>
                </a:schemeClr>
              </a:solidFill>
              <a:latin typeface="+mn-lt"/>
              <a:ea typeface="Roboto" panose="02000000000000000000" pitchFamily="2" charset="0"/>
            </a:rPr>
            <a:t>Ipsum</a:t>
          </a:r>
          <a:r>
            <a:rPr lang="en-US" sz="1100" dirty="0" smtClean="0">
              <a:solidFill>
                <a:schemeClr val="bg1">
                  <a:lumMod val="95000"/>
                </a:schemeClr>
              </a:solidFill>
              <a:latin typeface="+mn-lt"/>
              <a:ea typeface="Roboto" panose="02000000000000000000" pitchFamily="2" charset="0"/>
            </a:rPr>
            <a:t> is therefore always free from repetition, injected humor, or non-characteristic words. Contrary to popular belief It has roots in a piece of classical</a:t>
          </a:r>
          <a:r>
            <a:rPr lang="id-ID" sz="1100" dirty="0" smtClean="0">
              <a:solidFill>
                <a:schemeClr val="bg1">
                  <a:lumMod val="95000"/>
                </a:schemeClr>
              </a:solidFill>
              <a:latin typeface="+mn-lt"/>
              <a:ea typeface="Roboto" panose="02000000000000000000" pitchFamily="2" charset="0"/>
            </a:rPr>
            <a:t>.</a:t>
          </a:r>
          <a:endParaRPr lang="id-ID" sz="1100" dirty="0">
            <a:solidFill>
              <a:schemeClr val="bg1">
                <a:lumMod val="95000"/>
              </a:schemeClr>
            </a:solidFill>
            <a:latin typeface="+mn-lt"/>
            <a:ea typeface="Roboto" panose="02000000000000000000" pitchFamily="2" charset="0"/>
          </a:endParaRPr>
        </a:p>
      </dgm:t>
    </dgm:pt>
    <dgm:pt modelId="{7793250F-93B5-420E-A750-1B283EFF4C46}" type="parTrans" cxnId="{6014CF63-FFA8-42E1-94A5-E920FF21BB0A}">
      <dgm:prSet/>
      <dgm:spPr/>
      <dgm:t>
        <a:bodyPr/>
        <a:lstStyle/>
        <a:p>
          <a:endParaRPr lang="id-ID"/>
        </a:p>
      </dgm:t>
    </dgm:pt>
    <dgm:pt modelId="{FC0C46E9-4352-491C-9471-80B8E44BF7F6}" type="sibTrans" cxnId="{6014CF63-FFA8-42E1-94A5-E920FF21BB0A}">
      <dgm:prSet/>
      <dgm:spPr/>
      <dgm:t>
        <a:bodyPr/>
        <a:lstStyle/>
        <a:p>
          <a:endParaRPr lang="id-ID"/>
        </a:p>
      </dgm:t>
    </dgm:pt>
    <dgm:pt modelId="{DE6C1B2F-F0E7-438C-AD16-357C45DB6BE4}" type="pres">
      <dgm:prSet presAssocID="{435566BB-1B6A-4A20-9379-D11DAD0DEBFD}" presName="Name0" presStyleCnt="0">
        <dgm:presLayoutVars>
          <dgm:chMax val="7"/>
          <dgm:chPref val="7"/>
          <dgm:dir/>
        </dgm:presLayoutVars>
      </dgm:prSet>
      <dgm:spPr/>
      <dgm:t>
        <a:bodyPr/>
        <a:lstStyle/>
        <a:p>
          <a:endParaRPr lang="id-ID"/>
        </a:p>
      </dgm:t>
    </dgm:pt>
    <dgm:pt modelId="{D3161767-ACB3-4553-BE18-DA95982EBD66}" type="pres">
      <dgm:prSet presAssocID="{435566BB-1B6A-4A20-9379-D11DAD0DEBFD}" presName="Name1" presStyleCnt="0"/>
      <dgm:spPr/>
    </dgm:pt>
    <dgm:pt modelId="{5E26D964-A722-44AC-8720-517E54F0D619}" type="pres">
      <dgm:prSet presAssocID="{435566BB-1B6A-4A20-9379-D11DAD0DEBFD}" presName="cycle" presStyleCnt="0"/>
      <dgm:spPr/>
    </dgm:pt>
    <dgm:pt modelId="{61029F5C-B5DF-4634-9F39-DB431C70FC21}" type="pres">
      <dgm:prSet presAssocID="{435566BB-1B6A-4A20-9379-D11DAD0DEBFD}" presName="srcNode" presStyleLbl="node1" presStyleIdx="0" presStyleCnt="3"/>
      <dgm:spPr/>
    </dgm:pt>
    <dgm:pt modelId="{9CA5311C-F3F3-438E-B801-4EA70EB42938}" type="pres">
      <dgm:prSet presAssocID="{435566BB-1B6A-4A20-9379-D11DAD0DEBFD}" presName="conn" presStyleLbl="parChTrans1D2" presStyleIdx="0" presStyleCnt="1" custScaleY="78184"/>
      <dgm:spPr/>
      <dgm:t>
        <a:bodyPr/>
        <a:lstStyle/>
        <a:p>
          <a:endParaRPr lang="id-ID"/>
        </a:p>
      </dgm:t>
    </dgm:pt>
    <dgm:pt modelId="{E1B8B99D-B787-43A8-AEDE-A477E6A49741}" type="pres">
      <dgm:prSet presAssocID="{435566BB-1B6A-4A20-9379-D11DAD0DEBFD}" presName="extraNode" presStyleLbl="node1" presStyleIdx="0" presStyleCnt="3"/>
      <dgm:spPr/>
    </dgm:pt>
    <dgm:pt modelId="{DCD87759-42B3-4336-8955-73BAA22AED1A}" type="pres">
      <dgm:prSet presAssocID="{435566BB-1B6A-4A20-9379-D11DAD0DEBFD}" presName="dstNode" presStyleLbl="node1" presStyleIdx="0" presStyleCnt="3"/>
      <dgm:spPr/>
    </dgm:pt>
    <dgm:pt modelId="{BCFC0A0D-5C26-4B0E-9B97-027EBA05534F}" type="pres">
      <dgm:prSet presAssocID="{FDF27DB0-EAC0-4920-AF7D-20BBB7402A2C}" presName="text_1" presStyleLbl="node1" presStyleIdx="0" presStyleCnt="3" custScaleX="78438" custScaleY="130157" custLinFactNeighborX="-11129" custLinFactNeighborY="13996">
        <dgm:presLayoutVars>
          <dgm:bulletEnabled val="1"/>
        </dgm:presLayoutVars>
      </dgm:prSet>
      <dgm:spPr>
        <a:prstGeom prst="horizontalScroll">
          <a:avLst/>
        </a:prstGeom>
      </dgm:spPr>
      <dgm:t>
        <a:bodyPr/>
        <a:lstStyle/>
        <a:p>
          <a:endParaRPr lang="id-ID"/>
        </a:p>
      </dgm:t>
    </dgm:pt>
    <dgm:pt modelId="{6D91DDFE-3398-4E2E-9C0D-90E12A172ACB}" type="pres">
      <dgm:prSet presAssocID="{FDF27DB0-EAC0-4920-AF7D-20BBB7402A2C}" presName="accent_1" presStyleCnt="0"/>
      <dgm:spPr/>
    </dgm:pt>
    <dgm:pt modelId="{3A87B7BC-A8F6-4FA9-9633-16321F2F36FB}" type="pres">
      <dgm:prSet presAssocID="{FDF27DB0-EAC0-4920-AF7D-20BBB7402A2C}" presName="accentRepeatNode" presStyleLbl="solidFgAcc1" presStyleIdx="0" presStyleCnt="3" custLinFactNeighborX="5512" custLinFactNeighborY="12617"/>
      <dgm:spPr>
        <a:solidFill>
          <a:schemeClr val="tx1"/>
        </a:solidFill>
        <a:ln w="57150">
          <a:solidFill>
            <a:srgbClr val="B79998"/>
          </a:solidFill>
        </a:ln>
      </dgm:spPr>
      <dgm:t>
        <a:bodyPr/>
        <a:lstStyle/>
        <a:p>
          <a:endParaRPr lang="id-ID"/>
        </a:p>
      </dgm:t>
    </dgm:pt>
    <dgm:pt modelId="{3503E521-6B50-4E2C-8EEC-B8CBD7140168}" type="pres">
      <dgm:prSet presAssocID="{9F78A4BF-1191-4BD9-B69E-2B8C72C488C8}" presName="text_2" presStyleLbl="node1" presStyleIdx="1" presStyleCnt="3" custScaleX="78438" custScaleY="130157" custLinFactNeighborX="-12258" custLinFactNeighborY="-55">
        <dgm:presLayoutVars>
          <dgm:bulletEnabled val="1"/>
        </dgm:presLayoutVars>
      </dgm:prSet>
      <dgm:spPr>
        <a:prstGeom prst="horizontalScroll">
          <a:avLst/>
        </a:prstGeom>
      </dgm:spPr>
      <dgm:t>
        <a:bodyPr/>
        <a:lstStyle/>
        <a:p>
          <a:endParaRPr lang="id-ID"/>
        </a:p>
      </dgm:t>
    </dgm:pt>
    <dgm:pt modelId="{1213BC79-D962-4C02-A2A2-77C3DB5D047B}" type="pres">
      <dgm:prSet presAssocID="{9F78A4BF-1191-4BD9-B69E-2B8C72C488C8}" presName="accent_2" presStyleCnt="0"/>
      <dgm:spPr/>
    </dgm:pt>
    <dgm:pt modelId="{F47FA197-DA62-465B-B9A8-DFA36447A975}" type="pres">
      <dgm:prSet presAssocID="{9F78A4BF-1191-4BD9-B69E-2B8C72C488C8}" presName="accentRepeatNode" presStyleLbl="solidFgAcc1" presStyleIdx="1" presStyleCnt="3"/>
      <dgm:spPr>
        <a:solidFill>
          <a:schemeClr val="bg2">
            <a:lumMod val="10000"/>
          </a:schemeClr>
        </a:solidFill>
        <a:ln w="57150">
          <a:solidFill>
            <a:schemeClr val="accent3"/>
          </a:solidFill>
        </a:ln>
      </dgm:spPr>
      <dgm:t>
        <a:bodyPr/>
        <a:lstStyle/>
        <a:p>
          <a:endParaRPr lang="id-ID"/>
        </a:p>
      </dgm:t>
    </dgm:pt>
    <dgm:pt modelId="{32DB89E7-120B-4858-AA09-49C68F2DABA3}" type="pres">
      <dgm:prSet presAssocID="{54DAB0CE-F9D0-4810-B5AB-8F258520D34B}" presName="text_3" presStyleLbl="node1" presStyleIdx="2" presStyleCnt="3" custScaleX="78438" custScaleY="130157" custLinFactNeighborX="-11129" custLinFactNeighborY="-15828">
        <dgm:presLayoutVars>
          <dgm:bulletEnabled val="1"/>
        </dgm:presLayoutVars>
      </dgm:prSet>
      <dgm:spPr>
        <a:prstGeom prst="horizontalScroll">
          <a:avLst/>
        </a:prstGeom>
      </dgm:spPr>
      <dgm:t>
        <a:bodyPr/>
        <a:lstStyle/>
        <a:p>
          <a:endParaRPr lang="id-ID"/>
        </a:p>
      </dgm:t>
    </dgm:pt>
    <dgm:pt modelId="{8163A2FB-F053-46DA-8FBA-D94CEB42713B}" type="pres">
      <dgm:prSet presAssocID="{54DAB0CE-F9D0-4810-B5AB-8F258520D34B}" presName="accent_3" presStyleCnt="0"/>
      <dgm:spPr/>
    </dgm:pt>
    <dgm:pt modelId="{2A6C2703-E9D7-4AA8-BCFF-B53EFB25DFCC}" type="pres">
      <dgm:prSet presAssocID="{54DAB0CE-F9D0-4810-B5AB-8F258520D34B}" presName="accentRepeatNode" presStyleLbl="solidFgAcc1" presStyleIdx="2" presStyleCnt="3" custLinFactNeighborX="4134" custLinFactNeighborY="-12617"/>
      <dgm:spPr>
        <a:solidFill>
          <a:schemeClr val="bg2">
            <a:lumMod val="10000"/>
          </a:schemeClr>
        </a:solidFill>
        <a:ln w="57150">
          <a:solidFill>
            <a:srgbClr val="587297"/>
          </a:solidFill>
        </a:ln>
      </dgm:spPr>
      <dgm:t>
        <a:bodyPr/>
        <a:lstStyle/>
        <a:p>
          <a:endParaRPr lang="id-ID"/>
        </a:p>
      </dgm:t>
    </dgm:pt>
  </dgm:ptLst>
  <dgm:cxnLst>
    <dgm:cxn modelId="{72AEA31B-FBEE-4D90-A4FD-C66E958A92B9}" type="presOf" srcId="{FDF27DB0-EAC0-4920-AF7D-20BBB7402A2C}" destId="{BCFC0A0D-5C26-4B0E-9B97-027EBA05534F}" srcOrd="0" destOrd="0" presId="urn:microsoft.com/office/officeart/2008/layout/VerticalCurvedList"/>
    <dgm:cxn modelId="{8A16147C-AFB9-4D86-87DB-B42D56BDFA37}" type="presOf" srcId="{435566BB-1B6A-4A20-9379-D11DAD0DEBFD}" destId="{DE6C1B2F-F0E7-438C-AD16-357C45DB6BE4}" srcOrd="0" destOrd="0" presId="urn:microsoft.com/office/officeart/2008/layout/VerticalCurvedList"/>
    <dgm:cxn modelId="{EC6C384F-8D07-4662-862C-964467DB22B0}" type="presOf" srcId="{DD384F37-CF0A-45FB-9AEA-974EB4CF2B81}" destId="{9CA5311C-F3F3-438E-B801-4EA70EB42938}" srcOrd="0" destOrd="0" presId="urn:microsoft.com/office/officeart/2008/layout/VerticalCurvedList"/>
    <dgm:cxn modelId="{BEB4D785-36AC-4FD9-BFA3-1683BA0E6F5C}" type="presOf" srcId="{54DAB0CE-F9D0-4810-B5AB-8F258520D34B}" destId="{32DB89E7-120B-4858-AA09-49C68F2DABA3}" srcOrd="0" destOrd="0" presId="urn:microsoft.com/office/officeart/2008/layout/VerticalCurvedList"/>
    <dgm:cxn modelId="{8B8800F8-EBE8-4C70-9F9A-8212128C6F24}" srcId="{435566BB-1B6A-4A20-9379-D11DAD0DEBFD}" destId="{FDF27DB0-EAC0-4920-AF7D-20BBB7402A2C}" srcOrd="0" destOrd="0" parTransId="{95451BA8-FA3F-4B23-98B5-EFA183983FD5}" sibTransId="{DD384F37-CF0A-45FB-9AEA-974EB4CF2B81}"/>
    <dgm:cxn modelId="{1EE467CC-C3E6-4F61-A285-F9A2085EAC5B}" type="presOf" srcId="{9F78A4BF-1191-4BD9-B69E-2B8C72C488C8}" destId="{3503E521-6B50-4E2C-8EEC-B8CBD7140168}" srcOrd="0" destOrd="0" presId="urn:microsoft.com/office/officeart/2008/layout/VerticalCurvedList"/>
    <dgm:cxn modelId="{6014CF63-FFA8-42E1-94A5-E920FF21BB0A}" srcId="{435566BB-1B6A-4A20-9379-D11DAD0DEBFD}" destId="{54DAB0CE-F9D0-4810-B5AB-8F258520D34B}" srcOrd="2" destOrd="0" parTransId="{7793250F-93B5-420E-A750-1B283EFF4C46}" sibTransId="{FC0C46E9-4352-491C-9471-80B8E44BF7F6}"/>
    <dgm:cxn modelId="{F02CA589-ACAE-4C6D-B75E-DC1912404608}" srcId="{435566BB-1B6A-4A20-9379-D11DAD0DEBFD}" destId="{9F78A4BF-1191-4BD9-B69E-2B8C72C488C8}" srcOrd="1" destOrd="0" parTransId="{C10C32A8-7D6C-49C0-9AF2-450D15A055CB}" sibTransId="{6CB7DAD9-F2B8-44DD-AEE6-0B918AB3F3FD}"/>
    <dgm:cxn modelId="{28A53792-01D7-4F93-B100-7A7F770D911D}" type="presParOf" srcId="{DE6C1B2F-F0E7-438C-AD16-357C45DB6BE4}" destId="{D3161767-ACB3-4553-BE18-DA95982EBD66}" srcOrd="0" destOrd="0" presId="urn:microsoft.com/office/officeart/2008/layout/VerticalCurvedList"/>
    <dgm:cxn modelId="{B41492EC-8BD6-4D1C-93DE-FF2AFF1AE93C}" type="presParOf" srcId="{D3161767-ACB3-4553-BE18-DA95982EBD66}" destId="{5E26D964-A722-44AC-8720-517E54F0D619}" srcOrd="0" destOrd="0" presId="urn:microsoft.com/office/officeart/2008/layout/VerticalCurvedList"/>
    <dgm:cxn modelId="{BBADEFBE-A816-4540-AB9B-1E53125338F7}" type="presParOf" srcId="{5E26D964-A722-44AC-8720-517E54F0D619}" destId="{61029F5C-B5DF-4634-9F39-DB431C70FC21}" srcOrd="0" destOrd="0" presId="urn:microsoft.com/office/officeart/2008/layout/VerticalCurvedList"/>
    <dgm:cxn modelId="{E696CA5B-64E2-4CE7-8A8A-BD0A1F78202E}" type="presParOf" srcId="{5E26D964-A722-44AC-8720-517E54F0D619}" destId="{9CA5311C-F3F3-438E-B801-4EA70EB42938}" srcOrd="1" destOrd="0" presId="urn:microsoft.com/office/officeart/2008/layout/VerticalCurvedList"/>
    <dgm:cxn modelId="{72036517-2C89-490B-A163-A3C90C8AA952}" type="presParOf" srcId="{5E26D964-A722-44AC-8720-517E54F0D619}" destId="{E1B8B99D-B787-43A8-AEDE-A477E6A49741}" srcOrd="2" destOrd="0" presId="urn:microsoft.com/office/officeart/2008/layout/VerticalCurvedList"/>
    <dgm:cxn modelId="{DA9E032E-6FE1-442E-9967-C1C322D01960}" type="presParOf" srcId="{5E26D964-A722-44AC-8720-517E54F0D619}" destId="{DCD87759-42B3-4336-8955-73BAA22AED1A}" srcOrd="3" destOrd="0" presId="urn:microsoft.com/office/officeart/2008/layout/VerticalCurvedList"/>
    <dgm:cxn modelId="{D22CC1CF-43E5-41BE-9C75-981BD8C0E17F}" type="presParOf" srcId="{D3161767-ACB3-4553-BE18-DA95982EBD66}" destId="{BCFC0A0D-5C26-4B0E-9B97-027EBA05534F}" srcOrd="1" destOrd="0" presId="urn:microsoft.com/office/officeart/2008/layout/VerticalCurvedList"/>
    <dgm:cxn modelId="{46580959-8B85-49D1-90F5-B052CF58AAB0}" type="presParOf" srcId="{D3161767-ACB3-4553-BE18-DA95982EBD66}" destId="{6D91DDFE-3398-4E2E-9C0D-90E12A172ACB}" srcOrd="2" destOrd="0" presId="urn:microsoft.com/office/officeart/2008/layout/VerticalCurvedList"/>
    <dgm:cxn modelId="{B50F07DD-B885-407A-8C58-44E5BCC629D5}" type="presParOf" srcId="{6D91DDFE-3398-4E2E-9C0D-90E12A172ACB}" destId="{3A87B7BC-A8F6-4FA9-9633-16321F2F36FB}" srcOrd="0" destOrd="0" presId="urn:microsoft.com/office/officeart/2008/layout/VerticalCurvedList"/>
    <dgm:cxn modelId="{B5497284-7216-4515-B8D4-F92717D94485}" type="presParOf" srcId="{D3161767-ACB3-4553-BE18-DA95982EBD66}" destId="{3503E521-6B50-4E2C-8EEC-B8CBD7140168}" srcOrd="3" destOrd="0" presId="urn:microsoft.com/office/officeart/2008/layout/VerticalCurvedList"/>
    <dgm:cxn modelId="{F751D8E9-0D64-4306-B306-FCF5DDDD3034}" type="presParOf" srcId="{D3161767-ACB3-4553-BE18-DA95982EBD66}" destId="{1213BC79-D962-4C02-A2A2-77C3DB5D047B}" srcOrd="4" destOrd="0" presId="urn:microsoft.com/office/officeart/2008/layout/VerticalCurvedList"/>
    <dgm:cxn modelId="{C760477A-1103-4042-BD7B-60E133A77453}" type="presParOf" srcId="{1213BC79-D962-4C02-A2A2-77C3DB5D047B}" destId="{F47FA197-DA62-465B-B9A8-DFA36447A975}" srcOrd="0" destOrd="0" presId="urn:microsoft.com/office/officeart/2008/layout/VerticalCurvedList"/>
    <dgm:cxn modelId="{B5E714E5-7D43-490D-A72F-0CA4E597C278}" type="presParOf" srcId="{D3161767-ACB3-4553-BE18-DA95982EBD66}" destId="{32DB89E7-120B-4858-AA09-49C68F2DABA3}" srcOrd="5" destOrd="0" presId="urn:microsoft.com/office/officeart/2008/layout/VerticalCurvedList"/>
    <dgm:cxn modelId="{1DBA652A-60EB-4C9F-B52A-04AE16976E78}" type="presParOf" srcId="{D3161767-ACB3-4553-BE18-DA95982EBD66}" destId="{8163A2FB-F053-46DA-8FBA-D94CEB42713B}" srcOrd="6" destOrd="0" presId="urn:microsoft.com/office/officeart/2008/layout/VerticalCurvedList"/>
    <dgm:cxn modelId="{CDDCC3DD-C668-4C1A-A259-39E5B5334E32}" type="presParOf" srcId="{8163A2FB-F053-46DA-8FBA-D94CEB42713B}" destId="{2A6C2703-E9D7-4AA8-BCFF-B53EFB25DFC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5311C-F3F3-438E-B801-4EA70EB42938}">
      <dsp:nvSpPr>
        <dsp:cNvPr id="0" name=""/>
        <dsp:cNvSpPr/>
      </dsp:nvSpPr>
      <dsp:spPr>
        <a:xfrm>
          <a:off x="-4258680" y="-107952"/>
          <a:ext cx="5500300" cy="4300355"/>
        </a:xfrm>
        <a:prstGeom prst="blockArc">
          <a:avLst>
            <a:gd name="adj1" fmla="val 18900000"/>
            <a:gd name="adj2" fmla="val 2700000"/>
            <a:gd name="adj3" fmla="val 393"/>
          </a:avLst>
        </a:prstGeom>
        <a:noFill/>
        <a:ln w="57150"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BCFC0A0D-5C26-4B0E-9B97-027EBA05534F}">
      <dsp:nvSpPr>
        <dsp:cNvPr id="0" name=""/>
        <dsp:cNvSpPr/>
      </dsp:nvSpPr>
      <dsp:spPr>
        <a:xfrm>
          <a:off x="902373" y="399602"/>
          <a:ext cx="5453752" cy="1063239"/>
        </a:xfrm>
        <a:prstGeom prst="horizontalScroll">
          <a:avLst/>
        </a:prstGeom>
        <a:solidFill>
          <a:srgbClr val="BC9D98"/>
        </a:solidFill>
        <a:ln w="635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406" tIns="27940" rIns="27940" bIns="27940" numCol="1" spcCol="1270" anchor="ctr" anchorCtr="0">
          <a:noAutofit/>
        </a:bodyPr>
        <a:lstStyle/>
        <a:p>
          <a:pPr lvl="0" algn="l" defTabSz="488950">
            <a:lnSpc>
              <a:spcPct val="90000"/>
            </a:lnSpc>
            <a:spcBef>
              <a:spcPct val="0"/>
            </a:spcBef>
            <a:spcAft>
              <a:spcPct val="35000"/>
            </a:spcAft>
          </a:pPr>
          <a:r>
            <a:rPr lang="id-ID" sz="1100" b="1" kern="1200" dirty="0" smtClean="0">
              <a:solidFill>
                <a:schemeClr val="bg1">
                  <a:lumMod val="95000"/>
                </a:schemeClr>
              </a:solidFill>
              <a:latin typeface="+mn-lt"/>
              <a:ea typeface="Roboto" panose="02000000000000000000" pitchFamily="2" charset="0"/>
            </a:rPr>
            <a:t>PERSONAL COMPUTER. </a:t>
          </a:r>
          <a:r>
            <a:rPr lang="en-US" sz="1100" kern="1200" dirty="0" smtClean="0">
              <a:solidFill>
                <a:schemeClr val="bg1">
                  <a:lumMod val="95000"/>
                </a:schemeClr>
              </a:solidFill>
              <a:latin typeface="+mn-lt"/>
              <a:ea typeface="Roboto" panose="02000000000000000000" pitchFamily="2" charset="0"/>
            </a:rPr>
            <a:t>The generated </a:t>
          </a:r>
          <a:r>
            <a:rPr lang="en-US" sz="1100" kern="1200" dirty="0" err="1" smtClean="0">
              <a:solidFill>
                <a:schemeClr val="bg1">
                  <a:lumMod val="95000"/>
                </a:schemeClr>
              </a:solidFill>
              <a:latin typeface="+mn-lt"/>
              <a:ea typeface="Roboto" panose="02000000000000000000" pitchFamily="2" charset="0"/>
            </a:rPr>
            <a:t>Lorem</a:t>
          </a:r>
          <a:r>
            <a:rPr lang="en-US" sz="1100" kern="1200" dirty="0" smtClean="0">
              <a:solidFill>
                <a:schemeClr val="bg1">
                  <a:lumMod val="95000"/>
                </a:schemeClr>
              </a:solidFill>
              <a:latin typeface="+mn-lt"/>
              <a:ea typeface="Roboto" panose="02000000000000000000" pitchFamily="2" charset="0"/>
            </a:rPr>
            <a:t> </a:t>
          </a:r>
          <a:r>
            <a:rPr lang="en-US" sz="1100" kern="1200" dirty="0" err="1" smtClean="0">
              <a:solidFill>
                <a:schemeClr val="bg1">
                  <a:lumMod val="95000"/>
                </a:schemeClr>
              </a:solidFill>
              <a:latin typeface="+mn-lt"/>
              <a:ea typeface="Roboto" panose="02000000000000000000" pitchFamily="2" charset="0"/>
            </a:rPr>
            <a:t>Ipsum</a:t>
          </a:r>
          <a:r>
            <a:rPr lang="en-US" sz="1100" kern="1200" dirty="0" smtClean="0">
              <a:solidFill>
                <a:schemeClr val="bg1">
                  <a:lumMod val="95000"/>
                </a:schemeClr>
              </a:solidFill>
              <a:latin typeface="+mn-lt"/>
              <a:ea typeface="Roboto" panose="02000000000000000000" pitchFamily="2" charset="0"/>
            </a:rPr>
            <a:t> is therefore always free from repetition, injected humor, or non-characteristic words. Contrary to popular belief It has roots in a piece of classical</a:t>
          </a:r>
          <a:r>
            <a:rPr lang="id-ID" sz="1100" kern="1200" dirty="0" smtClean="0">
              <a:solidFill>
                <a:schemeClr val="bg1">
                  <a:lumMod val="95000"/>
                </a:schemeClr>
              </a:solidFill>
              <a:latin typeface="+mn-lt"/>
              <a:ea typeface="Roboto" panose="02000000000000000000" pitchFamily="2" charset="0"/>
            </a:rPr>
            <a:t>.</a:t>
          </a:r>
          <a:endParaRPr lang="id-ID" sz="1100" kern="1200" dirty="0">
            <a:solidFill>
              <a:schemeClr val="bg1">
                <a:lumMod val="95000"/>
              </a:schemeClr>
            </a:solidFill>
            <a:latin typeface="+mn-lt"/>
            <a:ea typeface="Roboto" panose="02000000000000000000" pitchFamily="2" charset="0"/>
          </a:endParaRPr>
        </a:p>
      </dsp:txBody>
      <dsp:txXfrm>
        <a:off x="1035278" y="532507"/>
        <a:ext cx="5254395" cy="797429"/>
      </dsp:txXfrm>
    </dsp:sp>
    <dsp:sp modelId="{3A87B7BC-A8F6-4FA9-9633-16321F2F36FB}">
      <dsp:nvSpPr>
        <dsp:cNvPr id="0" name=""/>
        <dsp:cNvSpPr/>
      </dsp:nvSpPr>
      <dsp:spPr>
        <a:xfrm>
          <a:off x="472297" y="435167"/>
          <a:ext cx="1021112" cy="1021112"/>
        </a:xfrm>
        <a:prstGeom prst="ellipse">
          <a:avLst/>
        </a:prstGeom>
        <a:solidFill>
          <a:schemeClr val="tx1"/>
        </a:solidFill>
        <a:ln w="57150" cap="flat" cmpd="sng" algn="ctr">
          <a:solidFill>
            <a:srgbClr val="B79998"/>
          </a:solidFill>
          <a:prstDash val="solid"/>
          <a:miter lim="800000"/>
        </a:ln>
        <a:effectLst/>
      </dsp:spPr>
      <dsp:style>
        <a:lnRef idx="2">
          <a:scrgbClr r="0" g="0" b="0"/>
        </a:lnRef>
        <a:fillRef idx="1">
          <a:scrgbClr r="0" g="0" b="0"/>
        </a:fillRef>
        <a:effectRef idx="0">
          <a:scrgbClr r="0" g="0" b="0"/>
        </a:effectRef>
        <a:fontRef idx="minor"/>
      </dsp:style>
    </dsp:sp>
    <dsp:sp modelId="{3503E521-6B50-4E2C-8EEC-B8CBD7140168}">
      <dsp:nvSpPr>
        <dsp:cNvPr id="0" name=""/>
        <dsp:cNvSpPr/>
      </dsp:nvSpPr>
      <dsp:spPr>
        <a:xfrm>
          <a:off x="1125199" y="1510155"/>
          <a:ext cx="5220839" cy="1063239"/>
        </a:xfrm>
        <a:prstGeom prst="horizontalScroll">
          <a:avLst/>
        </a:prstGeom>
        <a:solidFill>
          <a:schemeClr val="accent3"/>
        </a:solidFill>
        <a:ln w="635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406" tIns="27940" rIns="27940" bIns="27940" numCol="1" spcCol="1270" anchor="ctr" anchorCtr="0">
          <a:noAutofit/>
        </a:bodyPr>
        <a:lstStyle/>
        <a:p>
          <a:pPr lvl="0" algn="l" defTabSz="488950">
            <a:lnSpc>
              <a:spcPct val="90000"/>
            </a:lnSpc>
            <a:spcBef>
              <a:spcPct val="0"/>
            </a:spcBef>
            <a:spcAft>
              <a:spcPct val="35000"/>
            </a:spcAft>
          </a:pPr>
          <a:r>
            <a:rPr lang="id-ID" sz="1100" b="1" kern="1200" dirty="0" smtClean="0">
              <a:solidFill>
                <a:schemeClr val="bg1">
                  <a:lumMod val="95000"/>
                </a:schemeClr>
              </a:solidFill>
              <a:latin typeface="+mn-lt"/>
              <a:ea typeface="Roboto" panose="02000000000000000000" pitchFamily="2" charset="0"/>
            </a:rPr>
            <a:t>LAPTOP. </a:t>
          </a:r>
          <a:r>
            <a:rPr lang="en-US" sz="1100" kern="1200" dirty="0" smtClean="0">
              <a:solidFill>
                <a:schemeClr val="bg1">
                  <a:lumMod val="95000"/>
                </a:schemeClr>
              </a:solidFill>
              <a:latin typeface="+mn-lt"/>
              <a:ea typeface="Roboto" panose="02000000000000000000" pitchFamily="2" charset="0"/>
            </a:rPr>
            <a:t>The generated </a:t>
          </a:r>
          <a:r>
            <a:rPr lang="en-US" sz="1100" kern="1200" dirty="0" err="1" smtClean="0">
              <a:solidFill>
                <a:schemeClr val="bg1">
                  <a:lumMod val="95000"/>
                </a:schemeClr>
              </a:solidFill>
              <a:latin typeface="+mn-lt"/>
              <a:ea typeface="Roboto" panose="02000000000000000000" pitchFamily="2" charset="0"/>
            </a:rPr>
            <a:t>Lorem</a:t>
          </a:r>
          <a:r>
            <a:rPr lang="en-US" sz="1100" kern="1200" dirty="0" smtClean="0">
              <a:solidFill>
                <a:schemeClr val="bg1">
                  <a:lumMod val="95000"/>
                </a:schemeClr>
              </a:solidFill>
              <a:latin typeface="+mn-lt"/>
              <a:ea typeface="Roboto" panose="02000000000000000000" pitchFamily="2" charset="0"/>
            </a:rPr>
            <a:t> </a:t>
          </a:r>
          <a:r>
            <a:rPr lang="en-US" sz="1100" kern="1200" dirty="0" err="1" smtClean="0">
              <a:solidFill>
                <a:schemeClr val="bg1">
                  <a:lumMod val="95000"/>
                </a:schemeClr>
              </a:solidFill>
              <a:latin typeface="+mn-lt"/>
              <a:ea typeface="Roboto" panose="02000000000000000000" pitchFamily="2" charset="0"/>
            </a:rPr>
            <a:t>Ipsum</a:t>
          </a:r>
          <a:r>
            <a:rPr lang="en-US" sz="1100" kern="1200" dirty="0" smtClean="0">
              <a:solidFill>
                <a:schemeClr val="bg1">
                  <a:lumMod val="95000"/>
                </a:schemeClr>
              </a:solidFill>
              <a:latin typeface="+mn-lt"/>
              <a:ea typeface="Roboto" panose="02000000000000000000" pitchFamily="2" charset="0"/>
            </a:rPr>
            <a:t> is therefore always free from repetition, injected humor, or non-characteristic words. Contrary to popular belief It has roots in a piece of classical</a:t>
          </a:r>
          <a:r>
            <a:rPr lang="id-ID" sz="1100" kern="1200" dirty="0" smtClean="0">
              <a:solidFill>
                <a:schemeClr val="bg1">
                  <a:lumMod val="95000"/>
                </a:schemeClr>
              </a:solidFill>
              <a:latin typeface="+mn-lt"/>
              <a:ea typeface="Roboto" panose="02000000000000000000" pitchFamily="2" charset="0"/>
            </a:rPr>
            <a:t>.</a:t>
          </a:r>
          <a:endParaRPr lang="id-ID" sz="1100" kern="1200" dirty="0">
            <a:solidFill>
              <a:schemeClr val="bg1">
                <a:lumMod val="95000"/>
              </a:schemeClr>
            </a:solidFill>
            <a:latin typeface="+mn-lt"/>
            <a:ea typeface="Roboto" panose="02000000000000000000" pitchFamily="2" charset="0"/>
          </a:endParaRPr>
        </a:p>
      </dsp:txBody>
      <dsp:txXfrm>
        <a:off x="1258104" y="1643060"/>
        <a:ext cx="5021482" cy="797429"/>
      </dsp:txXfrm>
    </dsp:sp>
    <dsp:sp modelId="{F47FA197-DA62-465B-B9A8-DFA36447A975}">
      <dsp:nvSpPr>
        <dsp:cNvPr id="0" name=""/>
        <dsp:cNvSpPr/>
      </dsp:nvSpPr>
      <dsp:spPr>
        <a:xfrm>
          <a:off x="712952" y="1531668"/>
          <a:ext cx="1021112" cy="1021112"/>
        </a:xfrm>
        <a:prstGeom prst="ellipse">
          <a:avLst/>
        </a:prstGeom>
        <a:solidFill>
          <a:schemeClr val="bg2">
            <a:lumMod val="10000"/>
          </a:schemeClr>
        </a:solidFill>
        <a:ln w="571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32DB89E7-120B-4858-AA09-49C68F2DABA3}">
      <dsp:nvSpPr>
        <dsp:cNvPr id="0" name=""/>
        <dsp:cNvSpPr/>
      </dsp:nvSpPr>
      <dsp:spPr>
        <a:xfrm>
          <a:off x="902373" y="2606642"/>
          <a:ext cx="5453752" cy="1063239"/>
        </a:xfrm>
        <a:prstGeom prst="horizontalScroll">
          <a:avLst/>
        </a:prstGeom>
        <a:solidFill>
          <a:srgbClr val="587297"/>
        </a:solidFill>
        <a:ln w="635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406" tIns="27940" rIns="27940" bIns="27940" numCol="1" spcCol="1270" anchor="ctr" anchorCtr="0">
          <a:noAutofit/>
        </a:bodyPr>
        <a:lstStyle/>
        <a:p>
          <a:pPr lvl="0" algn="l" defTabSz="488950">
            <a:lnSpc>
              <a:spcPct val="90000"/>
            </a:lnSpc>
            <a:spcBef>
              <a:spcPct val="0"/>
            </a:spcBef>
            <a:spcAft>
              <a:spcPct val="35000"/>
            </a:spcAft>
          </a:pPr>
          <a:r>
            <a:rPr lang="id-ID" sz="1100" b="1" kern="1200" dirty="0" smtClean="0">
              <a:solidFill>
                <a:schemeClr val="bg1">
                  <a:lumMod val="95000"/>
                </a:schemeClr>
              </a:solidFill>
              <a:latin typeface="+mn-lt"/>
              <a:ea typeface="Roboto" panose="02000000000000000000" pitchFamily="2" charset="0"/>
            </a:rPr>
            <a:t>MOBILE. </a:t>
          </a:r>
          <a:r>
            <a:rPr lang="en-US" sz="1100" kern="1200" dirty="0" smtClean="0">
              <a:solidFill>
                <a:schemeClr val="bg1">
                  <a:lumMod val="95000"/>
                </a:schemeClr>
              </a:solidFill>
              <a:latin typeface="+mn-lt"/>
              <a:ea typeface="Roboto" panose="02000000000000000000" pitchFamily="2" charset="0"/>
            </a:rPr>
            <a:t>The generated </a:t>
          </a:r>
          <a:r>
            <a:rPr lang="en-US" sz="1100" kern="1200" dirty="0" err="1" smtClean="0">
              <a:solidFill>
                <a:schemeClr val="bg1">
                  <a:lumMod val="95000"/>
                </a:schemeClr>
              </a:solidFill>
              <a:latin typeface="+mn-lt"/>
              <a:ea typeface="Roboto" panose="02000000000000000000" pitchFamily="2" charset="0"/>
            </a:rPr>
            <a:t>Lorem</a:t>
          </a:r>
          <a:r>
            <a:rPr lang="en-US" sz="1100" kern="1200" dirty="0" smtClean="0">
              <a:solidFill>
                <a:schemeClr val="bg1">
                  <a:lumMod val="95000"/>
                </a:schemeClr>
              </a:solidFill>
              <a:latin typeface="+mn-lt"/>
              <a:ea typeface="Roboto" panose="02000000000000000000" pitchFamily="2" charset="0"/>
            </a:rPr>
            <a:t> </a:t>
          </a:r>
          <a:r>
            <a:rPr lang="en-US" sz="1100" kern="1200" dirty="0" err="1" smtClean="0">
              <a:solidFill>
                <a:schemeClr val="bg1">
                  <a:lumMod val="95000"/>
                </a:schemeClr>
              </a:solidFill>
              <a:latin typeface="+mn-lt"/>
              <a:ea typeface="Roboto" panose="02000000000000000000" pitchFamily="2" charset="0"/>
            </a:rPr>
            <a:t>Ipsum</a:t>
          </a:r>
          <a:r>
            <a:rPr lang="en-US" sz="1100" kern="1200" dirty="0" smtClean="0">
              <a:solidFill>
                <a:schemeClr val="bg1">
                  <a:lumMod val="95000"/>
                </a:schemeClr>
              </a:solidFill>
              <a:latin typeface="+mn-lt"/>
              <a:ea typeface="Roboto" panose="02000000000000000000" pitchFamily="2" charset="0"/>
            </a:rPr>
            <a:t> is therefore always free from repetition, injected humor, or non-characteristic words. Contrary to popular belief It has roots in a piece of classical</a:t>
          </a:r>
          <a:r>
            <a:rPr lang="id-ID" sz="1100" kern="1200" dirty="0" smtClean="0">
              <a:solidFill>
                <a:schemeClr val="bg1">
                  <a:lumMod val="95000"/>
                </a:schemeClr>
              </a:solidFill>
              <a:latin typeface="+mn-lt"/>
              <a:ea typeface="Roboto" panose="02000000000000000000" pitchFamily="2" charset="0"/>
            </a:rPr>
            <a:t>.</a:t>
          </a:r>
          <a:endParaRPr lang="id-ID" sz="1100" kern="1200" dirty="0">
            <a:solidFill>
              <a:schemeClr val="bg1">
                <a:lumMod val="95000"/>
              </a:schemeClr>
            </a:solidFill>
            <a:latin typeface="+mn-lt"/>
            <a:ea typeface="Roboto" panose="02000000000000000000" pitchFamily="2" charset="0"/>
          </a:endParaRPr>
        </a:p>
      </dsp:txBody>
      <dsp:txXfrm>
        <a:off x="1035278" y="2739547"/>
        <a:ext cx="5254395" cy="797429"/>
      </dsp:txXfrm>
    </dsp:sp>
    <dsp:sp modelId="{2A6C2703-E9D7-4AA8-BCFF-B53EFB25DFCC}">
      <dsp:nvSpPr>
        <dsp:cNvPr id="0" name=""/>
        <dsp:cNvSpPr/>
      </dsp:nvSpPr>
      <dsp:spPr>
        <a:xfrm>
          <a:off x="458226" y="2628169"/>
          <a:ext cx="1021112" cy="1021112"/>
        </a:xfrm>
        <a:prstGeom prst="ellipse">
          <a:avLst/>
        </a:prstGeom>
        <a:solidFill>
          <a:schemeClr val="bg2">
            <a:lumMod val="10000"/>
          </a:schemeClr>
        </a:solidFill>
        <a:ln w="57150" cap="flat" cmpd="sng" algn="ctr">
          <a:solidFill>
            <a:srgbClr val="587297"/>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EA3AB-D517-415E-9C0E-272A4673333D}" type="datetimeFigureOut">
              <a:rPr lang="zh-CN" altLang="en-US" smtClean="0"/>
              <a:t>2017/8/12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9A0B2-B4E5-40EE-AC65-C642C5F026D6}" type="slidenum">
              <a:rPr lang="zh-CN" altLang="en-US" smtClean="0"/>
              <a:t>‹#›</a:t>
            </a:fld>
            <a:endParaRPr lang="zh-CN" altLang="en-US"/>
          </a:p>
        </p:txBody>
      </p:sp>
    </p:spTree>
    <p:extLst>
      <p:ext uri="{BB962C8B-B14F-4D97-AF65-F5344CB8AC3E}">
        <p14:creationId xmlns:p14="http://schemas.microsoft.com/office/powerpoint/2010/main" val="286314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372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148696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202756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400806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688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09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890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8326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908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331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019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602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1121421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6930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530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526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250609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260013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225325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356945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380929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185644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208FA52-28A2-41E9-BF84-AFC7B78B29EA}" type="datetimeFigureOut">
              <a:rPr lang="zh-CN" altLang="en-US" smtClean="0"/>
              <a:t>2017/8/12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116629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FA52-28A2-41E9-BF84-AFC7B78B29EA}" type="datetimeFigureOut">
              <a:rPr lang="zh-CN" altLang="en-US" smtClean="0"/>
              <a:t>2017/8/12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A8176-F943-4C88-AC2F-3DCA876E9253}" type="slidenum">
              <a:rPr lang="zh-CN" altLang="en-US" smtClean="0"/>
              <a:t>‹#›</a:t>
            </a:fld>
            <a:endParaRPr lang="zh-CN" altLang="en-US"/>
          </a:p>
        </p:txBody>
      </p:sp>
    </p:spTree>
    <p:extLst>
      <p:ext uri="{BB962C8B-B14F-4D97-AF65-F5344CB8AC3E}">
        <p14:creationId xmlns:p14="http://schemas.microsoft.com/office/powerpoint/2010/main" val="285258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4681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ptbz.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rot="7309647">
            <a:off x="6797841" y="1022683"/>
            <a:ext cx="2177716" cy="182880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9578595">
            <a:off x="3691689" y="832180"/>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4869" y="1384655"/>
            <a:ext cx="4812631" cy="1938992"/>
          </a:xfrm>
          <a:prstGeom prst="rect">
            <a:avLst/>
          </a:prstGeom>
          <a:noFill/>
        </p:spPr>
        <p:txBody>
          <a:bodyPr wrap="square" rtlCol="0">
            <a:spAutoFit/>
          </a:bodyPr>
          <a:lstStyle/>
          <a:p>
            <a:r>
              <a:rPr lang="en-US" altLang="zh-CN" sz="12000" b="1" dirty="0" smtClean="0">
                <a:gradFill flip="none" rotWithShape="1">
                  <a:gsLst>
                    <a:gs pos="0">
                      <a:schemeClr val="accent1">
                        <a:lumMod val="5000"/>
                        <a:lumOff val="95000"/>
                      </a:schemeClr>
                    </a:gs>
                    <a:gs pos="0">
                      <a:schemeClr val="accent5">
                        <a:lumMod val="50000"/>
                      </a:schemeClr>
                    </a:gs>
                    <a:gs pos="33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2016</a:t>
            </a:r>
            <a:endParaRPr lang="zh-CN" altLang="en-US" sz="12000" b="1" dirty="0">
              <a:gradFill flip="none" rotWithShape="1">
                <a:gsLst>
                  <a:gs pos="0">
                    <a:schemeClr val="accent1">
                      <a:lumMod val="5000"/>
                      <a:lumOff val="95000"/>
                    </a:schemeClr>
                  </a:gs>
                  <a:gs pos="0">
                    <a:schemeClr val="accent5">
                      <a:lumMod val="50000"/>
                    </a:schemeClr>
                  </a:gs>
                  <a:gs pos="33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9" name="等腰三角形 8"/>
          <p:cNvSpPr/>
          <p:nvPr/>
        </p:nvSpPr>
        <p:spPr>
          <a:xfrm rot="10147392">
            <a:off x="1286405" y="656905"/>
            <a:ext cx="785411" cy="659572"/>
          </a:xfrm>
          <a:prstGeom prst="triangle">
            <a:avLst/>
          </a:prstGeom>
          <a:noFill/>
          <a:ln w="28575">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6992" y="3199011"/>
            <a:ext cx="9339103" cy="923330"/>
          </a:xfrm>
          <a:prstGeom prst="rect">
            <a:avLst/>
          </a:prstGeom>
          <a:noFill/>
        </p:spPr>
        <p:txBody>
          <a:bodyPr wrap="square" rtlCol="0">
            <a:spAutoFit/>
          </a:bodyPr>
          <a:lstStyle/>
          <a:p>
            <a:r>
              <a:rPr lang="zh-CN" altLang="en-US" sz="5400" b="1" dirty="0">
                <a:gradFill flip="none" rotWithShape="1">
                  <a:gsLst>
                    <a:gs pos="0">
                      <a:schemeClr val="accent1">
                        <a:lumMod val="5000"/>
                        <a:lumOff val="95000"/>
                      </a:schemeClr>
                    </a:gs>
                    <a:gs pos="0">
                      <a:schemeClr val="accent5">
                        <a:lumMod val="50000"/>
                      </a:schemeClr>
                    </a:gs>
                    <a:gs pos="41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极简唯美工作汇报演示模板</a:t>
            </a:r>
          </a:p>
        </p:txBody>
      </p:sp>
      <p:sp>
        <p:nvSpPr>
          <p:cNvPr id="12" name="文本框 11"/>
          <p:cNvSpPr txBox="1"/>
          <p:nvPr/>
        </p:nvSpPr>
        <p:spPr>
          <a:xfrm>
            <a:off x="2576032" y="5675086"/>
            <a:ext cx="6688282" cy="523220"/>
          </a:xfrm>
          <a:prstGeom prst="rect">
            <a:avLst/>
          </a:prstGeom>
          <a:noFill/>
        </p:spPr>
        <p:txBody>
          <a:bodyPr wrap="square" rtlCol="0">
            <a:spAutoFit/>
          </a:bodyPr>
          <a:lstStyle>
            <a:defPPr>
              <a:defRPr lang="zh-CN"/>
            </a:defPPr>
          </a:lstStyle>
          <a:p>
            <a:r>
              <a:rPr lang="zh-CN" altLang="en-US" sz="28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汇报人 ： </a:t>
            </a:r>
            <a:r>
              <a:rPr lang="zh-CN" altLang="en-US" sz="28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王</a:t>
            </a:r>
            <a:r>
              <a:rPr lang="zh-CN" altLang="en-US" sz="28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小明</a:t>
            </a:r>
          </a:p>
        </p:txBody>
      </p:sp>
      <p:sp>
        <p:nvSpPr>
          <p:cNvPr id="13" name="文本框 12"/>
          <p:cNvSpPr txBox="1"/>
          <p:nvPr/>
        </p:nvSpPr>
        <p:spPr>
          <a:xfrm>
            <a:off x="6260296" y="5675086"/>
            <a:ext cx="4092036" cy="523220"/>
          </a:xfrm>
          <a:prstGeom prst="rect">
            <a:avLst/>
          </a:prstGeom>
          <a:noFill/>
        </p:spPr>
        <p:txBody>
          <a:bodyPr wrap="square" rtlCol="0">
            <a:spAutoFit/>
          </a:bodyPr>
          <a:lstStyle/>
          <a:p>
            <a:r>
              <a:rPr lang="zh-CN" altLang="en-US" sz="28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时  间：</a:t>
            </a:r>
            <a:r>
              <a:rPr lang="en-US" altLang="zh-CN" sz="28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2016</a:t>
            </a:r>
            <a:r>
              <a:rPr lang="zh-CN" altLang="en-US" sz="28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年</a:t>
            </a:r>
            <a:r>
              <a:rPr lang="en-US" altLang="zh-CN" sz="28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X</a:t>
            </a:r>
            <a:r>
              <a:rPr lang="zh-CN" altLang="en-US" sz="28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月</a:t>
            </a:r>
            <a:r>
              <a:rPr lang="en-US" altLang="zh-CN" sz="28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X</a:t>
            </a:r>
            <a:r>
              <a:rPr lang="zh-CN" altLang="en-US" sz="28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日</a:t>
            </a:r>
            <a:endParaRPr lang="zh-CN" altLang="en-US" sz="28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Tree>
    <p:extLst>
      <p:ext uri="{BB962C8B-B14F-4D97-AF65-F5344CB8AC3E}">
        <p14:creationId xmlns:p14="http://schemas.microsoft.com/office/powerpoint/2010/main" val="4173108157"/>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4000" fill="hold" grpId="0" nodeType="withEffect">
                                  <p:stCondLst>
                                    <p:cond delay="0"/>
                                  </p:stCondLst>
                                  <p:childTnLst>
                                    <p:animRot by="21600000">
                                      <p:cBhvr>
                                        <p:cTn id="6" dur="2000" fill="hold"/>
                                        <p:tgtEl>
                                          <p:spTgt spid="9"/>
                                        </p:tgtEl>
                                        <p:attrNameLst>
                                          <p:attrName>r</p:attrName>
                                        </p:attrNameLst>
                                      </p:cBhvr>
                                    </p:animRot>
                                  </p:childTnLst>
                                </p:cTn>
                              </p:par>
                              <p:par>
                                <p:cTn id="7" presetID="8" presetClass="emph" presetSubtype="0" repeatCount="3000" fill="hold" grpId="0"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4000" fill="hold" grpId="0" nodeType="withEffect">
                                  <p:stCondLst>
                                    <p:cond delay="0"/>
                                  </p:stCondLst>
                                  <p:childTnLst>
                                    <p:animRot by="21600000">
                                      <p:cBhvr>
                                        <p:cTn id="10" dur="2000" fill="hold"/>
                                        <p:tgtEl>
                                          <p:spTgt spid="6"/>
                                        </p:tgtEl>
                                        <p:attrNameLst>
                                          <p:attrName>r</p:attrName>
                                        </p:attrNameLst>
                                      </p:cBhvr>
                                    </p:animRot>
                                  </p:childTnLst>
                                </p:cTn>
                              </p:par>
                              <p:par>
                                <p:cTn id="11" presetID="41" presetClass="entr" presetSubtype="0" fill="hold" grpId="0" nodeType="withEffect">
                                  <p:stCondLst>
                                    <p:cond delay="25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8"/>
                                        </p:tgtEl>
                                        <p:attrNameLst>
                                          <p:attrName>ppt_y</p:attrName>
                                        </p:attrNameLst>
                                      </p:cBhvr>
                                      <p:tavLst>
                                        <p:tav tm="0">
                                          <p:val>
                                            <p:strVal val="#ppt_y"/>
                                          </p:val>
                                        </p:tav>
                                        <p:tav tm="100000">
                                          <p:val>
                                            <p:strVal val="#ppt_y"/>
                                          </p:val>
                                        </p:tav>
                                      </p:tavLst>
                                    </p:anim>
                                    <p:anim calcmode="lin" valueType="num">
                                      <p:cBhvr>
                                        <p:cTn id="15"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8"/>
                                        </p:tgtEl>
                                      </p:cBhvr>
                                    </p:animEffect>
                                  </p:childTnLst>
                                </p:cTn>
                              </p:par>
                              <p:par>
                                <p:cTn id="18" presetID="22" presetClass="entr" presetSubtype="8" fill="hold" grpId="0" nodeType="withEffect">
                                  <p:stCondLst>
                                    <p:cond delay="125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par>
                                <p:cTn id="21" presetID="42" presetClass="entr" presetSubtype="0" fill="hold" grpId="0" nodeType="withEffect">
                                  <p:stCondLst>
                                    <p:cond delay="17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750"/>
                                        <p:tgtEl>
                                          <p:spTgt spid="12"/>
                                        </p:tgtEl>
                                      </p:cBhvr>
                                    </p:animEffect>
                                    <p:anim calcmode="lin" valueType="num">
                                      <p:cBhvr>
                                        <p:cTn id="24" dur="1750" fill="hold"/>
                                        <p:tgtEl>
                                          <p:spTgt spid="12"/>
                                        </p:tgtEl>
                                        <p:attrNameLst>
                                          <p:attrName>ppt_x</p:attrName>
                                        </p:attrNameLst>
                                      </p:cBhvr>
                                      <p:tavLst>
                                        <p:tav tm="0">
                                          <p:val>
                                            <p:strVal val="#ppt_x"/>
                                          </p:val>
                                        </p:tav>
                                        <p:tav tm="100000">
                                          <p:val>
                                            <p:strVal val="#ppt_x"/>
                                          </p:val>
                                        </p:tav>
                                      </p:tavLst>
                                    </p:anim>
                                    <p:anim calcmode="lin" valueType="num">
                                      <p:cBhvr>
                                        <p:cTn id="25" dur="175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6" name="KSO_Shape"/>
          <p:cNvSpPr/>
          <p:nvPr/>
        </p:nvSpPr>
        <p:spPr>
          <a:xfrm>
            <a:off x="4698331" y="1248613"/>
            <a:ext cx="2204272" cy="1133640"/>
          </a:xfrm>
          <a:prstGeom prst="wedgeEllipseCallout">
            <a:avLst>
              <a:gd name="adj1" fmla="val -25046"/>
              <a:gd name="adj2" fmla="val 6569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4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标 </a:t>
            </a:r>
            <a:r>
              <a:rPr lang="zh-CN" altLang="en-US" sz="44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题</a:t>
            </a:r>
            <a:endParaRPr lang="zh-CN" altLang="en-US" sz="4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8" name="矩形 7"/>
          <p:cNvSpPr/>
          <p:nvPr/>
        </p:nvSpPr>
        <p:spPr>
          <a:xfrm>
            <a:off x="878305" y="4424827"/>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9" name="KSO_Shape"/>
          <p:cNvSpPr/>
          <p:nvPr/>
        </p:nvSpPr>
        <p:spPr>
          <a:xfrm>
            <a:off x="1120941" y="3181687"/>
            <a:ext cx="2204272" cy="1133640"/>
          </a:xfrm>
          <a:prstGeom prst="wedgeEllipseCallout">
            <a:avLst>
              <a:gd name="adj1" fmla="val -25046"/>
              <a:gd name="adj2" fmla="val 6569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4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标 题</a:t>
            </a:r>
          </a:p>
        </p:txBody>
      </p:sp>
      <p:sp>
        <p:nvSpPr>
          <p:cNvPr id="10" name="矩形 9"/>
          <p:cNvSpPr/>
          <p:nvPr/>
        </p:nvSpPr>
        <p:spPr>
          <a:xfrm>
            <a:off x="4283241" y="2712333"/>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1" name="KSO_Shape"/>
          <p:cNvSpPr/>
          <p:nvPr/>
        </p:nvSpPr>
        <p:spPr>
          <a:xfrm>
            <a:off x="8821152" y="681793"/>
            <a:ext cx="2204272" cy="1133640"/>
          </a:xfrm>
          <a:prstGeom prst="wedgeEllipseCallout">
            <a:avLst>
              <a:gd name="adj1" fmla="val -25046"/>
              <a:gd name="adj2" fmla="val 6569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4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标 </a:t>
            </a:r>
            <a:r>
              <a:rPr lang="zh-CN" altLang="en-US" sz="44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题</a:t>
            </a:r>
            <a:endParaRPr lang="zh-CN" altLang="en-US" sz="4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12" name="矩形 11"/>
          <p:cNvSpPr/>
          <p:nvPr/>
        </p:nvSpPr>
        <p:spPr>
          <a:xfrm>
            <a:off x="8646694" y="2275186"/>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103655355"/>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par>
                                <p:cTn id="18" presetID="42" presetClass="entr" presetSubtype="0"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anim calcmode="lin" valueType="num">
                                      <p:cBhvr>
                                        <p:cTn id="21" dur="750" fill="hold"/>
                                        <p:tgtEl>
                                          <p:spTgt spid="6"/>
                                        </p:tgtEl>
                                        <p:attrNameLst>
                                          <p:attrName>ppt_x</p:attrName>
                                        </p:attrNameLst>
                                      </p:cBhvr>
                                      <p:tavLst>
                                        <p:tav tm="0">
                                          <p:val>
                                            <p:strVal val="#ppt_x"/>
                                          </p:val>
                                        </p:tav>
                                        <p:tav tm="100000">
                                          <p:val>
                                            <p:strVal val="#ppt_x"/>
                                          </p:val>
                                        </p:tav>
                                      </p:tavLst>
                                    </p:anim>
                                    <p:anim calcmode="lin" valueType="num">
                                      <p:cBhvr>
                                        <p:cTn id="22" dur="75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37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1000"/>
                                        <p:tgtEl>
                                          <p:spTgt spid="10"/>
                                        </p:tgtEl>
                                      </p:cBhvr>
                                    </p:animEffect>
                                  </p:childTnLst>
                                </p:cTn>
                              </p:par>
                              <p:par>
                                <p:cTn id="27" presetID="42" presetClass="entr" presetSubtype="0" fill="hold" grpId="0" nodeType="with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anim calcmode="lin" valueType="num">
                                      <p:cBhvr>
                                        <p:cTn id="30" dur="750" fill="hold"/>
                                        <p:tgtEl>
                                          <p:spTgt spid="11"/>
                                        </p:tgtEl>
                                        <p:attrNameLst>
                                          <p:attrName>ppt_x</p:attrName>
                                        </p:attrNameLst>
                                      </p:cBhvr>
                                      <p:tavLst>
                                        <p:tav tm="0">
                                          <p:val>
                                            <p:strVal val="#ppt_x"/>
                                          </p:val>
                                        </p:tav>
                                        <p:tav tm="100000">
                                          <p:val>
                                            <p:strVal val="#ppt_x"/>
                                          </p:val>
                                        </p:tav>
                                      </p:tavLst>
                                    </p:anim>
                                    <p:anim calcmode="lin" valueType="num">
                                      <p:cBhvr>
                                        <p:cTn id="31" dur="7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9" grpId="0" animBg="1"/>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19578595">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41231" y="1070810"/>
            <a:ext cx="2779295" cy="1938992"/>
          </a:xfrm>
          <a:prstGeom prst="rect">
            <a:avLst/>
          </a:prstGeom>
          <a:noFill/>
        </p:spPr>
        <p:txBody>
          <a:bodyPr wrap="square" rtlCol="0">
            <a:spAutoFit/>
          </a:bodyPr>
          <a:lstStyle/>
          <a:p>
            <a:r>
              <a:rPr lang="en-US" altLang="zh-CN" sz="120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03</a:t>
            </a:r>
            <a:endParaRPr lang="zh-CN" altLang="en-US" sz="120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6" name="文本框 5"/>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7" name="矩形 6"/>
          <p:cNvSpPr/>
          <p:nvPr/>
        </p:nvSpPr>
        <p:spPr>
          <a:xfrm>
            <a:off x="3695343" y="4026521"/>
            <a:ext cx="4801314" cy="1938992"/>
          </a:xfrm>
          <a:prstGeom prst="rect">
            <a:avLst/>
          </a:prstGeom>
        </p:spPr>
        <p:txBody>
          <a:bodyPr wrap="none">
            <a:spAutoFit/>
          </a:bodyPr>
          <a:lstStyle/>
          <a:p>
            <a:r>
              <a:rPr lang="zh-CN" altLang="en-US" sz="6000" b="1" dirty="0" smtClean="0">
                <a:solidFill>
                  <a:srgbClr val="BDD7EE"/>
                </a:solidFill>
                <a:latin typeface="Arial Black" panose="020B0A04020102020204" pitchFamily="34" charset="0"/>
              </a:rPr>
              <a:t>工作存在不足</a:t>
            </a:r>
          </a:p>
          <a:p>
            <a:endParaRPr lang="zh-CN" altLang="en-US" sz="6000" b="1" dirty="0">
              <a:solidFill>
                <a:srgbClr val="BDD7EE"/>
              </a:solidFill>
              <a:latin typeface="Arial Black" panose="020B0A04020102020204" pitchFamily="34" charset="0"/>
            </a:endParaRPr>
          </a:p>
        </p:txBody>
      </p:sp>
      <p:sp>
        <p:nvSpPr>
          <p:cNvPr id="8" name="矩形 7"/>
          <p:cNvSpPr/>
          <p:nvPr/>
        </p:nvSpPr>
        <p:spPr>
          <a:xfrm>
            <a:off x="3048000" y="4933899"/>
            <a:ext cx="6096000" cy="584775"/>
          </a:xfrm>
          <a:prstGeom prst="rect">
            <a:avLst/>
          </a:prstGeom>
        </p:spPr>
        <p:txBody>
          <a:bodyPr>
            <a:spAutoFit/>
          </a:bodyPr>
          <a:lstStyle/>
          <a:p>
            <a:pPr algn="ctr"/>
            <a:r>
              <a:rPr lang="en-US" altLang="zh-CN" sz="1600" dirty="0">
                <a:solidFill>
                  <a:srgbClr val="BDD7EE"/>
                </a:solidFill>
                <a:latin typeface="Arial Black" panose="020B0A04020102020204" pitchFamily="34" charset="0"/>
                <a:ea typeface="Roboto" panose="02000000000000000000" pitchFamily="2" charset="0"/>
              </a:rPr>
              <a:t>Lorem ipsum dolor sit </a:t>
            </a:r>
            <a:r>
              <a:rPr lang="en-US" altLang="zh-CN" sz="1600" dirty="0" err="1">
                <a:solidFill>
                  <a:srgbClr val="BDD7EE"/>
                </a:solidFill>
                <a:latin typeface="Arial Black" panose="020B0A04020102020204" pitchFamily="34" charset="0"/>
                <a:ea typeface="Roboto" panose="02000000000000000000" pitchFamily="2" charset="0"/>
              </a:rPr>
              <a:t>amet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consectetur</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adipiscing</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elit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Fusce</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suscipit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neque</a:t>
            </a:r>
            <a:r>
              <a:rPr lang="en-US" altLang="zh-CN" sz="1600" dirty="0">
                <a:solidFill>
                  <a:srgbClr val="BDD7EE"/>
                </a:solidFill>
                <a:latin typeface="Arial Black" panose="020B0A04020102020204" pitchFamily="34" charset="0"/>
                <a:ea typeface="Roboto" panose="02000000000000000000" pitchFamily="2" charset="0"/>
              </a:rPr>
              <a:t> non </a:t>
            </a:r>
            <a:endParaRPr lang="zh-CN" altLang="en-US" sz="1600" dirty="0">
              <a:solidFill>
                <a:srgbClr val="BDD7EE"/>
              </a:solidFill>
              <a:latin typeface="Arial Black" panose="020B0A04020102020204" pitchFamily="34" charset="0"/>
            </a:endParaRP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0575062"/>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8" presetClass="emph" presetSubtype="0" fill="hold" grpId="0" nodeType="withEffect">
                                  <p:stCondLst>
                                    <p:cond delay="500"/>
                                  </p:stCondLst>
                                  <p:childTnLst>
                                    <p:animRot by="21600000">
                                      <p:cBhvr>
                                        <p:cTn id="15" dur="3000" fill="hold"/>
                                        <p:tgtEl>
                                          <p:spTgt spid="4"/>
                                        </p:tgtEl>
                                        <p:attrNameLst>
                                          <p:attrName>r</p:attrName>
                                        </p:attrNameLst>
                                      </p:cBhvr>
                                    </p:animRot>
                                  </p:childTnLst>
                                </p:cTn>
                              </p:par>
                              <p:par>
                                <p:cTn id="16" presetID="8" presetClass="emph" presetSubtype="0" fill="hold" grpId="0" nodeType="withEffect">
                                  <p:stCondLst>
                                    <p:cond delay="750"/>
                                  </p:stCondLst>
                                  <p:childTnLst>
                                    <p:animRot by="-21600000">
                                      <p:cBhvr>
                                        <p:cTn id="17" dur="2500" fill="hold"/>
                                        <p:tgtEl>
                                          <p:spTgt spid="9"/>
                                        </p:tgtEl>
                                        <p:attrNameLst>
                                          <p:attrName>r</p:attrName>
                                        </p:attrNameLst>
                                      </p:cBhvr>
                                    </p:animRot>
                                  </p:childTnLst>
                                </p:cTn>
                              </p:par>
                              <p:par>
                                <p:cTn id="18" presetID="42" presetClass="entr" presetSubtype="0"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grpSp>
        <p:nvGrpSpPr>
          <p:cNvPr id="7" name="组合 6"/>
          <p:cNvGrpSpPr/>
          <p:nvPr/>
        </p:nvGrpSpPr>
        <p:grpSpPr>
          <a:xfrm>
            <a:off x="4379497" y="1961148"/>
            <a:ext cx="2923674" cy="2923674"/>
            <a:chOff x="4150894" y="1961148"/>
            <a:chExt cx="2923674" cy="2923674"/>
          </a:xfrm>
          <a:solidFill>
            <a:schemeClr val="bg2">
              <a:lumMod val="75000"/>
              <a:alpha val="46000"/>
            </a:schemeClr>
          </a:solidFill>
        </p:grpSpPr>
        <p:sp>
          <p:nvSpPr>
            <p:cNvPr id="5" name="同心圆 4"/>
            <p:cNvSpPr/>
            <p:nvPr/>
          </p:nvSpPr>
          <p:spPr>
            <a:xfrm>
              <a:off x="4150894" y="1961148"/>
              <a:ext cx="2923674" cy="2923674"/>
            </a:xfrm>
            <a:prstGeom prst="donut">
              <a:avLst>
                <a:gd name="adj" fmla="val 28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五角星 5"/>
            <p:cNvSpPr/>
            <p:nvPr/>
          </p:nvSpPr>
          <p:spPr>
            <a:xfrm>
              <a:off x="4331368" y="1985212"/>
              <a:ext cx="2562726" cy="256272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7864642" y="1690300"/>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9" name="矩形 8"/>
          <p:cNvSpPr/>
          <p:nvPr/>
        </p:nvSpPr>
        <p:spPr>
          <a:xfrm>
            <a:off x="7864642" y="1320968"/>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10" name="矩形 9"/>
          <p:cNvSpPr/>
          <p:nvPr/>
        </p:nvSpPr>
        <p:spPr>
          <a:xfrm>
            <a:off x="7864642" y="4059869"/>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1" name="矩形 10"/>
          <p:cNvSpPr/>
          <p:nvPr/>
        </p:nvSpPr>
        <p:spPr>
          <a:xfrm>
            <a:off x="7864642" y="3690537"/>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12" name="矩形 11"/>
          <p:cNvSpPr/>
          <p:nvPr/>
        </p:nvSpPr>
        <p:spPr>
          <a:xfrm>
            <a:off x="935969" y="1690300"/>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3" name="矩形 12"/>
          <p:cNvSpPr/>
          <p:nvPr/>
        </p:nvSpPr>
        <p:spPr>
          <a:xfrm>
            <a:off x="935969" y="1320968"/>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14" name="矩形 13"/>
          <p:cNvSpPr/>
          <p:nvPr/>
        </p:nvSpPr>
        <p:spPr>
          <a:xfrm>
            <a:off x="935969" y="4059869"/>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5" name="矩形 14"/>
          <p:cNvSpPr/>
          <p:nvPr/>
        </p:nvSpPr>
        <p:spPr>
          <a:xfrm>
            <a:off x="935969" y="3690537"/>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Tree>
    <p:extLst>
      <p:ext uri="{BB962C8B-B14F-4D97-AF65-F5344CB8AC3E}">
        <p14:creationId xmlns:p14="http://schemas.microsoft.com/office/powerpoint/2010/main" val="3655935305"/>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0-#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750"/>
                                        <p:tgtEl>
                                          <p:spTgt spid="8"/>
                                        </p:tgtEl>
                                      </p:cBhvr>
                                    </p:animEffect>
                                  </p:childTnLst>
                                </p:cTn>
                              </p:par>
                            </p:childTnLst>
                          </p:cTn>
                        </p:par>
                        <p:par>
                          <p:cTn id="23" fill="hold">
                            <p:stCondLst>
                              <p:cond delay="275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0-#ppt_w/2"/>
                                          </p:val>
                                        </p:tav>
                                        <p:tav tm="100000">
                                          <p:val>
                                            <p:strVal val="#ppt_x"/>
                                          </p:val>
                                        </p:tav>
                                      </p:tavLst>
                                    </p:anim>
                                    <p:anim calcmode="lin" valueType="num">
                                      <p:cBhvr additive="base">
                                        <p:cTn id="27" dur="75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750"/>
                                        <p:tgtEl>
                                          <p:spTgt spid="10"/>
                                        </p:tgtEl>
                                      </p:cBhvr>
                                    </p:animEffect>
                                  </p:childTnLst>
                                </p:cTn>
                              </p:par>
                            </p:childTnLst>
                          </p:cTn>
                        </p:par>
                        <p:par>
                          <p:cTn id="32" fill="hold">
                            <p:stCondLst>
                              <p:cond delay="4250"/>
                            </p:stCondLst>
                            <p:childTnLst>
                              <p:par>
                                <p:cTn id="33" presetID="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0-#ppt_w/2"/>
                                          </p:val>
                                        </p:tav>
                                        <p:tav tm="100000">
                                          <p:val>
                                            <p:strVal val="#ppt_x"/>
                                          </p:val>
                                        </p:tav>
                                      </p:tavLst>
                                    </p:anim>
                                    <p:anim calcmode="lin" valueType="num">
                                      <p:cBhvr additive="base">
                                        <p:cTn id="36" dur="75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750"/>
                                        <p:tgtEl>
                                          <p:spTgt spid="12"/>
                                        </p:tgtEl>
                                      </p:cBhvr>
                                    </p:animEffect>
                                  </p:childTnLst>
                                </p:cTn>
                              </p:par>
                            </p:childTnLst>
                          </p:cTn>
                        </p:par>
                        <p:par>
                          <p:cTn id="41" fill="hold">
                            <p:stCondLst>
                              <p:cond delay="5750"/>
                            </p:stCondLst>
                            <p:childTnLst>
                              <p:par>
                                <p:cTn id="42" presetID="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750" fill="hold"/>
                                        <p:tgtEl>
                                          <p:spTgt spid="15"/>
                                        </p:tgtEl>
                                        <p:attrNameLst>
                                          <p:attrName>ppt_x</p:attrName>
                                        </p:attrNameLst>
                                      </p:cBhvr>
                                      <p:tavLst>
                                        <p:tav tm="0">
                                          <p:val>
                                            <p:strVal val="0-#ppt_w/2"/>
                                          </p:val>
                                        </p:tav>
                                        <p:tav tm="100000">
                                          <p:val>
                                            <p:strVal val="#ppt_x"/>
                                          </p:val>
                                        </p:tav>
                                      </p:tavLst>
                                    </p:anim>
                                    <p:anim calcmode="lin" valueType="num">
                                      <p:cBhvr additive="base">
                                        <p:cTn id="45" dur="75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65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grpSp>
        <p:nvGrpSpPr>
          <p:cNvPr id="14" name="Group 13"/>
          <p:cNvGrpSpPr/>
          <p:nvPr/>
        </p:nvGrpSpPr>
        <p:grpSpPr>
          <a:xfrm>
            <a:off x="1114088" y="4479320"/>
            <a:ext cx="610779" cy="612000"/>
            <a:chOff x="8424256" y="4183481"/>
            <a:chExt cx="610779" cy="612000"/>
          </a:xfrm>
        </p:grpSpPr>
        <p:sp>
          <p:nvSpPr>
            <p:cNvPr id="15" name="Rectangle 14"/>
            <p:cNvSpPr>
              <a:spLocks noChangeAspect="1"/>
            </p:cNvSpPr>
            <p:nvPr/>
          </p:nvSpPr>
          <p:spPr>
            <a:xfrm>
              <a:off x="8424256" y="4183481"/>
              <a:ext cx="610779"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65000"/>
                  </a:schemeClr>
                </a:solidFill>
              </a:endParaRPr>
            </a:p>
          </p:txBody>
        </p:sp>
        <p:cxnSp>
          <p:nvCxnSpPr>
            <p:cNvPr id="16" name="Straight Connector 15"/>
            <p:cNvCxnSpPr/>
            <p:nvPr/>
          </p:nvCxnSpPr>
          <p:spPr>
            <a:xfrm>
              <a:off x="8427571" y="4738314"/>
              <a:ext cx="604800" cy="0"/>
            </a:xfrm>
            <a:prstGeom prst="line">
              <a:avLst/>
            </a:prstGeom>
            <a:ln w="101600">
              <a:solidFill>
                <a:schemeClr val="accent1">
                  <a:lumMod val="75000"/>
                  <a:alpha val="8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114088" y="5206875"/>
            <a:ext cx="610779" cy="612000"/>
            <a:chOff x="8424256" y="4183481"/>
            <a:chExt cx="610779" cy="612000"/>
          </a:xfrm>
          <a:solidFill>
            <a:srgbClr val="002060"/>
          </a:solidFill>
        </p:grpSpPr>
        <p:sp>
          <p:nvSpPr>
            <p:cNvPr id="18" name="Rectangle 17"/>
            <p:cNvSpPr>
              <a:spLocks noChangeAspect="1"/>
            </p:cNvSpPr>
            <p:nvPr/>
          </p:nvSpPr>
          <p:spPr>
            <a:xfrm>
              <a:off x="8424256" y="4183481"/>
              <a:ext cx="610779"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65000"/>
                  </a:schemeClr>
                </a:solidFill>
              </a:endParaRPr>
            </a:p>
          </p:txBody>
        </p:sp>
        <p:cxnSp>
          <p:nvCxnSpPr>
            <p:cNvPr id="19" name="Straight Connector 18"/>
            <p:cNvCxnSpPr/>
            <p:nvPr/>
          </p:nvCxnSpPr>
          <p:spPr>
            <a:xfrm>
              <a:off x="8427571" y="4738314"/>
              <a:ext cx="604800" cy="0"/>
            </a:xfrm>
            <a:prstGeom prst="line">
              <a:avLst/>
            </a:prstGeom>
            <a:grpFill/>
            <a:ln w="101600">
              <a:solidFill>
                <a:schemeClr val="accent2">
                  <a:lumMod val="75000"/>
                  <a:alpha val="85000"/>
                </a:schemeClr>
              </a:solidFill>
            </a:ln>
          </p:spPr>
          <p:style>
            <a:lnRef idx="1">
              <a:schemeClr val="accent1"/>
            </a:lnRef>
            <a:fillRef idx="0">
              <a:schemeClr val="accent1"/>
            </a:fillRef>
            <a:effectRef idx="0">
              <a:schemeClr val="accent1"/>
            </a:effectRef>
            <a:fontRef idx="minor">
              <a:schemeClr val="tx1"/>
            </a:fontRef>
          </p:style>
        </p:cxnSp>
      </p:grpSp>
      <p:sp>
        <p:nvSpPr>
          <p:cNvPr id="20" name="Oval 4"/>
          <p:cNvSpPr>
            <a:spLocks noChangeAspect="1"/>
          </p:cNvSpPr>
          <p:nvPr/>
        </p:nvSpPr>
        <p:spPr>
          <a:xfrm>
            <a:off x="1195684" y="4538964"/>
            <a:ext cx="450059" cy="4500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lvl="0" algn="ctr" defTabSz="1955800">
              <a:lnSpc>
                <a:spcPct val="90000"/>
              </a:lnSpc>
              <a:spcBef>
                <a:spcPct val="0"/>
              </a:spcBef>
              <a:spcAft>
                <a:spcPct val="35000"/>
              </a:spcAft>
            </a:pPr>
            <a:r>
              <a:rPr lang="id-ID" sz="3200" dirty="0" smtClean="0">
                <a:solidFill>
                  <a:schemeClr val="bg1">
                    <a:lumMod val="95000"/>
                  </a:schemeClr>
                </a:solidFill>
                <a:latin typeface="FontAwesome" pitchFamily="2" charset="0"/>
              </a:rPr>
              <a:t></a:t>
            </a:r>
            <a:endParaRPr lang="id-ID" sz="2400" kern="1200" dirty="0">
              <a:solidFill>
                <a:schemeClr val="bg1">
                  <a:lumMod val="95000"/>
                </a:schemeClr>
              </a:solidFill>
              <a:latin typeface="FontAwesome" pitchFamily="2" charset="0"/>
            </a:endParaRPr>
          </a:p>
        </p:txBody>
      </p:sp>
      <p:sp>
        <p:nvSpPr>
          <p:cNvPr id="21" name="Oval 4"/>
          <p:cNvSpPr>
            <a:spLocks noChangeAspect="1"/>
          </p:cNvSpPr>
          <p:nvPr/>
        </p:nvSpPr>
        <p:spPr>
          <a:xfrm>
            <a:off x="1178147" y="5226540"/>
            <a:ext cx="450059" cy="4500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lvl="0" algn="ctr"/>
            <a:r>
              <a:rPr lang="id-ID" sz="2800" dirty="0">
                <a:solidFill>
                  <a:schemeClr val="bg1">
                    <a:lumMod val="95000"/>
                  </a:schemeClr>
                </a:solidFill>
                <a:latin typeface="FontAwesome" pitchFamily="2" charset="0"/>
              </a:rPr>
              <a:t></a:t>
            </a:r>
          </a:p>
        </p:txBody>
      </p:sp>
      <p:grpSp>
        <p:nvGrpSpPr>
          <p:cNvPr id="22" name="Group 21"/>
          <p:cNvGrpSpPr/>
          <p:nvPr/>
        </p:nvGrpSpPr>
        <p:grpSpPr>
          <a:xfrm>
            <a:off x="4682731" y="4483699"/>
            <a:ext cx="616989" cy="612000"/>
            <a:chOff x="8418046" y="4183481"/>
            <a:chExt cx="616989" cy="612000"/>
          </a:xfrm>
        </p:grpSpPr>
        <p:sp>
          <p:nvSpPr>
            <p:cNvPr id="23" name="Rectangle 22"/>
            <p:cNvSpPr>
              <a:spLocks noChangeAspect="1"/>
            </p:cNvSpPr>
            <p:nvPr/>
          </p:nvSpPr>
          <p:spPr>
            <a:xfrm>
              <a:off x="8424256" y="4183481"/>
              <a:ext cx="610779"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65000"/>
                  </a:schemeClr>
                </a:solidFill>
              </a:endParaRPr>
            </a:p>
          </p:txBody>
        </p:sp>
        <p:cxnSp>
          <p:nvCxnSpPr>
            <p:cNvPr id="24" name="Straight Connector 23"/>
            <p:cNvCxnSpPr/>
            <p:nvPr/>
          </p:nvCxnSpPr>
          <p:spPr>
            <a:xfrm>
              <a:off x="8418046" y="4738314"/>
              <a:ext cx="604800" cy="0"/>
            </a:xfrm>
            <a:prstGeom prst="line">
              <a:avLst/>
            </a:prstGeom>
            <a:ln w="101600">
              <a:solidFill>
                <a:schemeClr val="accent3">
                  <a:lumMod val="75000"/>
                  <a:alpha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682731" y="5206875"/>
            <a:ext cx="616989" cy="612000"/>
            <a:chOff x="8418046" y="4183481"/>
            <a:chExt cx="616989" cy="612000"/>
          </a:xfrm>
          <a:solidFill>
            <a:srgbClr val="B79998"/>
          </a:solidFill>
        </p:grpSpPr>
        <p:sp>
          <p:nvSpPr>
            <p:cNvPr id="26" name="Rectangle 25"/>
            <p:cNvSpPr>
              <a:spLocks noChangeAspect="1"/>
            </p:cNvSpPr>
            <p:nvPr/>
          </p:nvSpPr>
          <p:spPr>
            <a:xfrm>
              <a:off x="8424256" y="4183481"/>
              <a:ext cx="610779"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65000"/>
                  </a:schemeClr>
                </a:solidFill>
              </a:endParaRPr>
            </a:p>
          </p:txBody>
        </p:sp>
        <p:cxnSp>
          <p:nvCxnSpPr>
            <p:cNvPr id="27" name="Straight Connector 26"/>
            <p:cNvCxnSpPr/>
            <p:nvPr/>
          </p:nvCxnSpPr>
          <p:spPr>
            <a:xfrm>
              <a:off x="8418046" y="4738314"/>
              <a:ext cx="604800" cy="0"/>
            </a:xfrm>
            <a:prstGeom prst="line">
              <a:avLst/>
            </a:prstGeom>
            <a:grpFill/>
            <a:ln w="101600">
              <a:solidFill>
                <a:schemeClr val="accent4">
                  <a:lumMod val="75000"/>
                  <a:alpha val="85000"/>
                </a:schemeClr>
              </a:solidFill>
            </a:ln>
          </p:spPr>
          <p:style>
            <a:lnRef idx="1">
              <a:schemeClr val="accent1"/>
            </a:lnRef>
            <a:fillRef idx="0">
              <a:schemeClr val="accent1"/>
            </a:fillRef>
            <a:effectRef idx="0">
              <a:schemeClr val="accent1"/>
            </a:effectRef>
            <a:fontRef idx="minor">
              <a:schemeClr val="tx1"/>
            </a:fontRef>
          </p:style>
        </p:cxnSp>
      </p:grpSp>
      <p:sp>
        <p:nvSpPr>
          <p:cNvPr id="28" name="Oval 4"/>
          <p:cNvSpPr>
            <a:spLocks noChangeAspect="1"/>
          </p:cNvSpPr>
          <p:nvPr/>
        </p:nvSpPr>
        <p:spPr>
          <a:xfrm>
            <a:off x="4755229" y="5268107"/>
            <a:ext cx="450059" cy="4500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lvl="0" algn="ctr" defTabSz="1955800">
              <a:lnSpc>
                <a:spcPct val="90000"/>
              </a:lnSpc>
              <a:spcBef>
                <a:spcPct val="0"/>
              </a:spcBef>
              <a:spcAft>
                <a:spcPct val="35000"/>
              </a:spcAft>
            </a:pPr>
            <a:r>
              <a:rPr lang="id-ID" sz="2800" i="0" kern="1200" dirty="0" smtClean="0">
                <a:solidFill>
                  <a:schemeClr val="bg1">
                    <a:lumMod val="95000"/>
                  </a:schemeClr>
                </a:solidFill>
                <a:latin typeface="FontAwesome" pitchFamily="2" charset="0"/>
              </a:rPr>
              <a:t></a:t>
            </a:r>
            <a:endParaRPr lang="id-ID" sz="2400" i="0" kern="1200" dirty="0">
              <a:solidFill>
                <a:schemeClr val="bg1">
                  <a:lumMod val="95000"/>
                </a:schemeClr>
              </a:solidFill>
              <a:latin typeface="FontAwesome" pitchFamily="2" charset="0"/>
            </a:endParaRPr>
          </a:p>
        </p:txBody>
      </p:sp>
      <p:sp>
        <p:nvSpPr>
          <p:cNvPr id="29" name="Oval 4"/>
          <p:cNvSpPr>
            <a:spLocks noChangeAspect="1"/>
          </p:cNvSpPr>
          <p:nvPr/>
        </p:nvSpPr>
        <p:spPr>
          <a:xfrm>
            <a:off x="4793842" y="4543343"/>
            <a:ext cx="450059" cy="4500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lvl="0" algn="ctr" defTabSz="1955800">
              <a:lnSpc>
                <a:spcPct val="90000"/>
              </a:lnSpc>
              <a:spcBef>
                <a:spcPct val="0"/>
              </a:spcBef>
              <a:spcAft>
                <a:spcPct val="35000"/>
              </a:spcAft>
            </a:pPr>
            <a:r>
              <a:rPr lang="id-ID" sz="3200" dirty="0">
                <a:solidFill>
                  <a:schemeClr val="bg1">
                    <a:lumMod val="95000"/>
                  </a:schemeClr>
                </a:solidFill>
                <a:latin typeface="FontAwesome" pitchFamily="2" charset="0"/>
              </a:rPr>
              <a:t></a:t>
            </a:r>
            <a:endParaRPr lang="id-ID" sz="2400" kern="1200" dirty="0">
              <a:solidFill>
                <a:schemeClr val="bg1">
                  <a:lumMod val="95000"/>
                </a:schemeClr>
              </a:solidFill>
              <a:latin typeface="FontAwesome" pitchFamily="2" charset="0"/>
            </a:endParaRPr>
          </a:p>
        </p:txBody>
      </p:sp>
      <p:grpSp>
        <p:nvGrpSpPr>
          <p:cNvPr id="30" name="Group 29"/>
          <p:cNvGrpSpPr/>
          <p:nvPr/>
        </p:nvGrpSpPr>
        <p:grpSpPr>
          <a:xfrm>
            <a:off x="8177479" y="4479320"/>
            <a:ext cx="616989" cy="612000"/>
            <a:chOff x="8418046" y="4183481"/>
            <a:chExt cx="616989" cy="612000"/>
          </a:xfrm>
        </p:grpSpPr>
        <p:sp>
          <p:nvSpPr>
            <p:cNvPr id="31" name="Rectangle 30"/>
            <p:cNvSpPr>
              <a:spLocks noChangeAspect="1"/>
            </p:cNvSpPr>
            <p:nvPr/>
          </p:nvSpPr>
          <p:spPr>
            <a:xfrm>
              <a:off x="8424256" y="4183481"/>
              <a:ext cx="610779"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65000"/>
                  </a:schemeClr>
                </a:solidFill>
              </a:endParaRPr>
            </a:p>
          </p:txBody>
        </p:sp>
        <p:cxnSp>
          <p:nvCxnSpPr>
            <p:cNvPr id="32" name="Straight Connector 31"/>
            <p:cNvCxnSpPr/>
            <p:nvPr/>
          </p:nvCxnSpPr>
          <p:spPr>
            <a:xfrm>
              <a:off x="8418046" y="4738314"/>
              <a:ext cx="604800" cy="0"/>
            </a:xfrm>
            <a:prstGeom prst="line">
              <a:avLst/>
            </a:prstGeom>
            <a:ln w="101600">
              <a:solidFill>
                <a:schemeClr val="accent5">
                  <a:lumMod val="75000"/>
                  <a:alpha val="8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178591" y="5206875"/>
            <a:ext cx="610779" cy="612000"/>
            <a:chOff x="8424256" y="4183481"/>
            <a:chExt cx="610779" cy="612000"/>
          </a:xfrm>
          <a:solidFill>
            <a:schemeClr val="accent1">
              <a:lumMod val="50000"/>
            </a:schemeClr>
          </a:solidFill>
        </p:grpSpPr>
        <p:sp>
          <p:nvSpPr>
            <p:cNvPr id="34" name="Rectangle 33"/>
            <p:cNvSpPr>
              <a:spLocks noChangeAspect="1"/>
            </p:cNvSpPr>
            <p:nvPr/>
          </p:nvSpPr>
          <p:spPr>
            <a:xfrm>
              <a:off x="8424256" y="4183481"/>
              <a:ext cx="610779"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65000"/>
                  </a:schemeClr>
                </a:solidFill>
              </a:endParaRPr>
            </a:p>
          </p:txBody>
        </p:sp>
        <p:cxnSp>
          <p:nvCxnSpPr>
            <p:cNvPr id="35" name="Straight Connector 34"/>
            <p:cNvCxnSpPr/>
            <p:nvPr/>
          </p:nvCxnSpPr>
          <p:spPr>
            <a:xfrm>
              <a:off x="8427571" y="4738314"/>
              <a:ext cx="604800" cy="0"/>
            </a:xfrm>
            <a:prstGeom prst="line">
              <a:avLst/>
            </a:prstGeom>
            <a:grpFill/>
            <a:ln w="101600">
              <a:solidFill>
                <a:schemeClr val="accent6">
                  <a:lumMod val="75000"/>
                  <a:alpha val="85000"/>
                </a:schemeClr>
              </a:solidFill>
            </a:ln>
          </p:spPr>
          <p:style>
            <a:lnRef idx="1">
              <a:schemeClr val="accent1"/>
            </a:lnRef>
            <a:fillRef idx="0">
              <a:schemeClr val="accent1"/>
            </a:fillRef>
            <a:effectRef idx="0">
              <a:schemeClr val="accent1"/>
            </a:effectRef>
            <a:fontRef idx="minor">
              <a:schemeClr val="tx1"/>
            </a:fontRef>
          </p:style>
        </p:cxnSp>
      </p:grpSp>
      <p:sp>
        <p:nvSpPr>
          <p:cNvPr id="36" name="Freeform 27"/>
          <p:cNvSpPr>
            <a:spLocks noChangeAspect="1" noEditPoints="1"/>
          </p:cNvSpPr>
          <p:nvPr/>
        </p:nvSpPr>
        <p:spPr bwMode="auto">
          <a:xfrm>
            <a:off x="8334024" y="5346108"/>
            <a:ext cx="300000" cy="214379"/>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tx1">
                  <a:alpha val="75000"/>
                </a:schemeClr>
              </a:solidFill>
            </a:endParaRPr>
          </a:p>
        </p:txBody>
      </p:sp>
      <p:grpSp>
        <p:nvGrpSpPr>
          <p:cNvPr id="37" name="Group 36"/>
          <p:cNvGrpSpPr>
            <a:grpSpLocks noChangeAspect="1"/>
          </p:cNvGrpSpPr>
          <p:nvPr/>
        </p:nvGrpSpPr>
        <p:grpSpPr>
          <a:xfrm>
            <a:off x="8322590" y="4616628"/>
            <a:ext cx="321778" cy="251190"/>
            <a:chOff x="5838825" y="2538413"/>
            <a:chExt cx="490538" cy="396874"/>
          </a:xfrm>
          <a:solidFill>
            <a:schemeClr val="bg1"/>
          </a:solidFill>
        </p:grpSpPr>
        <p:sp>
          <p:nvSpPr>
            <p:cNvPr id="38"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Content Placeholder 2"/>
          <p:cNvSpPr txBox="1">
            <a:spLocks/>
          </p:cNvSpPr>
          <p:nvPr/>
        </p:nvSpPr>
        <p:spPr>
          <a:xfrm>
            <a:off x="1891061" y="4406750"/>
            <a:ext cx="2418721" cy="684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b="1" dirty="0" smtClean="0">
                <a:solidFill>
                  <a:schemeClr val="accent1"/>
                </a:solidFill>
                <a:ea typeface="Roboto" panose="02000000000000000000" pitchFamily="2" charset="0"/>
              </a:rPr>
              <a:t>DESIGN</a:t>
            </a:r>
          </a:p>
          <a:p>
            <a:pPr marL="0" indent="0">
              <a:buNone/>
            </a:pPr>
            <a:r>
              <a:rPr lang="en-US" sz="1000" dirty="0" err="1" smtClean="0">
                <a:solidFill>
                  <a:schemeClr val="bg1">
                    <a:lumMod val="65000"/>
                  </a:schemeClr>
                </a:solidFill>
                <a:ea typeface="Roboto" panose="02000000000000000000" pitchFamily="2" charset="0"/>
              </a:rPr>
              <a:t>Lorem</a:t>
            </a:r>
            <a:r>
              <a:rPr lang="en-US" sz="1000" dirty="0" smtClean="0">
                <a:solidFill>
                  <a:schemeClr val="bg1">
                    <a:lumMod val="65000"/>
                  </a:schemeClr>
                </a:solidFill>
                <a:ea typeface="Roboto" panose="02000000000000000000" pitchFamily="2" charset="0"/>
              </a:rPr>
              <a:t> </a:t>
            </a:r>
            <a:r>
              <a:rPr lang="en-US" sz="1000" dirty="0">
                <a:solidFill>
                  <a:schemeClr val="bg1">
                    <a:lumMod val="65000"/>
                  </a:schemeClr>
                </a:solidFill>
                <a:ea typeface="Roboto" panose="02000000000000000000" pitchFamily="2" charset="0"/>
              </a:rPr>
              <a:t>ipsum dolor sit amet, consectetur adipiscing elit. Fusce suscipit neque non </a:t>
            </a:r>
            <a:r>
              <a:rPr lang="en-US" sz="1000" dirty="0" err="1">
                <a:solidFill>
                  <a:schemeClr val="bg1">
                    <a:lumMod val="65000"/>
                  </a:schemeClr>
                </a:solidFill>
                <a:ea typeface="Roboto" panose="02000000000000000000" pitchFamily="2" charset="0"/>
              </a:rPr>
              <a:t>libero</a:t>
            </a:r>
            <a:r>
              <a:rPr lang="en-US" sz="1000" dirty="0">
                <a:solidFill>
                  <a:schemeClr val="bg1">
                    <a:lumMod val="65000"/>
                  </a:schemeClr>
                </a:solidFill>
                <a:ea typeface="Roboto" panose="02000000000000000000" pitchFamily="2" charset="0"/>
              </a:rPr>
              <a:t> </a:t>
            </a:r>
            <a:r>
              <a:rPr lang="en-US" sz="1000" dirty="0" err="1" smtClean="0">
                <a:solidFill>
                  <a:schemeClr val="bg1">
                    <a:lumMod val="65000"/>
                  </a:schemeClr>
                </a:solidFill>
                <a:ea typeface="Roboto" panose="02000000000000000000" pitchFamily="2" charset="0"/>
              </a:rPr>
              <a:t>aliquam</a:t>
            </a:r>
            <a:endParaRPr lang="en-US" sz="1000" dirty="0">
              <a:solidFill>
                <a:schemeClr val="bg1">
                  <a:lumMod val="65000"/>
                </a:schemeClr>
              </a:solidFill>
              <a:ea typeface="Roboto" panose="02000000000000000000" pitchFamily="2" charset="0"/>
            </a:endParaRPr>
          </a:p>
        </p:txBody>
      </p:sp>
      <p:sp>
        <p:nvSpPr>
          <p:cNvPr id="42" name="Content Placeholder 2"/>
          <p:cNvSpPr txBox="1">
            <a:spLocks/>
          </p:cNvSpPr>
          <p:nvPr/>
        </p:nvSpPr>
        <p:spPr>
          <a:xfrm>
            <a:off x="1896886" y="5120695"/>
            <a:ext cx="2418721" cy="684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b="1" dirty="0" smtClean="0">
                <a:solidFill>
                  <a:schemeClr val="accent2"/>
                </a:solidFill>
                <a:ea typeface="Roboto" panose="02000000000000000000" pitchFamily="2" charset="0"/>
              </a:rPr>
              <a:t>CHART</a:t>
            </a:r>
          </a:p>
          <a:p>
            <a:pPr marL="0" indent="0">
              <a:buNone/>
            </a:pPr>
            <a:r>
              <a:rPr lang="en-US" sz="1000" dirty="0" err="1" smtClean="0">
                <a:solidFill>
                  <a:schemeClr val="bg1">
                    <a:lumMod val="65000"/>
                  </a:schemeClr>
                </a:solidFill>
                <a:ea typeface="Roboto" panose="02000000000000000000" pitchFamily="2" charset="0"/>
              </a:rPr>
              <a:t>Lorem</a:t>
            </a:r>
            <a:r>
              <a:rPr lang="en-US" sz="1000" dirty="0" smtClean="0">
                <a:solidFill>
                  <a:schemeClr val="bg1">
                    <a:lumMod val="65000"/>
                  </a:schemeClr>
                </a:solidFill>
                <a:ea typeface="Roboto" panose="02000000000000000000" pitchFamily="2" charset="0"/>
              </a:rPr>
              <a:t> </a:t>
            </a:r>
            <a:r>
              <a:rPr lang="en-US" sz="1000" dirty="0">
                <a:solidFill>
                  <a:schemeClr val="bg1">
                    <a:lumMod val="65000"/>
                  </a:schemeClr>
                </a:solidFill>
                <a:ea typeface="Roboto" panose="02000000000000000000" pitchFamily="2" charset="0"/>
              </a:rPr>
              <a:t>ipsum dolor sit amet, consectetur adipiscing elit. Fusce suscipit neque non </a:t>
            </a:r>
            <a:r>
              <a:rPr lang="en-US" sz="1000" dirty="0" err="1">
                <a:solidFill>
                  <a:schemeClr val="bg1">
                    <a:lumMod val="65000"/>
                  </a:schemeClr>
                </a:solidFill>
                <a:ea typeface="Roboto" panose="02000000000000000000" pitchFamily="2" charset="0"/>
              </a:rPr>
              <a:t>libero</a:t>
            </a:r>
            <a:r>
              <a:rPr lang="en-US" sz="1000" dirty="0">
                <a:solidFill>
                  <a:schemeClr val="bg1">
                    <a:lumMod val="65000"/>
                  </a:schemeClr>
                </a:solidFill>
                <a:ea typeface="Roboto" panose="02000000000000000000" pitchFamily="2" charset="0"/>
              </a:rPr>
              <a:t> </a:t>
            </a:r>
            <a:r>
              <a:rPr lang="en-US" sz="1000" dirty="0" err="1" smtClean="0">
                <a:solidFill>
                  <a:schemeClr val="bg1">
                    <a:lumMod val="65000"/>
                  </a:schemeClr>
                </a:solidFill>
                <a:ea typeface="Roboto" panose="02000000000000000000" pitchFamily="2" charset="0"/>
              </a:rPr>
              <a:t>aliquam</a:t>
            </a:r>
            <a:endParaRPr lang="en-US" sz="1000" dirty="0">
              <a:solidFill>
                <a:schemeClr val="bg1">
                  <a:lumMod val="65000"/>
                </a:schemeClr>
              </a:solidFill>
              <a:ea typeface="Roboto" panose="02000000000000000000" pitchFamily="2" charset="0"/>
            </a:endParaRPr>
          </a:p>
        </p:txBody>
      </p:sp>
      <p:sp>
        <p:nvSpPr>
          <p:cNvPr id="43" name="Content Placeholder 2"/>
          <p:cNvSpPr txBox="1">
            <a:spLocks/>
          </p:cNvSpPr>
          <p:nvPr/>
        </p:nvSpPr>
        <p:spPr>
          <a:xfrm>
            <a:off x="5440756" y="4407654"/>
            <a:ext cx="2418721" cy="684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b="1" dirty="0" smtClean="0">
                <a:solidFill>
                  <a:schemeClr val="accent3"/>
                </a:solidFill>
                <a:ea typeface="Roboto" panose="02000000000000000000" pitchFamily="2" charset="0"/>
              </a:rPr>
              <a:t>EDITING</a:t>
            </a:r>
          </a:p>
          <a:p>
            <a:pPr marL="0" indent="0">
              <a:buNone/>
            </a:pPr>
            <a:r>
              <a:rPr lang="en-US" sz="1000" dirty="0" err="1" smtClean="0">
                <a:solidFill>
                  <a:schemeClr val="bg1">
                    <a:lumMod val="65000"/>
                  </a:schemeClr>
                </a:solidFill>
                <a:ea typeface="Roboto" panose="02000000000000000000" pitchFamily="2" charset="0"/>
              </a:rPr>
              <a:t>Lorem</a:t>
            </a:r>
            <a:r>
              <a:rPr lang="en-US" sz="1000" dirty="0" smtClean="0">
                <a:solidFill>
                  <a:schemeClr val="bg1">
                    <a:lumMod val="65000"/>
                  </a:schemeClr>
                </a:solidFill>
                <a:ea typeface="Roboto" panose="02000000000000000000" pitchFamily="2" charset="0"/>
              </a:rPr>
              <a:t> </a:t>
            </a:r>
            <a:r>
              <a:rPr lang="en-US" sz="1000" dirty="0">
                <a:solidFill>
                  <a:schemeClr val="bg1">
                    <a:lumMod val="65000"/>
                  </a:schemeClr>
                </a:solidFill>
                <a:ea typeface="Roboto" panose="02000000000000000000" pitchFamily="2" charset="0"/>
              </a:rPr>
              <a:t>ipsum dolor sit amet, consectetur adipiscing elit. Fusce suscipit neque non </a:t>
            </a:r>
            <a:r>
              <a:rPr lang="en-US" sz="1000" dirty="0" err="1">
                <a:solidFill>
                  <a:schemeClr val="bg1">
                    <a:lumMod val="65000"/>
                  </a:schemeClr>
                </a:solidFill>
                <a:ea typeface="Roboto" panose="02000000000000000000" pitchFamily="2" charset="0"/>
              </a:rPr>
              <a:t>libero</a:t>
            </a:r>
            <a:r>
              <a:rPr lang="en-US" sz="1000" dirty="0">
                <a:solidFill>
                  <a:schemeClr val="bg1">
                    <a:lumMod val="65000"/>
                  </a:schemeClr>
                </a:solidFill>
                <a:ea typeface="Roboto" panose="02000000000000000000" pitchFamily="2" charset="0"/>
              </a:rPr>
              <a:t> </a:t>
            </a:r>
            <a:r>
              <a:rPr lang="en-US" sz="1000" dirty="0" err="1" smtClean="0">
                <a:solidFill>
                  <a:schemeClr val="bg1">
                    <a:lumMod val="65000"/>
                  </a:schemeClr>
                </a:solidFill>
                <a:ea typeface="Roboto" panose="02000000000000000000" pitchFamily="2" charset="0"/>
              </a:rPr>
              <a:t>aliquam</a:t>
            </a:r>
            <a:endParaRPr lang="en-US" sz="1000" dirty="0">
              <a:solidFill>
                <a:schemeClr val="bg1">
                  <a:lumMod val="65000"/>
                </a:schemeClr>
              </a:solidFill>
              <a:ea typeface="Roboto" panose="02000000000000000000" pitchFamily="2" charset="0"/>
            </a:endParaRPr>
          </a:p>
        </p:txBody>
      </p:sp>
      <p:sp>
        <p:nvSpPr>
          <p:cNvPr id="44" name="Content Placeholder 2"/>
          <p:cNvSpPr txBox="1">
            <a:spLocks/>
          </p:cNvSpPr>
          <p:nvPr/>
        </p:nvSpPr>
        <p:spPr>
          <a:xfrm>
            <a:off x="5446581" y="5121599"/>
            <a:ext cx="2418721" cy="684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b="1" dirty="0" smtClean="0">
                <a:solidFill>
                  <a:schemeClr val="accent4"/>
                </a:solidFill>
                <a:ea typeface="Roboto" panose="02000000000000000000" pitchFamily="2" charset="0"/>
              </a:rPr>
              <a:t>AUDIO</a:t>
            </a:r>
          </a:p>
          <a:p>
            <a:pPr marL="0" indent="0">
              <a:buNone/>
            </a:pPr>
            <a:r>
              <a:rPr lang="en-US" sz="1000" dirty="0" err="1" smtClean="0">
                <a:solidFill>
                  <a:schemeClr val="bg1">
                    <a:lumMod val="65000"/>
                  </a:schemeClr>
                </a:solidFill>
                <a:ea typeface="Roboto" panose="02000000000000000000" pitchFamily="2" charset="0"/>
              </a:rPr>
              <a:t>Lorem</a:t>
            </a:r>
            <a:r>
              <a:rPr lang="en-US" sz="1000" dirty="0" smtClean="0">
                <a:solidFill>
                  <a:schemeClr val="bg1">
                    <a:lumMod val="65000"/>
                  </a:schemeClr>
                </a:solidFill>
                <a:ea typeface="Roboto" panose="02000000000000000000" pitchFamily="2" charset="0"/>
              </a:rPr>
              <a:t> </a:t>
            </a:r>
            <a:r>
              <a:rPr lang="en-US" sz="1000" dirty="0">
                <a:solidFill>
                  <a:schemeClr val="bg1">
                    <a:lumMod val="65000"/>
                  </a:schemeClr>
                </a:solidFill>
                <a:ea typeface="Roboto" panose="02000000000000000000" pitchFamily="2" charset="0"/>
              </a:rPr>
              <a:t>ipsum dolor sit amet, consectetur adipiscing elit. Fusce suscipit neque non </a:t>
            </a:r>
            <a:r>
              <a:rPr lang="en-US" sz="1000" dirty="0" err="1">
                <a:solidFill>
                  <a:schemeClr val="bg1">
                    <a:lumMod val="65000"/>
                  </a:schemeClr>
                </a:solidFill>
                <a:ea typeface="Roboto" panose="02000000000000000000" pitchFamily="2" charset="0"/>
              </a:rPr>
              <a:t>libero</a:t>
            </a:r>
            <a:r>
              <a:rPr lang="en-US" sz="1000" dirty="0">
                <a:solidFill>
                  <a:schemeClr val="bg1">
                    <a:lumMod val="65000"/>
                  </a:schemeClr>
                </a:solidFill>
                <a:ea typeface="Roboto" panose="02000000000000000000" pitchFamily="2" charset="0"/>
              </a:rPr>
              <a:t> </a:t>
            </a:r>
            <a:r>
              <a:rPr lang="en-US" sz="1000" dirty="0" err="1" smtClean="0">
                <a:solidFill>
                  <a:schemeClr val="bg1">
                    <a:lumMod val="65000"/>
                  </a:schemeClr>
                </a:solidFill>
                <a:ea typeface="Roboto" panose="02000000000000000000" pitchFamily="2" charset="0"/>
              </a:rPr>
              <a:t>aliquam</a:t>
            </a:r>
            <a:endParaRPr lang="en-US" sz="1000" dirty="0">
              <a:solidFill>
                <a:schemeClr val="bg1">
                  <a:lumMod val="65000"/>
                </a:schemeClr>
              </a:solidFill>
              <a:ea typeface="Roboto" panose="02000000000000000000" pitchFamily="2" charset="0"/>
            </a:endParaRPr>
          </a:p>
        </p:txBody>
      </p:sp>
      <p:sp>
        <p:nvSpPr>
          <p:cNvPr id="45" name="Content Placeholder 2"/>
          <p:cNvSpPr txBox="1">
            <a:spLocks/>
          </p:cNvSpPr>
          <p:nvPr/>
        </p:nvSpPr>
        <p:spPr>
          <a:xfrm>
            <a:off x="8923329" y="4406750"/>
            <a:ext cx="2418721" cy="684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b="1" dirty="0" smtClean="0">
                <a:solidFill>
                  <a:schemeClr val="accent5"/>
                </a:solidFill>
                <a:ea typeface="Roboto" panose="02000000000000000000" pitchFamily="2" charset="0"/>
              </a:rPr>
              <a:t>PHOTO</a:t>
            </a:r>
          </a:p>
          <a:p>
            <a:pPr marL="0" indent="0">
              <a:buNone/>
            </a:pPr>
            <a:r>
              <a:rPr lang="en-US" sz="1000" dirty="0" err="1" smtClean="0">
                <a:solidFill>
                  <a:schemeClr val="bg1">
                    <a:lumMod val="65000"/>
                  </a:schemeClr>
                </a:solidFill>
                <a:ea typeface="Roboto" panose="02000000000000000000" pitchFamily="2" charset="0"/>
              </a:rPr>
              <a:t>Lorem</a:t>
            </a:r>
            <a:r>
              <a:rPr lang="en-US" sz="1000" dirty="0" smtClean="0">
                <a:solidFill>
                  <a:schemeClr val="bg1">
                    <a:lumMod val="65000"/>
                  </a:schemeClr>
                </a:solidFill>
                <a:ea typeface="Roboto" panose="02000000000000000000" pitchFamily="2" charset="0"/>
              </a:rPr>
              <a:t> </a:t>
            </a:r>
            <a:r>
              <a:rPr lang="en-US" sz="1000" dirty="0">
                <a:solidFill>
                  <a:schemeClr val="bg1">
                    <a:lumMod val="65000"/>
                  </a:schemeClr>
                </a:solidFill>
                <a:ea typeface="Roboto" panose="02000000000000000000" pitchFamily="2" charset="0"/>
              </a:rPr>
              <a:t>ipsum dolor sit amet, consectetur adipiscing elit. Fusce suscipit neque non </a:t>
            </a:r>
            <a:r>
              <a:rPr lang="en-US" sz="1000" dirty="0" err="1">
                <a:solidFill>
                  <a:schemeClr val="bg1">
                    <a:lumMod val="65000"/>
                  </a:schemeClr>
                </a:solidFill>
                <a:ea typeface="Roboto" panose="02000000000000000000" pitchFamily="2" charset="0"/>
              </a:rPr>
              <a:t>libero</a:t>
            </a:r>
            <a:r>
              <a:rPr lang="en-US" sz="1000" dirty="0">
                <a:solidFill>
                  <a:schemeClr val="bg1">
                    <a:lumMod val="65000"/>
                  </a:schemeClr>
                </a:solidFill>
                <a:ea typeface="Roboto" panose="02000000000000000000" pitchFamily="2" charset="0"/>
              </a:rPr>
              <a:t> </a:t>
            </a:r>
            <a:r>
              <a:rPr lang="en-US" sz="1000" dirty="0" err="1" smtClean="0">
                <a:solidFill>
                  <a:schemeClr val="bg1">
                    <a:lumMod val="65000"/>
                  </a:schemeClr>
                </a:solidFill>
                <a:ea typeface="Roboto" panose="02000000000000000000" pitchFamily="2" charset="0"/>
              </a:rPr>
              <a:t>aliquam</a:t>
            </a:r>
            <a:endParaRPr lang="en-US" sz="1000" dirty="0">
              <a:solidFill>
                <a:schemeClr val="bg1">
                  <a:lumMod val="65000"/>
                </a:schemeClr>
              </a:solidFill>
              <a:ea typeface="Roboto" panose="02000000000000000000" pitchFamily="2" charset="0"/>
            </a:endParaRPr>
          </a:p>
        </p:txBody>
      </p:sp>
      <p:sp>
        <p:nvSpPr>
          <p:cNvPr id="46" name="Content Placeholder 2"/>
          <p:cNvSpPr txBox="1">
            <a:spLocks/>
          </p:cNvSpPr>
          <p:nvPr/>
        </p:nvSpPr>
        <p:spPr>
          <a:xfrm>
            <a:off x="8929154" y="5120695"/>
            <a:ext cx="2418721" cy="684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400" b="1" dirty="0" smtClean="0">
                <a:solidFill>
                  <a:schemeClr val="accent6"/>
                </a:solidFill>
                <a:ea typeface="Roboto" panose="02000000000000000000" pitchFamily="2" charset="0"/>
              </a:rPr>
              <a:t>FILM</a:t>
            </a:r>
          </a:p>
          <a:p>
            <a:pPr marL="0" indent="0">
              <a:buNone/>
            </a:pPr>
            <a:r>
              <a:rPr lang="en-US" sz="1000" dirty="0" err="1" smtClean="0">
                <a:solidFill>
                  <a:schemeClr val="bg1">
                    <a:lumMod val="65000"/>
                  </a:schemeClr>
                </a:solidFill>
                <a:ea typeface="Roboto" panose="02000000000000000000" pitchFamily="2" charset="0"/>
              </a:rPr>
              <a:t>Lorem</a:t>
            </a:r>
            <a:r>
              <a:rPr lang="en-US" sz="1000" dirty="0" smtClean="0">
                <a:solidFill>
                  <a:schemeClr val="bg1">
                    <a:lumMod val="65000"/>
                  </a:schemeClr>
                </a:solidFill>
                <a:ea typeface="Roboto" panose="02000000000000000000" pitchFamily="2" charset="0"/>
              </a:rPr>
              <a:t> </a:t>
            </a:r>
            <a:r>
              <a:rPr lang="en-US" sz="1000" dirty="0">
                <a:solidFill>
                  <a:schemeClr val="bg1">
                    <a:lumMod val="65000"/>
                  </a:schemeClr>
                </a:solidFill>
                <a:ea typeface="Roboto" panose="02000000000000000000" pitchFamily="2" charset="0"/>
              </a:rPr>
              <a:t>ipsum dolor sit amet, consectetur adipiscing elit. Fusce suscipit neque non </a:t>
            </a:r>
            <a:r>
              <a:rPr lang="en-US" sz="1000" dirty="0" err="1">
                <a:solidFill>
                  <a:schemeClr val="bg1">
                    <a:lumMod val="65000"/>
                  </a:schemeClr>
                </a:solidFill>
                <a:ea typeface="Roboto" panose="02000000000000000000" pitchFamily="2" charset="0"/>
              </a:rPr>
              <a:t>libero</a:t>
            </a:r>
            <a:r>
              <a:rPr lang="en-US" sz="1000" dirty="0">
                <a:solidFill>
                  <a:schemeClr val="bg1">
                    <a:lumMod val="65000"/>
                  </a:schemeClr>
                </a:solidFill>
                <a:ea typeface="Roboto" panose="02000000000000000000" pitchFamily="2" charset="0"/>
              </a:rPr>
              <a:t> </a:t>
            </a:r>
            <a:r>
              <a:rPr lang="en-US" sz="1000" dirty="0" err="1" smtClean="0">
                <a:solidFill>
                  <a:schemeClr val="bg1">
                    <a:lumMod val="65000"/>
                  </a:schemeClr>
                </a:solidFill>
                <a:ea typeface="Roboto" panose="02000000000000000000" pitchFamily="2" charset="0"/>
              </a:rPr>
              <a:t>aliquam</a:t>
            </a:r>
            <a:endParaRPr lang="en-US" sz="1000" dirty="0">
              <a:solidFill>
                <a:schemeClr val="bg1">
                  <a:lumMod val="65000"/>
                </a:schemeClr>
              </a:solidFill>
              <a:ea typeface="Roboto" panose="02000000000000000000" pitchFamily="2" charset="0"/>
            </a:endParaRPr>
          </a:p>
        </p:txBody>
      </p:sp>
      <p:cxnSp>
        <p:nvCxnSpPr>
          <p:cNvPr id="47" name="Straight Connector 46"/>
          <p:cNvCxnSpPr/>
          <p:nvPr/>
        </p:nvCxnSpPr>
        <p:spPr>
          <a:xfrm>
            <a:off x="1063048" y="4282283"/>
            <a:ext cx="10080000" cy="0"/>
          </a:xfrm>
          <a:prstGeom prst="line">
            <a:avLst/>
          </a:prstGeom>
          <a:ln w="1270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Content Placeholder 2"/>
          <p:cNvSpPr txBox="1">
            <a:spLocks/>
          </p:cNvSpPr>
          <p:nvPr/>
        </p:nvSpPr>
        <p:spPr>
          <a:xfrm>
            <a:off x="1977497" y="3877617"/>
            <a:ext cx="1800000" cy="259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400" b="1" dirty="0" smtClean="0">
                <a:solidFill>
                  <a:schemeClr val="tx1">
                    <a:lumMod val="65000"/>
                    <a:lumOff val="35000"/>
                  </a:schemeClr>
                </a:solidFill>
                <a:ea typeface="Roboto" panose="02000000000000000000" pitchFamily="2" charset="0"/>
              </a:rPr>
              <a:t>LAPTOP</a:t>
            </a:r>
            <a:endParaRPr lang="en-US" sz="1000" dirty="0">
              <a:solidFill>
                <a:schemeClr val="tx1">
                  <a:lumMod val="65000"/>
                  <a:lumOff val="35000"/>
                </a:schemeClr>
              </a:solidFill>
              <a:ea typeface="Roboto" panose="02000000000000000000" pitchFamily="2" charset="0"/>
            </a:endParaRPr>
          </a:p>
        </p:txBody>
      </p:sp>
      <p:sp>
        <p:nvSpPr>
          <p:cNvPr id="49" name="Content Placeholder 2"/>
          <p:cNvSpPr txBox="1">
            <a:spLocks/>
          </p:cNvSpPr>
          <p:nvPr/>
        </p:nvSpPr>
        <p:spPr>
          <a:xfrm>
            <a:off x="5854839" y="3900980"/>
            <a:ext cx="1800000" cy="259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400" b="1" dirty="0" smtClean="0">
                <a:solidFill>
                  <a:schemeClr val="tx1">
                    <a:lumMod val="65000"/>
                    <a:lumOff val="35000"/>
                  </a:schemeClr>
                </a:solidFill>
                <a:ea typeface="Roboto" panose="02000000000000000000" pitchFamily="2" charset="0"/>
              </a:rPr>
              <a:t>TABLET</a:t>
            </a:r>
            <a:endParaRPr lang="en-US" sz="1000" dirty="0">
              <a:solidFill>
                <a:schemeClr val="tx1">
                  <a:lumMod val="65000"/>
                  <a:lumOff val="35000"/>
                </a:schemeClr>
              </a:solidFill>
              <a:ea typeface="Roboto" panose="02000000000000000000" pitchFamily="2" charset="0"/>
            </a:endParaRPr>
          </a:p>
        </p:txBody>
      </p:sp>
      <p:sp>
        <p:nvSpPr>
          <p:cNvPr id="50" name="Content Placeholder 2"/>
          <p:cNvSpPr txBox="1">
            <a:spLocks/>
          </p:cNvSpPr>
          <p:nvPr/>
        </p:nvSpPr>
        <p:spPr>
          <a:xfrm>
            <a:off x="8716946" y="3875039"/>
            <a:ext cx="1800000" cy="259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400" b="1" dirty="0" smtClean="0">
                <a:solidFill>
                  <a:schemeClr val="tx1">
                    <a:lumMod val="65000"/>
                    <a:lumOff val="35000"/>
                  </a:schemeClr>
                </a:solidFill>
                <a:ea typeface="Roboto" panose="02000000000000000000" pitchFamily="2" charset="0"/>
              </a:rPr>
              <a:t>MOBILE</a:t>
            </a:r>
            <a:endParaRPr lang="en-US" sz="1000" dirty="0">
              <a:solidFill>
                <a:schemeClr val="tx1">
                  <a:lumMod val="65000"/>
                  <a:lumOff val="35000"/>
                </a:schemeClr>
              </a:solidFill>
              <a:ea typeface="Roboto" panose="02000000000000000000" pitchFamily="2" charset="0"/>
            </a:endParaRPr>
          </a:p>
        </p:txBody>
      </p:sp>
      <p:grpSp>
        <p:nvGrpSpPr>
          <p:cNvPr id="2" name="组合 1"/>
          <p:cNvGrpSpPr/>
          <p:nvPr/>
        </p:nvGrpSpPr>
        <p:grpSpPr>
          <a:xfrm>
            <a:off x="927123" y="1494313"/>
            <a:ext cx="4049492" cy="2509157"/>
            <a:chOff x="927123" y="1494313"/>
            <a:chExt cx="4049492" cy="2509157"/>
          </a:xfrm>
        </p:grpSpPr>
        <p:grpSp>
          <p:nvGrpSpPr>
            <p:cNvPr id="11" name="Group 10"/>
            <p:cNvGrpSpPr>
              <a:grpSpLocks noChangeAspect="1"/>
            </p:cNvGrpSpPr>
            <p:nvPr/>
          </p:nvGrpSpPr>
          <p:grpSpPr>
            <a:xfrm>
              <a:off x="927123" y="1494313"/>
              <a:ext cx="4049492" cy="2509157"/>
              <a:chOff x="3683126" y="1810922"/>
              <a:chExt cx="5304773" cy="320040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p:blipFill>
            <p:spPr>
              <a:xfrm>
                <a:off x="3683126" y="1810922"/>
                <a:ext cx="5304773" cy="3200400"/>
              </a:xfrm>
              <a:prstGeom prst="rect">
                <a:avLst/>
              </a:prstGeom>
            </p:spPr>
          </p:pic>
          <p:sp>
            <p:nvSpPr>
              <p:cNvPr id="13" name="Rectangle 12"/>
              <p:cNvSpPr>
                <a:spLocks noChangeAspect="1"/>
              </p:cNvSpPr>
              <p:nvPr/>
            </p:nvSpPr>
            <p:spPr>
              <a:xfrm>
                <a:off x="4469432" y="2201450"/>
                <a:ext cx="3675889" cy="22859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364" y="1787725"/>
              <a:ext cx="2806055" cy="1842757"/>
            </a:xfrm>
            <a:prstGeom prst="rect">
              <a:avLst/>
            </a:prstGeom>
          </p:spPr>
        </p:pic>
      </p:grpSp>
      <p:grpSp>
        <p:nvGrpSpPr>
          <p:cNvPr id="3" name="组合 2"/>
          <p:cNvGrpSpPr/>
          <p:nvPr/>
        </p:nvGrpSpPr>
        <p:grpSpPr>
          <a:xfrm>
            <a:off x="5846592" y="1733136"/>
            <a:ext cx="1784141" cy="2166376"/>
            <a:chOff x="5846592" y="1733136"/>
            <a:chExt cx="1784141" cy="2166376"/>
          </a:xfrm>
        </p:grpSpPr>
        <p:grpSp>
          <p:nvGrpSpPr>
            <p:cNvPr id="8" name="Group 7"/>
            <p:cNvGrpSpPr>
              <a:grpSpLocks noChangeAspect="1"/>
            </p:cNvGrpSpPr>
            <p:nvPr/>
          </p:nvGrpSpPr>
          <p:grpSpPr>
            <a:xfrm>
              <a:off x="5846592" y="1733136"/>
              <a:ext cx="1784141" cy="2166376"/>
              <a:chOff x="781924" y="1653977"/>
              <a:chExt cx="2806595" cy="3417112"/>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354" t="8440" r="6203" b="10137"/>
              <a:stretch/>
            </p:blipFill>
            <p:spPr>
              <a:xfrm>
                <a:off x="781924" y="1653977"/>
                <a:ext cx="2806595" cy="3417112"/>
              </a:xfrm>
              <a:prstGeom prst="rect">
                <a:avLst/>
              </a:prstGeom>
            </p:spPr>
          </p:pic>
          <p:sp>
            <p:nvSpPr>
              <p:cNvPr id="10" name="Rectangle 9"/>
              <p:cNvSpPr/>
              <p:nvPr/>
            </p:nvSpPr>
            <p:spPr>
              <a:xfrm>
                <a:off x="1217118" y="2041768"/>
                <a:ext cx="1986396" cy="26227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图片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1715" y="1956409"/>
              <a:ext cx="1275605" cy="1702998"/>
            </a:xfrm>
            <a:prstGeom prst="rect">
              <a:avLst/>
            </a:prstGeom>
          </p:spPr>
        </p:pic>
      </p:grpSp>
      <p:grpSp>
        <p:nvGrpSpPr>
          <p:cNvPr id="54" name="组合 53"/>
          <p:cNvGrpSpPr/>
          <p:nvPr/>
        </p:nvGrpSpPr>
        <p:grpSpPr>
          <a:xfrm>
            <a:off x="8960678" y="2058816"/>
            <a:ext cx="1297208" cy="1774261"/>
            <a:chOff x="8960678" y="2058816"/>
            <a:chExt cx="1297208" cy="1774261"/>
          </a:xfrm>
        </p:grpSpPr>
        <p:grpSp>
          <p:nvGrpSpPr>
            <p:cNvPr id="5" name="Group 4"/>
            <p:cNvGrpSpPr>
              <a:grpSpLocks noChangeAspect="1"/>
            </p:cNvGrpSpPr>
            <p:nvPr/>
          </p:nvGrpSpPr>
          <p:grpSpPr>
            <a:xfrm>
              <a:off x="8960678" y="2058816"/>
              <a:ext cx="1297208" cy="1774261"/>
              <a:chOff x="6609630" y="1974710"/>
              <a:chExt cx="2124266" cy="288036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630" y="1974710"/>
                <a:ext cx="2124266" cy="2880360"/>
              </a:xfrm>
              <a:prstGeom prst="rect">
                <a:avLst/>
              </a:prstGeom>
            </p:spPr>
          </p:pic>
          <p:sp>
            <p:nvSpPr>
              <p:cNvPr id="7" name="Rectangle 6"/>
              <p:cNvSpPr/>
              <p:nvPr/>
            </p:nvSpPr>
            <p:spPr>
              <a:xfrm>
                <a:off x="7081732" y="2296813"/>
                <a:ext cx="1205161" cy="2089580"/>
              </a:xfrm>
              <a:prstGeom prst="rect">
                <a:avLst/>
              </a:prstGeom>
              <a:solidFill>
                <a:schemeClr val="bg1">
                  <a:lumMod val="50000"/>
                </a:schemeClr>
              </a:solidFill>
              <a:ln>
                <a:noFill/>
              </a:ln>
              <a:effectLst>
                <a:innerShdw blurRad="63500">
                  <a:prstClr val="black">
                    <a:alpha val="58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Ubuntu" panose="020B0504030602030204" pitchFamily="34" charset="0"/>
                </a:endParaRPr>
              </a:p>
            </p:txBody>
          </p:sp>
        </p:grpSp>
        <p:pic>
          <p:nvPicPr>
            <p:cNvPr id="53" name="图片 52"/>
            <p:cNvPicPr>
              <a:picLocks noChangeAspect="1"/>
            </p:cNvPicPr>
            <p:nvPr/>
          </p:nvPicPr>
          <p:blipFill rotWithShape="1">
            <a:blip r:embed="rId7" cstate="print">
              <a:extLst>
                <a:ext uri="{28A0092B-C50C-407E-A947-70E740481C1C}">
                  <a14:useLocalDpi xmlns:a14="http://schemas.microsoft.com/office/drawing/2010/main" val="0"/>
                </a:ext>
              </a:extLst>
            </a:blip>
            <a:srcRect t="23663" r="64485"/>
            <a:stretch/>
          </p:blipFill>
          <p:spPr>
            <a:xfrm>
              <a:off x="9248973" y="2257227"/>
              <a:ext cx="741693" cy="1287152"/>
            </a:xfrm>
            <a:prstGeom prst="rect">
              <a:avLst/>
            </a:prstGeom>
          </p:spPr>
        </p:pic>
      </p:grpSp>
    </p:spTree>
    <p:extLst>
      <p:ext uri="{BB962C8B-B14F-4D97-AF65-F5344CB8AC3E}">
        <p14:creationId xmlns:p14="http://schemas.microsoft.com/office/powerpoint/2010/main" val="1608616119"/>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30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30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300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30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nodeType="withEffect">
                                  <p:stCondLst>
                                    <p:cond delay="30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par>
                                <p:cTn id="39" presetID="53" presetClass="entr" presetSubtype="16" fill="hold" nodeType="withEffect">
                                  <p:stCondLst>
                                    <p:cond delay="30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par>
                                <p:cTn id="44" presetID="53" presetClass="entr" presetSubtype="16" fill="hold" grpId="0" nodeType="withEffect">
                                  <p:stCondLst>
                                    <p:cond delay="40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40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400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53" presetClass="entr" presetSubtype="16" fill="hold" grpId="0" nodeType="withEffect">
                                  <p:stCondLst>
                                    <p:cond delay="400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par>
                                <p:cTn id="64" presetID="53" presetClass="entr" presetSubtype="16" fill="hold" grpId="0" nodeType="withEffect">
                                  <p:stCondLst>
                                    <p:cond delay="400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par>
                                <p:cTn id="69" presetID="53" presetClass="entr" presetSubtype="16" fill="hold" nodeType="withEffect">
                                  <p:stCondLst>
                                    <p:cond delay="400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par>
                                <p:cTn id="74" presetID="2" presetClass="entr" presetSubtype="4" fill="hold" grpId="0" nodeType="withEffect">
                                  <p:stCondLst>
                                    <p:cond delay="450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4500"/>
                                  </p:stCondLst>
                                  <p:childTnLst>
                                    <p:set>
                                      <p:cBhvr>
                                        <p:cTn id="79" dur="1" fill="hold">
                                          <p:stCondLst>
                                            <p:cond delay="0"/>
                                          </p:stCondLst>
                                        </p:cTn>
                                        <p:tgtEl>
                                          <p:spTgt spid="42"/>
                                        </p:tgtEl>
                                        <p:attrNameLst>
                                          <p:attrName>style.visibility</p:attrName>
                                        </p:attrNameLst>
                                      </p:cBhvr>
                                      <p:to>
                                        <p:strVal val="visible"/>
                                      </p:to>
                                    </p:set>
                                    <p:anim calcmode="lin" valueType="num">
                                      <p:cBhvr additive="base">
                                        <p:cTn id="80" dur="500" fill="hold"/>
                                        <p:tgtEl>
                                          <p:spTgt spid="42"/>
                                        </p:tgtEl>
                                        <p:attrNameLst>
                                          <p:attrName>ppt_x</p:attrName>
                                        </p:attrNameLst>
                                      </p:cBhvr>
                                      <p:tavLst>
                                        <p:tav tm="0">
                                          <p:val>
                                            <p:strVal val="#ppt_x"/>
                                          </p:val>
                                        </p:tav>
                                        <p:tav tm="100000">
                                          <p:val>
                                            <p:strVal val="#ppt_x"/>
                                          </p:val>
                                        </p:tav>
                                      </p:tavLst>
                                    </p:anim>
                                    <p:anim calcmode="lin" valueType="num">
                                      <p:cBhvr additive="base">
                                        <p:cTn id="81" dur="500" fill="hold"/>
                                        <p:tgtEl>
                                          <p:spTgt spid="42"/>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450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450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500" fill="hold"/>
                                        <p:tgtEl>
                                          <p:spTgt spid="44"/>
                                        </p:tgtEl>
                                        <p:attrNameLst>
                                          <p:attrName>ppt_x</p:attrName>
                                        </p:attrNameLst>
                                      </p:cBhvr>
                                      <p:tavLst>
                                        <p:tav tm="0">
                                          <p:val>
                                            <p:strVal val="#ppt_x"/>
                                          </p:val>
                                        </p:tav>
                                        <p:tav tm="100000">
                                          <p:val>
                                            <p:strVal val="#ppt_x"/>
                                          </p:val>
                                        </p:tav>
                                      </p:tavLst>
                                    </p:anim>
                                    <p:anim calcmode="lin" valueType="num">
                                      <p:cBhvr additive="base">
                                        <p:cTn id="89" dur="500" fill="hold"/>
                                        <p:tgtEl>
                                          <p:spTgt spid="4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450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fill="hold"/>
                                        <p:tgtEl>
                                          <p:spTgt spid="45"/>
                                        </p:tgtEl>
                                        <p:attrNameLst>
                                          <p:attrName>ppt_x</p:attrName>
                                        </p:attrNameLst>
                                      </p:cBhvr>
                                      <p:tavLst>
                                        <p:tav tm="0">
                                          <p:val>
                                            <p:strVal val="#ppt_x"/>
                                          </p:val>
                                        </p:tav>
                                        <p:tav tm="100000">
                                          <p:val>
                                            <p:strVal val="#ppt_x"/>
                                          </p:val>
                                        </p:tav>
                                      </p:tavLst>
                                    </p:anim>
                                    <p:anim calcmode="lin" valueType="num">
                                      <p:cBhvr additive="base">
                                        <p:cTn id="93" dur="500" fill="hold"/>
                                        <p:tgtEl>
                                          <p:spTgt spid="4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450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500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500" fill="hold"/>
                                        <p:tgtEl>
                                          <p:spTgt spid="48"/>
                                        </p:tgtEl>
                                        <p:attrNameLst>
                                          <p:attrName>ppt_x</p:attrName>
                                        </p:attrNameLst>
                                      </p:cBhvr>
                                      <p:tavLst>
                                        <p:tav tm="0">
                                          <p:val>
                                            <p:strVal val="#ppt_x"/>
                                          </p:val>
                                        </p:tav>
                                        <p:tav tm="100000">
                                          <p:val>
                                            <p:strVal val="#ppt_x"/>
                                          </p:val>
                                        </p:tav>
                                      </p:tavLst>
                                    </p:anim>
                                    <p:anim calcmode="lin" valueType="num">
                                      <p:cBhvr additive="base">
                                        <p:cTn id="101" dur="50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500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ppt_x"/>
                                          </p:val>
                                        </p:tav>
                                        <p:tav tm="100000">
                                          <p:val>
                                            <p:strVal val="#ppt_x"/>
                                          </p:val>
                                        </p:tav>
                                      </p:tavLst>
                                    </p:anim>
                                    <p:anim calcmode="lin" valueType="num">
                                      <p:cBhvr additive="base">
                                        <p:cTn id="105" dur="500" fill="hold"/>
                                        <p:tgtEl>
                                          <p:spTgt spid="4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5000"/>
                                  </p:stCondLst>
                                  <p:childTnLst>
                                    <p:set>
                                      <p:cBhvr>
                                        <p:cTn id="107" dur="1" fill="hold">
                                          <p:stCondLst>
                                            <p:cond delay="0"/>
                                          </p:stCondLst>
                                        </p:cTn>
                                        <p:tgtEl>
                                          <p:spTgt spid="50"/>
                                        </p:tgtEl>
                                        <p:attrNameLst>
                                          <p:attrName>style.visibility</p:attrName>
                                        </p:attrNameLst>
                                      </p:cBhvr>
                                      <p:to>
                                        <p:strVal val="visible"/>
                                      </p:to>
                                    </p:set>
                                    <p:anim calcmode="lin" valueType="num">
                                      <p:cBhvr additive="base">
                                        <p:cTn id="108" dur="500" fill="hold"/>
                                        <p:tgtEl>
                                          <p:spTgt spid="50"/>
                                        </p:tgtEl>
                                        <p:attrNameLst>
                                          <p:attrName>ppt_x</p:attrName>
                                        </p:attrNameLst>
                                      </p:cBhvr>
                                      <p:tavLst>
                                        <p:tav tm="0">
                                          <p:val>
                                            <p:strVal val="#ppt_x"/>
                                          </p:val>
                                        </p:tav>
                                        <p:tav tm="100000">
                                          <p:val>
                                            <p:strVal val="#ppt_x"/>
                                          </p:val>
                                        </p:tav>
                                      </p:tavLst>
                                    </p:anim>
                                    <p:anim calcmode="lin" valueType="num">
                                      <p:cBhvr additive="base">
                                        <p:cTn id="109" dur="500" fill="hold"/>
                                        <p:tgtEl>
                                          <p:spTgt spid="50"/>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5500"/>
                                  </p:stCondLst>
                                  <p:childTnLst>
                                    <p:set>
                                      <p:cBhvr>
                                        <p:cTn id="111" dur="1" fill="hold">
                                          <p:stCondLst>
                                            <p:cond delay="0"/>
                                          </p:stCondLst>
                                        </p:cTn>
                                        <p:tgtEl>
                                          <p:spTgt spid="47"/>
                                        </p:tgtEl>
                                        <p:attrNameLst>
                                          <p:attrName>style.visibility</p:attrName>
                                        </p:attrNameLst>
                                      </p:cBhvr>
                                      <p:to>
                                        <p:strVal val="visible"/>
                                      </p:to>
                                    </p:set>
                                    <p:anim calcmode="lin" valueType="num">
                                      <p:cBhvr additive="base">
                                        <p:cTn id="112" dur="1000" fill="hold"/>
                                        <p:tgtEl>
                                          <p:spTgt spid="47"/>
                                        </p:tgtEl>
                                        <p:attrNameLst>
                                          <p:attrName>ppt_x</p:attrName>
                                        </p:attrNameLst>
                                      </p:cBhvr>
                                      <p:tavLst>
                                        <p:tav tm="0">
                                          <p:val>
                                            <p:strVal val="#ppt_x"/>
                                          </p:val>
                                        </p:tav>
                                        <p:tav tm="100000">
                                          <p:val>
                                            <p:strVal val="#ppt_x"/>
                                          </p:val>
                                        </p:tav>
                                      </p:tavLst>
                                    </p:anim>
                                    <p:anim calcmode="lin" valueType="num">
                                      <p:cBhvr additive="base">
                                        <p:cTn id="113" dur="1000" fill="hold"/>
                                        <p:tgtEl>
                                          <p:spTgt spid="47"/>
                                        </p:tgtEl>
                                        <p:attrNameLst>
                                          <p:attrName>ppt_y</p:attrName>
                                        </p:attrNameLst>
                                      </p:cBhvr>
                                      <p:tavLst>
                                        <p:tav tm="0">
                                          <p:val>
                                            <p:strVal val="1+#ppt_h/2"/>
                                          </p:val>
                                        </p:tav>
                                        <p:tav tm="100000">
                                          <p:val>
                                            <p:strVal val="#ppt_y"/>
                                          </p:val>
                                        </p:tav>
                                      </p:tavLst>
                                    </p:anim>
                                  </p:childTnLst>
                                </p:cTn>
                              </p:par>
                              <p:par>
                                <p:cTn id="114" presetID="42" presetClass="entr" presetSubtype="0" fill="hold" nodeType="withEffect">
                                  <p:stCondLst>
                                    <p:cond delay="1000"/>
                                  </p:stCondLst>
                                  <p:childTnLst>
                                    <p:set>
                                      <p:cBhvr>
                                        <p:cTn id="115" dur="1" fill="hold">
                                          <p:stCondLst>
                                            <p:cond delay="0"/>
                                          </p:stCondLst>
                                        </p:cTn>
                                        <p:tgtEl>
                                          <p:spTgt spid="3"/>
                                        </p:tgtEl>
                                        <p:attrNameLst>
                                          <p:attrName>style.visibility</p:attrName>
                                        </p:attrNameLst>
                                      </p:cBhvr>
                                      <p:to>
                                        <p:strVal val="visible"/>
                                      </p:to>
                                    </p:set>
                                    <p:animEffect transition="in" filter="fade">
                                      <p:cBhvr>
                                        <p:cTn id="116" dur="750"/>
                                        <p:tgtEl>
                                          <p:spTgt spid="3"/>
                                        </p:tgtEl>
                                      </p:cBhvr>
                                    </p:animEffect>
                                    <p:anim calcmode="lin" valueType="num">
                                      <p:cBhvr>
                                        <p:cTn id="117" dur="750" fill="hold"/>
                                        <p:tgtEl>
                                          <p:spTgt spid="3"/>
                                        </p:tgtEl>
                                        <p:attrNameLst>
                                          <p:attrName>ppt_x</p:attrName>
                                        </p:attrNameLst>
                                      </p:cBhvr>
                                      <p:tavLst>
                                        <p:tav tm="0">
                                          <p:val>
                                            <p:strVal val="#ppt_x"/>
                                          </p:val>
                                        </p:tav>
                                        <p:tav tm="100000">
                                          <p:val>
                                            <p:strVal val="#ppt_x"/>
                                          </p:val>
                                        </p:tav>
                                      </p:tavLst>
                                    </p:anim>
                                    <p:anim calcmode="lin" valueType="num">
                                      <p:cBhvr>
                                        <p:cTn id="118" dur="750" fill="hold"/>
                                        <p:tgtEl>
                                          <p:spTgt spid="3"/>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100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750"/>
                                        <p:tgtEl>
                                          <p:spTgt spid="54"/>
                                        </p:tgtEl>
                                      </p:cBhvr>
                                    </p:animEffect>
                                    <p:anim calcmode="lin" valueType="num">
                                      <p:cBhvr>
                                        <p:cTn id="122" dur="750" fill="hold"/>
                                        <p:tgtEl>
                                          <p:spTgt spid="54"/>
                                        </p:tgtEl>
                                        <p:attrNameLst>
                                          <p:attrName>ppt_x</p:attrName>
                                        </p:attrNameLst>
                                      </p:cBhvr>
                                      <p:tavLst>
                                        <p:tav tm="0">
                                          <p:val>
                                            <p:strVal val="#ppt_x"/>
                                          </p:val>
                                        </p:tav>
                                        <p:tav tm="100000">
                                          <p:val>
                                            <p:strVal val="#ppt_x"/>
                                          </p:val>
                                        </p:tav>
                                      </p:tavLst>
                                    </p:anim>
                                    <p:anim calcmode="lin" valueType="num">
                                      <p:cBhvr>
                                        <p:cTn id="123"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8" grpId="0"/>
      <p:bldP spid="29" grpId="0"/>
      <p:bldP spid="36" grpId="0" animBg="1"/>
      <p:bldP spid="41" grpId="0"/>
      <p:bldP spid="42" grpId="0"/>
      <p:bldP spid="43" grpId="0"/>
      <p:bldP spid="44" grpId="0"/>
      <p:bldP spid="45" grpId="0"/>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484" y="1776389"/>
            <a:ext cx="3885439" cy="2554235"/>
          </a:xfrm>
          <a:prstGeom prst="rect">
            <a:avLst/>
          </a:prstGeom>
        </p:spPr>
      </p:pic>
      <p:sp>
        <p:nvSpPr>
          <p:cNvPr id="6" name="矩形 5"/>
          <p:cNvSpPr/>
          <p:nvPr/>
        </p:nvSpPr>
        <p:spPr>
          <a:xfrm>
            <a:off x="7022432" y="1344862"/>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7" name="矩形 6"/>
          <p:cNvSpPr/>
          <p:nvPr/>
        </p:nvSpPr>
        <p:spPr>
          <a:xfrm>
            <a:off x="7022432" y="975530"/>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8" name="矩形 7"/>
          <p:cNvSpPr/>
          <p:nvPr/>
        </p:nvSpPr>
        <p:spPr>
          <a:xfrm>
            <a:off x="7022432" y="3714431"/>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9" name="矩形 8"/>
          <p:cNvSpPr/>
          <p:nvPr/>
        </p:nvSpPr>
        <p:spPr>
          <a:xfrm>
            <a:off x="7022432" y="3345099"/>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10" name="矩形 9"/>
          <p:cNvSpPr/>
          <p:nvPr/>
        </p:nvSpPr>
        <p:spPr>
          <a:xfrm>
            <a:off x="673769" y="5143031"/>
            <a:ext cx="10744200" cy="1338828"/>
          </a:xfrm>
          <a:prstGeom prst="rect">
            <a:avLst/>
          </a:prstGeom>
        </p:spPr>
        <p:txBody>
          <a:bodyPr wrap="square">
            <a:spAutoFit/>
          </a:bodyPr>
          <a:lstStyle/>
          <a:p>
            <a:pPr algn="ctr">
              <a:lnSpc>
                <a:spcPct val="150000"/>
              </a:lnSpc>
            </a:pPr>
            <a:r>
              <a:rPr lang="en-US" altLang="zh-CN" dirty="0">
                <a:solidFill>
                  <a:schemeClr val="bg1">
                    <a:lumMod val="65000"/>
                  </a:schemeClr>
                </a:solidFill>
                <a:ea typeface="Roboto" panose="02000000000000000000"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t>
            </a:r>
            <a:r>
              <a:rPr lang="en-US" altLang="zh-CN" dirty="0" err="1" smtClean="0">
                <a:solidFill>
                  <a:schemeClr val="bg1">
                    <a:lumMod val="65000"/>
                  </a:schemeClr>
                </a:solidFill>
                <a:ea typeface="Roboto" panose="02000000000000000000" pitchFamily="2" charset="0"/>
              </a:rPr>
              <a:t>anyt</a:t>
            </a:r>
            <a:endParaRPr lang="id-ID" altLang="zh-CN" dirty="0">
              <a:solidFill>
                <a:schemeClr val="bg1">
                  <a:lumMod val="65000"/>
                </a:schemeClr>
              </a:solidFill>
              <a:ea typeface="Roboto" panose="02000000000000000000" pitchFamily="2" charset="0"/>
            </a:endParaRPr>
          </a:p>
        </p:txBody>
      </p:sp>
    </p:spTree>
    <p:extLst>
      <p:ext uri="{BB962C8B-B14F-4D97-AF65-F5344CB8AC3E}">
        <p14:creationId xmlns:p14="http://schemas.microsoft.com/office/powerpoint/2010/main" val="1107832263"/>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0-#ppt_w/2"/>
                                          </p:val>
                                        </p:tav>
                                        <p:tav tm="100000">
                                          <p:val>
                                            <p:strVal val="#ppt_x"/>
                                          </p:val>
                                        </p:tav>
                                      </p:tavLst>
                                    </p:anim>
                                    <p:anim calcmode="lin" valueType="num">
                                      <p:cBhvr additive="base">
                                        <p:cTn id="17" dur="75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750"/>
                                        <p:tgtEl>
                                          <p:spTgt spid="6"/>
                                        </p:tgtEl>
                                      </p:cBhvr>
                                    </p:animEffect>
                                  </p:childTnLst>
                                </p:cTn>
                              </p:par>
                            </p:childTnLst>
                          </p:cTn>
                        </p:par>
                        <p:par>
                          <p:cTn id="22" fill="hold">
                            <p:stCondLst>
                              <p:cond delay="275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0-#ppt_w/2"/>
                                          </p:val>
                                        </p:tav>
                                        <p:tav tm="100000">
                                          <p:val>
                                            <p:strVal val="#ppt_x"/>
                                          </p:val>
                                        </p:tav>
                                      </p:tavLst>
                                    </p:anim>
                                    <p:anim calcmode="lin" valueType="num">
                                      <p:cBhvr additive="base">
                                        <p:cTn id="26" dur="7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750"/>
                                        <p:tgtEl>
                                          <p:spTgt spid="8"/>
                                        </p:tgtEl>
                                      </p:cBhvr>
                                    </p:animEffect>
                                  </p:childTnLst>
                                </p:cTn>
                              </p:par>
                            </p:childTnLst>
                          </p:cTn>
                        </p:par>
                        <p:par>
                          <p:cTn id="31" fill="hold">
                            <p:stCondLst>
                              <p:cond delay="425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250"/>
                                        <p:tgtEl>
                                          <p:spTgt spid="10"/>
                                        </p:tgtEl>
                                      </p:cBhvr>
                                    </p:animEffect>
                                    <p:anim calcmode="lin" valueType="num">
                                      <p:cBhvr>
                                        <p:cTn id="35" dur="1250" fill="hold"/>
                                        <p:tgtEl>
                                          <p:spTgt spid="10"/>
                                        </p:tgtEl>
                                        <p:attrNameLst>
                                          <p:attrName>ppt_x</p:attrName>
                                        </p:attrNameLst>
                                      </p:cBhvr>
                                      <p:tavLst>
                                        <p:tav tm="0">
                                          <p:val>
                                            <p:strVal val="#ppt_x"/>
                                          </p:val>
                                        </p:tav>
                                        <p:tav tm="100000">
                                          <p:val>
                                            <p:strVal val="#ppt_x"/>
                                          </p:val>
                                        </p:tav>
                                      </p:tavLst>
                                    </p:anim>
                                    <p:anim calcmode="lin" valueType="num">
                                      <p:cBhvr>
                                        <p:cTn id="36"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19578595">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41231" y="1070810"/>
            <a:ext cx="2779295" cy="1938992"/>
          </a:xfrm>
          <a:prstGeom prst="rect">
            <a:avLst/>
          </a:prstGeom>
          <a:noFill/>
        </p:spPr>
        <p:txBody>
          <a:bodyPr wrap="square" rtlCol="0">
            <a:spAutoFit/>
          </a:bodyPr>
          <a:lstStyle/>
          <a:p>
            <a:r>
              <a:rPr lang="en-US" altLang="zh-CN" sz="120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04</a:t>
            </a:r>
            <a:endParaRPr lang="zh-CN" altLang="en-US" sz="120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6" name="文本框 5"/>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7" name="矩形 6"/>
          <p:cNvSpPr/>
          <p:nvPr/>
        </p:nvSpPr>
        <p:spPr>
          <a:xfrm>
            <a:off x="3695343" y="4026521"/>
            <a:ext cx="4801314" cy="1938992"/>
          </a:xfrm>
          <a:prstGeom prst="rect">
            <a:avLst/>
          </a:prstGeom>
        </p:spPr>
        <p:txBody>
          <a:bodyPr wrap="none">
            <a:spAutoFit/>
          </a:bodyPr>
          <a:lstStyle/>
          <a:p>
            <a:r>
              <a:rPr lang="zh-CN" altLang="en-US" sz="6000" b="1" dirty="0" smtClean="0">
                <a:solidFill>
                  <a:srgbClr val="BDD7EE"/>
                </a:solidFill>
                <a:latin typeface="Arial Black" panose="020B0A04020102020204" pitchFamily="34" charset="0"/>
              </a:rPr>
              <a:t>下步工作计划</a:t>
            </a:r>
          </a:p>
          <a:p>
            <a:endParaRPr lang="zh-CN" altLang="en-US" sz="6000" b="1" dirty="0">
              <a:solidFill>
                <a:srgbClr val="BDD7EE"/>
              </a:solidFill>
              <a:latin typeface="Arial Black" panose="020B0A04020102020204" pitchFamily="34" charset="0"/>
            </a:endParaRPr>
          </a:p>
        </p:txBody>
      </p:sp>
      <p:sp>
        <p:nvSpPr>
          <p:cNvPr id="8" name="矩形 7"/>
          <p:cNvSpPr/>
          <p:nvPr/>
        </p:nvSpPr>
        <p:spPr>
          <a:xfrm>
            <a:off x="3048000" y="4933899"/>
            <a:ext cx="6096000" cy="584775"/>
          </a:xfrm>
          <a:prstGeom prst="rect">
            <a:avLst/>
          </a:prstGeom>
        </p:spPr>
        <p:txBody>
          <a:bodyPr>
            <a:spAutoFit/>
          </a:bodyPr>
          <a:lstStyle/>
          <a:p>
            <a:pPr algn="ctr"/>
            <a:r>
              <a:rPr lang="en-US" altLang="zh-CN" sz="1600" dirty="0">
                <a:solidFill>
                  <a:srgbClr val="BDD7EE"/>
                </a:solidFill>
                <a:latin typeface="Arial Black" panose="020B0A04020102020204" pitchFamily="34" charset="0"/>
                <a:ea typeface="Roboto" panose="02000000000000000000" pitchFamily="2" charset="0"/>
              </a:rPr>
              <a:t>Lorem ipsum dolor sit </a:t>
            </a:r>
            <a:r>
              <a:rPr lang="en-US" altLang="zh-CN" sz="1600" dirty="0" err="1">
                <a:solidFill>
                  <a:srgbClr val="BDD7EE"/>
                </a:solidFill>
                <a:latin typeface="Arial Black" panose="020B0A04020102020204" pitchFamily="34" charset="0"/>
                <a:ea typeface="Roboto" panose="02000000000000000000" pitchFamily="2" charset="0"/>
              </a:rPr>
              <a:t>amet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consectetur</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adipiscing</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elit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Fusce</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suscipit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neque</a:t>
            </a:r>
            <a:r>
              <a:rPr lang="en-US" altLang="zh-CN" sz="1600" dirty="0">
                <a:solidFill>
                  <a:srgbClr val="BDD7EE"/>
                </a:solidFill>
                <a:latin typeface="Arial Black" panose="020B0A04020102020204" pitchFamily="34" charset="0"/>
                <a:ea typeface="Roboto" panose="02000000000000000000" pitchFamily="2" charset="0"/>
              </a:rPr>
              <a:t> non </a:t>
            </a:r>
            <a:endParaRPr lang="zh-CN" altLang="en-US" sz="1600" dirty="0">
              <a:solidFill>
                <a:srgbClr val="BDD7EE"/>
              </a:solidFill>
              <a:latin typeface="Arial Black" panose="020B0A04020102020204" pitchFamily="34" charset="0"/>
            </a:endParaRP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4800679"/>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8" presetClass="emph" presetSubtype="0" fill="hold" grpId="0" nodeType="withEffect">
                                  <p:stCondLst>
                                    <p:cond delay="500"/>
                                  </p:stCondLst>
                                  <p:childTnLst>
                                    <p:animRot by="21600000">
                                      <p:cBhvr>
                                        <p:cTn id="15" dur="3000" fill="hold"/>
                                        <p:tgtEl>
                                          <p:spTgt spid="4"/>
                                        </p:tgtEl>
                                        <p:attrNameLst>
                                          <p:attrName>r</p:attrName>
                                        </p:attrNameLst>
                                      </p:cBhvr>
                                    </p:animRot>
                                  </p:childTnLst>
                                </p:cTn>
                              </p:par>
                              <p:par>
                                <p:cTn id="16" presetID="8" presetClass="emph" presetSubtype="0" fill="hold" grpId="0" nodeType="withEffect">
                                  <p:stCondLst>
                                    <p:cond delay="750"/>
                                  </p:stCondLst>
                                  <p:childTnLst>
                                    <p:animRot by="-21600000">
                                      <p:cBhvr>
                                        <p:cTn id="17" dur="2500" fill="hold"/>
                                        <p:tgtEl>
                                          <p:spTgt spid="9"/>
                                        </p:tgtEl>
                                        <p:attrNameLst>
                                          <p:attrName>r</p:attrName>
                                        </p:attrNameLst>
                                      </p:cBhvr>
                                    </p:animRot>
                                  </p:childTnLst>
                                </p:cTn>
                              </p:par>
                              <p:par>
                                <p:cTn id="18" presetID="42" presetClass="entr" presetSubtype="0"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graphicFrame>
        <p:nvGraphicFramePr>
          <p:cNvPr id="3" name="Diagram 5"/>
          <p:cNvGraphicFramePr/>
          <p:nvPr>
            <p:extLst>
              <p:ext uri="{D42A27DB-BD31-4B8C-83A1-F6EECF244321}">
                <p14:modId xmlns:p14="http://schemas.microsoft.com/office/powerpoint/2010/main" val="1695432486"/>
              </p:ext>
            </p:extLst>
          </p:nvPr>
        </p:nvGraphicFramePr>
        <p:xfrm>
          <a:off x="4615766" y="1361416"/>
          <a:ext cx="7576234" cy="408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KSO_Shape"/>
          <p:cNvSpPr>
            <a:spLocks/>
          </p:cNvSpPr>
          <p:nvPr/>
        </p:nvSpPr>
        <p:spPr bwMode="auto">
          <a:xfrm>
            <a:off x="1900989" y="1680399"/>
            <a:ext cx="1925053" cy="2844906"/>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587297"/>
          </a:solidFill>
          <a:extLst/>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rgbClr val="FFFFFF"/>
              </a:solidFill>
              <a:latin typeface="Calibri" panose="020F0502020204030204" pitchFamily="34" charset="0"/>
              <a:ea typeface="宋体" panose="02010600030101010101" pitchFamily="2" charset="-122"/>
            </a:endParaRPr>
          </a:p>
        </p:txBody>
      </p:sp>
      <p:sp>
        <p:nvSpPr>
          <p:cNvPr id="2" name="矩形 1"/>
          <p:cNvSpPr/>
          <p:nvPr/>
        </p:nvSpPr>
        <p:spPr>
          <a:xfrm>
            <a:off x="4675926" y="3332747"/>
            <a:ext cx="545781" cy="1080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21707" y="1907414"/>
            <a:ext cx="914400" cy="707886"/>
          </a:xfrm>
          <a:prstGeom prst="rect">
            <a:avLst/>
          </a:prstGeom>
          <a:noFill/>
        </p:spPr>
        <p:txBody>
          <a:bodyPr wrap="square" rtlCol="0">
            <a:spAutoFit/>
          </a:bodyPr>
          <a:lstStyle/>
          <a:p>
            <a:r>
              <a:rPr lang="en-US" altLang="zh-CN" sz="4000" b="1" dirty="0" smtClean="0">
                <a:solidFill>
                  <a:srgbClr val="B7D3EC"/>
                </a:solidFill>
              </a:rPr>
              <a:t>01</a:t>
            </a:r>
            <a:endParaRPr lang="zh-CN" altLang="en-US" sz="4000" b="1" dirty="0">
              <a:solidFill>
                <a:srgbClr val="B7D3EC"/>
              </a:solidFill>
            </a:endParaRPr>
          </a:p>
        </p:txBody>
      </p:sp>
      <p:sp>
        <p:nvSpPr>
          <p:cNvPr id="11" name="文本框 10"/>
          <p:cNvSpPr txBox="1"/>
          <p:nvPr/>
        </p:nvSpPr>
        <p:spPr>
          <a:xfrm>
            <a:off x="5446296" y="3034193"/>
            <a:ext cx="914400" cy="707886"/>
          </a:xfrm>
          <a:prstGeom prst="rect">
            <a:avLst/>
          </a:prstGeom>
          <a:noFill/>
        </p:spPr>
        <p:txBody>
          <a:bodyPr wrap="square" rtlCol="0">
            <a:spAutoFit/>
          </a:bodyPr>
          <a:lstStyle/>
          <a:p>
            <a:r>
              <a:rPr lang="en-US" altLang="zh-CN" sz="4000" b="1" dirty="0" smtClean="0">
                <a:solidFill>
                  <a:srgbClr val="B7D3EC"/>
                </a:solidFill>
              </a:rPr>
              <a:t>02</a:t>
            </a:r>
            <a:endParaRPr lang="zh-CN" altLang="en-US" sz="4000" b="1" dirty="0">
              <a:solidFill>
                <a:srgbClr val="B7D3EC"/>
              </a:solidFill>
            </a:endParaRPr>
          </a:p>
        </p:txBody>
      </p:sp>
      <p:sp>
        <p:nvSpPr>
          <p:cNvPr id="12" name="文本框 11"/>
          <p:cNvSpPr txBox="1"/>
          <p:nvPr/>
        </p:nvSpPr>
        <p:spPr>
          <a:xfrm>
            <a:off x="5209678" y="4160973"/>
            <a:ext cx="914400" cy="707886"/>
          </a:xfrm>
          <a:prstGeom prst="rect">
            <a:avLst/>
          </a:prstGeom>
          <a:noFill/>
        </p:spPr>
        <p:txBody>
          <a:bodyPr wrap="square" rtlCol="0">
            <a:spAutoFit/>
          </a:bodyPr>
          <a:lstStyle/>
          <a:p>
            <a:r>
              <a:rPr lang="en-US" altLang="zh-CN" sz="4000" b="1" dirty="0" smtClean="0">
                <a:solidFill>
                  <a:srgbClr val="B7D3EC"/>
                </a:solidFill>
              </a:rPr>
              <a:t>03</a:t>
            </a:r>
            <a:endParaRPr lang="zh-CN" altLang="en-US" sz="4000" b="1" dirty="0">
              <a:solidFill>
                <a:srgbClr val="B7D3EC"/>
              </a:solidFill>
            </a:endParaRPr>
          </a:p>
        </p:txBody>
      </p:sp>
    </p:spTree>
    <p:extLst>
      <p:ext uri="{BB962C8B-B14F-4D97-AF65-F5344CB8AC3E}">
        <p14:creationId xmlns:p14="http://schemas.microsoft.com/office/powerpoint/2010/main" val="2725504066"/>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22" presetClass="entr" presetSubtype="8" fill="hold" grpId="0" nodeType="withEffect">
                                  <p:stCondLst>
                                    <p:cond delay="2000"/>
                                  </p:stCondLst>
                                  <p:childTnLst>
                                    <p:set>
                                      <p:cBhvr>
                                        <p:cTn id="13" dur="1" fill="hold">
                                          <p:stCondLst>
                                            <p:cond delay="0"/>
                                          </p:stCondLst>
                                        </p:cTn>
                                        <p:tgtEl>
                                          <p:spTgt spid="3">
                                            <p:graphicEl>
                                              <a:dgm id="{9CA5311C-F3F3-438E-B801-4EA70EB42938}"/>
                                            </p:graphicEl>
                                          </p:spTgt>
                                        </p:tgtEl>
                                        <p:attrNameLst>
                                          <p:attrName>style.visibility</p:attrName>
                                        </p:attrNameLst>
                                      </p:cBhvr>
                                      <p:to>
                                        <p:strVal val="visible"/>
                                      </p:to>
                                    </p:set>
                                    <p:animEffect transition="in" filter="wipe(left)">
                                      <p:cBhvr>
                                        <p:cTn id="14" dur="500"/>
                                        <p:tgtEl>
                                          <p:spTgt spid="3">
                                            <p:graphicEl>
                                              <a:dgm id="{9CA5311C-F3F3-438E-B801-4EA70EB42938}"/>
                                            </p:graphicEl>
                                          </p:spTgt>
                                        </p:tgtEl>
                                      </p:cBhvr>
                                    </p:animEffect>
                                  </p:childTnLst>
                                </p:cTn>
                              </p:par>
                              <p:par>
                                <p:cTn id="15" presetID="22" presetClass="entr" presetSubtype="8" fill="hold" grpId="0" nodeType="withEffect">
                                  <p:stCondLst>
                                    <p:cond delay="2500"/>
                                  </p:stCondLst>
                                  <p:childTnLst>
                                    <p:set>
                                      <p:cBhvr>
                                        <p:cTn id="16" dur="1" fill="hold">
                                          <p:stCondLst>
                                            <p:cond delay="0"/>
                                          </p:stCondLst>
                                        </p:cTn>
                                        <p:tgtEl>
                                          <p:spTgt spid="3">
                                            <p:graphicEl>
                                              <a:dgm id="{3A87B7BC-A8F6-4FA9-9633-16321F2F36FB}"/>
                                            </p:graphicEl>
                                          </p:spTgt>
                                        </p:tgtEl>
                                        <p:attrNameLst>
                                          <p:attrName>style.visibility</p:attrName>
                                        </p:attrNameLst>
                                      </p:cBhvr>
                                      <p:to>
                                        <p:strVal val="visible"/>
                                      </p:to>
                                    </p:set>
                                    <p:animEffect transition="in" filter="wipe(left)">
                                      <p:cBhvr>
                                        <p:cTn id="17" dur="500"/>
                                        <p:tgtEl>
                                          <p:spTgt spid="3">
                                            <p:graphicEl>
                                              <a:dgm id="{3A87B7BC-A8F6-4FA9-9633-16321F2F36FB}"/>
                                            </p:graphicEl>
                                          </p:spTgt>
                                        </p:tgtEl>
                                      </p:cBhvr>
                                    </p:animEffect>
                                  </p:childTnLst>
                                </p:cTn>
                              </p:par>
                              <p:par>
                                <p:cTn id="18" presetID="22" presetClass="entr" presetSubtype="8" fill="hold" grpId="0" nodeType="withEffect">
                                  <p:stCondLst>
                                    <p:cond delay="3000"/>
                                  </p:stCondLst>
                                  <p:childTnLst>
                                    <p:set>
                                      <p:cBhvr>
                                        <p:cTn id="19" dur="1" fill="hold">
                                          <p:stCondLst>
                                            <p:cond delay="0"/>
                                          </p:stCondLst>
                                        </p:cTn>
                                        <p:tgtEl>
                                          <p:spTgt spid="3">
                                            <p:graphicEl>
                                              <a:dgm id="{BCFC0A0D-5C26-4B0E-9B97-027EBA05534F}"/>
                                            </p:graphicEl>
                                          </p:spTgt>
                                        </p:tgtEl>
                                        <p:attrNameLst>
                                          <p:attrName>style.visibility</p:attrName>
                                        </p:attrNameLst>
                                      </p:cBhvr>
                                      <p:to>
                                        <p:strVal val="visible"/>
                                      </p:to>
                                    </p:set>
                                    <p:animEffect transition="in" filter="wipe(left)">
                                      <p:cBhvr>
                                        <p:cTn id="20" dur="500"/>
                                        <p:tgtEl>
                                          <p:spTgt spid="3">
                                            <p:graphicEl>
                                              <a:dgm id="{BCFC0A0D-5C26-4B0E-9B97-027EBA05534F}"/>
                                            </p:graphicEl>
                                          </p:spTgt>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3">
                                            <p:graphicEl>
                                              <a:dgm id="{F47FA197-DA62-465B-B9A8-DFA36447A975}"/>
                                            </p:graphicEl>
                                          </p:spTgt>
                                        </p:tgtEl>
                                        <p:attrNameLst>
                                          <p:attrName>style.visibility</p:attrName>
                                        </p:attrNameLst>
                                      </p:cBhvr>
                                      <p:to>
                                        <p:strVal val="visible"/>
                                      </p:to>
                                    </p:set>
                                    <p:animEffect transition="in" filter="wipe(left)">
                                      <p:cBhvr>
                                        <p:cTn id="23" dur="500"/>
                                        <p:tgtEl>
                                          <p:spTgt spid="3">
                                            <p:graphicEl>
                                              <a:dgm id="{F47FA197-DA62-465B-B9A8-DFA36447A975}"/>
                                            </p:graphicEl>
                                          </p:spTgt>
                                        </p:tgtEl>
                                      </p:cBhvr>
                                    </p:animEffect>
                                  </p:childTnLst>
                                </p:cTn>
                              </p:par>
                              <p:par>
                                <p:cTn id="24" presetID="22" presetClass="entr" presetSubtype="8" fill="hold" grpId="0" nodeType="withEffect">
                                  <p:stCondLst>
                                    <p:cond delay="4000"/>
                                  </p:stCondLst>
                                  <p:childTnLst>
                                    <p:set>
                                      <p:cBhvr>
                                        <p:cTn id="25" dur="1" fill="hold">
                                          <p:stCondLst>
                                            <p:cond delay="0"/>
                                          </p:stCondLst>
                                        </p:cTn>
                                        <p:tgtEl>
                                          <p:spTgt spid="3">
                                            <p:graphicEl>
                                              <a:dgm id="{3503E521-6B50-4E2C-8EEC-B8CBD7140168}"/>
                                            </p:graphicEl>
                                          </p:spTgt>
                                        </p:tgtEl>
                                        <p:attrNameLst>
                                          <p:attrName>style.visibility</p:attrName>
                                        </p:attrNameLst>
                                      </p:cBhvr>
                                      <p:to>
                                        <p:strVal val="visible"/>
                                      </p:to>
                                    </p:set>
                                    <p:animEffect transition="in" filter="wipe(left)">
                                      <p:cBhvr>
                                        <p:cTn id="26" dur="500"/>
                                        <p:tgtEl>
                                          <p:spTgt spid="3">
                                            <p:graphicEl>
                                              <a:dgm id="{3503E521-6B50-4E2C-8EEC-B8CBD7140168}"/>
                                            </p:graphicEl>
                                          </p:spTgt>
                                        </p:tgtEl>
                                      </p:cBhvr>
                                    </p:animEffect>
                                  </p:childTnLst>
                                </p:cTn>
                              </p:par>
                              <p:par>
                                <p:cTn id="27" presetID="22" presetClass="entr" presetSubtype="8" fill="hold" grpId="0" nodeType="withEffect">
                                  <p:stCondLst>
                                    <p:cond delay="4500"/>
                                  </p:stCondLst>
                                  <p:childTnLst>
                                    <p:set>
                                      <p:cBhvr>
                                        <p:cTn id="28" dur="1" fill="hold">
                                          <p:stCondLst>
                                            <p:cond delay="0"/>
                                          </p:stCondLst>
                                        </p:cTn>
                                        <p:tgtEl>
                                          <p:spTgt spid="3">
                                            <p:graphicEl>
                                              <a:dgm id="{2A6C2703-E9D7-4AA8-BCFF-B53EFB25DFCC}"/>
                                            </p:graphicEl>
                                          </p:spTgt>
                                        </p:tgtEl>
                                        <p:attrNameLst>
                                          <p:attrName>style.visibility</p:attrName>
                                        </p:attrNameLst>
                                      </p:cBhvr>
                                      <p:to>
                                        <p:strVal val="visible"/>
                                      </p:to>
                                    </p:set>
                                    <p:animEffect transition="in" filter="wipe(left)">
                                      <p:cBhvr>
                                        <p:cTn id="29" dur="500"/>
                                        <p:tgtEl>
                                          <p:spTgt spid="3">
                                            <p:graphicEl>
                                              <a:dgm id="{2A6C2703-E9D7-4AA8-BCFF-B53EFB25DFCC}"/>
                                            </p:graphicEl>
                                          </p:spTgt>
                                        </p:tgtEl>
                                      </p:cBhvr>
                                    </p:animEffect>
                                  </p:childTnLst>
                                </p:cTn>
                              </p:par>
                              <p:par>
                                <p:cTn id="30" presetID="22" presetClass="entr" presetSubtype="8" fill="hold" grpId="0" nodeType="withEffect">
                                  <p:stCondLst>
                                    <p:cond delay="5000"/>
                                  </p:stCondLst>
                                  <p:childTnLst>
                                    <p:set>
                                      <p:cBhvr>
                                        <p:cTn id="31" dur="1" fill="hold">
                                          <p:stCondLst>
                                            <p:cond delay="0"/>
                                          </p:stCondLst>
                                        </p:cTn>
                                        <p:tgtEl>
                                          <p:spTgt spid="3">
                                            <p:graphicEl>
                                              <a:dgm id="{32DB89E7-120B-4858-AA09-49C68F2DABA3}"/>
                                            </p:graphicEl>
                                          </p:spTgt>
                                        </p:tgtEl>
                                        <p:attrNameLst>
                                          <p:attrName>style.visibility</p:attrName>
                                        </p:attrNameLst>
                                      </p:cBhvr>
                                      <p:to>
                                        <p:strVal val="visible"/>
                                      </p:to>
                                    </p:set>
                                    <p:animEffect transition="in" filter="wipe(left)">
                                      <p:cBhvr>
                                        <p:cTn id="32" dur="500"/>
                                        <p:tgtEl>
                                          <p:spTgt spid="3">
                                            <p:graphicEl>
                                              <a:dgm id="{32DB89E7-120B-4858-AA09-49C68F2DABA3}"/>
                                            </p:graphicEl>
                                          </p:spTgt>
                                        </p:tgtEl>
                                      </p:cBhvr>
                                    </p:animEffect>
                                  </p:childTnLst>
                                </p:cTn>
                              </p:par>
                              <p:par>
                                <p:cTn id="33" presetID="10" presetClass="entr" presetSubtype="0" fill="hold" grpId="0" nodeType="withEffect">
                                  <p:stCondLst>
                                    <p:cond delay="3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375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22" presetClass="entr" presetSubtype="8" fill="hold" grpId="0" nodeType="withEffect">
                                  <p:stCondLst>
                                    <p:cond delay="2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uiExpand="1">
        <p:bldSub>
          <a:bldDgm bld="one"/>
        </p:bldSub>
      </p:bldGraphic>
      <p:bldP spid="9" grpId="0" animBg="1"/>
      <p:bldP spid="2" grpId="0" animBg="1"/>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grpSp>
        <p:nvGrpSpPr>
          <p:cNvPr id="5" name="Group 4"/>
          <p:cNvGrpSpPr>
            <a:grpSpLocks noChangeAspect="1"/>
          </p:cNvGrpSpPr>
          <p:nvPr>
            <p:custDataLst>
              <p:tags r:id="rId1"/>
            </p:custDataLst>
          </p:nvPr>
        </p:nvGrpSpPr>
        <p:grpSpPr bwMode="gray">
          <a:xfrm>
            <a:off x="755588" y="2020166"/>
            <a:ext cx="5684470" cy="3288400"/>
            <a:chOff x="1832768" y="1268759"/>
            <a:chExt cx="6240462" cy="3571875"/>
          </a:xfrm>
          <a:solidFill>
            <a:schemeClr val="accent3"/>
          </a:solidFill>
        </p:grpSpPr>
        <p:sp>
          <p:nvSpPr>
            <p:cNvPr id="6"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2F5597"/>
            </a:solid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1"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6"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8"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1"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22" name="Group 69"/>
            <p:cNvGrpSpPr>
              <a:grpSpLocks noChangeAspect="1"/>
            </p:cNvGrpSpPr>
            <p:nvPr/>
          </p:nvGrpSpPr>
          <p:grpSpPr bwMode="gray">
            <a:xfrm>
              <a:off x="6801642" y="3364259"/>
              <a:ext cx="161925" cy="231775"/>
              <a:chOff x="3802" y="2280"/>
              <a:chExt cx="102" cy="146"/>
            </a:xfrm>
            <a:grpFill/>
          </p:grpSpPr>
          <p:sp>
            <p:nvSpPr>
              <p:cNvPr id="350"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1"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2"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3"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4"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5"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6"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7"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8"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9"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60"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23"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9"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0"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1"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5"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6"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7"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8"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39" name="Group 97"/>
            <p:cNvGrpSpPr>
              <a:grpSpLocks noChangeAspect="1"/>
            </p:cNvGrpSpPr>
            <p:nvPr/>
          </p:nvGrpSpPr>
          <p:grpSpPr bwMode="gray">
            <a:xfrm>
              <a:off x="5818980" y="3002309"/>
              <a:ext cx="636588" cy="587375"/>
              <a:chOff x="3183" y="2052"/>
              <a:chExt cx="401" cy="370"/>
            </a:xfrm>
            <a:grpFill/>
          </p:grpSpPr>
          <p:sp>
            <p:nvSpPr>
              <p:cNvPr id="343"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4"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rgbClr val="2F5597"/>
              </a:solid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5"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6"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7"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8"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9"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40"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41" name="Group 106"/>
            <p:cNvGrpSpPr>
              <a:grpSpLocks noChangeAspect="1"/>
            </p:cNvGrpSpPr>
            <p:nvPr/>
          </p:nvGrpSpPr>
          <p:grpSpPr bwMode="gray">
            <a:xfrm>
              <a:off x="7017542" y="2807047"/>
              <a:ext cx="282575" cy="320675"/>
              <a:chOff x="3938" y="1929"/>
              <a:chExt cx="178" cy="202"/>
            </a:xfrm>
            <a:grpFill/>
          </p:grpSpPr>
          <p:sp>
            <p:nvSpPr>
              <p:cNvPr id="339"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0"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1"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42"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42"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43"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44"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45"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46"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47" name="Group 116"/>
            <p:cNvGrpSpPr>
              <a:grpSpLocks noChangeAspect="1"/>
            </p:cNvGrpSpPr>
            <p:nvPr/>
          </p:nvGrpSpPr>
          <p:grpSpPr bwMode="gray">
            <a:xfrm>
              <a:off x="5099842" y="1268760"/>
              <a:ext cx="2973388" cy="1638300"/>
              <a:chOff x="2730" y="960"/>
              <a:chExt cx="1873" cy="1032"/>
            </a:xfrm>
            <a:grpFill/>
          </p:grpSpPr>
          <p:grpSp>
            <p:nvGrpSpPr>
              <p:cNvPr id="322" name="Group 117"/>
              <p:cNvGrpSpPr>
                <a:grpSpLocks noChangeAspect="1"/>
              </p:cNvGrpSpPr>
              <p:nvPr/>
            </p:nvGrpSpPr>
            <p:grpSpPr bwMode="gray">
              <a:xfrm>
                <a:off x="3044" y="960"/>
                <a:ext cx="1473" cy="481"/>
                <a:chOff x="3044" y="960"/>
                <a:chExt cx="1473" cy="481"/>
              </a:xfrm>
              <a:grpFill/>
            </p:grpSpPr>
            <p:sp>
              <p:nvSpPr>
                <p:cNvPr id="326"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7"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8"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9"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0"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1"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2"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3"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4"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5"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6"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7"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38"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323"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4"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accent5">
                  <a:lumMod val="75000"/>
                </a:schemeClr>
              </a:solid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5"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grpSp>
          <p:nvGrpSpPr>
            <p:cNvPr id="48" name="Group 135"/>
            <p:cNvGrpSpPr>
              <a:grpSpLocks noChangeAspect="1"/>
            </p:cNvGrpSpPr>
            <p:nvPr/>
          </p:nvGrpSpPr>
          <p:grpSpPr bwMode="gray">
            <a:xfrm>
              <a:off x="5214142" y="2886422"/>
              <a:ext cx="647700" cy="585788"/>
              <a:chOff x="2802" y="1979"/>
              <a:chExt cx="408" cy="369"/>
            </a:xfrm>
            <a:grpFill/>
          </p:grpSpPr>
          <p:sp>
            <p:nvSpPr>
              <p:cNvPr id="293"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294" name="Group 137"/>
              <p:cNvGrpSpPr>
                <a:grpSpLocks noChangeAspect="1"/>
              </p:cNvGrpSpPr>
              <p:nvPr/>
            </p:nvGrpSpPr>
            <p:grpSpPr bwMode="gray">
              <a:xfrm>
                <a:off x="2889" y="2101"/>
                <a:ext cx="17" cy="51"/>
                <a:chOff x="2889" y="2101"/>
                <a:chExt cx="17" cy="51"/>
              </a:xfrm>
              <a:grpFill/>
            </p:grpSpPr>
            <p:sp>
              <p:nvSpPr>
                <p:cNvPr id="319"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0"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21"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295"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296" name="Group 142"/>
              <p:cNvGrpSpPr>
                <a:grpSpLocks noChangeAspect="1"/>
              </p:cNvGrpSpPr>
              <p:nvPr/>
            </p:nvGrpSpPr>
            <p:grpSpPr bwMode="gray">
              <a:xfrm>
                <a:off x="2896" y="2116"/>
                <a:ext cx="231" cy="189"/>
                <a:chOff x="2896" y="2116"/>
                <a:chExt cx="231" cy="189"/>
              </a:xfrm>
              <a:grpFill/>
            </p:grpSpPr>
            <p:sp>
              <p:nvSpPr>
                <p:cNvPr id="317"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18"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grpSp>
            <p:nvGrpSpPr>
              <p:cNvPr id="297" name="Group 145"/>
              <p:cNvGrpSpPr>
                <a:grpSpLocks noChangeAspect="1"/>
              </p:cNvGrpSpPr>
              <p:nvPr/>
            </p:nvGrpSpPr>
            <p:grpSpPr bwMode="gray">
              <a:xfrm>
                <a:off x="2984" y="2276"/>
                <a:ext cx="114" cy="72"/>
                <a:chOff x="2984" y="2276"/>
                <a:chExt cx="114" cy="72"/>
              </a:xfrm>
              <a:grpFill/>
            </p:grpSpPr>
            <p:sp>
              <p:nvSpPr>
                <p:cNvPr id="315"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16"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298"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299" name="Group 149"/>
              <p:cNvGrpSpPr>
                <a:grpSpLocks noChangeAspect="1"/>
              </p:cNvGrpSpPr>
              <p:nvPr/>
            </p:nvGrpSpPr>
            <p:grpSpPr bwMode="gray">
              <a:xfrm>
                <a:off x="3086" y="2189"/>
                <a:ext cx="85" cy="114"/>
                <a:chOff x="3086" y="2189"/>
                <a:chExt cx="85" cy="114"/>
              </a:xfrm>
              <a:grpFill/>
            </p:grpSpPr>
            <p:sp>
              <p:nvSpPr>
                <p:cNvPr id="313"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14"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300"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301" name="Group 153"/>
              <p:cNvGrpSpPr>
                <a:grpSpLocks noChangeAspect="1"/>
              </p:cNvGrpSpPr>
              <p:nvPr/>
            </p:nvGrpSpPr>
            <p:grpSpPr bwMode="gray">
              <a:xfrm>
                <a:off x="3000" y="2012"/>
                <a:ext cx="210" cy="192"/>
                <a:chOff x="3000" y="2012"/>
                <a:chExt cx="210" cy="192"/>
              </a:xfrm>
              <a:grpFill/>
            </p:grpSpPr>
            <p:sp>
              <p:nvSpPr>
                <p:cNvPr id="311"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12"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302"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03"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04"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305" name="Group 159"/>
              <p:cNvGrpSpPr>
                <a:grpSpLocks noChangeAspect="1"/>
              </p:cNvGrpSpPr>
              <p:nvPr/>
            </p:nvGrpSpPr>
            <p:grpSpPr bwMode="gray">
              <a:xfrm>
                <a:off x="2802" y="1979"/>
                <a:ext cx="205" cy="88"/>
                <a:chOff x="2802" y="1979"/>
                <a:chExt cx="205" cy="88"/>
              </a:xfrm>
              <a:grpFill/>
            </p:grpSpPr>
            <p:sp>
              <p:nvSpPr>
                <p:cNvPr id="309"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10"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306"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07"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308"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49"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50"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51"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52"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53"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54" name="Group 170"/>
            <p:cNvGrpSpPr>
              <a:grpSpLocks noChangeAspect="1"/>
            </p:cNvGrpSpPr>
            <p:nvPr/>
          </p:nvGrpSpPr>
          <p:grpSpPr bwMode="gray">
            <a:xfrm>
              <a:off x="5539580" y="2891184"/>
              <a:ext cx="96838" cy="77788"/>
              <a:chOff x="3007" y="1982"/>
              <a:chExt cx="61" cy="49"/>
            </a:xfrm>
            <a:grpFill/>
          </p:grpSpPr>
          <p:sp>
            <p:nvSpPr>
              <p:cNvPr id="291"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92"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55"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56" name="Group 222"/>
            <p:cNvGrpSpPr>
              <a:grpSpLocks noChangeAspect="1"/>
            </p:cNvGrpSpPr>
            <p:nvPr/>
          </p:nvGrpSpPr>
          <p:grpSpPr bwMode="gray">
            <a:xfrm>
              <a:off x="4945856" y="1268759"/>
              <a:ext cx="287338" cy="296863"/>
              <a:chOff x="3202" y="1036"/>
              <a:chExt cx="181" cy="187"/>
            </a:xfrm>
            <a:grpFill/>
          </p:grpSpPr>
          <p:sp>
            <p:nvSpPr>
              <p:cNvPr id="285"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6"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7"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8"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9"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90"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57"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58"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59"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0"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1"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2"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3"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64" name="Group 236"/>
            <p:cNvGrpSpPr>
              <a:grpSpLocks noChangeAspect="1"/>
            </p:cNvGrpSpPr>
            <p:nvPr/>
          </p:nvGrpSpPr>
          <p:grpSpPr bwMode="gray">
            <a:xfrm>
              <a:off x="3344068" y="3475384"/>
              <a:ext cx="808038" cy="1365250"/>
              <a:chOff x="1624" y="2350"/>
              <a:chExt cx="509" cy="860"/>
            </a:xfrm>
            <a:grpFill/>
          </p:grpSpPr>
          <p:sp>
            <p:nvSpPr>
              <p:cNvPr id="260"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1"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2"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3"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4"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5"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6"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7"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8"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69"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0"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1"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2"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3"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4"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5"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6"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7"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8"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79"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2F5597"/>
              </a:solid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0"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1"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2"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3"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84"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65"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6"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7"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8"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69"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0"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1"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2"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73" name="Group 270"/>
            <p:cNvGrpSpPr>
              <a:grpSpLocks noChangeAspect="1"/>
            </p:cNvGrpSpPr>
            <p:nvPr/>
          </p:nvGrpSpPr>
          <p:grpSpPr bwMode="gray">
            <a:xfrm>
              <a:off x="1832768" y="1897409"/>
              <a:ext cx="1765300" cy="1346200"/>
              <a:chOff x="672" y="1356"/>
              <a:chExt cx="1112" cy="848"/>
            </a:xfrm>
            <a:grpFill/>
          </p:grpSpPr>
          <p:grpSp>
            <p:nvGrpSpPr>
              <p:cNvPr id="248" name="Group 271"/>
              <p:cNvGrpSpPr>
                <a:grpSpLocks noChangeAspect="1"/>
              </p:cNvGrpSpPr>
              <p:nvPr/>
            </p:nvGrpSpPr>
            <p:grpSpPr bwMode="gray">
              <a:xfrm>
                <a:off x="672" y="1356"/>
                <a:ext cx="418" cy="413"/>
                <a:chOff x="672" y="1356"/>
                <a:chExt cx="418" cy="413"/>
              </a:xfrm>
              <a:grpFill/>
            </p:grpSpPr>
            <p:sp>
              <p:nvSpPr>
                <p:cNvPr id="255"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6"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7"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8"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9"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grpSp>
            <p:nvGrpSpPr>
              <p:cNvPr id="249" name="Group 277"/>
              <p:cNvGrpSpPr>
                <a:grpSpLocks noChangeAspect="1"/>
              </p:cNvGrpSpPr>
              <p:nvPr/>
            </p:nvGrpSpPr>
            <p:grpSpPr bwMode="gray">
              <a:xfrm>
                <a:off x="1149" y="1865"/>
                <a:ext cx="635" cy="339"/>
                <a:chOff x="1149" y="1865"/>
                <a:chExt cx="635" cy="339"/>
              </a:xfrm>
              <a:grpFill/>
            </p:grpSpPr>
            <p:sp>
              <p:nvSpPr>
                <p:cNvPr id="250"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1"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2"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3"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54"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2F5597"/>
                </a:solid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grpSp>
        <p:grpSp>
          <p:nvGrpSpPr>
            <p:cNvPr id="74" name="Group 283"/>
            <p:cNvGrpSpPr>
              <a:grpSpLocks noChangeAspect="1"/>
            </p:cNvGrpSpPr>
            <p:nvPr/>
          </p:nvGrpSpPr>
          <p:grpSpPr bwMode="gray">
            <a:xfrm>
              <a:off x="2304256" y="1268759"/>
              <a:ext cx="1538288" cy="1622425"/>
              <a:chOff x="969" y="960"/>
              <a:chExt cx="969" cy="1022"/>
            </a:xfrm>
            <a:grpFill/>
          </p:grpSpPr>
          <p:sp>
            <p:nvSpPr>
              <p:cNvPr id="219"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0"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1"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2"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3"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4"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5"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6"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7"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8"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29"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0"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1"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2"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3"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4"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5"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6"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7"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8"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39"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0"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1"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2"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3"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4"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5"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6"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47"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75"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6"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7"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8"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79"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0"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1"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2"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3"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4"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5"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6"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7"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8"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89"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0"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1"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2"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3"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4"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5"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6"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7"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98"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99" name="Group 337"/>
            <p:cNvGrpSpPr>
              <a:grpSpLocks noChangeAspect="1"/>
            </p:cNvGrpSpPr>
            <p:nvPr/>
          </p:nvGrpSpPr>
          <p:grpSpPr bwMode="gray">
            <a:xfrm>
              <a:off x="3455193" y="3327747"/>
              <a:ext cx="28575" cy="44450"/>
              <a:chOff x="1694" y="2257"/>
              <a:chExt cx="18" cy="28"/>
            </a:xfrm>
            <a:grpFill/>
          </p:grpSpPr>
          <p:sp>
            <p:nvSpPr>
              <p:cNvPr id="217"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18"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100"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1"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2"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3"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4"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5"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6"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7"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8"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09"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10"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11"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112" name="Group 362"/>
            <p:cNvGrpSpPr/>
            <p:nvPr/>
          </p:nvGrpSpPr>
          <p:grpSpPr bwMode="gray">
            <a:xfrm>
              <a:off x="4580731" y="1911697"/>
              <a:ext cx="879476" cy="1109663"/>
              <a:chOff x="4580731" y="1911697"/>
              <a:chExt cx="879476" cy="1109663"/>
            </a:xfrm>
            <a:grpFill/>
          </p:grpSpPr>
          <p:sp>
            <p:nvSpPr>
              <p:cNvPr id="168"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69"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0"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171" name="Group 178"/>
              <p:cNvGrpSpPr>
                <a:grpSpLocks noChangeAspect="1"/>
              </p:cNvGrpSpPr>
              <p:nvPr/>
            </p:nvGrpSpPr>
            <p:grpSpPr bwMode="gray">
              <a:xfrm>
                <a:off x="4876006" y="2765772"/>
                <a:ext cx="204788" cy="242888"/>
                <a:chOff x="2589" y="1903"/>
                <a:chExt cx="129" cy="153"/>
              </a:xfrm>
              <a:grpFill/>
            </p:grpSpPr>
            <p:sp>
              <p:nvSpPr>
                <p:cNvPr id="214"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15"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16"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172"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3"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4"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5"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6"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7"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78"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179" name="Group 189"/>
              <p:cNvGrpSpPr>
                <a:grpSpLocks noChangeAspect="1"/>
              </p:cNvGrpSpPr>
              <p:nvPr/>
            </p:nvGrpSpPr>
            <p:grpSpPr bwMode="gray">
              <a:xfrm>
                <a:off x="4679156" y="2659410"/>
                <a:ext cx="247650" cy="244475"/>
                <a:chOff x="2465" y="1836"/>
                <a:chExt cx="156" cy="154"/>
              </a:xfrm>
              <a:grpFill/>
            </p:grpSpPr>
            <p:sp>
              <p:nvSpPr>
                <p:cNvPr id="212"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13"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grpSp>
            <p:nvGrpSpPr>
              <p:cNvPr id="180" name="Group 179"/>
              <p:cNvGrpSpPr>
                <a:grpSpLocks noChangeAspect="1"/>
              </p:cNvGrpSpPr>
              <p:nvPr/>
            </p:nvGrpSpPr>
            <p:grpSpPr bwMode="gray">
              <a:xfrm>
                <a:off x="4620419" y="2430810"/>
                <a:ext cx="171450" cy="258763"/>
                <a:chOff x="2428" y="1692"/>
                <a:chExt cx="108" cy="163"/>
              </a:xfrm>
              <a:grpFill/>
            </p:grpSpPr>
            <p:sp>
              <p:nvSpPr>
                <p:cNvPr id="210"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11"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181"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82"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83"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84"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185" name="Group 199"/>
              <p:cNvGrpSpPr>
                <a:grpSpLocks noChangeAspect="1"/>
              </p:cNvGrpSpPr>
              <p:nvPr/>
            </p:nvGrpSpPr>
            <p:grpSpPr bwMode="gray">
              <a:xfrm>
                <a:off x="5033169" y="2808635"/>
                <a:ext cx="68263" cy="68263"/>
                <a:chOff x="2688" y="1930"/>
                <a:chExt cx="43" cy="43"/>
              </a:xfrm>
              <a:grpFill/>
            </p:grpSpPr>
            <p:sp>
              <p:nvSpPr>
                <p:cNvPr id="208"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9"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186"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87"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88"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89"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0"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1"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2"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3"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4"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5"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6"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7"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8"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99"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0"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1"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2"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3"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4"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205" name="Group 359"/>
              <p:cNvGrpSpPr/>
              <p:nvPr/>
            </p:nvGrpSpPr>
            <p:grpSpPr bwMode="gray">
              <a:xfrm>
                <a:off x="5080794" y="2788583"/>
                <a:ext cx="75600" cy="108000"/>
                <a:chOff x="4160739" y="2986112"/>
                <a:chExt cx="187325" cy="233362"/>
              </a:xfrm>
              <a:grpFill/>
            </p:grpSpPr>
            <p:sp>
              <p:nvSpPr>
                <p:cNvPr id="206"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207"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grpSp>
        <p:grpSp>
          <p:nvGrpSpPr>
            <p:cNvPr id="113" name="Group 368"/>
            <p:cNvGrpSpPr/>
            <p:nvPr/>
          </p:nvGrpSpPr>
          <p:grpSpPr bwMode="gray">
            <a:xfrm>
              <a:off x="4455318" y="2994372"/>
              <a:ext cx="1196974" cy="1339850"/>
              <a:chOff x="4455318" y="2994372"/>
              <a:chExt cx="1196974" cy="1339850"/>
            </a:xfrm>
            <a:grpFill/>
          </p:grpSpPr>
          <p:sp>
            <p:nvSpPr>
              <p:cNvPr id="114" name="Freeform 11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15" name="Freeform 11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116" name="Group 367"/>
              <p:cNvGrpSpPr/>
              <p:nvPr/>
            </p:nvGrpSpPr>
            <p:grpSpPr bwMode="gray">
              <a:xfrm>
                <a:off x="4455318" y="2994372"/>
                <a:ext cx="1196974" cy="1339850"/>
                <a:chOff x="4455318" y="2994372"/>
                <a:chExt cx="1196974" cy="1339850"/>
              </a:xfrm>
              <a:grpFill/>
            </p:grpSpPr>
            <p:sp>
              <p:nvSpPr>
                <p:cNvPr id="117" name="Freeform 11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18" name="Freeform 11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19" name="Freeform 11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0" name="Freeform 11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1" name="Freeform 12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2" name="Freeform 12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3" name="Freeform 12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4" name="Freeform 12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5" name="Freeform 12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6" name="Freeform 12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7" name="Freeform 12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8" name="Freeform 12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29" name="Freeform 12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0" name="Freeform 12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1"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2" name="Freeform 13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3" name="Freeform 13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4" name="Freeform 13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5" name="Freeform 13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136" name="Group 25"/>
                <p:cNvGrpSpPr>
                  <a:grpSpLocks noChangeAspect="1"/>
                </p:cNvGrpSpPr>
                <p:nvPr/>
              </p:nvGrpSpPr>
              <p:grpSpPr bwMode="gray">
                <a:xfrm>
                  <a:off x="4961730" y="3769072"/>
                  <a:ext cx="219075" cy="239713"/>
                  <a:chOff x="2643" y="2535"/>
                  <a:chExt cx="138" cy="151"/>
                </a:xfrm>
                <a:grpFill/>
              </p:grpSpPr>
              <p:sp>
                <p:nvSpPr>
                  <p:cNvPr id="166"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67"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sp>
              <p:nvSpPr>
                <p:cNvPr id="137"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8"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39"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0"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1"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2"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3"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4"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5"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6"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7"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8"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49"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0"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1"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2"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3"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4"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5"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6"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7"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8"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59"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60"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61"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2F5597"/>
                </a:solid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sp>
              <p:nvSpPr>
                <p:cNvPr id="162"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noFill/>
                  <a:prstDash val="solid"/>
                  <a:round/>
                  <a:headEnd type="none" w="med" len="med"/>
                  <a:tailEnd type="none" w="med" len="med"/>
                </a:ln>
                <a:effectLst/>
              </p:spPr>
              <p:txBody>
                <a:bodyPr/>
                <a:lstStyle/>
                <a:p>
                  <a:endParaRPr lang="en-US" dirty="0">
                    <a:solidFill>
                      <a:schemeClr val="bg1">
                        <a:lumMod val="65000"/>
                      </a:schemeClr>
                    </a:solidFill>
                    <a:ea typeface="Roboto" panose="02000000000000000000" pitchFamily="2" charset="0"/>
                  </a:endParaRPr>
                </a:p>
              </p:txBody>
            </p:sp>
            <p:grpSp>
              <p:nvGrpSpPr>
                <p:cNvPr id="163" name="Group 364"/>
                <p:cNvGrpSpPr>
                  <a:grpSpLocks noChangeAspect="1"/>
                </p:cNvGrpSpPr>
                <p:nvPr/>
              </p:nvGrpSpPr>
              <p:grpSpPr bwMode="gray">
                <a:xfrm>
                  <a:off x="5141117" y="3280172"/>
                  <a:ext cx="289379" cy="349200"/>
                  <a:chOff x="3548063" y="12700"/>
                  <a:chExt cx="5667375" cy="6838950"/>
                </a:xfrm>
                <a:grpFill/>
              </p:grpSpPr>
              <p:sp>
                <p:nvSpPr>
                  <p:cNvPr id="164"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noFill/>
                    <a:prstDash val="solid"/>
                    <a:round/>
                    <a:headEnd type="none" w="med" len="med"/>
                    <a:tailEnd type="none" w="med" len="med"/>
                  </a:ln>
                  <a:effectLst/>
                </p:spPr>
                <p:txBody>
                  <a:bodyPr/>
                  <a:lstStyle/>
                  <a:p>
                    <a:endParaRPr lang="en-GB" dirty="0">
                      <a:solidFill>
                        <a:schemeClr val="bg1">
                          <a:lumMod val="65000"/>
                        </a:schemeClr>
                      </a:solidFill>
                      <a:ea typeface="Roboto" panose="02000000000000000000" pitchFamily="2" charset="0"/>
                    </a:endParaRPr>
                  </a:p>
                </p:txBody>
              </p:sp>
              <p:sp>
                <p:nvSpPr>
                  <p:cNvPr id="165"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noFill/>
                    <a:prstDash val="solid"/>
                    <a:round/>
                    <a:headEnd type="none" w="med" len="med"/>
                    <a:tailEnd type="none" w="med" len="med"/>
                  </a:ln>
                  <a:effectLst/>
                </p:spPr>
                <p:txBody>
                  <a:bodyPr/>
                  <a:lstStyle/>
                  <a:p>
                    <a:endParaRPr lang="en-GB" dirty="0">
                      <a:solidFill>
                        <a:schemeClr val="bg1">
                          <a:lumMod val="65000"/>
                        </a:schemeClr>
                      </a:solidFill>
                      <a:ea typeface="Roboto" panose="02000000000000000000" pitchFamily="2" charset="0"/>
                    </a:endParaRPr>
                  </a:p>
                </p:txBody>
              </p:sp>
            </p:grpSp>
          </p:grpSp>
        </p:grpSp>
      </p:grpSp>
      <p:sp>
        <p:nvSpPr>
          <p:cNvPr id="361" name="Content Placeholder 2"/>
          <p:cNvSpPr txBox="1">
            <a:spLocks/>
          </p:cNvSpPr>
          <p:nvPr/>
        </p:nvSpPr>
        <p:spPr>
          <a:xfrm>
            <a:off x="6735268" y="1729888"/>
            <a:ext cx="4618389" cy="1980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endParaRPr lang="en-US" sz="1100" dirty="0">
              <a:solidFill>
                <a:schemeClr val="bg1">
                  <a:lumMod val="65000"/>
                </a:schemeClr>
              </a:solidFill>
              <a:ea typeface="Roboto" panose="02000000000000000000" pitchFamily="2" charset="0"/>
            </a:endParaRPr>
          </a:p>
        </p:txBody>
      </p:sp>
      <p:grpSp>
        <p:nvGrpSpPr>
          <p:cNvPr id="362" name="Group 361"/>
          <p:cNvGrpSpPr/>
          <p:nvPr/>
        </p:nvGrpSpPr>
        <p:grpSpPr>
          <a:xfrm>
            <a:off x="6896008" y="4092243"/>
            <a:ext cx="424652" cy="424654"/>
            <a:chOff x="5145541" y="1902998"/>
            <a:chExt cx="477290" cy="477290"/>
          </a:xfrm>
        </p:grpSpPr>
        <p:sp>
          <p:nvSpPr>
            <p:cNvPr id="363" name="Oval 362"/>
            <p:cNvSpPr/>
            <p:nvPr/>
          </p:nvSpPr>
          <p:spPr>
            <a:xfrm>
              <a:off x="5145541" y="1902998"/>
              <a:ext cx="477290" cy="47729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65000"/>
                  </a:schemeClr>
                </a:solidFill>
                <a:ea typeface="Roboto" panose="02000000000000000000" pitchFamily="2" charset="0"/>
              </a:endParaRPr>
            </a:p>
          </p:txBody>
        </p:sp>
        <p:grpSp>
          <p:nvGrpSpPr>
            <p:cNvPr id="364" name="Group 363"/>
            <p:cNvGrpSpPr/>
            <p:nvPr/>
          </p:nvGrpSpPr>
          <p:grpSpPr>
            <a:xfrm>
              <a:off x="5315702" y="2003953"/>
              <a:ext cx="136970" cy="287916"/>
              <a:chOff x="7000144" y="1755828"/>
              <a:chExt cx="85046" cy="216315"/>
            </a:xfrm>
            <a:solidFill>
              <a:schemeClr val="bg1"/>
            </a:solidFill>
          </p:grpSpPr>
          <p:sp>
            <p:nvSpPr>
              <p:cNvPr id="365" name="Freeform 12"/>
              <p:cNvSpPr>
                <a:spLocks/>
              </p:cNvSpPr>
              <p:nvPr/>
            </p:nvSpPr>
            <p:spPr bwMode="auto">
              <a:xfrm>
                <a:off x="7000144" y="1792805"/>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65000"/>
                    </a:schemeClr>
                  </a:solidFill>
                  <a:ea typeface="Roboto" panose="02000000000000000000" pitchFamily="2" charset="0"/>
                </a:endParaRPr>
              </a:p>
            </p:txBody>
          </p:sp>
          <p:sp>
            <p:nvSpPr>
              <p:cNvPr id="366" name="Oval 13"/>
              <p:cNvSpPr>
                <a:spLocks noChangeArrowheads="1"/>
              </p:cNvSpPr>
              <p:nvPr/>
            </p:nvSpPr>
            <p:spPr bwMode="auto">
              <a:xfrm>
                <a:off x="7026029" y="1755828"/>
                <a:ext cx="33741" cy="337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65000"/>
                    </a:schemeClr>
                  </a:solidFill>
                  <a:ea typeface="Roboto" panose="02000000000000000000" pitchFamily="2" charset="0"/>
                </a:endParaRPr>
              </a:p>
            </p:txBody>
          </p:sp>
        </p:grpSp>
      </p:grpSp>
      <p:sp>
        <p:nvSpPr>
          <p:cNvPr id="367" name="Content Placeholder 2"/>
          <p:cNvSpPr txBox="1">
            <a:spLocks/>
          </p:cNvSpPr>
          <p:nvPr/>
        </p:nvSpPr>
        <p:spPr>
          <a:xfrm>
            <a:off x="7391525" y="4167232"/>
            <a:ext cx="1423042" cy="29905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defPPr>
              <a:defRPr lang="zh-CN"/>
            </a:defPPr>
            <a:lvl1pPr indent="0">
              <a:spcBef>
                <a:spcPct val="20000"/>
              </a:spcBef>
              <a:buFont typeface="Arial" pitchFamily="34" charset="0"/>
              <a:buNone/>
              <a:defRPr sz="1200" b="1">
                <a:solidFill>
                  <a:schemeClr val="tx1">
                    <a:lumMod val="75000"/>
                    <a:lumOff val="25000"/>
                  </a:schemeClr>
                </a:solidFill>
                <a:ea typeface="Roboto" panose="02000000000000000000" pitchFamily="2" charset="0"/>
              </a:defRPr>
            </a:lvl1pPr>
            <a:lvl2pPr marL="742950" indent="-285750">
              <a:spcBef>
                <a:spcPct val="20000"/>
              </a:spcBef>
              <a:buFont typeface="Arial" pitchFamily="34" charset="0"/>
              <a:buChar char="–"/>
              <a:defRPr sz="1200">
                <a:solidFill>
                  <a:schemeClr val="bg1">
                    <a:lumMod val="65000"/>
                  </a:schemeClr>
                </a:solidFill>
              </a:defRPr>
            </a:lvl2pPr>
            <a:lvl3pPr marL="1143000" indent="-228600">
              <a:spcBef>
                <a:spcPct val="20000"/>
              </a:spcBef>
              <a:buFont typeface="Arial" pitchFamily="34" charset="0"/>
              <a:buChar char="•"/>
              <a:defRPr sz="1100">
                <a:solidFill>
                  <a:schemeClr val="bg1">
                    <a:lumMod val="65000"/>
                  </a:schemeClr>
                </a:solidFill>
              </a:defRPr>
            </a:lvl3pPr>
            <a:lvl4pPr marL="1600200" indent="-228600">
              <a:spcBef>
                <a:spcPct val="20000"/>
              </a:spcBef>
              <a:buFont typeface="Arial" pitchFamily="34" charset="0"/>
              <a:buChar char="–"/>
              <a:defRPr sz="1050">
                <a:solidFill>
                  <a:schemeClr val="bg1">
                    <a:lumMod val="65000"/>
                  </a:schemeClr>
                </a:solidFill>
              </a:defRPr>
            </a:lvl4pPr>
            <a:lvl5pPr marL="2057400" indent="-228600">
              <a:spcBef>
                <a:spcPct val="20000"/>
              </a:spcBef>
              <a:buFont typeface="Arial" pitchFamily="34" charset="0"/>
              <a:buChar char="»"/>
              <a:defRPr sz="1050">
                <a:solidFill>
                  <a:schemeClr val="bg1">
                    <a:lumMod val="6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d-ID" dirty="0"/>
              <a:t>35%= 612.692</a:t>
            </a:r>
            <a:endParaRPr lang="en-US" dirty="0"/>
          </a:p>
        </p:txBody>
      </p:sp>
      <p:sp>
        <p:nvSpPr>
          <p:cNvPr id="368" name="Content Placeholder 2"/>
          <p:cNvSpPr txBox="1">
            <a:spLocks/>
          </p:cNvSpPr>
          <p:nvPr/>
        </p:nvSpPr>
        <p:spPr>
          <a:xfrm>
            <a:off x="7391525" y="4721916"/>
            <a:ext cx="1421734" cy="303117"/>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tx1">
                    <a:lumMod val="75000"/>
                    <a:lumOff val="25000"/>
                  </a:schemeClr>
                </a:solidFill>
                <a:ea typeface="Roboto" panose="02000000000000000000" pitchFamily="2" charset="0"/>
              </a:rPr>
              <a:t>65</a:t>
            </a:r>
            <a:r>
              <a:rPr lang="en-US" sz="1200" b="1" dirty="0" smtClean="0">
                <a:solidFill>
                  <a:schemeClr val="tx1">
                    <a:lumMod val="75000"/>
                    <a:lumOff val="25000"/>
                  </a:schemeClr>
                </a:solidFill>
                <a:ea typeface="Roboto" panose="02000000000000000000" pitchFamily="2" charset="0"/>
              </a:rPr>
              <a:t>%</a:t>
            </a:r>
            <a:r>
              <a:rPr lang="id-ID" sz="1200" b="1" dirty="0" smtClean="0">
                <a:solidFill>
                  <a:schemeClr val="tx1">
                    <a:lumMod val="75000"/>
                    <a:lumOff val="25000"/>
                  </a:schemeClr>
                </a:solidFill>
                <a:ea typeface="Roboto" panose="02000000000000000000" pitchFamily="2" charset="0"/>
              </a:rPr>
              <a:t>  </a:t>
            </a:r>
            <a:r>
              <a:rPr lang="id-ID" sz="1200" b="1" dirty="0">
                <a:solidFill>
                  <a:schemeClr val="tx1">
                    <a:lumMod val="75000"/>
                    <a:lumOff val="25000"/>
                  </a:schemeClr>
                </a:solidFill>
                <a:ea typeface="Roboto" panose="02000000000000000000" pitchFamily="2" charset="0"/>
              </a:rPr>
              <a:t>= </a:t>
            </a:r>
            <a:r>
              <a:rPr lang="id-ID" sz="1200" b="1" dirty="0" smtClean="0">
                <a:solidFill>
                  <a:schemeClr val="tx1">
                    <a:lumMod val="75000"/>
                    <a:lumOff val="25000"/>
                  </a:schemeClr>
                </a:solidFill>
                <a:ea typeface="Roboto" panose="02000000000000000000" pitchFamily="2" charset="0"/>
              </a:rPr>
              <a:t>1.137.857</a:t>
            </a:r>
            <a:endParaRPr lang="en-US" sz="500" b="1" dirty="0">
              <a:solidFill>
                <a:schemeClr val="tx1">
                  <a:lumMod val="75000"/>
                  <a:lumOff val="25000"/>
                </a:schemeClr>
              </a:solidFill>
              <a:ea typeface="Roboto" panose="02000000000000000000" pitchFamily="2" charset="0"/>
            </a:endParaRPr>
          </a:p>
        </p:txBody>
      </p:sp>
      <p:grpSp>
        <p:nvGrpSpPr>
          <p:cNvPr id="369" name="Group 368"/>
          <p:cNvGrpSpPr/>
          <p:nvPr/>
        </p:nvGrpSpPr>
        <p:grpSpPr>
          <a:xfrm>
            <a:off x="6896007" y="4644337"/>
            <a:ext cx="424653" cy="424654"/>
            <a:chOff x="3306480" y="4054878"/>
            <a:chExt cx="424653" cy="424654"/>
          </a:xfrm>
        </p:grpSpPr>
        <p:sp>
          <p:nvSpPr>
            <p:cNvPr id="370" name="Oval 369"/>
            <p:cNvSpPr/>
            <p:nvPr/>
          </p:nvSpPr>
          <p:spPr>
            <a:xfrm>
              <a:off x="3306480" y="4054878"/>
              <a:ext cx="424653" cy="424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65000"/>
                  </a:schemeClr>
                </a:solidFill>
                <a:ea typeface="Roboto" panose="02000000000000000000" pitchFamily="2" charset="0"/>
              </a:endParaRPr>
            </a:p>
          </p:txBody>
        </p:sp>
        <p:grpSp>
          <p:nvGrpSpPr>
            <p:cNvPr id="371" name="Group 370"/>
            <p:cNvGrpSpPr/>
            <p:nvPr/>
          </p:nvGrpSpPr>
          <p:grpSpPr>
            <a:xfrm>
              <a:off x="3449151" y="4141126"/>
              <a:ext cx="139317" cy="248316"/>
              <a:chOff x="7107860" y="2485861"/>
              <a:chExt cx="97227" cy="209688"/>
            </a:xfrm>
            <a:solidFill>
              <a:schemeClr val="bg1"/>
            </a:solidFill>
          </p:grpSpPr>
          <p:sp>
            <p:nvSpPr>
              <p:cNvPr id="372" name="Oval 371"/>
              <p:cNvSpPr>
                <a:spLocks noChangeArrowheads="1"/>
              </p:cNvSpPr>
              <p:nvPr/>
            </p:nvSpPr>
            <p:spPr bwMode="auto">
              <a:xfrm>
                <a:off x="7140641" y="2485861"/>
                <a:ext cx="30916" cy="31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65000"/>
                    </a:schemeClr>
                  </a:solidFill>
                  <a:ea typeface="Roboto" panose="02000000000000000000" pitchFamily="2" charset="0"/>
                </a:endParaRPr>
              </a:p>
            </p:txBody>
          </p:sp>
          <p:sp>
            <p:nvSpPr>
              <p:cNvPr id="373" name="Freeform 7"/>
              <p:cNvSpPr>
                <a:spLocks/>
              </p:cNvSpPr>
              <p:nvPr/>
            </p:nvSpPr>
            <p:spPr bwMode="auto">
              <a:xfrm>
                <a:off x="7107860" y="2523945"/>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65000"/>
                    </a:schemeClr>
                  </a:solidFill>
                  <a:ea typeface="Roboto" panose="02000000000000000000" pitchFamily="2" charset="0"/>
                </a:endParaRPr>
              </a:p>
            </p:txBody>
          </p:sp>
        </p:grpSp>
      </p:grpSp>
      <p:grpSp>
        <p:nvGrpSpPr>
          <p:cNvPr id="374" name="Group 373"/>
          <p:cNvGrpSpPr/>
          <p:nvPr/>
        </p:nvGrpSpPr>
        <p:grpSpPr>
          <a:xfrm>
            <a:off x="9513363" y="3991412"/>
            <a:ext cx="1638702" cy="523662"/>
            <a:chOff x="6684498" y="3899450"/>
            <a:chExt cx="1638702" cy="523662"/>
          </a:xfrm>
        </p:grpSpPr>
        <p:sp>
          <p:nvSpPr>
            <p:cNvPr id="375" name="Subtitle 2"/>
            <p:cNvSpPr txBox="1">
              <a:spLocks/>
            </p:cNvSpPr>
            <p:nvPr/>
          </p:nvSpPr>
          <p:spPr>
            <a:xfrm>
              <a:off x="6687951" y="4184708"/>
              <a:ext cx="1635249" cy="238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b="1" dirty="0" smtClean="0">
                  <a:solidFill>
                    <a:schemeClr val="bg1">
                      <a:lumMod val="65000"/>
                    </a:schemeClr>
                  </a:solidFill>
                  <a:ea typeface="Roboto" panose="02000000000000000000" pitchFamily="2" charset="0"/>
                </a:rPr>
                <a:t>Visits via </a:t>
              </a:r>
              <a:r>
                <a:rPr lang="en-US" sz="1100" b="1" dirty="0" smtClean="0">
                  <a:solidFill>
                    <a:schemeClr val="accent2"/>
                  </a:solidFill>
                  <a:ea typeface="Roboto" panose="02000000000000000000" pitchFamily="2" charset="0"/>
                </a:rPr>
                <a:t>Computers</a:t>
              </a:r>
            </a:p>
          </p:txBody>
        </p:sp>
        <p:sp>
          <p:nvSpPr>
            <p:cNvPr id="376" name="Content Placeholder 2"/>
            <p:cNvSpPr txBox="1">
              <a:spLocks/>
            </p:cNvSpPr>
            <p:nvPr/>
          </p:nvSpPr>
          <p:spPr>
            <a:xfrm>
              <a:off x="6684498" y="3899450"/>
              <a:ext cx="822499"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400" b="1" dirty="0" smtClean="0">
                  <a:solidFill>
                    <a:schemeClr val="bg1">
                      <a:lumMod val="50000"/>
                    </a:schemeClr>
                  </a:solidFill>
                  <a:ea typeface="Roboto" panose="02000000000000000000" pitchFamily="2" charset="0"/>
                </a:rPr>
                <a:t>40</a:t>
              </a:r>
              <a:r>
                <a:rPr lang="en-US" sz="2400" b="1" dirty="0" smtClean="0">
                  <a:solidFill>
                    <a:schemeClr val="bg1">
                      <a:lumMod val="50000"/>
                    </a:schemeClr>
                  </a:solidFill>
                  <a:ea typeface="Roboto" panose="02000000000000000000" pitchFamily="2" charset="0"/>
                </a:rPr>
                <a:t>%</a:t>
              </a:r>
              <a:endParaRPr lang="en-US" sz="2400" b="1" dirty="0">
                <a:solidFill>
                  <a:schemeClr val="bg1">
                    <a:lumMod val="50000"/>
                  </a:schemeClr>
                </a:solidFill>
                <a:ea typeface="Roboto" panose="02000000000000000000" pitchFamily="2" charset="0"/>
              </a:endParaRPr>
            </a:p>
          </p:txBody>
        </p:sp>
      </p:grpSp>
      <p:grpSp>
        <p:nvGrpSpPr>
          <p:cNvPr id="377" name="Group 377"/>
          <p:cNvGrpSpPr/>
          <p:nvPr/>
        </p:nvGrpSpPr>
        <p:grpSpPr>
          <a:xfrm>
            <a:off x="9513363" y="4463651"/>
            <a:ext cx="1638702" cy="523662"/>
            <a:chOff x="6684498" y="3899450"/>
            <a:chExt cx="1638702" cy="523662"/>
          </a:xfrm>
        </p:grpSpPr>
        <p:sp>
          <p:nvSpPr>
            <p:cNvPr id="378" name="Subtitle 2"/>
            <p:cNvSpPr txBox="1">
              <a:spLocks/>
            </p:cNvSpPr>
            <p:nvPr/>
          </p:nvSpPr>
          <p:spPr>
            <a:xfrm>
              <a:off x="6687951" y="4184708"/>
              <a:ext cx="1635249" cy="238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b="1" dirty="0" smtClean="0">
                  <a:solidFill>
                    <a:schemeClr val="bg1">
                      <a:lumMod val="65000"/>
                    </a:schemeClr>
                  </a:solidFill>
                  <a:ea typeface="Roboto" panose="02000000000000000000" pitchFamily="2" charset="0"/>
                </a:rPr>
                <a:t>Visits via </a:t>
              </a:r>
              <a:r>
                <a:rPr lang="id-ID" sz="1100" b="1" dirty="0" smtClean="0">
                  <a:solidFill>
                    <a:schemeClr val="accent3"/>
                  </a:solidFill>
                  <a:ea typeface="Roboto" panose="02000000000000000000" pitchFamily="2" charset="0"/>
                </a:rPr>
                <a:t>Smartphone</a:t>
              </a:r>
              <a:endParaRPr lang="en-US" sz="1100" b="1" dirty="0" smtClean="0">
                <a:solidFill>
                  <a:schemeClr val="accent3"/>
                </a:solidFill>
                <a:ea typeface="Roboto" panose="02000000000000000000" pitchFamily="2" charset="0"/>
              </a:endParaRPr>
            </a:p>
          </p:txBody>
        </p:sp>
        <p:sp>
          <p:nvSpPr>
            <p:cNvPr id="379" name="Content Placeholder 2"/>
            <p:cNvSpPr txBox="1">
              <a:spLocks/>
            </p:cNvSpPr>
            <p:nvPr/>
          </p:nvSpPr>
          <p:spPr>
            <a:xfrm>
              <a:off x="6684498" y="3899450"/>
              <a:ext cx="822499"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400" b="1" dirty="0" smtClean="0">
                  <a:solidFill>
                    <a:schemeClr val="bg1">
                      <a:lumMod val="50000"/>
                    </a:schemeClr>
                  </a:solidFill>
                  <a:ea typeface="Roboto" panose="02000000000000000000" pitchFamily="2" charset="0"/>
                </a:rPr>
                <a:t>60</a:t>
              </a:r>
              <a:r>
                <a:rPr lang="en-US" sz="2400" b="1" dirty="0" smtClean="0">
                  <a:solidFill>
                    <a:schemeClr val="bg1">
                      <a:lumMod val="50000"/>
                    </a:schemeClr>
                  </a:solidFill>
                  <a:ea typeface="Roboto" panose="02000000000000000000" pitchFamily="2" charset="0"/>
                </a:rPr>
                <a:t>%</a:t>
              </a:r>
              <a:endParaRPr lang="en-US" sz="2400" b="1" dirty="0">
                <a:solidFill>
                  <a:schemeClr val="bg1">
                    <a:lumMod val="50000"/>
                  </a:schemeClr>
                </a:solidFill>
                <a:ea typeface="Roboto" panose="02000000000000000000" pitchFamily="2" charset="0"/>
              </a:endParaRPr>
            </a:p>
          </p:txBody>
        </p:sp>
      </p:grpSp>
      <p:cxnSp>
        <p:nvCxnSpPr>
          <p:cNvPr id="380" name="Straight Connector 381"/>
          <p:cNvCxnSpPr/>
          <p:nvPr/>
        </p:nvCxnSpPr>
        <p:spPr>
          <a:xfrm>
            <a:off x="8951056" y="4155838"/>
            <a:ext cx="0" cy="778370"/>
          </a:xfrm>
          <a:prstGeom prst="line">
            <a:avLst/>
          </a:prstGeom>
          <a:ln w="12700">
            <a:solidFill>
              <a:schemeClr val="bg1">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81" name="TextBox 382"/>
          <p:cNvSpPr txBox="1"/>
          <p:nvPr/>
        </p:nvSpPr>
        <p:spPr>
          <a:xfrm rot="-2700000">
            <a:off x="9182396" y="4017534"/>
            <a:ext cx="323557" cy="646331"/>
          </a:xfrm>
          <a:prstGeom prst="rect">
            <a:avLst/>
          </a:prstGeom>
          <a:noFill/>
        </p:spPr>
        <p:txBody>
          <a:bodyPr wrap="square" rtlCol="0">
            <a:spAutoFit/>
          </a:bodyPr>
          <a:lstStyle/>
          <a:p>
            <a:pPr algn="ctr"/>
            <a:r>
              <a:rPr lang="id-ID" sz="3600" dirty="0">
                <a:solidFill>
                  <a:schemeClr val="accent6"/>
                </a:solidFill>
                <a:latin typeface="FontAwesome" pitchFamily="2" charset="0"/>
              </a:rPr>
              <a:t></a:t>
            </a:r>
          </a:p>
        </p:txBody>
      </p:sp>
      <p:sp>
        <p:nvSpPr>
          <p:cNvPr id="382" name="TextBox 383"/>
          <p:cNvSpPr txBox="1"/>
          <p:nvPr/>
        </p:nvSpPr>
        <p:spPr>
          <a:xfrm rot="-2700000">
            <a:off x="9185098" y="4500177"/>
            <a:ext cx="323557" cy="646331"/>
          </a:xfrm>
          <a:prstGeom prst="rect">
            <a:avLst/>
          </a:prstGeom>
          <a:noFill/>
        </p:spPr>
        <p:txBody>
          <a:bodyPr wrap="square" rtlCol="0">
            <a:spAutoFit/>
          </a:bodyPr>
          <a:lstStyle/>
          <a:p>
            <a:pPr algn="ctr"/>
            <a:r>
              <a:rPr lang="id-ID" sz="3600" dirty="0">
                <a:solidFill>
                  <a:schemeClr val="accent5"/>
                </a:solidFill>
                <a:latin typeface="FontAwesome" pitchFamily="2" charset="0"/>
              </a:rPr>
              <a:t></a:t>
            </a:r>
          </a:p>
        </p:txBody>
      </p:sp>
      <p:sp>
        <p:nvSpPr>
          <p:cNvPr id="383" name="矩形 382"/>
          <p:cNvSpPr/>
          <p:nvPr/>
        </p:nvSpPr>
        <p:spPr>
          <a:xfrm>
            <a:off x="6783242" y="2078626"/>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384" name="矩形 383"/>
          <p:cNvSpPr/>
          <p:nvPr/>
        </p:nvSpPr>
        <p:spPr>
          <a:xfrm>
            <a:off x="6783242" y="1709294"/>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Tree>
    <p:extLst>
      <p:ext uri="{BB962C8B-B14F-4D97-AF65-F5344CB8AC3E}">
        <p14:creationId xmlns:p14="http://schemas.microsoft.com/office/powerpoint/2010/main" val="4091106824"/>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par>
                                <p:cTn id="12" presetID="42" presetClass="entr" presetSubtype="0" fill="hold" grpId="0" nodeType="withEffect" nodePh="1">
                                  <p:stCondLst>
                                    <p:cond delay="2750"/>
                                  </p:stCondLst>
                                  <p:endCondLst>
                                    <p:cond evt="begin" delay="0">
                                      <p:tn val="12"/>
                                    </p:cond>
                                  </p:endCondLst>
                                  <p:childTnLst>
                                    <p:set>
                                      <p:cBhvr>
                                        <p:cTn id="13" dur="1" fill="hold">
                                          <p:stCondLst>
                                            <p:cond delay="0"/>
                                          </p:stCondLst>
                                        </p:cTn>
                                        <p:tgtEl>
                                          <p:spTgt spid="361"/>
                                        </p:tgtEl>
                                        <p:attrNameLst>
                                          <p:attrName>style.visibility</p:attrName>
                                        </p:attrNameLst>
                                      </p:cBhvr>
                                      <p:to>
                                        <p:strVal val="visible"/>
                                      </p:to>
                                    </p:set>
                                    <p:animEffect transition="in" filter="fade">
                                      <p:cBhvr>
                                        <p:cTn id="14" dur="1000"/>
                                        <p:tgtEl>
                                          <p:spTgt spid="361"/>
                                        </p:tgtEl>
                                      </p:cBhvr>
                                    </p:animEffect>
                                    <p:anim calcmode="lin" valueType="num">
                                      <p:cBhvr>
                                        <p:cTn id="15" dur="1000" fill="hold"/>
                                        <p:tgtEl>
                                          <p:spTgt spid="361"/>
                                        </p:tgtEl>
                                        <p:attrNameLst>
                                          <p:attrName>ppt_x</p:attrName>
                                        </p:attrNameLst>
                                      </p:cBhvr>
                                      <p:tavLst>
                                        <p:tav tm="0">
                                          <p:val>
                                            <p:strVal val="#ppt_x"/>
                                          </p:val>
                                        </p:tav>
                                        <p:tav tm="100000">
                                          <p:val>
                                            <p:strVal val="#ppt_x"/>
                                          </p:val>
                                        </p:tav>
                                      </p:tavLst>
                                    </p:anim>
                                    <p:anim calcmode="lin" valueType="num">
                                      <p:cBhvr>
                                        <p:cTn id="16" dur="1000" fill="hold"/>
                                        <p:tgtEl>
                                          <p:spTgt spid="361"/>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450"/>
                                  </p:stCondLst>
                                  <p:childTnLst>
                                    <p:set>
                                      <p:cBhvr>
                                        <p:cTn id="18" dur="1" fill="hold">
                                          <p:stCondLst>
                                            <p:cond delay="0"/>
                                          </p:stCondLst>
                                        </p:cTn>
                                        <p:tgtEl>
                                          <p:spTgt spid="362"/>
                                        </p:tgtEl>
                                        <p:attrNameLst>
                                          <p:attrName>style.visibility</p:attrName>
                                        </p:attrNameLst>
                                      </p:cBhvr>
                                      <p:to>
                                        <p:strVal val="visible"/>
                                      </p:to>
                                    </p:set>
                                    <p:anim calcmode="lin" valueType="num">
                                      <p:cBhvr additive="base">
                                        <p:cTn id="19" dur="500" fill="hold"/>
                                        <p:tgtEl>
                                          <p:spTgt spid="362"/>
                                        </p:tgtEl>
                                        <p:attrNameLst>
                                          <p:attrName>ppt_x</p:attrName>
                                        </p:attrNameLst>
                                      </p:cBhvr>
                                      <p:tavLst>
                                        <p:tav tm="0">
                                          <p:val>
                                            <p:strVal val="#ppt_x"/>
                                          </p:val>
                                        </p:tav>
                                        <p:tav tm="100000">
                                          <p:val>
                                            <p:strVal val="#ppt_x"/>
                                          </p:val>
                                        </p:tav>
                                      </p:tavLst>
                                    </p:anim>
                                    <p:anim calcmode="lin" valueType="num">
                                      <p:cBhvr additive="base">
                                        <p:cTn id="20" dur="500" fill="hold"/>
                                        <p:tgtEl>
                                          <p:spTgt spid="36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950"/>
                                  </p:stCondLst>
                                  <p:childTnLst>
                                    <p:set>
                                      <p:cBhvr>
                                        <p:cTn id="22" dur="1" fill="hold">
                                          <p:stCondLst>
                                            <p:cond delay="0"/>
                                          </p:stCondLst>
                                        </p:cTn>
                                        <p:tgtEl>
                                          <p:spTgt spid="369"/>
                                        </p:tgtEl>
                                        <p:attrNameLst>
                                          <p:attrName>style.visibility</p:attrName>
                                        </p:attrNameLst>
                                      </p:cBhvr>
                                      <p:to>
                                        <p:strVal val="visible"/>
                                      </p:to>
                                    </p:set>
                                    <p:anim calcmode="lin" valueType="num">
                                      <p:cBhvr additive="base">
                                        <p:cTn id="23" dur="500" fill="hold"/>
                                        <p:tgtEl>
                                          <p:spTgt spid="369"/>
                                        </p:tgtEl>
                                        <p:attrNameLst>
                                          <p:attrName>ppt_x</p:attrName>
                                        </p:attrNameLst>
                                      </p:cBhvr>
                                      <p:tavLst>
                                        <p:tav tm="0">
                                          <p:val>
                                            <p:strVal val="#ppt_x"/>
                                          </p:val>
                                        </p:tav>
                                        <p:tav tm="100000">
                                          <p:val>
                                            <p:strVal val="#ppt_x"/>
                                          </p:val>
                                        </p:tav>
                                      </p:tavLst>
                                    </p:anim>
                                    <p:anim calcmode="lin" valueType="num">
                                      <p:cBhvr additive="base">
                                        <p:cTn id="24" dur="500" fill="hold"/>
                                        <p:tgtEl>
                                          <p:spTgt spid="36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450"/>
                                  </p:stCondLst>
                                  <p:childTnLst>
                                    <p:set>
                                      <p:cBhvr>
                                        <p:cTn id="26" dur="1" fill="hold">
                                          <p:stCondLst>
                                            <p:cond delay="0"/>
                                          </p:stCondLst>
                                        </p:cTn>
                                        <p:tgtEl>
                                          <p:spTgt spid="367"/>
                                        </p:tgtEl>
                                        <p:attrNameLst>
                                          <p:attrName>style.visibility</p:attrName>
                                        </p:attrNameLst>
                                      </p:cBhvr>
                                      <p:to>
                                        <p:strVal val="visible"/>
                                      </p:to>
                                    </p:set>
                                    <p:anim calcmode="lin" valueType="num">
                                      <p:cBhvr additive="base">
                                        <p:cTn id="27" dur="750" fill="hold"/>
                                        <p:tgtEl>
                                          <p:spTgt spid="367"/>
                                        </p:tgtEl>
                                        <p:attrNameLst>
                                          <p:attrName>ppt_x</p:attrName>
                                        </p:attrNameLst>
                                      </p:cBhvr>
                                      <p:tavLst>
                                        <p:tav tm="0">
                                          <p:val>
                                            <p:strVal val="#ppt_x"/>
                                          </p:val>
                                        </p:tav>
                                        <p:tav tm="100000">
                                          <p:val>
                                            <p:strVal val="#ppt_x"/>
                                          </p:val>
                                        </p:tav>
                                      </p:tavLst>
                                    </p:anim>
                                    <p:anim calcmode="lin" valueType="num">
                                      <p:cBhvr additive="base">
                                        <p:cTn id="28" dur="750" fill="hold"/>
                                        <p:tgtEl>
                                          <p:spTgt spid="3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250"/>
                                  </p:stCondLst>
                                  <p:childTnLst>
                                    <p:set>
                                      <p:cBhvr>
                                        <p:cTn id="30" dur="1" fill="hold">
                                          <p:stCondLst>
                                            <p:cond delay="0"/>
                                          </p:stCondLst>
                                        </p:cTn>
                                        <p:tgtEl>
                                          <p:spTgt spid="368"/>
                                        </p:tgtEl>
                                        <p:attrNameLst>
                                          <p:attrName>style.visibility</p:attrName>
                                        </p:attrNameLst>
                                      </p:cBhvr>
                                      <p:to>
                                        <p:strVal val="visible"/>
                                      </p:to>
                                    </p:set>
                                    <p:anim calcmode="lin" valueType="num">
                                      <p:cBhvr additive="base">
                                        <p:cTn id="31" dur="750" fill="hold"/>
                                        <p:tgtEl>
                                          <p:spTgt spid="368"/>
                                        </p:tgtEl>
                                        <p:attrNameLst>
                                          <p:attrName>ppt_x</p:attrName>
                                        </p:attrNameLst>
                                      </p:cBhvr>
                                      <p:tavLst>
                                        <p:tav tm="0">
                                          <p:val>
                                            <p:strVal val="#ppt_x"/>
                                          </p:val>
                                        </p:tav>
                                        <p:tav tm="100000">
                                          <p:val>
                                            <p:strVal val="#ppt_x"/>
                                          </p:val>
                                        </p:tav>
                                      </p:tavLst>
                                    </p:anim>
                                    <p:anim calcmode="lin" valueType="num">
                                      <p:cBhvr additive="base">
                                        <p:cTn id="32" dur="750" fill="hold"/>
                                        <p:tgtEl>
                                          <p:spTgt spid="368"/>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16" presetClass="entr" presetSubtype="21" fill="hold" nodeType="afterEffect">
                                  <p:stCondLst>
                                    <p:cond delay="0"/>
                                  </p:stCondLst>
                                  <p:childTnLst>
                                    <p:set>
                                      <p:cBhvr>
                                        <p:cTn id="35" dur="1" fill="hold">
                                          <p:stCondLst>
                                            <p:cond delay="0"/>
                                          </p:stCondLst>
                                        </p:cTn>
                                        <p:tgtEl>
                                          <p:spTgt spid="374"/>
                                        </p:tgtEl>
                                        <p:attrNameLst>
                                          <p:attrName>style.visibility</p:attrName>
                                        </p:attrNameLst>
                                      </p:cBhvr>
                                      <p:to>
                                        <p:strVal val="visible"/>
                                      </p:to>
                                    </p:set>
                                    <p:animEffect transition="in" filter="barn(inVertical)">
                                      <p:cBhvr>
                                        <p:cTn id="36" dur="500"/>
                                        <p:tgtEl>
                                          <p:spTgt spid="374"/>
                                        </p:tgtEl>
                                      </p:cBhvr>
                                    </p:animEffect>
                                  </p:childTnLst>
                                </p:cTn>
                              </p:par>
                            </p:childTnLst>
                          </p:cTn>
                        </p:par>
                        <p:par>
                          <p:cTn id="37" fill="hold">
                            <p:stCondLst>
                              <p:cond delay="4250"/>
                            </p:stCondLst>
                            <p:childTnLst>
                              <p:par>
                                <p:cTn id="38" presetID="16" presetClass="entr" presetSubtype="21" fill="hold" nodeType="afterEffect">
                                  <p:stCondLst>
                                    <p:cond delay="0"/>
                                  </p:stCondLst>
                                  <p:childTnLst>
                                    <p:set>
                                      <p:cBhvr>
                                        <p:cTn id="39" dur="1" fill="hold">
                                          <p:stCondLst>
                                            <p:cond delay="0"/>
                                          </p:stCondLst>
                                        </p:cTn>
                                        <p:tgtEl>
                                          <p:spTgt spid="377"/>
                                        </p:tgtEl>
                                        <p:attrNameLst>
                                          <p:attrName>style.visibility</p:attrName>
                                        </p:attrNameLst>
                                      </p:cBhvr>
                                      <p:to>
                                        <p:strVal val="visible"/>
                                      </p:to>
                                    </p:set>
                                    <p:animEffect transition="in" filter="barn(inVertical)">
                                      <p:cBhvr>
                                        <p:cTn id="40" dur="500"/>
                                        <p:tgtEl>
                                          <p:spTgt spid="377"/>
                                        </p:tgtEl>
                                      </p:cBhvr>
                                    </p:animEffect>
                                  </p:childTnLst>
                                </p:cTn>
                              </p:par>
                            </p:childTnLst>
                          </p:cTn>
                        </p:par>
                        <p:par>
                          <p:cTn id="41" fill="hold">
                            <p:stCondLst>
                              <p:cond delay="4750"/>
                            </p:stCondLst>
                            <p:childTnLst>
                              <p:par>
                                <p:cTn id="42" presetID="22" presetClass="entr" presetSubtype="4" fill="hold" nodeType="afterEffect">
                                  <p:stCondLst>
                                    <p:cond delay="0"/>
                                  </p:stCondLst>
                                  <p:childTnLst>
                                    <p:set>
                                      <p:cBhvr>
                                        <p:cTn id="43" dur="1" fill="hold">
                                          <p:stCondLst>
                                            <p:cond delay="0"/>
                                          </p:stCondLst>
                                        </p:cTn>
                                        <p:tgtEl>
                                          <p:spTgt spid="380"/>
                                        </p:tgtEl>
                                        <p:attrNameLst>
                                          <p:attrName>style.visibility</p:attrName>
                                        </p:attrNameLst>
                                      </p:cBhvr>
                                      <p:to>
                                        <p:strVal val="visible"/>
                                      </p:to>
                                    </p:set>
                                    <p:animEffect transition="in" filter="wipe(down)">
                                      <p:cBhvr>
                                        <p:cTn id="44" dur="500"/>
                                        <p:tgtEl>
                                          <p:spTgt spid="380"/>
                                        </p:tgtEl>
                                      </p:cBhvr>
                                    </p:animEffect>
                                  </p:childTnLst>
                                </p:cTn>
                              </p:par>
                            </p:childTnLst>
                          </p:cTn>
                        </p:par>
                        <p:par>
                          <p:cTn id="45" fill="hold">
                            <p:stCondLst>
                              <p:cond delay="5250"/>
                            </p:stCondLst>
                            <p:childTnLst>
                              <p:par>
                                <p:cTn id="46" presetID="22" presetClass="entr" presetSubtype="2" fill="hold" grpId="0" nodeType="afterEffect">
                                  <p:stCondLst>
                                    <p:cond delay="0"/>
                                  </p:stCondLst>
                                  <p:childTnLst>
                                    <p:set>
                                      <p:cBhvr>
                                        <p:cTn id="47" dur="1" fill="hold">
                                          <p:stCondLst>
                                            <p:cond delay="0"/>
                                          </p:stCondLst>
                                        </p:cTn>
                                        <p:tgtEl>
                                          <p:spTgt spid="381"/>
                                        </p:tgtEl>
                                        <p:attrNameLst>
                                          <p:attrName>style.visibility</p:attrName>
                                        </p:attrNameLst>
                                      </p:cBhvr>
                                      <p:to>
                                        <p:strVal val="visible"/>
                                      </p:to>
                                    </p:set>
                                    <p:animEffect transition="in" filter="wipe(right)">
                                      <p:cBhvr>
                                        <p:cTn id="48" dur="500"/>
                                        <p:tgtEl>
                                          <p:spTgt spid="381"/>
                                        </p:tgtEl>
                                      </p:cBhvr>
                                    </p:animEffect>
                                  </p:childTnLst>
                                </p:cTn>
                              </p:par>
                            </p:childTnLst>
                          </p:cTn>
                        </p:par>
                        <p:par>
                          <p:cTn id="49" fill="hold">
                            <p:stCondLst>
                              <p:cond delay="5750"/>
                            </p:stCondLst>
                            <p:childTnLst>
                              <p:par>
                                <p:cTn id="50" presetID="22" presetClass="entr" presetSubtype="8" fill="hold" grpId="0" nodeType="afterEffect">
                                  <p:stCondLst>
                                    <p:cond delay="0"/>
                                  </p:stCondLst>
                                  <p:childTnLst>
                                    <p:set>
                                      <p:cBhvr>
                                        <p:cTn id="51" dur="1" fill="hold">
                                          <p:stCondLst>
                                            <p:cond delay="0"/>
                                          </p:stCondLst>
                                        </p:cTn>
                                        <p:tgtEl>
                                          <p:spTgt spid="382"/>
                                        </p:tgtEl>
                                        <p:attrNameLst>
                                          <p:attrName>style.visibility</p:attrName>
                                        </p:attrNameLst>
                                      </p:cBhvr>
                                      <p:to>
                                        <p:strVal val="visible"/>
                                      </p:to>
                                    </p:set>
                                    <p:animEffect transition="in" filter="wipe(left)">
                                      <p:cBhvr>
                                        <p:cTn id="52" dur="500"/>
                                        <p:tgtEl>
                                          <p:spTgt spid="382"/>
                                        </p:tgtEl>
                                      </p:cBhvr>
                                    </p:animEffect>
                                  </p:childTnLst>
                                </p:cTn>
                              </p:par>
                            </p:childTnLst>
                          </p:cTn>
                        </p:par>
                        <p:par>
                          <p:cTn id="53" fill="hold">
                            <p:stCondLst>
                              <p:cond delay="6250"/>
                            </p:stCondLst>
                            <p:childTnLst>
                              <p:par>
                                <p:cTn id="54" presetID="2" presetClass="entr" presetSubtype="8" fill="hold" grpId="0" nodeType="afterEffect">
                                  <p:stCondLst>
                                    <p:cond delay="0"/>
                                  </p:stCondLst>
                                  <p:childTnLst>
                                    <p:set>
                                      <p:cBhvr>
                                        <p:cTn id="55" dur="1" fill="hold">
                                          <p:stCondLst>
                                            <p:cond delay="0"/>
                                          </p:stCondLst>
                                        </p:cTn>
                                        <p:tgtEl>
                                          <p:spTgt spid="384"/>
                                        </p:tgtEl>
                                        <p:attrNameLst>
                                          <p:attrName>style.visibility</p:attrName>
                                        </p:attrNameLst>
                                      </p:cBhvr>
                                      <p:to>
                                        <p:strVal val="visible"/>
                                      </p:to>
                                    </p:set>
                                    <p:anim calcmode="lin" valueType="num">
                                      <p:cBhvr additive="base">
                                        <p:cTn id="56" dur="500" fill="hold"/>
                                        <p:tgtEl>
                                          <p:spTgt spid="384"/>
                                        </p:tgtEl>
                                        <p:attrNameLst>
                                          <p:attrName>ppt_x</p:attrName>
                                        </p:attrNameLst>
                                      </p:cBhvr>
                                      <p:tavLst>
                                        <p:tav tm="0">
                                          <p:val>
                                            <p:strVal val="0-#ppt_w/2"/>
                                          </p:val>
                                        </p:tav>
                                        <p:tav tm="100000">
                                          <p:val>
                                            <p:strVal val="#ppt_x"/>
                                          </p:val>
                                        </p:tav>
                                      </p:tavLst>
                                    </p:anim>
                                    <p:anim calcmode="lin" valueType="num">
                                      <p:cBhvr additive="base">
                                        <p:cTn id="57" dur="500" fill="hold"/>
                                        <p:tgtEl>
                                          <p:spTgt spid="384"/>
                                        </p:tgtEl>
                                        <p:attrNameLst>
                                          <p:attrName>ppt_y</p:attrName>
                                        </p:attrNameLst>
                                      </p:cBhvr>
                                      <p:tavLst>
                                        <p:tav tm="0">
                                          <p:val>
                                            <p:strVal val="#ppt_y"/>
                                          </p:val>
                                        </p:tav>
                                        <p:tav tm="100000">
                                          <p:val>
                                            <p:strVal val="#ppt_y"/>
                                          </p:val>
                                        </p:tav>
                                      </p:tavLst>
                                    </p:anim>
                                  </p:childTnLst>
                                </p:cTn>
                              </p:par>
                            </p:childTnLst>
                          </p:cTn>
                        </p:par>
                        <p:par>
                          <p:cTn id="58" fill="hold">
                            <p:stCondLst>
                              <p:cond delay="6750"/>
                            </p:stCondLst>
                            <p:childTnLst>
                              <p:par>
                                <p:cTn id="59" presetID="22" presetClass="entr" presetSubtype="1" fill="hold" grpId="0" nodeType="afterEffect">
                                  <p:stCondLst>
                                    <p:cond delay="0"/>
                                  </p:stCondLst>
                                  <p:childTnLst>
                                    <p:set>
                                      <p:cBhvr>
                                        <p:cTn id="60" dur="1" fill="hold">
                                          <p:stCondLst>
                                            <p:cond delay="0"/>
                                          </p:stCondLst>
                                        </p:cTn>
                                        <p:tgtEl>
                                          <p:spTgt spid="383"/>
                                        </p:tgtEl>
                                        <p:attrNameLst>
                                          <p:attrName>style.visibility</p:attrName>
                                        </p:attrNameLst>
                                      </p:cBhvr>
                                      <p:to>
                                        <p:strVal val="visible"/>
                                      </p:to>
                                    </p:set>
                                    <p:animEffect transition="in" filter="wipe(up)">
                                      <p:cBhvr>
                                        <p:cTn id="61"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1" grpId="0"/>
      <p:bldP spid="367" grpId="0" animBg="1"/>
      <p:bldP spid="368" grpId="0" animBg="1"/>
      <p:bldP spid="381" grpId="0"/>
      <p:bldP spid="382" grpId="0"/>
      <p:bldP spid="383" grpId="0"/>
      <p:bldP spid="3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3" name="Rectangle 4"/>
          <p:cNvSpPr/>
          <p:nvPr/>
        </p:nvSpPr>
        <p:spPr>
          <a:xfrm>
            <a:off x="1002748" y="3200553"/>
            <a:ext cx="2052000" cy="108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5" name="Rectangle 5"/>
          <p:cNvSpPr/>
          <p:nvPr/>
        </p:nvSpPr>
        <p:spPr>
          <a:xfrm>
            <a:off x="3069585" y="3200553"/>
            <a:ext cx="2052000" cy="108048"/>
          </a:xfrm>
          <a:prstGeom prst="rect">
            <a:avLst/>
          </a:prstGeom>
          <a:solidFill>
            <a:srgbClr val="B799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6" name="Rectangle 6"/>
          <p:cNvSpPr/>
          <p:nvPr/>
        </p:nvSpPr>
        <p:spPr>
          <a:xfrm>
            <a:off x="5136422" y="3200553"/>
            <a:ext cx="2052000" cy="108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7" name="Rectangle 7"/>
          <p:cNvSpPr/>
          <p:nvPr/>
        </p:nvSpPr>
        <p:spPr>
          <a:xfrm>
            <a:off x="7203253" y="3200553"/>
            <a:ext cx="2052000" cy="10804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8" name="Rectangle 8"/>
          <p:cNvSpPr/>
          <p:nvPr/>
        </p:nvSpPr>
        <p:spPr>
          <a:xfrm>
            <a:off x="9270086" y="3200553"/>
            <a:ext cx="2052000" cy="1080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9" name="TextBox 9"/>
          <p:cNvSpPr txBox="1"/>
          <p:nvPr/>
        </p:nvSpPr>
        <p:spPr>
          <a:xfrm>
            <a:off x="1326899" y="3448768"/>
            <a:ext cx="1627533" cy="1362967"/>
          </a:xfrm>
          <a:prstGeom prst="rect">
            <a:avLst/>
          </a:prstGeom>
          <a:noFill/>
        </p:spPr>
        <p:txBody>
          <a:bodyPr wrap="square" lIns="0" tIns="0" rIns="91420" bIns="0" rtlCol="0">
            <a:noAutofit/>
          </a:bodyPr>
          <a:lstStyle/>
          <a:p>
            <a:r>
              <a:rPr lang="en-US" sz="4800" b="1" dirty="0">
                <a:solidFill>
                  <a:schemeClr val="accent1"/>
                </a:solidFill>
                <a:ea typeface="Roboto" panose="02000000000000000000" pitchFamily="2" charset="0"/>
                <a:cs typeface="Helvetica Neue"/>
              </a:rPr>
              <a:t>01</a:t>
            </a:r>
            <a:r>
              <a:rPr lang="en-US" sz="4800" dirty="0">
                <a:solidFill>
                  <a:schemeClr val="accent1"/>
                </a:solidFill>
                <a:ea typeface="Roboto" panose="02000000000000000000" pitchFamily="2" charset="0"/>
                <a:cs typeface="Helvetica Neue"/>
              </a:rPr>
              <a:t> </a:t>
            </a:r>
            <a:endParaRPr lang="id-ID" sz="4800" dirty="0" smtClean="0">
              <a:solidFill>
                <a:schemeClr val="accent1"/>
              </a:solidFill>
              <a:ea typeface="Roboto" panose="02000000000000000000" pitchFamily="2" charset="0"/>
              <a:cs typeface="Helvetica Neue"/>
            </a:endParaRPr>
          </a:p>
        </p:txBody>
      </p:sp>
      <p:sp>
        <p:nvSpPr>
          <p:cNvPr id="10" name="TextBox 10"/>
          <p:cNvSpPr txBox="1"/>
          <p:nvPr/>
        </p:nvSpPr>
        <p:spPr>
          <a:xfrm>
            <a:off x="3390698" y="3448768"/>
            <a:ext cx="1630564" cy="1362967"/>
          </a:xfrm>
          <a:prstGeom prst="rect">
            <a:avLst/>
          </a:prstGeom>
          <a:noFill/>
        </p:spPr>
        <p:txBody>
          <a:bodyPr wrap="square" lIns="0" tIns="0" rIns="91420" bIns="0" rtlCol="0">
            <a:noAutofit/>
          </a:bodyPr>
          <a:lstStyle/>
          <a:p>
            <a:r>
              <a:rPr lang="en-US" sz="4800" b="1" dirty="0">
                <a:solidFill>
                  <a:srgbClr val="B79998"/>
                </a:solidFill>
                <a:ea typeface="Roboto" panose="02000000000000000000" pitchFamily="2" charset="0"/>
                <a:cs typeface="Helvetica Neue"/>
              </a:rPr>
              <a:t>02</a:t>
            </a:r>
            <a:r>
              <a:rPr lang="en-US" sz="4800" dirty="0">
                <a:solidFill>
                  <a:schemeClr val="accent2"/>
                </a:solidFill>
                <a:ea typeface="Roboto" panose="02000000000000000000" pitchFamily="2" charset="0"/>
                <a:cs typeface="Helvetica Neue"/>
              </a:rPr>
              <a:t> </a:t>
            </a:r>
          </a:p>
        </p:txBody>
      </p:sp>
      <p:sp>
        <p:nvSpPr>
          <p:cNvPr id="11" name="TextBox 11"/>
          <p:cNvSpPr txBox="1"/>
          <p:nvPr/>
        </p:nvSpPr>
        <p:spPr>
          <a:xfrm>
            <a:off x="5442180" y="3448768"/>
            <a:ext cx="1631694" cy="1362967"/>
          </a:xfrm>
          <a:prstGeom prst="rect">
            <a:avLst/>
          </a:prstGeom>
          <a:noFill/>
        </p:spPr>
        <p:txBody>
          <a:bodyPr wrap="square" lIns="0" tIns="0" rIns="91420" bIns="0" rtlCol="0">
            <a:noAutofit/>
          </a:bodyPr>
          <a:lstStyle/>
          <a:p>
            <a:r>
              <a:rPr lang="en-US" sz="4800" b="1" dirty="0">
                <a:solidFill>
                  <a:schemeClr val="accent3"/>
                </a:solidFill>
                <a:ea typeface="Roboto" panose="02000000000000000000" pitchFamily="2" charset="0"/>
                <a:cs typeface="Helvetica Neue"/>
              </a:rPr>
              <a:t>03</a:t>
            </a:r>
            <a:r>
              <a:rPr lang="en-US" sz="4800" dirty="0">
                <a:solidFill>
                  <a:schemeClr val="accent3"/>
                </a:solidFill>
                <a:ea typeface="Roboto" panose="02000000000000000000" pitchFamily="2" charset="0"/>
                <a:cs typeface="Helvetica Neue"/>
              </a:rPr>
              <a:t> </a:t>
            </a:r>
          </a:p>
        </p:txBody>
      </p:sp>
      <p:sp>
        <p:nvSpPr>
          <p:cNvPr id="12" name="TextBox 12"/>
          <p:cNvSpPr txBox="1"/>
          <p:nvPr/>
        </p:nvSpPr>
        <p:spPr>
          <a:xfrm>
            <a:off x="7519602" y="3441197"/>
            <a:ext cx="1645919" cy="1370534"/>
          </a:xfrm>
          <a:prstGeom prst="rect">
            <a:avLst/>
          </a:prstGeom>
          <a:noFill/>
        </p:spPr>
        <p:txBody>
          <a:bodyPr wrap="square" lIns="0" tIns="0" rIns="91420" bIns="0" rtlCol="0">
            <a:noAutofit/>
          </a:bodyPr>
          <a:lstStyle/>
          <a:p>
            <a:r>
              <a:rPr lang="en-US" sz="4800" b="1" dirty="0" smtClean="0">
                <a:solidFill>
                  <a:srgbClr val="002060"/>
                </a:solidFill>
                <a:ea typeface="Roboto" panose="02000000000000000000" pitchFamily="2" charset="0"/>
                <a:cs typeface="Helvetica Neue"/>
              </a:rPr>
              <a:t>04</a:t>
            </a:r>
            <a:endParaRPr lang="en-US" sz="4800" dirty="0">
              <a:solidFill>
                <a:srgbClr val="002060"/>
              </a:solidFill>
              <a:ea typeface="Roboto" panose="02000000000000000000" pitchFamily="2" charset="0"/>
              <a:cs typeface="Helvetica Neue"/>
            </a:endParaRPr>
          </a:p>
        </p:txBody>
      </p:sp>
      <p:sp>
        <p:nvSpPr>
          <p:cNvPr id="13" name="TextBox 13"/>
          <p:cNvSpPr txBox="1"/>
          <p:nvPr/>
        </p:nvSpPr>
        <p:spPr>
          <a:xfrm>
            <a:off x="9586426" y="3448768"/>
            <a:ext cx="1635336" cy="1362967"/>
          </a:xfrm>
          <a:prstGeom prst="rect">
            <a:avLst/>
          </a:prstGeom>
          <a:noFill/>
        </p:spPr>
        <p:txBody>
          <a:bodyPr wrap="square" lIns="0" tIns="0" rIns="91420" bIns="0" rtlCol="0">
            <a:noAutofit/>
          </a:bodyPr>
          <a:lstStyle/>
          <a:p>
            <a:r>
              <a:rPr lang="en-US" sz="4800" b="1" dirty="0">
                <a:solidFill>
                  <a:schemeClr val="accent5"/>
                </a:solidFill>
                <a:ea typeface="Roboto" panose="02000000000000000000" pitchFamily="2" charset="0"/>
                <a:cs typeface="Helvetica Neue"/>
              </a:rPr>
              <a:t>05</a:t>
            </a:r>
            <a:r>
              <a:rPr lang="en-US" sz="4800" dirty="0">
                <a:solidFill>
                  <a:schemeClr val="accent5"/>
                </a:solidFill>
                <a:ea typeface="Roboto" panose="02000000000000000000" pitchFamily="2" charset="0"/>
                <a:cs typeface="Helvetica Neue"/>
              </a:rPr>
              <a:t> </a:t>
            </a:r>
          </a:p>
        </p:txBody>
      </p:sp>
      <p:grpSp>
        <p:nvGrpSpPr>
          <p:cNvPr id="14" name="Group 14"/>
          <p:cNvGrpSpPr/>
          <p:nvPr/>
        </p:nvGrpSpPr>
        <p:grpSpPr>
          <a:xfrm>
            <a:off x="1181750" y="2167101"/>
            <a:ext cx="648000" cy="648000"/>
            <a:chOff x="7322925" y="1113826"/>
            <a:chExt cx="418280" cy="418280"/>
          </a:xfrm>
        </p:grpSpPr>
        <p:sp>
          <p:nvSpPr>
            <p:cNvPr id="15" name="Teardrop 15"/>
            <p:cNvSpPr/>
            <p:nvPr/>
          </p:nvSpPr>
          <p:spPr>
            <a:xfrm rot="8100000">
              <a:off x="7322925" y="1113826"/>
              <a:ext cx="418280" cy="41828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6"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dirty="0">
                <a:solidFill>
                  <a:schemeClr val="bg2">
                    <a:lumMod val="75000"/>
                  </a:schemeClr>
                </a:solidFill>
              </a:endParaRPr>
            </a:p>
          </p:txBody>
        </p:sp>
      </p:grpSp>
      <p:grpSp>
        <p:nvGrpSpPr>
          <p:cNvPr id="17" name="Group 17"/>
          <p:cNvGrpSpPr/>
          <p:nvPr/>
        </p:nvGrpSpPr>
        <p:grpSpPr>
          <a:xfrm>
            <a:off x="5313534" y="2167101"/>
            <a:ext cx="648000" cy="648000"/>
            <a:chOff x="4158893" y="1506251"/>
            <a:chExt cx="418280" cy="418280"/>
          </a:xfrm>
        </p:grpSpPr>
        <p:sp>
          <p:nvSpPr>
            <p:cNvPr id="18" name="Teardrop 18"/>
            <p:cNvSpPr/>
            <p:nvPr/>
          </p:nvSpPr>
          <p:spPr>
            <a:xfrm rot="8100000">
              <a:off x="4158893" y="1506251"/>
              <a:ext cx="418280" cy="418280"/>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9" name="Freeform 11"/>
            <p:cNvSpPr>
              <a:spLocks/>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dirty="0">
                <a:solidFill>
                  <a:schemeClr val="bg2">
                    <a:lumMod val="75000"/>
                  </a:schemeClr>
                </a:solidFill>
              </a:endParaRPr>
            </a:p>
          </p:txBody>
        </p:sp>
      </p:grpSp>
      <p:grpSp>
        <p:nvGrpSpPr>
          <p:cNvPr id="20" name="Group 20"/>
          <p:cNvGrpSpPr/>
          <p:nvPr/>
        </p:nvGrpSpPr>
        <p:grpSpPr>
          <a:xfrm>
            <a:off x="3255817" y="2167101"/>
            <a:ext cx="648000" cy="648000"/>
            <a:chOff x="2708324" y="1506251"/>
            <a:chExt cx="418280" cy="418280"/>
          </a:xfrm>
        </p:grpSpPr>
        <p:sp>
          <p:nvSpPr>
            <p:cNvPr id="21" name="Teardrop 21"/>
            <p:cNvSpPr/>
            <p:nvPr/>
          </p:nvSpPr>
          <p:spPr>
            <a:xfrm rot="8100000">
              <a:off x="2708324" y="1506251"/>
              <a:ext cx="418280" cy="418280"/>
            </a:xfrm>
            <a:prstGeom prst="teardrop">
              <a:avLst/>
            </a:prstGeom>
            <a:solidFill>
              <a:srgbClr val="B79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22"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dirty="0">
                <a:solidFill>
                  <a:schemeClr val="bg2">
                    <a:lumMod val="75000"/>
                  </a:schemeClr>
                </a:solidFill>
              </a:endParaRPr>
            </a:p>
          </p:txBody>
        </p:sp>
      </p:grpSp>
      <p:grpSp>
        <p:nvGrpSpPr>
          <p:cNvPr id="23" name="Group 23"/>
          <p:cNvGrpSpPr/>
          <p:nvPr/>
        </p:nvGrpSpPr>
        <p:grpSpPr>
          <a:xfrm>
            <a:off x="9456947" y="2167101"/>
            <a:ext cx="648000" cy="648000"/>
            <a:chOff x="7178907" y="1506251"/>
            <a:chExt cx="418280" cy="418280"/>
          </a:xfrm>
        </p:grpSpPr>
        <p:sp>
          <p:nvSpPr>
            <p:cNvPr id="24" name="Teardrop 24"/>
            <p:cNvSpPr/>
            <p:nvPr/>
          </p:nvSpPr>
          <p:spPr>
            <a:xfrm rot="8100000">
              <a:off x="7178907" y="1506251"/>
              <a:ext cx="418280" cy="418280"/>
            </a:xfrm>
            <a:prstGeom prst="teardrop">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25"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dirty="0">
                <a:solidFill>
                  <a:schemeClr val="bg2">
                    <a:lumMod val="75000"/>
                  </a:schemeClr>
                </a:solidFill>
              </a:endParaRPr>
            </a:p>
          </p:txBody>
        </p:sp>
      </p:grpSp>
      <p:grpSp>
        <p:nvGrpSpPr>
          <p:cNvPr id="26" name="Group 26"/>
          <p:cNvGrpSpPr/>
          <p:nvPr/>
        </p:nvGrpSpPr>
        <p:grpSpPr>
          <a:xfrm>
            <a:off x="7385432" y="2167101"/>
            <a:ext cx="648000" cy="648000"/>
            <a:chOff x="5665857" y="1506251"/>
            <a:chExt cx="418280" cy="418280"/>
          </a:xfrm>
        </p:grpSpPr>
        <p:sp>
          <p:nvSpPr>
            <p:cNvPr id="27" name="Teardrop 27"/>
            <p:cNvSpPr/>
            <p:nvPr/>
          </p:nvSpPr>
          <p:spPr>
            <a:xfrm rot="8100000">
              <a:off x="5665857" y="1506251"/>
              <a:ext cx="418280" cy="418280"/>
            </a:xfrm>
            <a:prstGeom prst="teardrop">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28"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dirty="0">
                <a:solidFill>
                  <a:schemeClr val="bg2">
                    <a:lumMod val="75000"/>
                  </a:schemeClr>
                </a:solidFill>
              </a:endParaRPr>
            </a:p>
          </p:txBody>
        </p:sp>
      </p:grpSp>
      <p:sp>
        <p:nvSpPr>
          <p:cNvPr id="29" name="矩形 28"/>
          <p:cNvSpPr/>
          <p:nvPr/>
        </p:nvSpPr>
        <p:spPr>
          <a:xfrm>
            <a:off x="1173082" y="4295279"/>
            <a:ext cx="1509964" cy="1361911"/>
          </a:xfrm>
          <a:prstGeom prst="rect">
            <a:avLst/>
          </a:prstGeom>
        </p:spPr>
        <p:txBody>
          <a:bodyPr wrap="square">
            <a:spAutoFit/>
          </a:bodyPr>
          <a:lstStyle/>
          <a:p>
            <a:pPr lvl="0" algn="just">
              <a:lnSpc>
                <a:spcPts val="3300"/>
              </a:lnSpc>
            </a:pPr>
            <a:r>
              <a:rPr lang="zh-CN" altLang="en-US" sz="1600" dirty="0">
                <a:solidFill>
                  <a:srgbClr val="BDD7EE"/>
                </a:solidFill>
                <a:latin typeface="华文楷体" panose="02010600040101010101" pitchFamily="2" charset="-122"/>
                <a:ea typeface="华文楷体" panose="02010600040101010101" pitchFamily="2" charset="-122"/>
              </a:rPr>
              <a:t>请在此添加文本内容调整行距和字体</a:t>
            </a:r>
            <a:r>
              <a:rPr lang="zh-CN" altLang="en-US" sz="1600" dirty="0" smtClean="0">
                <a:solidFill>
                  <a:srgbClr val="BDD7EE"/>
                </a:solidFill>
                <a:latin typeface="华文楷体" panose="02010600040101010101" pitchFamily="2" charset="-122"/>
                <a:ea typeface="华文楷体" panose="02010600040101010101" pitchFamily="2" charset="-122"/>
              </a:rPr>
              <a:t>大小</a:t>
            </a:r>
            <a:endParaRPr lang="en-US" altLang="zh-CN" sz="1600" dirty="0">
              <a:solidFill>
                <a:srgbClr val="BDD7EE"/>
              </a:solidFill>
              <a:latin typeface="华文楷体" panose="02010600040101010101" pitchFamily="2" charset="-122"/>
              <a:ea typeface="华文楷体" panose="02010600040101010101" pitchFamily="2" charset="-122"/>
            </a:endParaRPr>
          </a:p>
        </p:txBody>
      </p:sp>
      <p:sp>
        <p:nvSpPr>
          <p:cNvPr id="30" name="矩形 29"/>
          <p:cNvSpPr/>
          <p:nvPr/>
        </p:nvSpPr>
        <p:spPr>
          <a:xfrm>
            <a:off x="1236940" y="4126464"/>
            <a:ext cx="877163" cy="369332"/>
          </a:xfrm>
          <a:prstGeom prst="rect">
            <a:avLst/>
          </a:prstGeom>
        </p:spPr>
        <p:txBody>
          <a:bodyPr wrap="none">
            <a:spAutoFit/>
          </a:bodyPr>
          <a:lstStyle/>
          <a:p>
            <a:pPr algn="ctr"/>
            <a:r>
              <a:rPr lang="zh-CN" altLang="en-US" dirty="0" smtClean="0">
                <a:solidFill>
                  <a:srgbClr val="5B9BD5"/>
                </a:solidFill>
                <a:latin typeface="汉真广标" panose="02010609000101010101" pitchFamily="49" charset="-122"/>
                <a:ea typeface="汉真广标" panose="02010609000101010101" pitchFamily="49" charset="-122"/>
              </a:rPr>
              <a:t>小标题</a:t>
            </a:r>
            <a:endParaRPr lang="zh-CN" altLang="en-US" dirty="0">
              <a:solidFill>
                <a:srgbClr val="5B9BD5"/>
              </a:solidFill>
              <a:latin typeface="汉真广标" panose="02010609000101010101" pitchFamily="49" charset="-122"/>
              <a:ea typeface="汉真广标" panose="02010609000101010101" pitchFamily="49" charset="-122"/>
            </a:endParaRPr>
          </a:p>
        </p:txBody>
      </p:sp>
      <p:sp>
        <p:nvSpPr>
          <p:cNvPr id="31" name="矩形 30"/>
          <p:cNvSpPr/>
          <p:nvPr/>
        </p:nvSpPr>
        <p:spPr>
          <a:xfrm>
            <a:off x="3184340" y="4348797"/>
            <a:ext cx="1509964" cy="1361911"/>
          </a:xfrm>
          <a:prstGeom prst="rect">
            <a:avLst/>
          </a:prstGeom>
        </p:spPr>
        <p:txBody>
          <a:bodyPr wrap="square">
            <a:spAutoFit/>
          </a:bodyPr>
          <a:lstStyle/>
          <a:p>
            <a:pPr lvl="0" algn="just">
              <a:lnSpc>
                <a:spcPts val="3300"/>
              </a:lnSpc>
            </a:pPr>
            <a:r>
              <a:rPr lang="zh-CN" altLang="en-US" sz="1600" dirty="0">
                <a:solidFill>
                  <a:srgbClr val="BDD7EE"/>
                </a:solidFill>
                <a:latin typeface="华文楷体" panose="02010600040101010101" pitchFamily="2" charset="-122"/>
                <a:ea typeface="华文楷体" panose="02010600040101010101" pitchFamily="2" charset="-122"/>
              </a:rPr>
              <a:t>请在此添加文本内容调整行距和字体</a:t>
            </a:r>
            <a:r>
              <a:rPr lang="zh-CN" altLang="en-US" sz="1600" dirty="0" smtClean="0">
                <a:solidFill>
                  <a:srgbClr val="BDD7EE"/>
                </a:solidFill>
                <a:latin typeface="华文楷体" panose="02010600040101010101" pitchFamily="2" charset="-122"/>
                <a:ea typeface="华文楷体" panose="02010600040101010101" pitchFamily="2" charset="-122"/>
              </a:rPr>
              <a:t>大小</a:t>
            </a:r>
            <a:endParaRPr lang="en-US" altLang="zh-CN" sz="1600" dirty="0">
              <a:solidFill>
                <a:srgbClr val="BDD7EE"/>
              </a:solidFill>
              <a:latin typeface="华文楷体" panose="02010600040101010101" pitchFamily="2" charset="-122"/>
              <a:ea typeface="华文楷体" panose="02010600040101010101" pitchFamily="2" charset="-122"/>
            </a:endParaRPr>
          </a:p>
        </p:txBody>
      </p:sp>
      <p:sp>
        <p:nvSpPr>
          <p:cNvPr id="32" name="矩形 31"/>
          <p:cNvSpPr/>
          <p:nvPr/>
        </p:nvSpPr>
        <p:spPr>
          <a:xfrm>
            <a:off x="3248198" y="4179982"/>
            <a:ext cx="877163" cy="369332"/>
          </a:xfrm>
          <a:prstGeom prst="rect">
            <a:avLst/>
          </a:prstGeom>
        </p:spPr>
        <p:txBody>
          <a:bodyPr wrap="none">
            <a:spAutoFit/>
          </a:bodyPr>
          <a:lstStyle/>
          <a:p>
            <a:pPr algn="ctr"/>
            <a:r>
              <a:rPr lang="zh-CN" altLang="en-US" dirty="0" smtClean="0">
                <a:solidFill>
                  <a:srgbClr val="B79998"/>
                </a:solidFill>
                <a:latin typeface="汉真广标" panose="02010609000101010101" pitchFamily="49" charset="-122"/>
                <a:ea typeface="汉真广标" panose="02010609000101010101" pitchFamily="49" charset="-122"/>
              </a:rPr>
              <a:t>小标题</a:t>
            </a:r>
            <a:endParaRPr lang="zh-CN" altLang="en-US" dirty="0">
              <a:solidFill>
                <a:srgbClr val="B79998"/>
              </a:solidFill>
              <a:latin typeface="汉真广标" panose="02010609000101010101" pitchFamily="49" charset="-122"/>
              <a:ea typeface="汉真广标" panose="02010609000101010101" pitchFamily="49" charset="-122"/>
            </a:endParaRPr>
          </a:p>
        </p:txBody>
      </p:sp>
      <p:sp>
        <p:nvSpPr>
          <p:cNvPr id="33" name="矩形 32"/>
          <p:cNvSpPr/>
          <p:nvPr/>
        </p:nvSpPr>
        <p:spPr>
          <a:xfrm>
            <a:off x="5195598" y="4366219"/>
            <a:ext cx="1509964" cy="1361911"/>
          </a:xfrm>
          <a:prstGeom prst="rect">
            <a:avLst/>
          </a:prstGeom>
        </p:spPr>
        <p:txBody>
          <a:bodyPr wrap="square">
            <a:spAutoFit/>
          </a:bodyPr>
          <a:lstStyle/>
          <a:p>
            <a:pPr lvl="0" algn="just">
              <a:lnSpc>
                <a:spcPts val="3300"/>
              </a:lnSpc>
            </a:pPr>
            <a:r>
              <a:rPr lang="zh-CN" altLang="en-US" sz="1600" dirty="0">
                <a:solidFill>
                  <a:srgbClr val="BDD7EE"/>
                </a:solidFill>
                <a:latin typeface="华文楷体" panose="02010600040101010101" pitchFamily="2" charset="-122"/>
                <a:ea typeface="华文楷体" panose="02010600040101010101" pitchFamily="2" charset="-122"/>
              </a:rPr>
              <a:t>请在此添加文本内容调整行距和字体</a:t>
            </a:r>
            <a:r>
              <a:rPr lang="zh-CN" altLang="en-US" sz="1600" dirty="0" smtClean="0">
                <a:solidFill>
                  <a:srgbClr val="BDD7EE"/>
                </a:solidFill>
                <a:latin typeface="华文楷体" panose="02010600040101010101" pitchFamily="2" charset="-122"/>
                <a:ea typeface="华文楷体" panose="02010600040101010101" pitchFamily="2" charset="-122"/>
              </a:rPr>
              <a:t>大小</a:t>
            </a:r>
            <a:endParaRPr lang="en-US" altLang="zh-CN" sz="1600" dirty="0">
              <a:solidFill>
                <a:srgbClr val="BDD7EE"/>
              </a:solidFill>
              <a:latin typeface="华文楷体" panose="02010600040101010101" pitchFamily="2" charset="-122"/>
              <a:ea typeface="华文楷体" panose="02010600040101010101" pitchFamily="2" charset="-122"/>
            </a:endParaRPr>
          </a:p>
        </p:txBody>
      </p:sp>
      <p:sp>
        <p:nvSpPr>
          <p:cNvPr id="34" name="矩形 33"/>
          <p:cNvSpPr/>
          <p:nvPr/>
        </p:nvSpPr>
        <p:spPr>
          <a:xfrm>
            <a:off x="5262589" y="4174911"/>
            <a:ext cx="877163" cy="369332"/>
          </a:xfrm>
          <a:prstGeom prst="rect">
            <a:avLst/>
          </a:prstGeom>
        </p:spPr>
        <p:txBody>
          <a:bodyPr wrap="none">
            <a:spAutoFit/>
          </a:bodyPr>
          <a:lstStyle/>
          <a:p>
            <a:pPr algn="ctr"/>
            <a:r>
              <a:rPr lang="zh-CN" altLang="en-US" dirty="0" smtClean="0">
                <a:solidFill>
                  <a:srgbClr val="898389"/>
                </a:solidFill>
                <a:latin typeface="汉真广标" panose="02010609000101010101" pitchFamily="49" charset="-122"/>
                <a:ea typeface="汉真广标" panose="02010609000101010101" pitchFamily="49" charset="-122"/>
              </a:rPr>
              <a:t>小标题</a:t>
            </a:r>
            <a:endParaRPr lang="zh-CN" altLang="en-US" dirty="0">
              <a:solidFill>
                <a:srgbClr val="898389"/>
              </a:solidFill>
              <a:latin typeface="汉真广标" panose="02010609000101010101" pitchFamily="49" charset="-122"/>
              <a:ea typeface="汉真广标" panose="02010609000101010101" pitchFamily="49" charset="-122"/>
            </a:endParaRPr>
          </a:p>
        </p:txBody>
      </p:sp>
      <p:sp>
        <p:nvSpPr>
          <p:cNvPr id="35" name="矩形 34"/>
          <p:cNvSpPr/>
          <p:nvPr/>
        </p:nvSpPr>
        <p:spPr>
          <a:xfrm>
            <a:off x="7291080" y="4395673"/>
            <a:ext cx="1509964" cy="1361911"/>
          </a:xfrm>
          <a:prstGeom prst="rect">
            <a:avLst/>
          </a:prstGeom>
        </p:spPr>
        <p:txBody>
          <a:bodyPr wrap="square">
            <a:spAutoFit/>
          </a:bodyPr>
          <a:lstStyle/>
          <a:p>
            <a:pPr lvl="0" algn="just">
              <a:lnSpc>
                <a:spcPts val="3300"/>
              </a:lnSpc>
            </a:pPr>
            <a:r>
              <a:rPr lang="zh-CN" altLang="en-US" sz="1600" dirty="0">
                <a:solidFill>
                  <a:srgbClr val="BDD7EE"/>
                </a:solidFill>
                <a:latin typeface="华文楷体" panose="02010600040101010101" pitchFamily="2" charset="-122"/>
                <a:ea typeface="华文楷体" panose="02010600040101010101" pitchFamily="2" charset="-122"/>
              </a:rPr>
              <a:t>请在此添加文本内容调整行距和字体</a:t>
            </a:r>
            <a:r>
              <a:rPr lang="zh-CN" altLang="en-US" sz="1600" dirty="0" smtClean="0">
                <a:solidFill>
                  <a:srgbClr val="BDD7EE"/>
                </a:solidFill>
                <a:latin typeface="华文楷体" panose="02010600040101010101" pitchFamily="2" charset="-122"/>
                <a:ea typeface="华文楷体" panose="02010600040101010101" pitchFamily="2" charset="-122"/>
              </a:rPr>
              <a:t>大小</a:t>
            </a:r>
            <a:endParaRPr lang="en-US" altLang="zh-CN" sz="1600" dirty="0">
              <a:solidFill>
                <a:srgbClr val="BDD7EE"/>
              </a:solidFill>
              <a:latin typeface="华文楷体" panose="02010600040101010101" pitchFamily="2" charset="-122"/>
              <a:ea typeface="华文楷体" panose="02010600040101010101" pitchFamily="2" charset="-122"/>
            </a:endParaRPr>
          </a:p>
        </p:txBody>
      </p:sp>
      <p:sp>
        <p:nvSpPr>
          <p:cNvPr id="36" name="矩形 35"/>
          <p:cNvSpPr/>
          <p:nvPr/>
        </p:nvSpPr>
        <p:spPr>
          <a:xfrm>
            <a:off x="7354938" y="4190762"/>
            <a:ext cx="877163" cy="369332"/>
          </a:xfrm>
          <a:prstGeom prst="rect">
            <a:avLst/>
          </a:prstGeom>
        </p:spPr>
        <p:txBody>
          <a:bodyPr wrap="none">
            <a:spAutoFit/>
          </a:bodyPr>
          <a:lstStyle/>
          <a:p>
            <a:pPr algn="ctr"/>
            <a:r>
              <a:rPr lang="zh-CN" altLang="en-US" dirty="0" smtClean="0">
                <a:solidFill>
                  <a:srgbClr val="002060"/>
                </a:solidFill>
                <a:latin typeface="汉真广标" panose="02010609000101010101" pitchFamily="49" charset="-122"/>
                <a:ea typeface="汉真广标" panose="02010609000101010101" pitchFamily="49" charset="-122"/>
              </a:rPr>
              <a:t>小标题</a:t>
            </a:r>
            <a:endParaRPr lang="zh-CN" altLang="en-US" dirty="0">
              <a:solidFill>
                <a:srgbClr val="002060"/>
              </a:solidFill>
              <a:latin typeface="汉真广标" panose="02010609000101010101" pitchFamily="49" charset="-122"/>
              <a:ea typeface="汉真广标" panose="02010609000101010101" pitchFamily="49" charset="-122"/>
            </a:endParaRPr>
          </a:p>
        </p:txBody>
      </p:sp>
      <p:sp>
        <p:nvSpPr>
          <p:cNvPr id="37" name="矩形 36"/>
          <p:cNvSpPr/>
          <p:nvPr/>
        </p:nvSpPr>
        <p:spPr>
          <a:xfrm>
            <a:off x="9484171" y="4422320"/>
            <a:ext cx="1509964" cy="1361911"/>
          </a:xfrm>
          <a:prstGeom prst="rect">
            <a:avLst/>
          </a:prstGeom>
        </p:spPr>
        <p:txBody>
          <a:bodyPr wrap="square">
            <a:spAutoFit/>
          </a:bodyPr>
          <a:lstStyle/>
          <a:p>
            <a:pPr lvl="0" algn="just">
              <a:lnSpc>
                <a:spcPts val="3300"/>
              </a:lnSpc>
            </a:pPr>
            <a:r>
              <a:rPr lang="zh-CN" altLang="en-US" sz="1600" dirty="0">
                <a:solidFill>
                  <a:srgbClr val="BDD7EE"/>
                </a:solidFill>
                <a:latin typeface="华文楷体" panose="02010600040101010101" pitchFamily="2" charset="-122"/>
                <a:ea typeface="华文楷体" panose="02010600040101010101" pitchFamily="2" charset="-122"/>
              </a:rPr>
              <a:t>请在此添加文本内容调整行距和字体</a:t>
            </a:r>
            <a:r>
              <a:rPr lang="zh-CN" altLang="en-US" sz="1600" dirty="0" smtClean="0">
                <a:solidFill>
                  <a:srgbClr val="BDD7EE"/>
                </a:solidFill>
                <a:latin typeface="华文楷体" panose="02010600040101010101" pitchFamily="2" charset="-122"/>
                <a:ea typeface="华文楷体" panose="02010600040101010101" pitchFamily="2" charset="-122"/>
              </a:rPr>
              <a:t>大小</a:t>
            </a:r>
            <a:endParaRPr lang="en-US" altLang="zh-CN" sz="1600" dirty="0">
              <a:solidFill>
                <a:srgbClr val="BDD7EE"/>
              </a:solidFill>
              <a:latin typeface="华文楷体" panose="02010600040101010101" pitchFamily="2" charset="-122"/>
              <a:ea typeface="华文楷体" panose="02010600040101010101" pitchFamily="2" charset="-122"/>
            </a:endParaRPr>
          </a:p>
        </p:txBody>
      </p:sp>
      <p:sp>
        <p:nvSpPr>
          <p:cNvPr id="38" name="矩形 37"/>
          <p:cNvSpPr/>
          <p:nvPr/>
        </p:nvSpPr>
        <p:spPr>
          <a:xfrm>
            <a:off x="9536732" y="4193585"/>
            <a:ext cx="877163" cy="369332"/>
          </a:xfrm>
          <a:prstGeom prst="rect">
            <a:avLst/>
          </a:prstGeom>
        </p:spPr>
        <p:txBody>
          <a:bodyPr wrap="none">
            <a:spAutoFit/>
          </a:bodyPr>
          <a:lstStyle/>
          <a:p>
            <a:pPr algn="ctr"/>
            <a:r>
              <a:rPr lang="zh-CN" altLang="en-US" dirty="0" smtClean="0">
                <a:solidFill>
                  <a:srgbClr val="5B9BD5"/>
                </a:solidFill>
                <a:latin typeface="汉真广标" panose="02010609000101010101" pitchFamily="49" charset="-122"/>
                <a:ea typeface="汉真广标" panose="02010609000101010101" pitchFamily="49" charset="-122"/>
              </a:rPr>
              <a:t>小标题</a:t>
            </a:r>
            <a:endParaRPr lang="zh-CN" altLang="en-US" dirty="0">
              <a:solidFill>
                <a:srgbClr val="5B9BD5"/>
              </a:solidFill>
              <a:latin typeface="汉真广标" panose="02010609000101010101" pitchFamily="49" charset="-122"/>
              <a:ea typeface="汉真广标" panose="02010609000101010101" pitchFamily="49" charset="-122"/>
            </a:endParaRPr>
          </a:p>
        </p:txBody>
      </p:sp>
    </p:spTree>
    <p:extLst>
      <p:ext uri="{BB962C8B-B14F-4D97-AF65-F5344CB8AC3E}">
        <p14:creationId xmlns:p14="http://schemas.microsoft.com/office/powerpoint/2010/main" val="3053960415"/>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47"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anim calcmode="lin" valueType="num">
                                      <p:cBhvr>
                                        <p:cTn id="67" dur="500" fill="hold"/>
                                        <p:tgtEl>
                                          <p:spTgt spid="26"/>
                                        </p:tgtEl>
                                        <p:attrNameLst>
                                          <p:attrName>ppt_x</p:attrName>
                                        </p:attrNameLst>
                                      </p:cBhvr>
                                      <p:tavLst>
                                        <p:tav tm="0">
                                          <p:val>
                                            <p:strVal val="#ppt_x"/>
                                          </p:val>
                                        </p:tav>
                                        <p:tav tm="100000">
                                          <p:val>
                                            <p:strVal val="#ppt_x"/>
                                          </p:val>
                                        </p:tav>
                                      </p:tavLst>
                                    </p:anim>
                                    <p:anim calcmode="lin" valueType="num">
                                      <p:cBhvr>
                                        <p:cTn id="68" dur="500" fill="hold"/>
                                        <p:tgtEl>
                                          <p:spTgt spid="26"/>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ppt_x</p:attrName>
                                        </p:attrNameLst>
                                      </p:cBhvr>
                                      <p:tavLst>
                                        <p:tav tm="0">
                                          <p:val>
                                            <p:strVal val="#ppt_x"/>
                                          </p:val>
                                        </p:tav>
                                        <p:tav tm="100000">
                                          <p:val>
                                            <p:strVal val="#ppt_x"/>
                                          </p:val>
                                        </p:tav>
                                      </p:tavLst>
                                    </p:anim>
                                    <p:anim calcmode="lin" valueType="num">
                                      <p:cBhvr>
                                        <p:cTn id="73" dur="5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childTnLst>
                          </p:cTn>
                        </p:par>
                        <p:par>
                          <p:cTn id="79" fill="hold">
                            <p:stCondLst>
                              <p:cond delay="6000"/>
                            </p:stCondLst>
                            <p:childTnLst>
                              <p:par>
                                <p:cTn id="80" presetID="22" presetClass="entr" presetSubtype="1"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up)">
                                      <p:cBhvr>
                                        <p:cTn id="82" dur="500"/>
                                        <p:tgtEl>
                                          <p:spTgt spid="29"/>
                                        </p:tgtEl>
                                      </p:cBhvr>
                                    </p:animEffect>
                                  </p:childTnLst>
                                </p:cTn>
                              </p:par>
                            </p:childTnLst>
                          </p:cTn>
                        </p:par>
                        <p:par>
                          <p:cTn id="83" fill="hold">
                            <p:stCondLst>
                              <p:cond delay="6500"/>
                            </p:stCondLst>
                            <p:childTnLst>
                              <p:par>
                                <p:cTn id="84" presetID="2" presetClass="entr" presetSubtype="8"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500" fill="hold"/>
                                        <p:tgtEl>
                                          <p:spTgt spid="32"/>
                                        </p:tgtEl>
                                        <p:attrNameLst>
                                          <p:attrName>ppt_x</p:attrName>
                                        </p:attrNameLst>
                                      </p:cBhvr>
                                      <p:tavLst>
                                        <p:tav tm="0">
                                          <p:val>
                                            <p:strVal val="0-#ppt_w/2"/>
                                          </p:val>
                                        </p:tav>
                                        <p:tav tm="100000">
                                          <p:val>
                                            <p:strVal val="#ppt_x"/>
                                          </p:val>
                                        </p:tav>
                                      </p:tavLst>
                                    </p:anim>
                                    <p:anim calcmode="lin" valueType="num">
                                      <p:cBhvr additive="base">
                                        <p:cTn id="87" dur="500" fill="hold"/>
                                        <p:tgtEl>
                                          <p:spTgt spid="32"/>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up)">
                                      <p:cBhvr>
                                        <p:cTn id="91" dur="500"/>
                                        <p:tgtEl>
                                          <p:spTgt spid="31"/>
                                        </p:tgtEl>
                                      </p:cBhvr>
                                    </p:animEffect>
                                  </p:childTnLst>
                                </p:cTn>
                              </p:par>
                            </p:childTnLst>
                          </p:cTn>
                        </p:par>
                        <p:par>
                          <p:cTn id="92" fill="hold">
                            <p:stCondLst>
                              <p:cond delay="7500"/>
                            </p:stCondLst>
                            <p:childTnLst>
                              <p:par>
                                <p:cTn id="93" presetID="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0-#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childTnLst>
                          </p:cTn>
                        </p:par>
                        <p:par>
                          <p:cTn id="97" fill="hold">
                            <p:stCondLst>
                              <p:cond delay="8000"/>
                            </p:stCondLst>
                            <p:childTnLst>
                              <p:par>
                                <p:cTn id="98" presetID="22" presetClass="entr" presetSubtype="1"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par>
                          <p:cTn id="101" fill="hold">
                            <p:stCondLst>
                              <p:cond delay="8500"/>
                            </p:stCondLst>
                            <p:childTnLst>
                              <p:par>
                                <p:cTn id="102" presetID="2" presetClass="entr" presetSubtype="8"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0-#ppt_w/2"/>
                                          </p:val>
                                        </p:tav>
                                        <p:tav tm="100000">
                                          <p:val>
                                            <p:strVal val="#ppt_x"/>
                                          </p:val>
                                        </p:tav>
                                      </p:tavLst>
                                    </p:anim>
                                    <p:anim calcmode="lin" valueType="num">
                                      <p:cBhvr additive="base">
                                        <p:cTn id="105" dur="500" fill="hold"/>
                                        <p:tgtEl>
                                          <p:spTgt spid="36"/>
                                        </p:tgtEl>
                                        <p:attrNameLst>
                                          <p:attrName>ppt_y</p:attrName>
                                        </p:attrNameLst>
                                      </p:cBhvr>
                                      <p:tavLst>
                                        <p:tav tm="0">
                                          <p:val>
                                            <p:strVal val="#ppt_y"/>
                                          </p:val>
                                        </p:tav>
                                        <p:tav tm="100000">
                                          <p:val>
                                            <p:strVal val="#ppt_y"/>
                                          </p:val>
                                        </p:tav>
                                      </p:tavLst>
                                    </p:anim>
                                  </p:childTnLst>
                                </p:cTn>
                              </p:par>
                            </p:childTnLst>
                          </p:cTn>
                        </p:par>
                        <p:par>
                          <p:cTn id="106" fill="hold">
                            <p:stCondLst>
                              <p:cond delay="9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500"/>
                                        <p:tgtEl>
                                          <p:spTgt spid="35"/>
                                        </p:tgtEl>
                                      </p:cBhvr>
                                    </p:animEffect>
                                  </p:childTnLst>
                                </p:cTn>
                              </p:par>
                            </p:childTnLst>
                          </p:cTn>
                        </p:par>
                        <p:par>
                          <p:cTn id="110" fill="hold">
                            <p:stCondLst>
                              <p:cond delay="9500"/>
                            </p:stCondLst>
                            <p:childTnLst>
                              <p:par>
                                <p:cTn id="111" presetID="2" presetClass="entr" presetSubtype="8"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0-#ppt_w/2"/>
                                          </p:val>
                                        </p:tav>
                                        <p:tav tm="100000">
                                          <p:val>
                                            <p:strVal val="#ppt_x"/>
                                          </p:val>
                                        </p:tav>
                                      </p:tavLst>
                                    </p:anim>
                                    <p:anim calcmode="lin" valueType="num">
                                      <p:cBhvr additive="base">
                                        <p:cTn id="114" dur="500" fill="hold"/>
                                        <p:tgtEl>
                                          <p:spTgt spid="38"/>
                                        </p:tgtEl>
                                        <p:attrNameLst>
                                          <p:attrName>ppt_y</p:attrName>
                                        </p:attrNameLst>
                                      </p:cBhvr>
                                      <p:tavLst>
                                        <p:tav tm="0">
                                          <p:val>
                                            <p:strVal val="#ppt_y"/>
                                          </p:val>
                                        </p:tav>
                                        <p:tav tm="100000">
                                          <p:val>
                                            <p:strVal val="#ppt_y"/>
                                          </p:val>
                                        </p:tav>
                                      </p:tavLst>
                                    </p:anim>
                                  </p:childTnLst>
                                </p:cTn>
                              </p:par>
                            </p:childTnLst>
                          </p:cTn>
                        </p:par>
                        <p:par>
                          <p:cTn id="115" fill="hold">
                            <p:stCondLst>
                              <p:cond delay="10000"/>
                            </p:stCondLst>
                            <p:childTnLst>
                              <p:par>
                                <p:cTn id="116" presetID="22" presetClass="entr" presetSubtype="1" fill="hold" grpId="0"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up)">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p:bldP spid="10" grpId="0"/>
      <p:bldP spid="11" grpId="0"/>
      <p:bldP spid="12" grpId="0"/>
      <p:bldP spid="13" grpId="0"/>
      <p:bldP spid="29" grpId="0"/>
      <p:bldP spid="30" grpId="0"/>
      <p:bldP spid="31" grpId="0"/>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5" name="KSO_Shape"/>
          <p:cNvSpPr/>
          <p:nvPr/>
        </p:nvSpPr>
        <p:spPr>
          <a:xfrm rot="20609035">
            <a:off x="-138010" y="2731171"/>
            <a:ext cx="6370368" cy="2490536"/>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89838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6783242" y="2078626"/>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7" name="矩形 6"/>
          <p:cNvSpPr/>
          <p:nvPr/>
        </p:nvSpPr>
        <p:spPr>
          <a:xfrm>
            <a:off x="6783242" y="1709294"/>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8" name="矩形 7"/>
          <p:cNvSpPr/>
          <p:nvPr/>
        </p:nvSpPr>
        <p:spPr>
          <a:xfrm>
            <a:off x="6783242" y="4137716"/>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9" name="矩形 8"/>
          <p:cNvSpPr/>
          <p:nvPr/>
        </p:nvSpPr>
        <p:spPr>
          <a:xfrm>
            <a:off x="6783242" y="3768384"/>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Tree>
    <p:extLst>
      <p:ext uri="{BB962C8B-B14F-4D97-AF65-F5344CB8AC3E}">
        <p14:creationId xmlns:p14="http://schemas.microsoft.com/office/powerpoint/2010/main" val="1700699629"/>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750"/>
                                        <p:tgtEl>
                                          <p:spTgt spid="5"/>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750"/>
                                        <p:tgtEl>
                                          <p:spTgt spid="6"/>
                                        </p:tgtEl>
                                      </p:cBhvr>
                                    </p:animEffect>
                                  </p:childTnLst>
                                </p:cTn>
                              </p:par>
                            </p:childTnLst>
                          </p:cTn>
                        </p:par>
                        <p:par>
                          <p:cTn id="21" fill="hold">
                            <p:stCondLst>
                              <p:cond delay="3000"/>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0-#ppt_w/2"/>
                                          </p:val>
                                        </p:tav>
                                        <p:tav tm="100000">
                                          <p:val>
                                            <p:strVal val="#ppt_x"/>
                                          </p:val>
                                        </p:tav>
                                      </p:tavLst>
                                    </p:anim>
                                    <p:anim calcmode="lin" valueType="num">
                                      <p:cBhvr additive="base">
                                        <p:cTn id="25" dur="75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375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rot="2700000">
            <a:off x="6652757" y="-794384"/>
            <a:ext cx="3827456" cy="3827456"/>
          </a:xfrm>
          <a:custGeom>
            <a:avLst/>
            <a:gdLst>
              <a:gd name="connsiteX0" fmla="*/ 42249 w 3827456"/>
              <a:gd name="connsiteY0" fmla="*/ 3173238 h 3827456"/>
              <a:gd name="connsiteX1" fmla="*/ 3173238 w 3827456"/>
              <a:gd name="connsiteY1" fmla="*/ 42249 h 3827456"/>
              <a:gd name="connsiteX2" fmla="*/ 3377232 w 3827456"/>
              <a:gd name="connsiteY2" fmla="*/ 42249 h 3827456"/>
              <a:gd name="connsiteX3" fmla="*/ 3785207 w 3827456"/>
              <a:gd name="connsiteY3" fmla="*/ 450224 h 3827456"/>
              <a:gd name="connsiteX4" fmla="*/ 3785207 w 3827456"/>
              <a:gd name="connsiteY4" fmla="*/ 654219 h 3827456"/>
              <a:gd name="connsiteX5" fmla="*/ 654218 w 3827456"/>
              <a:gd name="connsiteY5" fmla="*/ 3785207 h 3827456"/>
              <a:gd name="connsiteX6" fmla="*/ 552221 w 3827456"/>
              <a:gd name="connsiteY6" fmla="*/ 3827456 h 3827456"/>
              <a:gd name="connsiteX7" fmla="*/ 499143 w 3827456"/>
              <a:gd name="connsiteY7" fmla="*/ 3817128 h 3827456"/>
              <a:gd name="connsiteX8" fmla="*/ 499144 w 3827456"/>
              <a:gd name="connsiteY8" fmla="*/ 3328311 h 3827456"/>
              <a:gd name="connsiteX9" fmla="*/ 10328 w 3827456"/>
              <a:gd name="connsiteY9" fmla="*/ 3328310 h 3827456"/>
              <a:gd name="connsiteX10" fmla="*/ 0 w 3827456"/>
              <a:gd name="connsiteY10" fmla="*/ 3275235 h 3827456"/>
              <a:gd name="connsiteX11" fmla="*/ 42249 w 3827456"/>
              <a:gd name="connsiteY11" fmla="*/ 3173238 h 382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456" h="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5" name="等腰三角形 4"/>
          <p:cNvSpPr/>
          <p:nvPr/>
        </p:nvSpPr>
        <p:spPr>
          <a:xfrm rot="18000000">
            <a:off x="932156" y="1391087"/>
            <a:ext cx="3779661" cy="2811014"/>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99421" y="1287867"/>
            <a:ext cx="1538883" cy="2586790"/>
          </a:xfrm>
          <a:prstGeom prst="rect">
            <a:avLst/>
          </a:prstGeom>
          <a:noFill/>
        </p:spPr>
        <p:txBody>
          <a:bodyPr vert="eaVert" wrap="square" rtlCol="0">
            <a:spAutoFit/>
          </a:bodyPr>
          <a:lstStyle/>
          <a:p>
            <a:r>
              <a:rPr lang="zh-CN" altLang="en-US" sz="88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目录</a:t>
            </a:r>
          </a:p>
        </p:txBody>
      </p:sp>
      <p:sp>
        <p:nvSpPr>
          <p:cNvPr id="7" name="文本框 6"/>
          <p:cNvSpPr txBox="1"/>
          <p:nvPr/>
        </p:nvSpPr>
        <p:spPr>
          <a:xfrm>
            <a:off x="2483433" y="2518441"/>
            <a:ext cx="677108" cy="2335980"/>
          </a:xfrm>
          <a:prstGeom prst="rect">
            <a:avLst/>
          </a:prstGeom>
          <a:noFill/>
        </p:spPr>
        <p:txBody>
          <a:bodyPr vert="vert" wrap="square" rtlCol="0">
            <a:spAutoFit/>
          </a:bodyPr>
          <a:lstStyle/>
          <a:p>
            <a:r>
              <a:rPr lang="en-US" altLang="zh-CN" sz="32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contents</a:t>
            </a:r>
            <a:endParaRPr lang="zh-CN" altLang="en-US" sz="32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8" name="等腰三角形 7"/>
          <p:cNvSpPr/>
          <p:nvPr/>
        </p:nvSpPr>
        <p:spPr>
          <a:xfrm rot="16574318">
            <a:off x="3183683" y="4002544"/>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787872" y="802892"/>
            <a:ext cx="770021" cy="584775"/>
          </a:xfrm>
          <a:prstGeom prst="rect">
            <a:avLst/>
          </a:prstGeom>
          <a:noFill/>
        </p:spPr>
        <p:txBody>
          <a:bodyPr wrap="square" rtlCol="0">
            <a:spAutoFit/>
          </a:bodyPr>
          <a:lstStyle/>
          <a:p>
            <a:r>
              <a:rPr lang="en-US" altLang="zh-CN" sz="3200" b="1" dirty="0" smtClean="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01</a:t>
            </a:r>
            <a:endParaRPr lang="zh-CN" altLang="en-US" sz="3200" b="1" dirty="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endParaRPr>
          </a:p>
        </p:txBody>
      </p:sp>
      <p:sp>
        <p:nvSpPr>
          <p:cNvPr id="16" name="任意多边形 15"/>
          <p:cNvSpPr/>
          <p:nvPr/>
        </p:nvSpPr>
        <p:spPr>
          <a:xfrm rot="2700000">
            <a:off x="6676156" y="515840"/>
            <a:ext cx="3827456" cy="3827456"/>
          </a:xfrm>
          <a:custGeom>
            <a:avLst/>
            <a:gdLst>
              <a:gd name="connsiteX0" fmla="*/ 42249 w 3827456"/>
              <a:gd name="connsiteY0" fmla="*/ 3173238 h 3827456"/>
              <a:gd name="connsiteX1" fmla="*/ 3173238 w 3827456"/>
              <a:gd name="connsiteY1" fmla="*/ 42249 h 3827456"/>
              <a:gd name="connsiteX2" fmla="*/ 3377232 w 3827456"/>
              <a:gd name="connsiteY2" fmla="*/ 42249 h 3827456"/>
              <a:gd name="connsiteX3" fmla="*/ 3785207 w 3827456"/>
              <a:gd name="connsiteY3" fmla="*/ 450224 h 3827456"/>
              <a:gd name="connsiteX4" fmla="*/ 3785207 w 3827456"/>
              <a:gd name="connsiteY4" fmla="*/ 654219 h 3827456"/>
              <a:gd name="connsiteX5" fmla="*/ 654218 w 3827456"/>
              <a:gd name="connsiteY5" fmla="*/ 3785207 h 3827456"/>
              <a:gd name="connsiteX6" fmla="*/ 552221 w 3827456"/>
              <a:gd name="connsiteY6" fmla="*/ 3827456 h 3827456"/>
              <a:gd name="connsiteX7" fmla="*/ 499143 w 3827456"/>
              <a:gd name="connsiteY7" fmla="*/ 3817128 h 3827456"/>
              <a:gd name="connsiteX8" fmla="*/ 499144 w 3827456"/>
              <a:gd name="connsiteY8" fmla="*/ 3328311 h 3827456"/>
              <a:gd name="connsiteX9" fmla="*/ 10328 w 3827456"/>
              <a:gd name="connsiteY9" fmla="*/ 3328310 h 3827456"/>
              <a:gd name="connsiteX10" fmla="*/ 0 w 3827456"/>
              <a:gd name="connsiteY10" fmla="*/ 3275235 h 3827456"/>
              <a:gd name="connsiteX11" fmla="*/ 42249 w 3827456"/>
              <a:gd name="connsiteY11" fmla="*/ 3173238 h 382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456" h="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700000">
            <a:off x="6652758" y="3272050"/>
            <a:ext cx="3827456" cy="3827456"/>
          </a:xfrm>
          <a:custGeom>
            <a:avLst/>
            <a:gdLst>
              <a:gd name="connsiteX0" fmla="*/ 42249 w 3827456"/>
              <a:gd name="connsiteY0" fmla="*/ 3173238 h 3827456"/>
              <a:gd name="connsiteX1" fmla="*/ 3173238 w 3827456"/>
              <a:gd name="connsiteY1" fmla="*/ 42249 h 3827456"/>
              <a:gd name="connsiteX2" fmla="*/ 3377232 w 3827456"/>
              <a:gd name="connsiteY2" fmla="*/ 42249 h 3827456"/>
              <a:gd name="connsiteX3" fmla="*/ 3785207 w 3827456"/>
              <a:gd name="connsiteY3" fmla="*/ 450224 h 3827456"/>
              <a:gd name="connsiteX4" fmla="*/ 3785207 w 3827456"/>
              <a:gd name="connsiteY4" fmla="*/ 654219 h 3827456"/>
              <a:gd name="connsiteX5" fmla="*/ 654218 w 3827456"/>
              <a:gd name="connsiteY5" fmla="*/ 3785207 h 3827456"/>
              <a:gd name="connsiteX6" fmla="*/ 552221 w 3827456"/>
              <a:gd name="connsiteY6" fmla="*/ 3827456 h 3827456"/>
              <a:gd name="connsiteX7" fmla="*/ 499143 w 3827456"/>
              <a:gd name="connsiteY7" fmla="*/ 3817128 h 3827456"/>
              <a:gd name="connsiteX8" fmla="*/ 499144 w 3827456"/>
              <a:gd name="connsiteY8" fmla="*/ 3328311 h 3827456"/>
              <a:gd name="connsiteX9" fmla="*/ 10328 w 3827456"/>
              <a:gd name="connsiteY9" fmla="*/ 3328310 h 3827456"/>
              <a:gd name="connsiteX10" fmla="*/ 0 w 3827456"/>
              <a:gd name="connsiteY10" fmla="*/ 3275235 h 3827456"/>
              <a:gd name="connsiteX11" fmla="*/ 42249 w 3827456"/>
              <a:gd name="connsiteY11" fmla="*/ 3173238 h 382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456" h="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700000">
            <a:off x="6664458" y="1887971"/>
            <a:ext cx="3827456" cy="3827456"/>
          </a:xfrm>
          <a:custGeom>
            <a:avLst/>
            <a:gdLst>
              <a:gd name="connsiteX0" fmla="*/ 42249 w 3827456"/>
              <a:gd name="connsiteY0" fmla="*/ 3173238 h 3827456"/>
              <a:gd name="connsiteX1" fmla="*/ 3173238 w 3827456"/>
              <a:gd name="connsiteY1" fmla="*/ 42249 h 3827456"/>
              <a:gd name="connsiteX2" fmla="*/ 3377232 w 3827456"/>
              <a:gd name="connsiteY2" fmla="*/ 42249 h 3827456"/>
              <a:gd name="connsiteX3" fmla="*/ 3785207 w 3827456"/>
              <a:gd name="connsiteY3" fmla="*/ 450224 h 3827456"/>
              <a:gd name="connsiteX4" fmla="*/ 3785207 w 3827456"/>
              <a:gd name="connsiteY4" fmla="*/ 654219 h 3827456"/>
              <a:gd name="connsiteX5" fmla="*/ 654218 w 3827456"/>
              <a:gd name="connsiteY5" fmla="*/ 3785207 h 3827456"/>
              <a:gd name="connsiteX6" fmla="*/ 552221 w 3827456"/>
              <a:gd name="connsiteY6" fmla="*/ 3827456 h 3827456"/>
              <a:gd name="connsiteX7" fmla="*/ 499143 w 3827456"/>
              <a:gd name="connsiteY7" fmla="*/ 3817128 h 3827456"/>
              <a:gd name="connsiteX8" fmla="*/ 499144 w 3827456"/>
              <a:gd name="connsiteY8" fmla="*/ 3328311 h 3827456"/>
              <a:gd name="connsiteX9" fmla="*/ 10328 w 3827456"/>
              <a:gd name="connsiteY9" fmla="*/ 3328310 h 3827456"/>
              <a:gd name="connsiteX10" fmla="*/ 0 w 3827456"/>
              <a:gd name="connsiteY10" fmla="*/ 3275235 h 3827456"/>
              <a:gd name="connsiteX11" fmla="*/ 42249 w 3827456"/>
              <a:gd name="connsiteY11" fmla="*/ 3173238 h 382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456" h="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749746" y="2084694"/>
            <a:ext cx="770021" cy="584775"/>
          </a:xfrm>
          <a:prstGeom prst="rect">
            <a:avLst/>
          </a:prstGeom>
          <a:noFill/>
        </p:spPr>
        <p:txBody>
          <a:bodyPr wrap="square" rtlCol="0">
            <a:spAutoFit/>
          </a:bodyPr>
          <a:lstStyle/>
          <a:p>
            <a:r>
              <a:rPr lang="en-US" altLang="zh-CN" sz="3200" b="1" dirty="0" smtClean="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02</a:t>
            </a:r>
            <a:endParaRPr lang="zh-CN" altLang="en-US" sz="3200" b="1" dirty="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endParaRPr>
          </a:p>
        </p:txBody>
      </p:sp>
      <p:sp>
        <p:nvSpPr>
          <p:cNvPr id="20" name="文本框 19"/>
          <p:cNvSpPr txBox="1"/>
          <p:nvPr/>
        </p:nvSpPr>
        <p:spPr>
          <a:xfrm>
            <a:off x="5749745" y="3450579"/>
            <a:ext cx="770021" cy="584775"/>
          </a:xfrm>
          <a:prstGeom prst="rect">
            <a:avLst/>
          </a:prstGeom>
          <a:noFill/>
        </p:spPr>
        <p:txBody>
          <a:bodyPr wrap="square" rtlCol="0">
            <a:spAutoFit/>
          </a:bodyPr>
          <a:lstStyle/>
          <a:p>
            <a:r>
              <a:rPr lang="en-US" altLang="zh-CN" sz="3200" b="1" dirty="0" smtClean="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03</a:t>
            </a:r>
            <a:endParaRPr lang="zh-CN" altLang="en-US" sz="3200" b="1" dirty="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endParaRPr>
          </a:p>
        </p:txBody>
      </p:sp>
      <p:sp>
        <p:nvSpPr>
          <p:cNvPr id="21" name="文本框 20"/>
          <p:cNvSpPr txBox="1"/>
          <p:nvPr/>
        </p:nvSpPr>
        <p:spPr>
          <a:xfrm>
            <a:off x="5748395" y="4893391"/>
            <a:ext cx="770021" cy="584775"/>
          </a:xfrm>
          <a:prstGeom prst="rect">
            <a:avLst/>
          </a:prstGeom>
          <a:noFill/>
        </p:spPr>
        <p:txBody>
          <a:bodyPr wrap="square" rtlCol="0">
            <a:spAutoFit/>
          </a:bodyPr>
          <a:lstStyle/>
          <a:p>
            <a:r>
              <a:rPr lang="en-US" altLang="zh-CN" sz="3200" b="1" dirty="0" smtClean="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04</a:t>
            </a:r>
            <a:endParaRPr lang="zh-CN" altLang="en-US" sz="3200" b="1" dirty="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endParaRPr>
          </a:p>
        </p:txBody>
      </p:sp>
      <p:sp>
        <p:nvSpPr>
          <p:cNvPr id="22" name="文本框 21"/>
          <p:cNvSpPr txBox="1"/>
          <p:nvPr/>
        </p:nvSpPr>
        <p:spPr>
          <a:xfrm>
            <a:off x="7045818" y="787637"/>
            <a:ext cx="3088132" cy="646331"/>
          </a:xfrm>
          <a:prstGeom prst="rect">
            <a:avLst/>
          </a:prstGeom>
          <a:noFill/>
        </p:spPr>
        <p:txBody>
          <a:bodyPr wrap="square" rtlCol="0">
            <a:spAutoFit/>
          </a:bodyPr>
          <a:lstStyle/>
          <a:p>
            <a:r>
              <a:rPr lang="zh-CN" altLang="en-US" sz="3600" b="1" dirty="0" smtClean="0">
                <a:solidFill>
                  <a:schemeClr val="accent5">
                    <a:lumMod val="50000"/>
                  </a:schemeClr>
                </a:solidFill>
                <a:latin typeface="Arial Black" panose="020B0A04020102020204" pitchFamily="34" charset="0"/>
              </a:rPr>
              <a:t>工作完成情况</a:t>
            </a:r>
            <a:endParaRPr lang="zh-CN" altLang="en-US" sz="3600" b="1" dirty="0">
              <a:solidFill>
                <a:schemeClr val="accent5">
                  <a:lumMod val="50000"/>
                </a:schemeClr>
              </a:solidFill>
              <a:latin typeface="Arial Black" panose="020B0A04020102020204" pitchFamily="34" charset="0"/>
            </a:endParaRPr>
          </a:p>
        </p:txBody>
      </p:sp>
      <p:sp>
        <p:nvSpPr>
          <p:cNvPr id="23" name="文本框 22"/>
          <p:cNvSpPr txBox="1"/>
          <p:nvPr/>
        </p:nvSpPr>
        <p:spPr>
          <a:xfrm>
            <a:off x="7045818" y="2065204"/>
            <a:ext cx="3088132" cy="646331"/>
          </a:xfrm>
          <a:prstGeom prst="rect">
            <a:avLst/>
          </a:prstGeom>
          <a:noFill/>
        </p:spPr>
        <p:txBody>
          <a:bodyPr wrap="square" rtlCol="0">
            <a:spAutoFit/>
          </a:bodyPr>
          <a:lstStyle/>
          <a:p>
            <a:r>
              <a:rPr lang="zh-CN" altLang="en-US" sz="3600" b="1" dirty="0" smtClean="0">
                <a:solidFill>
                  <a:schemeClr val="accent5">
                    <a:lumMod val="50000"/>
                  </a:schemeClr>
                </a:solidFill>
                <a:latin typeface="Arial Black" panose="020B0A04020102020204" pitchFamily="34" charset="0"/>
              </a:rPr>
              <a:t>成功项目展示</a:t>
            </a:r>
            <a:endParaRPr lang="zh-CN" altLang="en-US" sz="3600" b="1" dirty="0">
              <a:solidFill>
                <a:schemeClr val="accent5">
                  <a:lumMod val="50000"/>
                </a:schemeClr>
              </a:solidFill>
              <a:latin typeface="Arial Black" panose="020B0A04020102020204" pitchFamily="34" charset="0"/>
            </a:endParaRPr>
          </a:p>
        </p:txBody>
      </p:sp>
      <p:sp>
        <p:nvSpPr>
          <p:cNvPr id="24" name="文本框 23"/>
          <p:cNvSpPr txBox="1"/>
          <p:nvPr/>
        </p:nvSpPr>
        <p:spPr>
          <a:xfrm>
            <a:off x="7022419" y="3450579"/>
            <a:ext cx="3088132" cy="646331"/>
          </a:xfrm>
          <a:prstGeom prst="rect">
            <a:avLst/>
          </a:prstGeom>
          <a:noFill/>
        </p:spPr>
        <p:txBody>
          <a:bodyPr wrap="square" rtlCol="0">
            <a:spAutoFit/>
          </a:bodyPr>
          <a:lstStyle/>
          <a:p>
            <a:r>
              <a:rPr lang="zh-CN" altLang="en-US" sz="3600" b="1" dirty="0" smtClean="0">
                <a:solidFill>
                  <a:schemeClr val="accent5">
                    <a:lumMod val="50000"/>
                  </a:schemeClr>
                </a:solidFill>
                <a:latin typeface="Arial Black" panose="020B0A04020102020204" pitchFamily="34" charset="0"/>
              </a:rPr>
              <a:t>工作存在不足</a:t>
            </a:r>
            <a:endParaRPr lang="zh-CN" altLang="en-US" sz="3600" b="1" dirty="0">
              <a:solidFill>
                <a:schemeClr val="accent5">
                  <a:lumMod val="50000"/>
                </a:schemeClr>
              </a:solidFill>
              <a:latin typeface="Arial Black" panose="020B0A04020102020204" pitchFamily="34" charset="0"/>
            </a:endParaRPr>
          </a:p>
        </p:txBody>
      </p:sp>
      <p:sp>
        <p:nvSpPr>
          <p:cNvPr id="25" name="文本框 24"/>
          <p:cNvSpPr txBox="1"/>
          <p:nvPr/>
        </p:nvSpPr>
        <p:spPr>
          <a:xfrm>
            <a:off x="6999020" y="4847243"/>
            <a:ext cx="3088132" cy="646331"/>
          </a:xfrm>
          <a:prstGeom prst="rect">
            <a:avLst/>
          </a:prstGeom>
          <a:noFill/>
        </p:spPr>
        <p:txBody>
          <a:bodyPr wrap="square" rtlCol="0">
            <a:spAutoFit/>
          </a:bodyPr>
          <a:lstStyle/>
          <a:p>
            <a:r>
              <a:rPr lang="zh-CN" altLang="en-US" sz="3600" b="1" dirty="0" smtClean="0">
                <a:solidFill>
                  <a:schemeClr val="accent5">
                    <a:lumMod val="50000"/>
                  </a:schemeClr>
                </a:solidFill>
                <a:latin typeface="Arial Black" panose="020B0A04020102020204" pitchFamily="34" charset="0"/>
              </a:rPr>
              <a:t>下步工作计划</a:t>
            </a:r>
            <a:endParaRPr lang="zh-CN" altLang="en-US" sz="3600" b="1"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3355601513"/>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repeatCount="2000" fill="hold" grpId="0"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4000" fill="hold" grpId="0" nodeType="withEffect">
                                  <p:stCondLst>
                                    <p:cond delay="0"/>
                                  </p:stCondLst>
                                  <p:childTnLst>
                                    <p:animRot by="-21600000">
                                      <p:cBhvr>
                                        <p:cTn id="12" dur="2000" fill="hold"/>
                                        <p:tgtEl>
                                          <p:spTgt spid="8"/>
                                        </p:tgtEl>
                                        <p:attrNameLst>
                                          <p:attrName>r</p:attrName>
                                        </p:attrNameLst>
                                      </p:cBhvr>
                                    </p:animRot>
                                  </p:childTnLst>
                                </p:cTn>
                              </p:par>
                              <p:par>
                                <p:cTn id="13" presetID="22" presetClass="entr" presetSubtype="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par>
                                <p:cTn id="16" presetID="42" presetClass="entr" presetSubtype="0" fill="hold" grpId="0" nodeType="withEffect">
                                  <p:stCondLst>
                                    <p:cond delay="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par>
                                <p:cTn id="26" presetID="2" presetClass="entr" presetSubtype="2" fill="hold" grpId="0" nodeType="withEffect">
                                  <p:stCondLst>
                                    <p:cond delay="30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3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42" presetClass="entr" presetSubtype="0" fill="hold" grpId="0" nodeType="withEffect">
                                  <p:stCondLst>
                                    <p:cond delay="275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40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450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42" presetClass="entr" presetSubtype="0" fill="hold" grpId="0" nodeType="withEffect">
                                  <p:stCondLst>
                                    <p:cond delay="475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550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550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42" presetClass="entr" presetSubtype="0" fill="hold" grpId="0" nodeType="withEffect">
                                  <p:stCondLst>
                                    <p:cond delay="575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par>
                                <p:cTn id="62" presetID="2" presetClass="entr" presetSubtype="2" fill="hold" grpId="0" nodeType="withEffect">
                                  <p:stCondLst>
                                    <p:cond delay="650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1+#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par>
                                <p:cTn id="66" presetID="10" presetClass="entr" presetSubtype="0" fill="hold" grpId="0" nodeType="withEffect">
                                  <p:stCondLst>
                                    <p:cond delay="7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5" grpId="0" animBg="1"/>
      <p:bldP spid="6" grpId="0"/>
      <p:bldP spid="7" grpId="0"/>
      <p:bldP spid="8" grpId="0" animBg="1"/>
      <p:bldP spid="15" grpId="0"/>
      <p:bldP spid="16" grpId="0" animBg="1"/>
      <p:bldP spid="17" grpId="0" animBg="1"/>
      <p:bldP spid="18" grpId="0" animBg="1"/>
      <p:bldP spid="19" grpId="0"/>
      <p:bldP spid="20" grpId="0"/>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3" name="等腰三角形 2"/>
          <p:cNvSpPr/>
          <p:nvPr/>
        </p:nvSpPr>
        <p:spPr>
          <a:xfrm rot="7309647">
            <a:off x="6220325" y="1744577"/>
            <a:ext cx="2177716" cy="182880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9578595">
            <a:off x="3114173" y="1554074"/>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938122" y="2127344"/>
            <a:ext cx="6927773" cy="1938992"/>
          </a:xfrm>
          <a:prstGeom prst="rect">
            <a:avLst/>
          </a:prstGeom>
          <a:noFill/>
        </p:spPr>
        <p:txBody>
          <a:bodyPr wrap="square" rtlCol="0">
            <a:spAutoFit/>
          </a:bodyPr>
          <a:lstStyle/>
          <a:p>
            <a:r>
              <a:rPr lang="zh-CN" altLang="en-US" sz="12000" b="1" u="sng" dirty="0" smtClean="0">
                <a:gradFill flip="none" rotWithShape="1">
                  <a:gsLst>
                    <a:gs pos="0">
                      <a:schemeClr val="accent1">
                        <a:lumMod val="5000"/>
                        <a:lumOff val="95000"/>
                      </a:schemeClr>
                    </a:gs>
                    <a:gs pos="0">
                      <a:schemeClr val="accent5">
                        <a:lumMod val="50000"/>
                      </a:schemeClr>
                    </a:gs>
                    <a:gs pos="32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谢谢欣赏</a:t>
            </a:r>
            <a:endParaRPr lang="zh-CN" altLang="en-US" sz="12000" b="1" u="sng" dirty="0">
              <a:gradFill flip="none" rotWithShape="1">
                <a:gsLst>
                  <a:gs pos="0">
                    <a:schemeClr val="accent1">
                      <a:lumMod val="5000"/>
                      <a:lumOff val="95000"/>
                    </a:schemeClr>
                  </a:gs>
                  <a:gs pos="0">
                    <a:schemeClr val="accent5">
                      <a:lumMod val="50000"/>
                    </a:schemeClr>
                  </a:gs>
                  <a:gs pos="32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Tree>
    <p:extLst>
      <p:ext uri="{BB962C8B-B14F-4D97-AF65-F5344CB8AC3E}">
        <p14:creationId xmlns:p14="http://schemas.microsoft.com/office/powerpoint/2010/main" val="1273916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repeatCount="3000" fill="hold" grpId="0"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4000" fill="hold" grpId="0" nodeType="withEffect">
                                  <p:stCondLst>
                                    <p:cond delay="0"/>
                                  </p:stCondLst>
                                  <p:childTnLst>
                                    <p:animRot by="21600000">
                                      <p:cBhvr>
                                        <p:cTn id="12" dur="2000" fill="hold"/>
                                        <p:tgtEl>
                                          <p:spTgt spid="3"/>
                                        </p:tgtEl>
                                        <p:attrNameLst>
                                          <p:attrName>r</p:attrName>
                                        </p:attrNameLst>
                                      </p:cBhvr>
                                    </p:animRot>
                                  </p:childTnLst>
                                </p:cTn>
                              </p:par>
                              <p:par>
                                <p:cTn id="13" presetID="41" presetClass="entr" presetSubtype="0" fill="hold" grpId="0" nodeType="withEffect">
                                  <p:stCondLst>
                                    <p:cond delay="25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750" fill="hold"/>
                                        <p:tgtEl>
                                          <p:spTgt spid="6"/>
                                        </p:tgtEl>
                                        <p:attrNameLst>
                                          <p:attrName>ppt_y</p:attrName>
                                        </p:attrNameLst>
                                      </p:cBhvr>
                                      <p:tavLst>
                                        <p:tav tm="0">
                                          <p:val>
                                            <p:strVal val="#ppt_y"/>
                                          </p:val>
                                        </p:tav>
                                        <p:tav tm="100000">
                                          <p:val>
                                            <p:strVal val="#ppt_y"/>
                                          </p:val>
                                        </p:tav>
                                      </p:tavLst>
                                    </p:anim>
                                    <p:anim calcmode="lin" valueType="num">
                                      <p:cBhvr>
                                        <p:cTn id="17"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www.PPTBZ.com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宝藏！</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478" y="3998509"/>
            <a:ext cx="3428572" cy="1015873"/>
          </a:xfrm>
          <a:prstGeom prst="rect">
            <a:avLst/>
          </a:prstGeom>
        </p:spPr>
      </p:pic>
    </p:spTree>
    <p:extLst>
      <p:ext uri="{BB962C8B-B14F-4D97-AF65-F5344CB8AC3E}">
        <p14:creationId xmlns:p14="http://schemas.microsoft.com/office/powerpoint/2010/main" val="3349938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19578595">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41231" y="1070810"/>
            <a:ext cx="2779295" cy="1938992"/>
          </a:xfrm>
          <a:prstGeom prst="rect">
            <a:avLst/>
          </a:prstGeom>
          <a:noFill/>
        </p:spPr>
        <p:txBody>
          <a:bodyPr wrap="square" rtlCol="0">
            <a:spAutoFit/>
          </a:bodyPr>
          <a:lstStyle/>
          <a:p>
            <a:r>
              <a:rPr lang="en-US" altLang="zh-CN" sz="120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01</a:t>
            </a:r>
            <a:endParaRPr lang="zh-CN" altLang="en-US" sz="120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6" name="文本框 5"/>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7" name="矩形 6"/>
          <p:cNvSpPr/>
          <p:nvPr/>
        </p:nvSpPr>
        <p:spPr>
          <a:xfrm>
            <a:off x="3695343" y="4026521"/>
            <a:ext cx="4801314" cy="1015663"/>
          </a:xfrm>
          <a:prstGeom prst="rect">
            <a:avLst/>
          </a:prstGeom>
        </p:spPr>
        <p:txBody>
          <a:bodyPr wrap="none">
            <a:spAutoFit/>
          </a:bodyPr>
          <a:lstStyle/>
          <a:p>
            <a:r>
              <a:rPr lang="zh-CN" altLang="en-US" sz="6000" b="1" dirty="0">
                <a:solidFill>
                  <a:srgbClr val="BDD7EE"/>
                </a:solidFill>
                <a:latin typeface="Arial Black" panose="020B0A04020102020204" pitchFamily="34" charset="0"/>
              </a:rPr>
              <a:t>工作完成情况</a:t>
            </a:r>
          </a:p>
        </p:txBody>
      </p:sp>
      <p:sp>
        <p:nvSpPr>
          <p:cNvPr id="8" name="矩形 7"/>
          <p:cNvSpPr/>
          <p:nvPr/>
        </p:nvSpPr>
        <p:spPr>
          <a:xfrm>
            <a:off x="3048000" y="4933899"/>
            <a:ext cx="6096000" cy="584775"/>
          </a:xfrm>
          <a:prstGeom prst="rect">
            <a:avLst/>
          </a:prstGeom>
        </p:spPr>
        <p:txBody>
          <a:bodyPr>
            <a:spAutoFit/>
          </a:bodyPr>
          <a:lstStyle/>
          <a:p>
            <a:pPr algn="ctr"/>
            <a:r>
              <a:rPr lang="en-US" altLang="zh-CN" sz="1600" dirty="0">
                <a:solidFill>
                  <a:srgbClr val="BDD7EE"/>
                </a:solidFill>
                <a:latin typeface="Arial Black" panose="020B0A04020102020204" pitchFamily="34" charset="0"/>
                <a:ea typeface="Roboto" panose="02000000000000000000" pitchFamily="2" charset="0"/>
              </a:rPr>
              <a:t>Lorem ipsum dolor sit </a:t>
            </a:r>
            <a:r>
              <a:rPr lang="en-US" altLang="zh-CN" sz="1600" dirty="0" err="1">
                <a:solidFill>
                  <a:srgbClr val="BDD7EE"/>
                </a:solidFill>
                <a:latin typeface="Arial Black" panose="020B0A04020102020204" pitchFamily="34" charset="0"/>
                <a:ea typeface="Roboto" panose="02000000000000000000" pitchFamily="2" charset="0"/>
              </a:rPr>
              <a:t>amet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consectetur</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adipiscing</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elit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Fusce</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suscipit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neque</a:t>
            </a:r>
            <a:r>
              <a:rPr lang="en-US" altLang="zh-CN" sz="1600" dirty="0">
                <a:solidFill>
                  <a:srgbClr val="BDD7EE"/>
                </a:solidFill>
                <a:latin typeface="Arial Black" panose="020B0A04020102020204" pitchFamily="34" charset="0"/>
                <a:ea typeface="Roboto" panose="02000000000000000000" pitchFamily="2" charset="0"/>
              </a:rPr>
              <a:t> non </a:t>
            </a:r>
            <a:endParaRPr lang="zh-CN" altLang="en-US" sz="1600" dirty="0">
              <a:solidFill>
                <a:srgbClr val="BDD7EE"/>
              </a:solidFill>
              <a:latin typeface="Arial Black" panose="020B0A04020102020204" pitchFamily="34" charset="0"/>
            </a:endParaRP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60124926"/>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8" presetClass="emph" presetSubtype="0" fill="hold" grpId="0" nodeType="withEffect">
                                  <p:stCondLst>
                                    <p:cond delay="500"/>
                                  </p:stCondLst>
                                  <p:childTnLst>
                                    <p:animRot by="21600000">
                                      <p:cBhvr>
                                        <p:cTn id="15" dur="3000" fill="hold"/>
                                        <p:tgtEl>
                                          <p:spTgt spid="4"/>
                                        </p:tgtEl>
                                        <p:attrNameLst>
                                          <p:attrName>r</p:attrName>
                                        </p:attrNameLst>
                                      </p:cBhvr>
                                    </p:animRot>
                                  </p:childTnLst>
                                </p:cTn>
                              </p:par>
                              <p:par>
                                <p:cTn id="16" presetID="8" presetClass="emph" presetSubtype="0" fill="hold" grpId="0" nodeType="withEffect">
                                  <p:stCondLst>
                                    <p:cond delay="750"/>
                                  </p:stCondLst>
                                  <p:childTnLst>
                                    <p:animRot by="-21600000">
                                      <p:cBhvr>
                                        <p:cTn id="17" dur="2500" fill="hold"/>
                                        <p:tgtEl>
                                          <p:spTgt spid="9"/>
                                        </p:tgtEl>
                                        <p:attrNameLst>
                                          <p:attrName>r</p:attrName>
                                        </p:attrNameLst>
                                      </p:cBhvr>
                                    </p:animRot>
                                  </p:childTnLst>
                                </p:cTn>
                              </p:par>
                              <p:par>
                                <p:cTn id="18" presetID="42" presetClass="entr" presetSubtype="0"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523800" y="1001430"/>
            <a:ext cx="2526879" cy="603711"/>
          </a:xfrm>
          <a:prstGeom prst="roundRect">
            <a:avLst/>
          </a:prstGeom>
          <a:solidFill>
            <a:schemeClr val="accent3">
              <a:alpha val="33000"/>
            </a:schemeClr>
          </a:solidFill>
          <a:ln>
            <a:no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dirty="0" smtClean="0">
                <a:solidFill>
                  <a:srgbClr val="002060"/>
                </a:solidFill>
                <a:latin typeface="汉真广标" panose="02010609000101010101" pitchFamily="49" charset="-122"/>
                <a:ea typeface="汉真广标" panose="02010609000101010101" pitchFamily="49" charset="-122"/>
              </a:rPr>
              <a:t>请在此添加小标题</a:t>
            </a:r>
            <a:endParaRPr lang="zh-CN" altLang="en-US" sz="2000" dirty="0">
              <a:solidFill>
                <a:srgbClr val="002060"/>
              </a:solidFill>
              <a:latin typeface="汉真广标" panose="02010609000101010101" pitchFamily="49" charset="-122"/>
              <a:ea typeface="汉真广标" panose="02010609000101010101" pitchFamily="49" charset="-122"/>
            </a:endParaRPr>
          </a:p>
        </p:txBody>
      </p:sp>
      <p:sp>
        <p:nvSpPr>
          <p:cNvPr id="5" name="矩形 4"/>
          <p:cNvSpPr/>
          <p:nvPr/>
        </p:nvSpPr>
        <p:spPr>
          <a:xfrm>
            <a:off x="2074688" y="2036617"/>
            <a:ext cx="4003701" cy="45719"/>
          </a:xfrm>
          <a:prstGeom prst="rect">
            <a:avLst/>
          </a:prstGeom>
          <a:solidFill>
            <a:srgbClr val="B799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88403" y="4283083"/>
            <a:ext cx="4136069" cy="369332"/>
          </a:xfrm>
          <a:prstGeom prst="rect">
            <a:avLst/>
          </a:prstGeom>
        </p:spPr>
        <p:txBody>
          <a:bodyPr wrap="none">
            <a:spAutoFit/>
          </a:bodyPr>
          <a:lstStyle/>
          <a:p>
            <a:r>
              <a:rPr lang="zh-CN" altLang="en-US" b="1" dirty="0">
                <a:solidFill>
                  <a:srgbClr val="BDD7EE"/>
                </a:solidFill>
                <a:latin typeface="方正舒体" panose="02010601030101010101" pitchFamily="2" charset="-122"/>
                <a:ea typeface="方正舒体" panose="02010601030101010101" pitchFamily="2" charset="-122"/>
              </a:rPr>
              <a:t>请在此添加演示文稿目录标题文字说明</a:t>
            </a:r>
          </a:p>
        </p:txBody>
      </p:sp>
      <p:sp>
        <p:nvSpPr>
          <p:cNvPr id="8" name="矩形 7"/>
          <p:cNvSpPr/>
          <p:nvPr/>
        </p:nvSpPr>
        <p:spPr>
          <a:xfrm>
            <a:off x="2088403" y="4681890"/>
            <a:ext cx="4003701" cy="45719"/>
          </a:xfrm>
          <a:prstGeom prst="rect">
            <a:avLst/>
          </a:prstGeom>
          <a:solidFill>
            <a:srgbClr val="B799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088402" y="1667285"/>
            <a:ext cx="4136069" cy="369332"/>
          </a:xfrm>
          <a:prstGeom prst="rect">
            <a:avLst/>
          </a:prstGeom>
        </p:spPr>
        <p:txBody>
          <a:bodyPr wrap="none">
            <a:spAutoFit/>
          </a:bodyPr>
          <a:lstStyle/>
          <a:p>
            <a:r>
              <a:rPr lang="zh-CN" altLang="en-US" b="1" dirty="0">
                <a:solidFill>
                  <a:srgbClr val="BDD7EE"/>
                </a:solidFill>
                <a:latin typeface="方正舒体" panose="02010601030101010101" pitchFamily="2" charset="-122"/>
                <a:ea typeface="方正舒体" panose="02010601030101010101" pitchFamily="2" charset="-122"/>
              </a:rPr>
              <a:t>请在此添加演示文稿目录标题文字说明</a:t>
            </a:r>
          </a:p>
        </p:txBody>
      </p:sp>
      <p:sp>
        <p:nvSpPr>
          <p:cNvPr id="16" name="等腰三角形 15"/>
          <p:cNvSpPr/>
          <p:nvPr/>
        </p:nvSpPr>
        <p:spPr>
          <a:xfrm rot="19050072">
            <a:off x="6308347" y="917379"/>
            <a:ext cx="527268" cy="453347"/>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509666" y="2082336"/>
            <a:ext cx="4627899" cy="1915909"/>
          </a:xfrm>
          <a:prstGeom prst="rect">
            <a:avLst/>
          </a:prstGeom>
          <a:noFill/>
        </p:spPr>
        <p:txBody>
          <a:bodyPr wrap="square" rtlCol="0">
            <a:spAutoFit/>
          </a:bodyPr>
          <a:lstStyle/>
          <a:p>
            <a:pPr lvl="0" algn="r">
              <a:lnSpc>
                <a:spcPts val="3300"/>
              </a:lnSpc>
            </a:pPr>
            <a:r>
              <a:rPr lang="zh-CN" altLang="en-US" sz="2000" dirty="0">
                <a:solidFill>
                  <a:srgbClr val="BDD7EE"/>
                </a:solidFill>
                <a:latin typeface="华文楷体" panose="02010600040101010101" pitchFamily="2" charset="-122"/>
                <a:ea typeface="华文楷体" panose="02010600040101010101" pitchFamily="2" charset="-122"/>
              </a:rPr>
              <a:t>请在此添加文本</a:t>
            </a:r>
            <a:r>
              <a:rPr lang="zh-CN" altLang="en-US" sz="2000" dirty="0" smtClean="0">
                <a:solidFill>
                  <a:srgbClr val="BDD7EE"/>
                </a:solidFill>
                <a:latin typeface="华文楷体" panose="02010600040101010101" pitchFamily="2" charset="-122"/>
                <a:ea typeface="华文楷体" panose="02010600040101010101" pitchFamily="2" charset="-122"/>
              </a:rPr>
              <a:t>内容调整行距和字体大小</a:t>
            </a:r>
            <a:r>
              <a:rPr lang="zh-CN" altLang="en-US" sz="2000" dirty="0">
                <a:solidFill>
                  <a:srgbClr val="BDD7EE"/>
                </a:solidFill>
                <a:latin typeface="华文楷体" panose="02010600040101010101" pitchFamily="2" charset="-122"/>
                <a:ea typeface="华文楷体" panose="02010600040101010101" pitchFamily="2" charset="-122"/>
              </a:rPr>
              <a:t>请在此添加文本</a:t>
            </a:r>
            <a:r>
              <a:rPr lang="zh-CN" altLang="en-US" sz="2000" dirty="0" smtClean="0">
                <a:solidFill>
                  <a:srgbClr val="BDD7EE"/>
                </a:solidFill>
                <a:latin typeface="华文楷体" panose="02010600040101010101" pitchFamily="2" charset="-122"/>
                <a:ea typeface="华文楷体" panose="02010600040101010101" pitchFamily="2" charset="-122"/>
              </a:rPr>
              <a:t>内容调整行距和字体              大小</a:t>
            </a:r>
            <a:endParaRPr lang="en-US" altLang="zh-CN" sz="2000" dirty="0">
              <a:solidFill>
                <a:srgbClr val="BDD7EE"/>
              </a:solidFill>
              <a:latin typeface="华文楷体" panose="02010600040101010101" pitchFamily="2" charset="-122"/>
              <a:ea typeface="华文楷体" panose="02010600040101010101" pitchFamily="2" charset="-122"/>
            </a:endParaRPr>
          </a:p>
          <a:p>
            <a:pPr lvl="0" algn="just"/>
            <a:endParaRPr lang="zh-CN" altLang="en-US" dirty="0">
              <a:solidFill>
                <a:prstClr val="black"/>
              </a:solidFill>
            </a:endParaRPr>
          </a:p>
          <a:p>
            <a:pPr lvl="0" algn="just"/>
            <a:endParaRPr lang="zh-CN" altLang="en-US" dirty="0">
              <a:solidFill>
                <a:prstClr val="black"/>
              </a:solidFill>
            </a:endParaRPr>
          </a:p>
        </p:txBody>
      </p:sp>
      <p:sp>
        <p:nvSpPr>
          <p:cNvPr id="18" name="文本框 17"/>
          <p:cNvSpPr txBox="1"/>
          <p:nvPr/>
        </p:nvSpPr>
        <p:spPr>
          <a:xfrm>
            <a:off x="1596571" y="4935655"/>
            <a:ext cx="4627899" cy="2062103"/>
          </a:xfrm>
          <a:prstGeom prst="rect">
            <a:avLst/>
          </a:prstGeom>
          <a:noFill/>
        </p:spPr>
        <p:txBody>
          <a:bodyPr wrap="square" rtlCol="0">
            <a:spAutoFit/>
          </a:bodyPr>
          <a:lstStyle/>
          <a:p>
            <a:pPr algn="r">
              <a:lnSpc>
                <a:spcPts val="3300"/>
              </a:lnSpc>
            </a:pPr>
            <a:r>
              <a:rPr lang="zh-CN" altLang="en-US" sz="2000" dirty="0">
                <a:solidFill>
                  <a:srgbClr val="BDD7EE"/>
                </a:solidFill>
                <a:latin typeface="华文楷体" panose="02010600040101010101" pitchFamily="2" charset="-122"/>
                <a:ea typeface="华文楷体" panose="02010600040101010101" pitchFamily="2" charset="-122"/>
              </a:rPr>
              <a:t>请在此添加文本内容调整行距和字体大小请在此添加文本内容调整行距和字体              大小</a:t>
            </a:r>
            <a:endParaRPr lang="en-US" altLang="zh-CN" sz="2000" dirty="0">
              <a:solidFill>
                <a:srgbClr val="BDD7EE"/>
              </a:solidFill>
              <a:latin typeface="华文楷体" panose="02010600040101010101" pitchFamily="2" charset="-122"/>
              <a:ea typeface="华文楷体" panose="02010600040101010101" pitchFamily="2" charset="-122"/>
            </a:endParaRPr>
          </a:p>
          <a:p>
            <a:pPr algn="r">
              <a:lnSpc>
                <a:spcPts val="3300"/>
              </a:lnSpc>
            </a:pPr>
            <a:endParaRPr lang="zh-CN" altLang="en-US" sz="2000" dirty="0">
              <a:solidFill>
                <a:srgbClr val="BDD7EE"/>
              </a:solidFill>
              <a:latin typeface="华文楷体" panose="02010600040101010101" pitchFamily="2" charset="-122"/>
              <a:ea typeface="华文楷体" panose="02010600040101010101" pitchFamily="2" charset="-122"/>
            </a:endParaRPr>
          </a:p>
          <a:p>
            <a:pPr lvl="0" algn="just"/>
            <a:endParaRPr lang="zh-CN" altLang="en-US" dirty="0">
              <a:solidFill>
                <a:prstClr val="black"/>
              </a:solidFill>
            </a:endParaRPr>
          </a:p>
        </p:txBody>
      </p:sp>
      <p:sp>
        <p:nvSpPr>
          <p:cNvPr id="19" name="圆角矩形 18"/>
          <p:cNvSpPr/>
          <p:nvPr/>
        </p:nvSpPr>
        <p:spPr>
          <a:xfrm>
            <a:off x="3523799" y="3569205"/>
            <a:ext cx="2526879" cy="603711"/>
          </a:xfrm>
          <a:prstGeom prst="roundRect">
            <a:avLst/>
          </a:prstGeom>
          <a:solidFill>
            <a:schemeClr val="accent3">
              <a:alpha val="33000"/>
            </a:schemeClr>
          </a:solidFill>
          <a:ln>
            <a:no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dirty="0" smtClean="0">
                <a:solidFill>
                  <a:srgbClr val="002060"/>
                </a:solidFill>
                <a:latin typeface="汉真广标" panose="02010609000101010101" pitchFamily="49" charset="-122"/>
                <a:ea typeface="汉真广标" panose="02010609000101010101" pitchFamily="49" charset="-122"/>
              </a:rPr>
              <a:t>请在此添加小标题</a:t>
            </a:r>
            <a:endParaRPr lang="zh-CN" altLang="en-US" sz="2000" dirty="0">
              <a:solidFill>
                <a:srgbClr val="002060"/>
              </a:solidFill>
              <a:latin typeface="汉真广标" panose="02010609000101010101" pitchFamily="49" charset="-122"/>
              <a:ea typeface="汉真广标" panose="02010609000101010101" pitchFamily="49" charset="-122"/>
            </a:endParaRPr>
          </a:p>
        </p:txBody>
      </p:sp>
      <p:sp>
        <p:nvSpPr>
          <p:cNvPr id="20" name="等腰三角形 19"/>
          <p:cNvSpPr/>
          <p:nvPr/>
        </p:nvSpPr>
        <p:spPr>
          <a:xfrm rot="19050072">
            <a:off x="6308347" y="3607157"/>
            <a:ext cx="527268" cy="453347"/>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371384" y="894962"/>
            <a:ext cx="613611" cy="646331"/>
          </a:xfrm>
          <a:prstGeom prst="rect">
            <a:avLst/>
          </a:prstGeom>
          <a:noFill/>
        </p:spPr>
        <p:txBody>
          <a:bodyPr wrap="square" rtlCol="0">
            <a:spAutoFit/>
          </a:bodyPr>
          <a:lstStyle/>
          <a:p>
            <a:r>
              <a:rPr lang="en-US" altLang="zh-CN" sz="3600" b="1" dirty="0" smtClean="0">
                <a:solidFill>
                  <a:srgbClr val="587297"/>
                </a:solidFill>
                <a:latin typeface="Arial Black" panose="020B0A04020102020204" pitchFamily="34" charset="0"/>
              </a:rPr>
              <a:t>1</a:t>
            </a:r>
            <a:endParaRPr lang="zh-CN" altLang="en-US" sz="3600" b="1" dirty="0">
              <a:solidFill>
                <a:srgbClr val="587297"/>
              </a:solidFill>
              <a:latin typeface="Arial Black" panose="020B0A04020102020204" pitchFamily="34" charset="0"/>
            </a:endParaRPr>
          </a:p>
        </p:txBody>
      </p:sp>
      <p:sp>
        <p:nvSpPr>
          <p:cNvPr id="23" name="文本框 22"/>
          <p:cNvSpPr txBox="1"/>
          <p:nvPr/>
        </p:nvSpPr>
        <p:spPr>
          <a:xfrm>
            <a:off x="6392786" y="3587861"/>
            <a:ext cx="613611" cy="646331"/>
          </a:xfrm>
          <a:prstGeom prst="rect">
            <a:avLst/>
          </a:prstGeom>
          <a:noFill/>
        </p:spPr>
        <p:txBody>
          <a:bodyPr wrap="square" rtlCol="0">
            <a:spAutoFit/>
          </a:bodyPr>
          <a:lstStyle/>
          <a:p>
            <a:r>
              <a:rPr lang="en-US" altLang="zh-CN" sz="3600" b="1" dirty="0">
                <a:solidFill>
                  <a:srgbClr val="587297"/>
                </a:solidFill>
                <a:latin typeface="Arial Black" panose="020B0A04020102020204" pitchFamily="34" charset="0"/>
              </a:rPr>
              <a:t>2</a:t>
            </a:r>
            <a:endParaRPr lang="zh-CN" altLang="en-US" sz="3600" b="1" dirty="0">
              <a:solidFill>
                <a:srgbClr val="587297"/>
              </a:solidFill>
              <a:latin typeface="Arial Black" panose="020B0A04020102020204" pitchFamily="34" charset="0"/>
            </a:endParaRPr>
          </a:p>
        </p:txBody>
      </p:sp>
      <p:sp>
        <p:nvSpPr>
          <p:cNvPr id="24" name="文本框 2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25" name="椭圆 24"/>
          <p:cNvSpPr/>
          <p:nvPr/>
        </p:nvSpPr>
        <p:spPr>
          <a:xfrm>
            <a:off x="7355316" y="4170297"/>
            <a:ext cx="2261937" cy="2261937"/>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492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591709" y="1360666"/>
            <a:ext cx="982569" cy="98256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49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516979" y="2802029"/>
            <a:ext cx="1584147" cy="166948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49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258305" y="417858"/>
            <a:ext cx="517348" cy="51734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349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6758263"/>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in)">
                                      <p:cBhvr>
                                        <p:cTn id="11" dur="250"/>
                                        <p:tgtEl>
                                          <p:spTgt spid="21"/>
                                        </p:tgtEl>
                                      </p:cBhvr>
                                    </p:animEffect>
                                  </p:childTnLst>
                                </p:cTn>
                              </p:par>
                              <p:par>
                                <p:cTn id="12" presetID="2" presetClass="entr" presetSubtype="8"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25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1" fill="hold" grpId="0" nodeType="withEffect">
                                  <p:stCondLst>
                                    <p:cond delay="275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2000"/>
                                        <p:tgtEl>
                                          <p:spTgt spid="17"/>
                                        </p:tgtEl>
                                      </p:cBhvr>
                                    </p:animEffect>
                                  </p:childTnLst>
                                </p:cTn>
                              </p:par>
                              <p:par>
                                <p:cTn id="26" presetID="6" presetClass="entr" presetSubtype="16" fill="hold" grpId="0" nodeType="withEffect">
                                  <p:stCondLst>
                                    <p:cond delay="375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1500"/>
                                        <p:tgtEl>
                                          <p:spTgt spid="23"/>
                                        </p:tgtEl>
                                      </p:cBhvr>
                                    </p:animEffect>
                                  </p:childTnLst>
                                </p:cTn>
                              </p:par>
                              <p:par>
                                <p:cTn id="29" presetID="2" presetClass="entr" presetSubtype="8" fill="hold" grpId="0" nodeType="withEffect">
                                  <p:stCondLst>
                                    <p:cond delay="40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4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250"/>
                                        <p:tgtEl>
                                          <p:spTgt spid="8"/>
                                        </p:tgtEl>
                                      </p:cBhvr>
                                    </p:animEffect>
                                  </p:childTnLst>
                                </p:cTn>
                              </p:par>
                              <p:par>
                                <p:cTn id="40" presetID="22" presetClass="entr" presetSubtype="1" fill="hold" grpId="0" nodeType="withEffect">
                                  <p:stCondLst>
                                    <p:cond delay="600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2000"/>
                                        <p:tgtEl>
                                          <p:spTgt spid="18"/>
                                        </p:tgtEl>
                                      </p:cBhvr>
                                    </p:animEffect>
                                  </p:childTnLst>
                                </p:cTn>
                              </p:par>
                              <p:par>
                                <p:cTn id="43" presetID="1" presetClass="entr" presetSubtype="0" fill="hold" grpId="2" nodeType="withEffect">
                                  <p:stCondLst>
                                    <p:cond delay="750"/>
                                  </p:stCondLst>
                                  <p:childTnLst>
                                    <p:set>
                                      <p:cBhvr>
                                        <p:cTn id="44" dur="1" fill="hold">
                                          <p:stCondLst>
                                            <p:cond delay="0"/>
                                          </p:stCondLst>
                                        </p:cTn>
                                        <p:tgtEl>
                                          <p:spTgt spid="25"/>
                                        </p:tgtEl>
                                        <p:attrNameLst>
                                          <p:attrName>style.visibility</p:attrName>
                                        </p:attrNameLst>
                                      </p:cBhvr>
                                      <p:to>
                                        <p:strVal val="visible"/>
                                      </p:to>
                                    </p:set>
                                  </p:childTnLst>
                                </p:cTn>
                              </p:par>
                              <p:par>
                                <p:cTn id="45" presetID="8" presetClass="emph" presetSubtype="0" fill="hold" grpId="0" nodeType="withEffect">
                                  <p:stCondLst>
                                    <p:cond delay="750"/>
                                  </p:stCondLst>
                                  <p:childTnLst>
                                    <p:animRot by="21600000">
                                      <p:cBhvr>
                                        <p:cTn id="46" dur="6750" fill="hold"/>
                                        <p:tgtEl>
                                          <p:spTgt spid="25"/>
                                        </p:tgtEl>
                                        <p:attrNameLst>
                                          <p:attrName>r</p:attrName>
                                        </p:attrNameLst>
                                      </p:cBhvr>
                                    </p:animRot>
                                  </p:childTnLst>
                                </p:cTn>
                              </p:par>
                              <p:par>
                                <p:cTn id="47" presetID="42" presetClass="entr" presetSubtype="0" fill="hold" grpId="1" nodeType="withEffect">
                                  <p:stCondLst>
                                    <p:cond delay="75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1" presetClass="entr" presetSubtype="0" fill="hold" grpId="2" nodeType="withEffect">
                                  <p:stCondLst>
                                    <p:cond delay="750"/>
                                  </p:stCondLst>
                                  <p:childTnLst>
                                    <p:set>
                                      <p:cBhvr>
                                        <p:cTn id="53" dur="1" fill="hold">
                                          <p:stCondLst>
                                            <p:cond delay="0"/>
                                          </p:stCondLst>
                                        </p:cTn>
                                        <p:tgtEl>
                                          <p:spTgt spid="30"/>
                                        </p:tgtEl>
                                        <p:attrNameLst>
                                          <p:attrName>style.visibility</p:attrName>
                                        </p:attrNameLst>
                                      </p:cBhvr>
                                      <p:to>
                                        <p:strVal val="visible"/>
                                      </p:to>
                                    </p:set>
                                  </p:childTnLst>
                                </p:cTn>
                              </p:par>
                              <p:par>
                                <p:cTn id="54" presetID="8" presetClass="emph" presetSubtype="0" fill="hold" grpId="0" nodeType="withEffect">
                                  <p:stCondLst>
                                    <p:cond delay="1250"/>
                                  </p:stCondLst>
                                  <p:childTnLst>
                                    <p:animRot by="21600000">
                                      <p:cBhvr>
                                        <p:cTn id="55" dur="6750" fill="hold"/>
                                        <p:tgtEl>
                                          <p:spTgt spid="30"/>
                                        </p:tgtEl>
                                        <p:attrNameLst>
                                          <p:attrName>r</p:attrName>
                                        </p:attrNameLst>
                                      </p:cBhvr>
                                    </p:animRot>
                                  </p:childTnLst>
                                </p:cTn>
                              </p:par>
                              <p:par>
                                <p:cTn id="56" presetID="42" presetClass="entr" presetSubtype="0" fill="hold" grpId="1" nodeType="withEffect">
                                  <p:stCondLst>
                                    <p:cond delay="125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1" presetClass="entr" presetSubtype="0" fill="hold" grpId="2" nodeType="withEffect">
                                  <p:stCondLst>
                                    <p:cond delay="2000"/>
                                  </p:stCondLst>
                                  <p:childTnLst>
                                    <p:set>
                                      <p:cBhvr>
                                        <p:cTn id="62" dur="1" fill="hold">
                                          <p:stCondLst>
                                            <p:cond delay="0"/>
                                          </p:stCondLst>
                                        </p:cTn>
                                        <p:tgtEl>
                                          <p:spTgt spid="29"/>
                                        </p:tgtEl>
                                        <p:attrNameLst>
                                          <p:attrName>style.visibility</p:attrName>
                                        </p:attrNameLst>
                                      </p:cBhvr>
                                      <p:to>
                                        <p:strVal val="visible"/>
                                      </p:to>
                                    </p:set>
                                  </p:childTnLst>
                                </p:cTn>
                              </p:par>
                              <p:par>
                                <p:cTn id="63" presetID="8" presetClass="emph" presetSubtype="0" fill="hold" grpId="0" nodeType="withEffect">
                                  <p:stCondLst>
                                    <p:cond delay="2000"/>
                                  </p:stCondLst>
                                  <p:childTnLst>
                                    <p:animRot by="21600000">
                                      <p:cBhvr>
                                        <p:cTn id="64" dur="6750" fill="hold"/>
                                        <p:tgtEl>
                                          <p:spTgt spid="29"/>
                                        </p:tgtEl>
                                        <p:attrNameLst>
                                          <p:attrName>r</p:attrName>
                                        </p:attrNameLst>
                                      </p:cBhvr>
                                    </p:animRot>
                                  </p:childTnLst>
                                </p:cTn>
                              </p:par>
                              <p:par>
                                <p:cTn id="65" presetID="42" presetClass="entr" presetSubtype="0" fill="hold" grpId="1" nodeType="withEffect">
                                  <p:stCondLst>
                                    <p:cond delay="20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8" presetClass="emph" presetSubtype="0" fill="hold" grpId="0" nodeType="withEffect">
                                  <p:stCondLst>
                                    <p:cond delay="2750"/>
                                  </p:stCondLst>
                                  <p:childTnLst>
                                    <p:animRot by="21600000">
                                      <p:cBhvr>
                                        <p:cTn id="71" dur="6750" fill="hold"/>
                                        <p:tgtEl>
                                          <p:spTgt spid="31"/>
                                        </p:tgtEl>
                                        <p:attrNameLst>
                                          <p:attrName>r</p:attrName>
                                        </p:attrNameLst>
                                      </p:cBhvr>
                                    </p:animRot>
                                  </p:childTnLst>
                                </p:cTn>
                              </p:par>
                              <p:par>
                                <p:cTn id="72" presetID="42" presetClass="entr" presetSubtype="0" fill="hold" grpId="1" nodeType="withEffect">
                                  <p:stCondLst>
                                    <p:cond delay="275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par>
                                <p:cTn id="77" presetID="1" presetClass="entr" presetSubtype="0" fill="hold" grpId="2" nodeType="withEffect">
                                  <p:stCondLst>
                                    <p:cond delay="275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15" grpId="0"/>
      <p:bldP spid="17" grpId="0"/>
      <p:bldP spid="18" grpId="0"/>
      <p:bldP spid="19" grpId="0" animBg="1"/>
      <p:bldP spid="21" grpId="0"/>
      <p:bldP spid="23" grpId="0"/>
      <p:bldP spid="24" grpId="0"/>
      <p:bldP spid="25" grpId="0" animBg="1"/>
      <p:bldP spid="25" grpId="1" animBg="1"/>
      <p:bldP spid="25" grpId="2" animBg="1"/>
      <p:bldP spid="29" grpId="0" animBg="1"/>
      <p:bldP spid="29" grpId="1" animBg="1"/>
      <p:bldP spid="29" grpId="2" animBg="1"/>
      <p:bldP spid="30" grpId="0" animBg="1"/>
      <p:bldP spid="30" grpId="1" animBg="1"/>
      <p:bldP spid="30" grpId="2" animBg="1"/>
      <p:bldP spid="31" grpId="0" animBg="1"/>
      <p:bldP spid="31" grpId="1" animBg="1"/>
      <p:bldP spid="31"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a:xfrm>
            <a:off x="0" y="1356894"/>
            <a:ext cx="3431006" cy="3503863"/>
          </a:xfrm>
          <a:prstGeom prst="flowChartProcess">
            <a:avLst/>
          </a:prstGeom>
          <a:solidFill>
            <a:srgbClr val="BC9D98">
              <a:alpha val="28000"/>
            </a:srgb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2060"/>
              </a:solidFill>
              <a:latin typeface="汉真广标" panose="02010609000101010101" pitchFamily="49" charset="-122"/>
              <a:ea typeface="汉真广标" panose="02010609000101010101" pitchFamily="49" charset="-122"/>
            </a:endParaRPr>
          </a:p>
        </p:txBody>
      </p:sp>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1006" y="1356894"/>
            <a:ext cx="5329988" cy="3503863"/>
          </a:xfrm>
          <a:prstGeom prst="rect">
            <a:avLst/>
          </a:prstGeom>
        </p:spPr>
      </p:pic>
      <p:sp>
        <p:nvSpPr>
          <p:cNvPr id="8" name="流程图: 过程 7"/>
          <p:cNvSpPr/>
          <p:nvPr/>
        </p:nvSpPr>
        <p:spPr>
          <a:xfrm>
            <a:off x="8760994" y="1356894"/>
            <a:ext cx="3431006" cy="3503863"/>
          </a:xfrm>
          <a:prstGeom prst="flowChartProcess">
            <a:avLst/>
          </a:prstGeom>
          <a:solidFill>
            <a:srgbClr val="BC9D98">
              <a:alpha val="28000"/>
            </a:srgb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2821" y="1547881"/>
            <a:ext cx="2031325" cy="369332"/>
          </a:xfrm>
          <a:prstGeom prst="rect">
            <a:avLst/>
          </a:prstGeom>
        </p:spPr>
        <p:txBody>
          <a:bodyPr wrap="none">
            <a:spAutoFit/>
          </a:bodyPr>
          <a:lstStyle/>
          <a:p>
            <a:pPr algn="ctr"/>
            <a:r>
              <a:rPr lang="zh-CN" altLang="en-US" dirty="0">
                <a:solidFill>
                  <a:srgbClr val="002060"/>
                </a:solidFill>
                <a:latin typeface="汉真广标" panose="02010609000101010101" pitchFamily="49" charset="-122"/>
                <a:ea typeface="汉真广标" panose="02010609000101010101" pitchFamily="49" charset="-122"/>
              </a:rPr>
              <a:t>请在此添加小标题</a:t>
            </a:r>
          </a:p>
        </p:txBody>
      </p:sp>
      <p:grpSp>
        <p:nvGrpSpPr>
          <p:cNvPr id="12" name="组合 11"/>
          <p:cNvGrpSpPr/>
          <p:nvPr/>
        </p:nvGrpSpPr>
        <p:grpSpPr>
          <a:xfrm>
            <a:off x="244642" y="1917213"/>
            <a:ext cx="2787316" cy="2573340"/>
            <a:chOff x="244642" y="1917213"/>
            <a:chExt cx="2787316" cy="2573340"/>
          </a:xfrm>
        </p:grpSpPr>
        <p:sp>
          <p:nvSpPr>
            <p:cNvPr id="10" name="矩形 9"/>
            <p:cNvSpPr/>
            <p:nvPr/>
          </p:nvSpPr>
          <p:spPr>
            <a:xfrm>
              <a:off x="244642" y="1917213"/>
              <a:ext cx="2787316" cy="1320426"/>
            </a:xfrm>
            <a:prstGeom prst="rect">
              <a:avLst/>
            </a:prstGeom>
          </p:spPr>
          <p:txBody>
            <a:bodyPr wrap="square">
              <a:spAutoFit/>
            </a:bodyPr>
            <a:lstStyle/>
            <a:p>
              <a:pPr lvl="0" algn="r">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a:t>
              </a:r>
              <a:r>
                <a:rPr lang="zh-CN" altLang="en-US" dirty="0" smtClean="0">
                  <a:solidFill>
                    <a:srgbClr val="BDD7EE"/>
                  </a:solidFill>
                  <a:latin typeface="华文楷体" panose="02010600040101010101" pitchFamily="2" charset="-122"/>
                  <a:ea typeface="华文楷体" panose="02010600040101010101" pitchFamily="2" charset="-122"/>
                </a:rPr>
                <a:t>在此添加文本内容调整行距和字</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1" name="矩形 10"/>
            <p:cNvSpPr/>
            <p:nvPr/>
          </p:nvSpPr>
          <p:spPr>
            <a:xfrm>
              <a:off x="244642" y="3170127"/>
              <a:ext cx="2787316" cy="1320426"/>
            </a:xfrm>
            <a:prstGeom prst="rect">
              <a:avLst/>
            </a:prstGeom>
          </p:spPr>
          <p:txBody>
            <a:bodyPr wrap="square">
              <a:spAutoFit/>
            </a:bodyPr>
            <a:lstStyle/>
            <a:p>
              <a:pPr lvl="0" algn="r">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a:t>
              </a:r>
              <a:r>
                <a:rPr lang="zh-CN" altLang="en-US" dirty="0" smtClean="0">
                  <a:solidFill>
                    <a:srgbClr val="BDD7EE"/>
                  </a:solidFill>
                  <a:latin typeface="华文楷体" panose="02010600040101010101" pitchFamily="2" charset="-122"/>
                  <a:ea typeface="华文楷体" panose="02010600040101010101" pitchFamily="2" charset="-122"/>
                </a:rPr>
                <a:t>在此添加文本内容调整行距和字</a:t>
              </a:r>
              <a:endParaRPr lang="en-US" altLang="zh-CN" dirty="0">
                <a:solidFill>
                  <a:srgbClr val="BDD7EE"/>
                </a:solidFill>
                <a:latin typeface="华文楷体" panose="02010600040101010101" pitchFamily="2" charset="-122"/>
                <a:ea typeface="华文楷体" panose="02010600040101010101" pitchFamily="2" charset="-122"/>
              </a:endParaRPr>
            </a:p>
          </p:txBody>
        </p:sp>
      </p:grpSp>
      <p:sp>
        <p:nvSpPr>
          <p:cNvPr id="13" name="矩形 12"/>
          <p:cNvSpPr/>
          <p:nvPr/>
        </p:nvSpPr>
        <p:spPr>
          <a:xfrm>
            <a:off x="9531018" y="1547881"/>
            <a:ext cx="2031325" cy="369332"/>
          </a:xfrm>
          <a:prstGeom prst="rect">
            <a:avLst/>
          </a:prstGeom>
        </p:spPr>
        <p:txBody>
          <a:bodyPr wrap="none">
            <a:spAutoFit/>
          </a:bodyPr>
          <a:lstStyle/>
          <a:p>
            <a:pPr algn="ctr"/>
            <a:r>
              <a:rPr lang="zh-CN" altLang="en-US" dirty="0">
                <a:solidFill>
                  <a:srgbClr val="002060"/>
                </a:solidFill>
                <a:latin typeface="汉真广标" panose="02010609000101010101" pitchFamily="49" charset="-122"/>
                <a:ea typeface="汉真广标" panose="02010609000101010101" pitchFamily="49" charset="-122"/>
              </a:rPr>
              <a:t>请在此添加小标题</a:t>
            </a:r>
          </a:p>
        </p:txBody>
      </p:sp>
      <p:grpSp>
        <p:nvGrpSpPr>
          <p:cNvPr id="14" name="组合 13"/>
          <p:cNvGrpSpPr/>
          <p:nvPr/>
        </p:nvGrpSpPr>
        <p:grpSpPr>
          <a:xfrm>
            <a:off x="9082839" y="1917213"/>
            <a:ext cx="2787316" cy="2573340"/>
            <a:chOff x="244642" y="1917213"/>
            <a:chExt cx="2787316" cy="2573340"/>
          </a:xfrm>
        </p:grpSpPr>
        <p:sp>
          <p:nvSpPr>
            <p:cNvPr id="15" name="矩形 14"/>
            <p:cNvSpPr/>
            <p:nvPr/>
          </p:nvSpPr>
          <p:spPr>
            <a:xfrm>
              <a:off x="244642" y="1917213"/>
              <a:ext cx="2787316" cy="1320426"/>
            </a:xfrm>
            <a:prstGeom prst="rect">
              <a:avLst/>
            </a:prstGeom>
          </p:spPr>
          <p:txBody>
            <a:bodyPr wrap="square">
              <a:spAutoFit/>
            </a:bodyPr>
            <a:lstStyle/>
            <a:p>
              <a:pPr lvl="0" algn="r">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a:t>
              </a:r>
              <a:r>
                <a:rPr lang="zh-CN" altLang="en-US" dirty="0" smtClean="0">
                  <a:solidFill>
                    <a:srgbClr val="BDD7EE"/>
                  </a:solidFill>
                  <a:latin typeface="华文楷体" panose="02010600040101010101" pitchFamily="2" charset="-122"/>
                  <a:ea typeface="华文楷体" panose="02010600040101010101" pitchFamily="2" charset="-122"/>
                </a:rPr>
                <a:t>在此添加文本内容调整行距和字</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6" name="矩形 15"/>
            <p:cNvSpPr/>
            <p:nvPr/>
          </p:nvSpPr>
          <p:spPr>
            <a:xfrm>
              <a:off x="244642" y="3170127"/>
              <a:ext cx="2787316" cy="1320426"/>
            </a:xfrm>
            <a:prstGeom prst="rect">
              <a:avLst/>
            </a:prstGeom>
          </p:spPr>
          <p:txBody>
            <a:bodyPr wrap="square">
              <a:spAutoFit/>
            </a:bodyPr>
            <a:lstStyle/>
            <a:p>
              <a:pPr lvl="0" algn="r">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a:t>
              </a:r>
              <a:r>
                <a:rPr lang="zh-CN" altLang="en-US" dirty="0" smtClean="0">
                  <a:solidFill>
                    <a:srgbClr val="BDD7EE"/>
                  </a:solidFill>
                  <a:latin typeface="华文楷体" panose="02010600040101010101" pitchFamily="2" charset="-122"/>
                  <a:ea typeface="华文楷体" panose="02010600040101010101" pitchFamily="2" charset="-122"/>
                </a:rPr>
                <a:t>在此添加文本内容调整行距和字</a:t>
              </a:r>
              <a:endParaRPr lang="en-US" altLang="zh-CN" dirty="0">
                <a:solidFill>
                  <a:srgbClr val="BDD7EE"/>
                </a:solidFill>
                <a:latin typeface="华文楷体" panose="02010600040101010101" pitchFamily="2" charset="-122"/>
                <a:ea typeface="华文楷体" panose="02010600040101010101" pitchFamily="2" charset="-122"/>
              </a:endParaRPr>
            </a:p>
          </p:txBody>
        </p:sp>
      </p:grpSp>
      <p:sp>
        <p:nvSpPr>
          <p:cNvPr id="17" name="矩形 16"/>
          <p:cNvSpPr/>
          <p:nvPr/>
        </p:nvSpPr>
        <p:spPr>
          <a:xfrm>
            <a:off x="1638300" y="4866304"/>
            <a:ext cx="8736426" cy="1754326"/>
          </a:xfrm>
          <a:prstGeom prst="rect">
            <a:avLst/>
          </a:prstGeom>
        </p:spPr>
        <p:txBody>
          <a:bodyPr wrap="square">
            <a:spAutoFit/>
          </a:bodyPr>
          <a:lstStyle/>
          <a:p>
            <a:pPr algn="ctr">
              <a:lnSpc>
                <a:spcPct val="150000"/>
              </a:lnSpc>
            </a:pPr>
            <a:r>
              <a:rPr lang="en-US" altLang="zh-CN" dirty="0">
                <a:solidFill>
                  <a:schemeClr val="bg1">
                    <a:lumMod val="65000"/>
                  </a:schemeClr>
                </a:solidFill>
                <a:ea typeface="Roboto" panose="02000000000000000000"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endParaRPr lang="id-ID" altLang="zh-CN" dirty="0">
              <a:solidFill>
                <a:schemeClr val="bg1">
                  <a:lumMod val="65000"/>
                </a:schemeClr>
              </a:solidFill>
              <a:ea typeface="Roboto" panose="02000000000000000000" pitchFamily="2" charset="0"/>
            </a:endParaRPr>
          </a:p>
        </p:txBody>
      </p:sp>
    </p:spTree>
    <p:extLst>
      <p:ext uri="{BB962C8B-B14F-4D97-AF65-F5344CB8AC3E}">
        <p14:creationId xmlns:p14="http://schemas.microsoft.com/office/powerpoint/2010/main" val="2219969477"/>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1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par>
                                <p:cTn id="24" presetID="22" presetClass="entr" presetSubtype="1" fill="hold" nodeType="withEffect">
                                  <p:stCondLst>
                                    <p:cond delay="200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par>
                                <p:cTn id="27" presetID="22" presetClass="entr" presetSubtype="1" fill="hold" grpId="0" nodeType="withEffect">
                                  <p:stCondLst>
                                    <p:cond delay="125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2000"/>
                                        <p:tgtEl>
                                          <p:spTgt spid="13"/>
                                        </p:tgtEl>
                                      </p:cBhvr>
                                    </p:animEffect>
                                  </p:childTnLst>
                                </p:cTn>
                              </p:par>
                              <p:par>
                                <p:cTn id="30" presetID="22" presetClass="entr" presetSubtype="1" fill="hold" nodeType="withEffect">
                                  <p:stCondLst>
                                    <p:cond delay="200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1000"/>
                                        <p:tgtEl>
                                          <p:spTgt spid="14"/>
                                        </p:tgtEl>
                                      </p:cBhvr>
                                    </p:animEffect>
                                  </p:childTnLst>
                                </p:cTn>
                              </p:par>
                              <p:par>
                                <p:cTn id="33" presetID="42" presetClass="entr" presetSubtype="0" fill="hold" grpId="0" nodeType="withEffect">
                                  <p:stCondLst>
                                    <p:cond delay="3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P spid="9"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26" name="矩形 25"/>
          <p:cNvSpPr/>
          <p:nvPr/>
        </p:nvSpPr>
        <p:spPr>
          <a:xfrm>
            <a:off x="469231" y="3805028"/>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27" name="矩形 26"/>
          <p:cNvSpPr/>
          <p:nvPr/>
        </p:nvSpPr>
        <p:spPr>
          <a:xfrm>
            <a:off x="1472357" y="3592889"/>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28" name="矩形 27"/>
          <p:cNvSpPr/>
          <p:nvPr/>
        </p:nvSpPr>
        <p:spPr>
          <a:xfrm>
            <a:off x="5917727" y="794423"/>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29" name="矩形 28"/>
          <p:cNvSpPr/>
          <p:nvPr/>
        </p:nvSpPr>
        <p:spPr>
          <a:xfrm>
            <a:off x="6920853" y="582284"/>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30" name="矩形 29"/>
          <p:cNvSpPr/>
          <p:nvPr/>
        </p:nvSpPr>
        <p:spPr>
          <a:xfrm>
            <a:off x="3269514" y="2272250"/>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31" name="矩形 30"/>
          <p:cNvSpPr/>
          <p:nvPr/>
        </p:nvSpPr>
        <p:spPr>
          <a:xfrm>
            <a:off x="4272640" y="2060111"/>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grpSp>
        <p:nvGrpSpPr>
          <p:cNvPr id="2" name="组合 1"/>
          <p:cNvGrpSpPr/>
          <p:nvPr/>
        </p:nvGrpSpPr>
        <p:grpSpPr>
          <a:xfrm>
            <a:off x="1708484" y="667753"/>
            <a:ext cx="9631278" cy="4421606"/>
            <a:chOff x="1708484" y="667753"/>
            <a:chExt cx="9631278" cy="4421606"/>
          </a:xfrm>
        </p:grpSpPr>
        <p:grpSp>
          <p:nvGrpSpPr>
            <p:cNvPr id="25" name="组合 24"/>
            <p:cNvGrpSpPr/>
            <p:nvPr/>
          </p:nvGrpSpPr>
          <p:grpSpPr>
            <a:xfrm>
              <a:off x="1708484" y="842211"/>
              <a:ext cx="9300411" cy="4247148"/>
              <a:chOff x="1359568" y="2658977"/>
              <a:chExt cx="8510337" cy="2983834"/>
            </a:xfrm>
          </p:grpSpPr>
          <p:cxnSp>
            <p:nvCxnSpPr>
              <p:cNvPr id="8" name="肘形连接符 7"/>
              <p:cNvCxnSpPr/>
              <p:nvPr/>
            </p:nvCxnSpPr>
            <p:spPr>
              <a:xfrm flipV="1">
                <a:off x="1359568" y="4644191"/>
                <a:ext cx="3200400" cy="998620"/>
              </a:xfrm>
              <a:prstGeom prst="bentConnector3">
                <a:avLst>
                  <a:gd name="adj1" fmla="val 65789"/>
                </a:avLst>
              </a:prstGeom>
              <a:ln w="38100">
                <a:solidFill>
                  <a:schemeClr val="bg2">
                    <a:lumMod val="50000"/>
                    <a:alpha val="39000"/>
                  </a:schemeClr>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flipV="1">
                <a:off x="4471737" y="3645569"/>
                <a:ext cx="2586789" cy="998621"/>
              </a:xfrm>
              <a:prstGeom prst="bentConnector3">
                <a:avLst>
                  <a:gd name="adj1" fmla="val 50000"/>
                </a:avLst>
              </a:prstGeom>
              <a:ln w="38100">
                <a:solidFill>
                  <a:schemeClr val="bg2">
                    <a:lumMod val="50000"/>
                    <a:alpha val="39000"/>
                  </a:schemeClr>
                </a:solidFill>
              </a:ln>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flipV="1">
                <a:off x="7058526" y="2658977"/>
                <a:ext cx="2811379" cy="986591"/>
              </a:xfrm>
              <a:prstGeom prst="bentConnector3">
                <a:avLst>
                  <a:gd name="adj1" fmla="val 34593"/>
                </a:avLst>
              </a:prstGeom>
              <a:ln w="38100">
                <a:solidFill>
                  <a:schemeClr val="bg2">
                    <a:lumMod val="50000"/>
                    <a:alpha val="39000"/>
                  </a:schemeClr>
                </a:solidFill>
              </a:ln>
            </p:spPr>
            <p:style>
              <a:lnRef idx="1">
                <a:schemeClr val="accent1"/>
              </a:lnRef>
              <a:fillRef idx="0">
                <a:schemeClr val="accent1"/>
              </a:fillRef>
              <a:effectRef idx="0">
                <a:schemeClr val="accent1"/>
              </a:effectRef>
              <a:fontRef idx="minor">
                <a:schemeClr val="tx1"/>
              </a:fontRef>
            </p:style>
          </p:cxnSp>
        </p:grpSp>
        <p:sp>
          <p:nvSpPr>
            <p:cNvPr id="32" name="等腰三角形 31"/>
            <p:cNvSpPr/>
            <p:nvPr/>
          </p:nvSpPr>
          <p:spPr>
            <a:xfrm rot="5400000">
              <a:off x="11014910" y="691816"/>
              <a:ext cx="348915" cy="30078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圆角矩形 32"/>
          <p:cNvSpPr/>
          <p:nvPr/>
        </p:nvSpPr>
        <p:spPr>
          <a:xfrm>
            <a:off x="8053679" y="2997388"/>
            <a:ext cx="2466474" cy="2935705"/>
          </a:xfrm>
          <a:prstGeom prst="roundRect">
            <a:avLst/>
          </a:prstGeom>
          <a:solidFill>
            <a:srgbClr val="BC9D98">
              <a:alpha val="28000"/>
            </a:srgb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汉真广标" panose="02010609000101010101" pitchFamily="49" charset="-122"/>
              <a:ea typeface="汉真广标" panose="02010609000101010101" pitchFamily="49" charset="-122"/>
            </a:endParaRPr>
          </a:p>
        </p:txBody>
      </p:sp>
      <p:sp>
        <p:nvSpPr>
          <p:cNvPr id="34" name="矩形 33"/>
          <p:cNvSpPr/>
          <p:nvPr/>
        </p:nvSpPr>
        <p:spPr>
          <a:xfrm>
            <a:off x="8386669" y="3314759"/>
            <a:ext cx="1800493" cy="369332"/>
          </a:xfrm>
          <a:prstGeom prst="rect">
            <a:avLst/>
          </a:prstGeom>
        </p:spPr>
        <p:txBody>
          <a:bodyPr wrap="none">
            <a:spAutoFit/>
          </a:bodyPr>
          <a:lstStyle/>
          <a:p>
            <a:pPr algn="ctr"/>
            <a:r>
              <a:rPr lang="zh-CN" altLang="en-US" dirty="0" smtClean="0">
                <a:solidFill>
                  <a:srgbClr val="002060"/>
                </a:solidFill>
                <a:latin typeface="汉真广标" panose="02010609000101010101" pitchFamily="49" charset="-122"/>
                <a:ea typeface="汉真广标" panose="02010609000101010101" pitchFamily="49" charset="-122"/>
              </a:rPr>
              <a:t>在此</a:t>
            </a:r>
            <a:r>
              <a:rPr lang="zh-CN" altLang="en-US" dirty="0">
                <a:solidFill>
                  <a:srgbClr val="002060"/>
                </a:solidFill>
                <a:latin typeface="汉真广标" panose="02010609000101010101" pitchFamily="49" charset="-122"/>
                <a:ea typeface="汉真广标" panose="02010609000101010101" pitchFamily="49" charset="-122"/>
              </a:rPr>
              <a:t>添加小标题</a:t>
            </a:r>
          </a:p>
        </p:txBody>
      </p:sp>
      <p:grpSp>
        <p:nvGrpSpPr>
          <p:cNvPr id="35" name="组合 34"/>
          <p:cNvGrpSpPr/>
          <p:nvPr/>
        </p:nvGrpSpPr>
        <p:grpSpPr>
          <a:xfrm>
            <a:off x="8195032" y="3703388"/>
            <a:ext cx="1980098" cy="1768440"/>
            <a:chOff x="244642" y="1917213"/>
            <a:chExt cx="2787316" cy="1768440"/>
          </a:xfrm>
        </p:grpSpPr>
        <p:sp>
          <p:nvSpPr>
            <p:cNvPr id="36" name="矩形 35"/>
            <p:cNvSpPr/>
            <p:nvPr/>
          </p:nvSpPr>
          <p:spPr>
            <a:xfrm>
              <a:off x="244642" y="1917213"/>
              <a:ext cx="2787316" cy="1361911"/>
            </a:xfrm>
            <a:prstGeom prst="rect">
              <a:avLst/>
            </a:prstGeom>
          </p:spPr>
          <p:txBody>
            <a:bodyPr wrap="square">
              <a:spAutoFit/>
            </a:bodyPr>
            <a:lstStyle/>
            <a:p>
              <a:pPr lvl="0" algn="r">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a:t>
              </a:r>
              <a:r>
                <a:rPr lang="zh-CN" altLang="en-US" dirty="0" smtClean="0">
                  <a:solidFill>
                    <a:srgbClr val="BDD7EE"/>
                  </a:solidFill>
                  <a:latin typeface="华文楷体" panose="02010600040101010101" pitchFamily="2" charset="-122"/>
                  <a:ea typeface="华文楷体" panose="02010600040101010101" pitchFamily="2" charset="-122"/>
                </a:rPr>
                <a:t>在此</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37" name="矩形 36"/>
            <p:cNvSpPr/>
            <p:nvPr/>
          </p:nvSpPr>
          <p:spPr>
            <a:xfrm>
              <a:off x="244642" y="3170127"/>
              <a:ext cx="2787316" cy="515526"/>
            </a:xfrm>
            <a:prstGeom prst="rect">
              <a:avLst/>
            </a:prstGeom>
          </p:spPr>
          <p:txBody>
            <a:bodyPr wrap="square">
              <a:spAutoFit/>
            </a:bodyPr>
            <a:lstStyle/>
            <a:p>
              <a:pPr lvl="0" algn="r">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a:t>
              </a:r>
              <a:r>
                <a:rPr lang="zh-CN" altLang="en-US" dirty="0" smtClean="0">
                  <a:solidFill>
                    <a:srgbClr val="BDD7EE"/>
                  </a:solidFill>
                  <a:latin typeface="华文楷体" panose="02010600040101010101" pitchFamily="2" charset="-122"/>
                  <a:ea typeface="华文楷体" panose="02010600040101010101" pitchFamily="2" charset="-122"/>
                </a:rPr>
                <a:t>文本</a:t>
              </a:r>
              <a:endParaRPr lang="en-US" altLang="zh-CN" dirty="0">
                <a:solidFill>
                  <a:srgbClr val="BDD7EE"/>
                </a:solidFill>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4063156321"/>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0-#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75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750"/>
                                        <p:tgtEl>
                                          <p:spTgt spid="28"/>
                                        </p:tgtEl>
                                      </p:cBhvr>
                                    </p:animEffect>
                                  </p:childTnLst>
                                </p:cTn>
                              </p:par>
                            </p:childTnLst>
                          </p:cTn>
                        </p:par>
                        <p:par>
                          <p:cTn id="17" fill="hold">
                            <p:stCondLst>
                              <p:cond delay="2750"/>
                            </p:stCondLst>
                            <p:childTnLst>
                              <p:par>
                                <p:cTn id="18" presetID="2" presetClass="entr" presetSubtype="8" fill="hold" grpId="0" nodeType="afterEffect">
                                  <p:stCondLst>
                                    <p:cond delay="10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0-#ppt_w/2"/>
                                          </p:val>
                                        </p:tav>
                                        <p:tav tm="100000">
                                          <p:val>
                                            <p:strVal val="#ppt_x"/>
                                          </p:val>
                                        </p:tav>
                                      </p:tavLst>
                                    </p:anim>
                                    <p:anim calcmode="lin" valueType="num">
                                      <p:cBhvr additive="base">
                                        <p:cTn id="21" dur="75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22" presetClass="entr" presetSubtype="1" fill="hold" grpId="0" nodeType="afterEffect">
                                  <p:stCondLst>
                                    <p:cond delay="50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750"/>
                                        <p:tgtEl>
                                          <p:spTgt spid="30"/>
                                        </p:tgtEl>
                                      </p:cBhvr>
                                    </p:animEffect>
                                  </p:childTnLst>
                                </p:cTn>
                              </p:par>
                              <p:par>
                                <p:cTn id="26" presetID="2" presetClass="entr" presetSubtype="8"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6500"/>
                            </p:stCondLst>
                            <p:childTnLst>
                              <p:par>
                                <p:cTn id="31" presetID="22" presetClass="entr" presetSubtype="1" fill="hold" grpId="0" nodeType="afterEffect">
                                  <p:stCondLst>
                                    <p:cond delay="200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par>
                                <p:cTn id="34" presetID="42" presetClass="entr" presetSubtype="0" fill="hold" grpId="0" nodeType="withEffect">
                                  <p:stCondLst>
                                    <p:cond delay="100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10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10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22" presetClass="entr" presetSubtype="4" fill="hold" nodeType="withEffect">
                                  <p:stCondLst>
                                    <p:cond delay="50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P spid="28" grpId="0"/>
      <p:bldP spid="29" grpId="0"/>
      <p:bldP spid="30" grpId="0"/>
      <p:bldP spid="31" grpId="0"/>
      <p:bldP spid="3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19578595">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41231" y="1070810"/>
            <a:ext cx="2779295" cy="1938992"/>
          </a:xfrm>
          <a:prstGeom prst="rect">
            <a:avLst/>
          </a:prstGeom>
          <a:noFill/>
        </p:spPr>
        <p:txBody>
          <a:bodyPr wrap="square" rtlCol="0">
            <a:spAutoFit/>
          </a:bodyPr>
          <a:lstStyle/>
          <a:p>
            <a:r>
              <a:rPr lang="en-US" altLang="zh-CN" sz="12000" b="1" dirty="0" smtClean="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02</a:t>
            </a:r>
            <a:endParaRPr lang="zh-CN" altLang="en-US" sz="120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6" name="文本框 5"/>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7" name="矩形 6"/>
          <p:cNvSpPr/>
          <p:nvPr/>
        </p:nvSpPr>
        <p:spPr>
          <a:xfrm>
            <a:off x="3695343" y="4026521"/>
            <a:ext cx="4801314" cy="1938992"/>
          </a:xfrm>
          <a:prstGeom prst="rect">
            <a:avLst/>
          </a:prstGeom>
        </p:spPr>
        <p:txBody>
          <a:bodyPr wrap="none">
            <a:spAutoFit/>
          </a:bodyPr>
          <a:lstStyle/>
          <a:p>
            <a:r>
              <a:rPr lang="zh-CN" altLang="en-US" sz="6000" b="1" dirty="0" smtClean="0">
                <a:solidFill>
                  <a:srgbClr val="BDD7EE"/>
                </a:solidFill>
                <a:latin typeface="Arial Black" panose="020B0A04020102020204" pitchFamily="34" charset="0"/>
              </a:rPr>
              <a:t>成功项目展示</a:t>
            </a:r>
          </a:p>
          <a:p>
            <a:endParaRPr lang="zh-CN" altLang="en-US" sz="6000" b="1" dirty="0">
              <a:solidFill>
                <a:srgbClr val="BDD7EE"/>
              </a:solidFill>
              <a:latin typeface="Arial Black" panose="020B0A04020102020204" pitchFamily="34" charset="0"/>
            </a:endParaRPr>
          </a:p>
        </p:txBody>
      </p:sp>
      <p:sp>
        <p:nvSpPr>
          <p:cNvPr id="8" name="矩形 7"/>
          <p:cNvSpPr/>
          <p:nvPr/>
        </p:nvSpPr>
        <p:spPr>
          <a:xfrm>
            <a:off x="3048000" y="4933899"/>
            <a:ext cx="6096000" cy="584775"/>
          </a:xfrm>
          <a:prstGeom prst="rect">
            <a:avLst/>
          </a:prstGeom>
        </p:spPr>
        <p:txBody>
          <a:bodyPr>
            <a:spAutoFit/>
          </a:bodyPr>
          <a:lstStyle/>
          <a:p>
            <a:pPr algn="ctr"/>
            <a:r>
              <a:rPr lang="en-US" altLang="zh-CN" sz="1600" dirty="0">
                <a:solidFill>
                  <a:srgbClr val="BDD7EE"/>
                </a:solidFill>
                <a:latin typeface="Arial Black" panose="020B0A04020102020204" pitchFamily="34" charset="0"/>
                <a:ea typeface="Roboto" panose="02000000000000000000" pitchFamily="2" charset="0"/>
              </a:rPr>
              <a:t>Lorem ipsum dolor sit </a:t>
            </a:r>
            <a:r>
              <a:rPr lang="en-US" altLang="zh-CN" sz="1600" dirty="0" err="1">
                <a:solidFill>
                  <a:srgbClr val="BDD7EE"/>
                </a:solidFill>
                <a:latin typeface="Arial Black" panose="020B0A04020102020204" pitchFamily="34" charset="0"/>
                <a:ea typeface="Roboto" panose="02000000000000000000" pitchFamily="2" charset="0"/>
              </a:rPr>
              <a:t>amet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consectetur</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adipiscing</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elit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Fusce</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suscipit</a:t>
            </a:r>
            <a:r>
              <a:rPr lang="en-US" altLang="zh-CN" sz="1600" dirty="0">
                <a:solidFill>
                  <a:srgbClr val="BDD7EE"/>
                </a:solidFill>
                <a:latin typeface="Arial Black" panose="020B0A04020102020204" pitchFamily="34" charset="0"/>
                <a:ea typeface="Roboto" panose="02000000000000000000" pitchFamily="2" charset="0"/>
              </a:rPr>
              <a:t> </a:t>
            </a:r>
            <a:r>
              <a:rPr lang="en-US" altLang="zh-CN" sz="1600" dirty="0" err="1">
                <a:solidFill>
                  <a:srgbClr val="BDD7EE"/>
                </a:solidFill>
                <a:latin typeface="Arial Black" panose="020B0A04020102020204" pitchFamily="34" charset="0"/>
                <a:ea typeface="Roboto" panose="02000000000000000000" pitchFamily="2" charset="0"/>
              </a:rPr>
              <a:t>neque</a:t>
            </a:r>
            <a:r>
              <a:rPr lang="en-US" altLang="zh-CN" sz="1600" dirty="0">
                <a:solidFill>
                  <a:srgbClr val="BDD7EE"/>
                </a:solidFill>
                <a:latin typeface="Arial Black" panose="020B0A04020102020204" pitchFamily="34" charset="0"/>
                <a:ea typeface="Roboto" panose="02000000000000000000" pitchFamily="2" charset="0"/>
              </a:rPr>
              <a:t> non </a:t>
            </a:r>
            <a:endParaRPr lang="zh-CN" altLang="en-US" sz="1600" dirty="0">
              <a:solidFill>
                <a:srgbClr val="BDD7EE"/>
              </a:solidFill>
              <a:latin typeface="Arial Black" panose="020B0A04020102020204" pitchFamily="34" charset="0"/>
            </a:endParaRP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6561607"/>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8" presetClass="emph" presetSubtype="0" fill="hold" grpId="0" nodeType="withEffect">
                                  <p:stCondLst>
                                    <p:cond delay="500"/>
                                  </p:stCondLst>
                                  <p:childTnLst>
                                    <p:animRot by="21600000">
                                      <p:cBhvr>
                                        <p:cTn id="15" dur="3000" fill="hold"/>
                                        <p:tgtEl>
                                          <p:spTgt spid="4"/>
                                        </p:tgtEl>
                                        <p:attrNameLst>
                                          <p:attrName>r</p:attrName>
                                        </p:attrNameLst>
                                      </p:cBhvr>
                                    </p:animRot>
                                  </p:childTnLst>
                                </p:cTn>
                              </p:par>
                              <p:par>
                                <p:cTn id="16" presetID="8" presetClass="emph" presetSubtype="0" fill="hold" grpId="0" nodeType="withEffect">
                                  <p:stCondLst>
                                    <p:cond delay="750"/>
                                  </p:stCondLst>
                                  <p:childTnLst>
                                    <p:animRot by="-21600000">
                                      <p:cBhvr>
                                        <p:cTn id="17" dur="2500" fill="hold"/>
                                        <p:tgtEl>
                                          <p:spTgt spid="9"/>
                                        </p:tgtEl>
                                        <p:attrNameLst>
                                          <p:attrName>r</p:attrName>
                                        </p:attrNameLst>
                                      </p:cBhvr>
                                    </p:animRot>
                                  </p:childTnLst>
                                </p:cTn>
                              </p:par>
                              <p:par>
                                <p:cTn id="18" presetID="42" presetClass="entr" presetSubtype="0"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sp>
        <p:nvSpPr>
          <p:cNvPr id="6" name="Content Placeholder 7"/>
          <p:cNvSpPr txBox="1">
            <a:spLocks noChangeAspect="1"/>
          </p:cNvSpPr>
          <p:nvPr/>
        </p:nvSpPr>
        <p:spPr>
          <a:xfrm>
            <a:off x="941025" y="4174583"/>
            <a:ext cx="1978835" cy="44935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id-ID" sz="1400" dirty="0" smtClean="0">
                <a:solidFill>
                  <a:schemeClr val="bg1">
                    <a:lumMod val="50000"/>
                  </a:schemeClr>
                </a:solidFill>
                <a:ea typeface="Roboto" panose="02000000000000000000" pitchFamily="2" charset="0"/>
              </a:rPr>
              <a:t>Robben Van Rozak</a:t>
            </a:r>
          </a:p>
          <a:p>
            <a:pPr marL="0" indent="0" algn="ctr">
              <a:lnSpc>
                <a:spcPct val="80000"/>
              </a:lnSpc>
              <a:buFont typeface="Arial" pitchFamily="34" charset="0"/>
              <a:buNone/>
            </a:pPr>
            <a:r>
              <a:rPr lang="id-ID" sz="1200" dirty="0" smtClean="0">
                <a:solidFill>
                  <a:schemeClr val="bg1">
                    <a:lumMod val="65000"/>
                  </a:schemeClr>
                </a:solidFill>
                <a:ea typeface="Roboto" panose="02000000000000000000" pitchFamily="2" charset="0"/>
              </a:rPr>
              <a:t>Administration</a:t>
            </a:r>
            <a:endParaRPr lang="en-US" sz="1400" dirty="0" smtClean="0">
              <a:solidFill>
                <a:schemeClr val="bg1">
                  <a:lumMod val="65000"/>
                </a:schemeClr>
              </a:solidFill>
              <a:ea typeface="Roboto" panose="02000000000000000000" pitchFamily="2" charset="0"/>
            </a:endParaRPr>
          </a:p>
        </p:txBody>
      </p:sp>
      <p:grpSp>
        <p:nvGrpSpPr>
          <p:cNvPr id="7" name="Group 6"/>
          <p:cNvGrpSpPr>
            <a:grpSpLocks noChangeAspect="1"/>
          </p:cNvGrpSpPr>
          <p:nvPr/>
        </p:nvGrpSpPr>
        <p:grpSpPr>
          <a:xfrm>
            <a:off x="941026" y="4038098"/>
            <a:ext cx="1978834" cy="109645"/>
            <a:chOff x="821415" y="5132620"/>
            <a:chExt cx="3298056" cy="182741"/>
          </a:xfrm>
        </p:grpSpPr>
        <p:cxnSp>
          <p:nvCxnSpPr>
            <p:cNvPr id="8" name="Straight Connector 7"/>
            <p:cNvCxnSpPr/>
            <p:nvPr/>
          </p:nvCxnSpPr>
          <p:spPr>
            <a:xfrm>
              <a:off x="821415"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39471"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930443" y="5132620"/>
              <a:ext cx="1080000" cy="182741"/>
              <a:chOff x="1930443" y="5132620"/>
              <a:chExt cx="1080000" cy="182741"/>
            </a:xfrm>
          </p:grpSpPr>
          <p:cxnSp>
            <p:nvCxnSpPr>
              <p:cNvPr id="11" name="Straight Connector 10"/>
              <p:cNvCxnSpPr/>
              <p:nvPr/>
            </p:nvCxnSpPr>
            <p:spPr>
              <a:xfrm>
                <a:off x="1930443" y="5132620"/>
                <a:ext cx="1080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lowchart: Merge 11"/>
              <p:cNvSpPr/>
              <p:nvPr/>
            </p:nvSpPr>
            <p:spPr>
              <a:xfrm>
                <a:off x="2368840" y="5206293"/>
                <a:ext cx="203205" cy="109068"/>
              </a:xfrm>
              <a:prstGeom prst="flowChartMerg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p>
            </p:txBody>
          </p:sp>
        </p:grpSp>
      </p:grpSp>
      <p:grpSp>
        <p:nvGrpSpPr>
          <p:cNvPr id="13" name="Group 12"/>
          <p:cNvGrpSpPr>
            <a:grpSpLocks noChangeAspect="1"/>
          </p:cNvGrpSpPr>
          <p:nvPr/>
        </p:nvGrpSpPr>
        <p:grpSpPr>
          <a:xfrm>
            <a:off x="3309262" y="2199044"/>
            <a:ext cx="2332311" cy="117794"/>
            <a:chOff x="5805714" y="2264228"/>
            <a:chExt cx="2873824" cy="145143"/>
          </a:xfrm>
          <a:noFill/>
        </p:grpSpPr>
        <p:sp>
          <p:nvSpPr>
            <p:cNvPr id="14" name="Rounded Rectangle 13"/>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5" name="Rounded Rectangle 14"/>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6" name="Rounded Rectangle 15"/>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7" name="Rounded Rectangle 16"/>
            <p:cNvSpPr/>
            <p:nvPr/>
          </p:nvSpPr>
          <p:spPr>
            <a:xfrm>
              <a:off x="754742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8" name="Rounded Rectangle 17"/>
            <p:cNvSpPr/>
            <p:nvPr/>
          </p:nvSpPr>
          <p:spPr>
            <a:xfrm>
              <a:off x="812799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19" name="Title 13"/>
          <p:cNvSpPr txBox="1">
            <a:spLocks/>
          </p:cNvSpPr>
          <p:nvPr/>
        </p:nvSpPr>
        <p:spPr>
          <a:xfrm>
            <a:off x="3222023" y="1997752"/>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Powerpoint</a:t>
            </a:r>
            <a:endParaRPr lang="en-US" sz="1000" dirty="0">
              <a:solidFill>
                <a:schemeClr val="bg1">
                  <a:lumMod val="65000"/>
                </a:schemeClr>
              </a:solidFill>
              <a:latin typeface="+mn-lt"/>
              <a:ea typeface="Roboto" panose="02000000000000000000" pitchFamily="2" charset="0"/>
            </a:endParaRPr>
          </a:p>
        </p:txBody>
      </p:sp>
      <p:grpSp>
        <p:nvGrpSpPr>
          <p:cNvPr id="20" name="Group 19"/>
          <p:cNvGrpSpPr>
            <a:grpSpLocks noChangeAspect="1"/>
          </p:cNvGrpSpPr>
          <p:nvPr/>
        </p:nvGrpSpPr>
        <p:grpSpPr>
          <a:xfrm>
            <a:off x="3309261" y="2206181"/>
            <a:ext cx="1861138" cy="117794"/>
            <a:chOff x="5805714" y="2264228"/>
            <a:chExt cx="2293254" cy="145143"/>
          </a:xfrm>
          <a:solidFill>
            <a:schemeClr val="accent1"/>
          </a:solidFill>
        </p:grpSpPr>
        <p:sp>
          <p:nvSpPr>
            <p:cNvPr id="21" name="Rounded Rectangle 20"/>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2" name="Rounded Rectangle 21"/>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3" name="Rounded Rectangle 22"/>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4" name="Rounded Rectangle 23"/>
            <p:cNvSpPr/>
            <p:nvPr/>
          </p:nvSpPr>
          <p:spPr>
            <a:xfrm>
              <a:off x="754742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25" name="Group 24"/>
          <p:cNvGrpSpPr>
            <a:grpSpLocks noChangeAspect="1"/>
          </p:cNvGrpSpPr>
          <p:nvPr/>
        </p:nvGrpSpPr>
        <p:grpSpPr>
          <a:xfrm>
            <a:off x="3320480" y="2545836"/>
            <a:ext cx="2332311" cy="117794"/>
            <a:chOff x="5805714" y="2264228"/>
            <a:chExt cx="2873824" cy="145143"/>
          </a:xfrm>
          <a:noFill/>
        </p:grpSpPr>
        <p:sp>
          <p:nvSpPr>
            <p:cNvPr id="26" name="Rounded Rectangle 25"/>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7" name="Rounded Rectangle 26"/>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8" name="Rounded Rectangle 27"/>
            <p:cNvSpPr/>
            <p:nvPr/>
          </p:nvSpPr>
          <p:spPr>
            <a:xfrm>
              <a:off x="696685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29" name="Rounded Rectangle 28"/>
            <p:cNvSpPr/>
            <p:nvPr/>
          </p:nvSpPr>
          <p:spPr>
            <a:xfrm>
              <a:off x="7547425" y="2264228"/>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0" name="Rounded Rectangle 29"/>
            <p:cNvSpPr/>
            <p:nvPr/>
          </p:nvSpPr>
          <p:spPr>
            <a:xfrm>
              <a:off x="8127995" y="2264228"/>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31" name="Title 13"/>
          <p:cNvSpPr txBox="1">
            <a:spLocks/>
          </p:cNvSpPr>
          <p:nvPr/>
        </p:nvSpPr>
        <p:spPr>
          <a:xfrm>
            <a:off x="3233241" y="2344544"/>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Css</a:t>
            </a:r>
            <a:endParaRPr lang="en-US" sz="1000" dirty="0">
              <a:solidFill>
                <a:schemeClr val="bg1">
                  <a:lumMod val="65000"/>
                </a:schemeClr>
              </a:solidFill>
              <a:latin typeface="+mn-lt"/>
              <a:ea typeface="Roboto" panose="02000000000000000000" pitchFamily="2" charset="0"/>
            </a:endParaRPr>
          </a:p>
        </p:txBody>
      </p:sp>
      <p:grpSp>
        <p:nvGrpSpPr>
          <p:cNvPr id="32" name="Group 31"/>
          <p:cNvGrpSpPr>
            <a:grpSpLocks noChangeAspect="1"/>
          </p:cNvGrpSpPr>
          <p:nvPr/>
        </p:nvGrpSpPr>
        <p:grpSpPr>
          <a:xfrm>
            <a:off x="3320480" y="2552975"/>
            <a:ext cx="918791" cy="117793"/>
            <a:chOff x="5805714" y="2264229"/>
            <a:chExt cx="1132114" cy="145142"/>
          </a:xfrm>
          <a:solidFill>
            <a:srgbClr val="002060"/>
          </a:solidFill>
        </p:grpSpPr>
        <p:sp>
          <p:nvSpPr>
            <p:cNvPr id="33" name="Rounded Rectangle 32"/>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4" name="Rounded Rectangle 33"/>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35" name="Group 34"/>
          <p:cNvGrpSpPr>
            <a:grpSpLocks noChangeAspect="1"/>
          </p:cNvGrpSpPr>
          <p:nvPr/>
        </p:nvGrpSpPr>
        <p:grpSpPr>
          <a:xfrm>
            <a:off x="3323776" y="2885491"/>
            <a:ext cx="2332311" cy="117794"/>
            <a:chOff x="5805714" y="2264228"/>
            <a:chExt cx="2873824" cy="145143"/>
          </a:xfrm>
          <a:noFill/>
        </p:grpSpPr>
        <p:sp>
          <p:nvSpPr>
            <p:cNvPr id="36" name="Rounded Rectangle 35"/>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7" name="Rounded Rectangle 36"/>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8" name="Rounded Rectangle 37"/>
            <p:cNvSpPr/>
            <p:nvPr/>
          </p:nvSpPr>
          <p:spPr>
            <a:xfrm>
              <a:off x="696685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39" name="Rounded Rectangle 38"/>
            <p:cNvSpPr/>
            <p:nvPr/>
          </p:nvSpPr>
          <p:spPr>
            <a:xfrm>
              <a:off x="754742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40" name="Rounded Rectangle 39"/>
            <p:cNvSpPr/>
            <p:nvPr/>
          </p:nvSpPr>
          <p:spPr>
            <a:xfrm>
              <a:off x="812799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41" name="Title 13"/>
          <p:cNvSpPr txBox="1">
            <a:spLocks/>
          </p:cNvSpPr>
          <p:nvPr/>
        </p:nvSpPr>
        <p:spPr>
          <a:xfrm>
            <a:off x="3236537" y="2684199"/>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Photoshop</a:t>
            </a:r>
            <a:endParaRPr lang="en-US" sz="1000" dirty="0">
              <a:solidFill>
                <a:schemeClr val="bg1">
                  <a:lumMod val="65000"/>
                </a:schemeClr>
              </a:solidFill>
              <a:latin typeface="+mn-lt"/>
              <a:ea typeface="Roboto" panose="02000000000000000000" pitchFamily="2" charset="0"/>
            </a:endParaRPr>
          </a:p>
        </p:txBody>
      </p:sp>
      <p:grpSp>
        <p:nvGrpSpPr>
          <p:cNvPr id="42" name="Group 41"/>
          <p:cNvGrpSpPr>
            <a:grpSpLocks noChangeAspect="1"/>
          </p:cNvGrpSpPr>
          <p:nvPr/>
        </p:nvGrpSpPr>
        <p:grpSpPr>
          <a:xfrm>
            <a:off x="3323775" y="2892630"/>
            <a:ext cx="1389964" cy="117793"/>
            <a:chOff x="5805714" y="2264229"/>
            <a:chExt cx="1712684" cy="145142"/>
          </a:xfrm>
          <a:solidFill>
            <a:schemeClr val="accent3"/>
          </a:solidFill>
        </p:grpSpPr>
        <p:sp>
          <p:nvSpPr>
            <p:cNvPr id="43" name="Rounded Rectangle 42"/>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44" name="Rounded Rectangle 43"/>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45" name="Rounded Rectangle 44"/>
            <p:cNvSpPr/>
            <p:nvPr/>
          </p:nvSpPr>
          <p:spPr>
            <a:xfrm>
              <a:off x="696685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46" name="Group 45"/>
          <p:cNvGrpSpPr>
            <a:grpSpLocks noChangeAspect="1"/>
          </p:cNvGrpSpPr>
          <p:nvPr/>
        </p:nvGrpSpPr>
        <p:grpSpPr>
          <a:xfrm>
            <a:off x="3320480" y="3235181"/>
            <a:ext cx="2332311" cy="117794"/>
            <a:chOff x="5805714" y="2264228"/>
            <a:chExt cx="2873824" cy="145143"/>
          </a:xfrm>
          <a:solidFill>
            <a:srgbClr val="7030A0"/>
          </a:solidFill>
        </p:grpSpPr>
        <p:sp>
          <p:nvSpPr>
            <p:cNvPr id="47" name="Rounded Rectangle 4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48" name="Rounded Rectangle 4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49" name="Rounded Rectangle 48"/>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50" name="Rounded Rectangle 49"/>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51" name="Rounded Rectangle 50"/>
            <p:cNvSpPr/>
            <p:nvPr/>
          </p:nvSpPr>
          <p:spPr>
            <a:xfrm>
              <a:off x="812799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52" name="Title 13"/>
          <p:cNvSpPr txBox="1">
            <a:spLocks/>
          </p:cNvSpPr>
          <p:nvPr/>
        </p:nvSpPr>
        <p:spPr>
          <a:xfrm>
            <a:off x="3233241" y="3033889"/>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Indesign</a:t>
            </a:r>
            <a:endParaRPr lang="en-US" sz="1000" dirty="0">
              <a:solidFill>
                <a:schemeClr val="bg1">
                  <a:lumMod val="65000"/>
                </a:schemeClr>
              </a:solidFill>
              <a:latin typeface="+mn-lt"/>
              <a:ea typeface="Roboto" panose="02000000000000000000" pitchFamily="2" charset="0"/>
            </a:endParaRPr>
          </a:p>
        </p:txBody>
      </p:sp>
      <p:grpSp>
        <p:nvGrpSpPr>
          <p:cNvPr id="53" name="Group 52"/>
          <p:cNvGrpSpPr>
            <a:grpSpLocks noChangeAspect="1"/>
          </p:cNvGrpSpPr>
          <p:nvPr/>
        </p:nvGrpSpPr>
        <p:grpSpPr>
          <a:xfrm>
            <a:off x="3320479" y="3242318"/>
            <a:ext cx="1861138" cy="117794"/>
            <a:chOff x="5805714" y="2264228"/>
            <a:chExt cx="2293254" cy="145143"/>
          </a:xfrm>
          <a:solidFill>
            <a:srgbClr val="7030A0"/>
          </a:solidFill>
        </p:grpSpPr>
        <p:sp>
          <p:nvSpPr>
            <p:cNvPr id="54" name="Rounded Rectangle 53"/>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55" name="Rounded Rectangle 54"/>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56" name="Rounded Rectangle 55"/>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57" name="Rounded Rectangle 56"/>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58" name="Group 57"/>
          <p:cNvGrpSpPr>
            <a:grpSpLocks noChangeAspect="1"/>
          </p:cNvGrpSpPr>
          <p:nvPr/>
        </p:nvGrpSpPr>
        <p:grpSpPr>
          <a:xfrm>
            <a:off x="3309262" y="3592248"/>
            <a:ext cx="2332311" cy="117794"/>
            <a:chOff x="5805714" y="2264228"/>
            <a:chExt cx="2873824" cy="145143"/>
          </a:xfrm>
          <a:noFill/>
        </p:grpSpPr>
        <p:sp>
          <p:nvSpPr>
            <p:cNvPr id="59" name="Rounded Rectangle 58"/>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60" name="Rounded Rectangle 59"/>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61" name="Rounded Rectangle 60"/>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62" name="Rounded Rectangle 61"/>
            <p:cNvSpPr/>
            <p:nvPr/>
          </p:nvSpPr>
          <p:spPr>
            <a:xfrm>
              <a:off x="754742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63" name="Rounded Rectangle 62"/>
            <p:cNvSpPr/>
            <p:nvPr/>
          </p:nvSpPr>
          <p:spPr>
            <a:xfrm>
              <a:off x="812799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64" name="Title 13"/>
          <p:cNvSpPr txBox="1">
            <a:spLocks/>
          </p:cNvSpPr>
          <p:nvPr/>
        </p:nvSpPr>
        <p:spPr>
          <a:xfrm>
            <a:off x="3222023" y="3390956"/>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Illustrator</a:t>
            </a:r>
            <a:endParaRPr lang="en-US" sz="1000" dirty="0">
              <a:solidFill>
                <a:schemeClr val="bg1">
                  <a:lumMod val="65000"/>
                </a:schemeClr>
              </a:solidFill>
              <a:latin typeface="+mn-lt"/>
              <a:ea typeface="Roboto" panose="02000000000000000000" pitchFamily="2" charset="0"/>
            </a:endParaRPr>
          </a:p>
        </p:txBody>
      </p:sp>
      <p:grpSp>
        <p:nvGrpSpPr>
          <p:cNvPr id="65" name="Group 64"/>
          <p:cNvGrpSpPr>
            <a:grpSpLocks noChangeAspect="1"/>
          </p:cNvGrpSpPr>
          <p:nvPr/>
        </p:nvGrpSpPr>
        <p:grpSpPr>
          <a:xfrm>
            <a:off x="3309261" y="3599387"/>
            <a:ext cx="1389964" cy="117793"/>
            <a:chOff x="5805714" y="2264229"/>
            <a:chExt cx="1712684" cy="145142"/>
          </a:xfrm>
          <a:solidFill>
            <a:schemeClr val="accent5"/>
          </a:solidFill>
        </p:grpSpPr>
        <p:sp>
          <p:nvSpPr>
            <p:cNvPr id="66" name="Rounded Rectangle 65"/>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67" name="Rounded Rectangle 66"/>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68" name="Rounded Rectangle 67"/>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69" name="Group 68"/>
          <p:cNvGrpSpPr>
            <a:grpSpLocks noChangeAspect="1"/>
          </p:cNvGrpSpPr>
          <p:nvPr/>
        </p:nvGrpSpPr>
        <p:grpSpPr>
          <a:xfrm>
            <a:off x="3320480" y="3936955"/>
            <a:ext cx="2332311" cy="117794"/>
            <a:chOff x="5805714" y="2264228"/>
            <a:chExt cx="2873824" cy="145143"/>
          </a:xfrm>
          <a:solidFill>
            <a:schemeClr val="accent5">
              <a:lumMod val="40000"/>
              <a:lumOff val="60000"/>
            </a:schemeClr>
          </a:solidFill>
        </p:grpSpPr>
        <p:sp>
          <p:nvSpPr>
            <p:cNvPr id="70" name="Rounded Rectangle 69"/>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71" name="Rounded Rectangle 70"/>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72" name="Rounded Rectangle 71"/>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73" name="Rounded Rectangle 72"/>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74" name="Rounded Rectangle 73"/>
            <p:cNvSpPr/>
            <p:nvPr/>
          </p:nvSpPr>
          <p:spPr>
            <a:xfrm>
              <a:off x="812799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75" name="Title 13"/>
          <p:cNvSpPr txBox="1">
            <a:spLocks/>
          </p:cNvSpPr>
          <p:nvPr/>
        </p:nvSpPr>
        <p:spPr>
          <a:xfrm>
            <a:off x="3233241" y="3735663"/>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Web</a:t>
            </a:r>
            <a:endParaRPr lang="en-US" sz="1000" dirty="0">
              <a:solidFill>
                <a:schemeClr val="bg1">
                  <a:lumMod val="65000"/>
                </a:schemeClr>
              </a:solidFill>
              <a:latin typeface="+mn-lt"/>
              <a:ea typeface="Roboto" panose="02000000000000000000" pitchFamily="2" charset="0"/>
            </a:endParaRPr>
          </a:p>
        </p:txBody>
      </p:sp>
      <p:grpSp>
        <p:nvGrpSpPr>
          <p:cNvPr id="76" name="Group 75"/>
          <p:cNvGrpSpPr>
            <a:grpSpLocks noChangeAspect="1"/>
          </p:cNvGrpSpPr>
          <p:nvPr/>
        </p:nvGrpSpPr>
        <p:grpSpPr>
          <a:xfrm>
            <a:off x="3320480" y="3944094"/>
            <a:ext cx="918791" cy="117793"/>
            <a:chOff x="5805714" y="2264229"/>
            <a:chExt cx="1132114" cy="145142"/>
          </a:xfrm>
          <a:solidFill>
            <a:schemeClr val="accent5">
              <a:lumMod val="40000"/>
              <a:lumOff val="60000"/>
            </a:schemeClr>
          </a:solidFill>
        </p:grpSpPr>
        <p:sp>
          <p:nvSpPr>
            <p:cNvPr id="77" name="Rounded Rectangle 7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78" name="Rounded Rectangle 7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79" name="Title 13"/>
          <p:cNvSpPr txBox="1">
            <a:spLocks/>
          </p:cNvSpPr>
          <p:nvPr/>
        </p:nvSpPr>
        <p:spPr>
          <a:xfrm>
            <a:off x="3229796" y="1653084"/>
            <a:ext cx="943579"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smtClean="0">
                <a:solidFill>
                  <a:schemeClr val="bg1">
                    <a:lumMod val="50000"/>
                  </a:schemeClr>
                </a:solidFill>
                <a:latin typeface="+mn-lt"/>
                <a:ea typeface="Roboto" panose="02000000000000000000" pitchFamily="2" charset="0"/>
              </a:rPr>
              <a:t>Skills</a:t>
            </a:r>
            <a:endParaRPr lang="en-US" sz="2400" dirty="0">
              <a:solidFill>
                <a:schemeClr val="bg1">
                  <a:lumMod val="50000"/>
                </a:schemeClr>
              </a:solidFill>
              <a:latin typeface="+mn-lt"/>
              <a:ea typeface="Roboto" panose="02000000000000000000" pitchFamily="2" charset="0"/>
            </a:endParaRPr>
          </a:p>
        </p:txBody>
      </p:sp>
      <p:sp>
        <p:nvSpPr>
          <p:cNvPr id="82" name="椭圆 81"/>
          <p:cNvSpPr/>
          <p:nvPr/>
        </p:nvSpPr>
        <p:spPr>
          <a:xfrm>
            <a:off x="941025" y="1866381"/>
            <a:ext cx="1967605" cy="196760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Content Placeholder 7"/>
          <p:cNvSpPr txBox="1">
            <a:spLocks noChangeAspect="1"/>
          </p:cNvSpPr>
          <p:nvPr/>
        </p:nvSpPr>
        <p:spPr>
          <a:xfrm>
            <a:off x="6567793" y="4174583"/>
            <a:ext cx="1978835" cy="44935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id-ID" sz="1400" dirty="0" smtClean="0">
                <a:solidFill>
                  <a:schemeClr val="bg1">
                    <a:lumMod val="50000"/>
                  </a:schemeClr>
                </a:solidFill>
                <a:ea typeface="Roboto" panose="02000000000000000000" pitchFamily="2" charset="0"/>
              </a:rPr>
              <a:t>Robben Van Rozak</a:t>
            </a:r>
          </a:p>
          <a:p>
            <a:pPr marL="0" indent="0" algn="ctr">
              <a:lnSpc>
                <a:spcPct val="80000"/>
              </a:lnSpc>
              <a:buFont typeface="Arial" pitchFamily="34" charset="0"/>
              <a:buNone/>
            </a:pPr>
            <a:r>
              <a:rPr lang="id-ID" sz="1200" dirty="0" smtClean="0">
                <a:solidFill>
                  <a:schemeClr val="bg1">
                    <a:lumMod val="65000"/>
                  </a:schemeClr>
                </a:solidFill>
                <a:ea typeface="Roboto" panose="02000000000000000000" pitchFamily="2" charset="0"/>
              </a:rPr>
              <a:t>Administration</a:t>
            </a:r>
            <a:endParaRPr lang="en-US" sz="1400" dirty="0" smtClean="0">
              <a:solidFill>
                <a:schemeClr val="bg1">
                  <a:lumMod val="65000"/>
                </a:schemeClr>
              </a:solidFill>
              <a:ea typeface="Roboto" panose="02000000000000000000" pitchFamily="2" charset="0"/>
            </a:endParaRPr>
          </a:p>
        </p:txBody>
      </p:sp>
      <p:grpSp>
        <p:nvGrpSpPr>
          <p:cNvPr id="84" name="Group 6"/>
          <p:cNvGrpSpPr>
            <a:grpSpLocks noChangeAspect="1"/>
          </p:cNvGrpSpPr>
          <p:nvPr/>
        </p:nvGrpSpPr>
        <p:grpSpPr>
          <a:xfrm>
            <a:off x="6567794" y="4038098"/>
            <a:ext cx="1978834" cy="109645"/>
            <a:chOff x="821415" y="5132620"/>
            <a:chExt cx="3298056" cy="182741"/>
          </a:xfrm>
        </p:grpSpPr>
        <p:cxnSp>
          <p:nvCxnSpPr>
            <p:cNvPr id="85" name="Straight Connector 7"/>
            <p:cNvCxnSpPr/>
            <p:nvPr/>
          </p:nvCxnSpPr>
          <p:spPr>
            <a:xfrm>
              <a:off x="821415"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
            <p:cNvCxnSpPr/>
            <p:nvPr/>
          </p:nvCxnSpPr>
          <p:spPr>
            <a:xfrm>
              <a:off x="3039471"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7" name="Group 9"/>
            <p:cNvGrpSpPr/>
            <p:nvPr/>
          </p:nvGrpSpPr>
          <p:grpSpPr>
            <a:xfrm>
              <a:off x="1930443" y="5132620"/>
              <a:ext cx="1080000" cy="182741"/>
              <a:chOff x="1930443" y="5132620"/>
              <a:chExt cx="1080000" cy="182741"/>
            </a:xfrm>
          </p:grpSpPr>
          <p:cxnSp>
            <p:nvCxnSpPr>
              <p:cNvPr id="88" name="Straight Connector 10"/>
              <p:cNvCxnSpPr/>
              <p:nvPr/>
            </p:nvCxnSpPr>
            <p:spPr>
              <a:xfrm>
                <a:off x="1930443" y="5132620"/>
                <a:ext cx="1080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Flowchart: Merge 11"/>
              <p:cNvSpPr/>
              <p:nvPr/>
            </p:nvSpPr>
            <p:spPr>
              <a:xfrm>
                <a:off x="2368840" y="5206293"/>
                <a:ext cx="203205" cy="109068"/>
              </a:xfrm>
              <a:prstGeom prst="flowChartMerg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p>
            </p:txBody>
          </p:sp>
        </p:grpSp>
      </p:grpSp>
      <p:grpSp>
        <p:nvGrpSpPr>
          <p:cNvPr id="90" name="Group 12"/>
          <p:cNvGrpSpPr>
            <a:grpSpLocks noChangeAspect="1"/>
          </p:cNvGrpSpPr>
          <p:nvPr/>
        </p:nvGrpSpPr>
        <p:grpSpPr>
          <a:xfrm>
            <a:off x="8936030" y="2199044"/>
            <a:ext cx="2332311" cy="117794"/>
            <a:chOff x="5805714" y="2264228"/>
            <a:chExt cx="2873824" cy="145143"/>
          </a:xfrm>
          <a:noFill/>
        </p:grpSpPr>
        <p:sp>
          <p:nvSpPr>
            <p:cNvPr id="91" name="Rounded Rectangle 13"/>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92" name="Rounded Rectangle 14"/>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93" name="Rounded Rectangle 15"/>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94" name="Rounded Rectangle 16"/>
            <p:cNvSpPr/>
            <p:nvPr/>
          </p:nvSpPr>
          <p:spPr>
            <a:xfrm>
              <a:off x="754742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95" name="Rounded Rectangle 17"/>
            <p:cNvSpPr/>
            <p:nvPr/>
          </p:nvSpPr>
          <p:spPr>
            <a:xfrm>
              <a:off x="812799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96" name="Title 13"/>
          <p:cNvSpPr txBox="1">
            <a:spLocks/>
          </p:cNvSpPr>
          <p:nvPr/>
        </p:nvSpPr>
        <p:spPr>
          <a:xfrm>
            <a:off x="8848791" y="1997752"/>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Powerpoint</a:t>
            </a:r>
            <a:endParaRPr lang="en-US" sz="1000" dirty="0">
              <a:solidFill>
                <a:schemeClr val="bg1">
                  <a:lumMod val="65000"/>
                </a:schemeClr>
              </a:solidFill>
              <a:latin typeface="+mn-lt"/>
              <a:ea typeface="Roboto" panose="02000000000000000000" pitchFamily="2" charset="0"/>
            </a:endParaRPr>
          </a:p>
        </p:txBody>
      </p:sp>
      <p:grpSp>
        <p:nvGrpSpPr>
          <p:cNvPr id="97" name="Group 19"/>
          <p:cNvGrpSpPr>
            <a:grpSpLocks noChangeAspect="1"/>
          </p:cNvGrpSpPr>
          <p:nvPr/>
        </p:nvGrpSpPr>
        <p:grpSpPr>
          <a:xfrm>
            <a:off x="8936029" y="2206181"/>
            <a:ext cx="1861138" cy="117794"/>
            <a:chOff x="5805714" y="2264228"/>
            <a:chExt cx="2293254" cy="145143"/>
          </a:xfrm>
          <a:solidFill>
            <a:schemeClr val="accent1"/>
          </a:solidFill>
        </p:grpSpPr>
        <p:sp>
          <p:nvSpPr>
            <p:cNvPr id="98" name="Rounded Rectangle 20"/>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99" name="Rounded Rectangle 21"/>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00" name="Rounded Rectangle 22"/>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01" name="Rounded Rectangle 23"/>
            <p:cNvSpPr/>
            <p:nvPr/>
          </p:nvSpPr>
          <p:spPr>
            <a:xfrm>
              <a:off x="7547425" y="2264228"/>
              <a:ext cx="551543" cy="1451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102" name="Group 24"/>
          <p:cNvGrpSpPr>
            <a:grpSpLocks noChangeAspect="1"/>
          </p:cNvGrpSpPr>
          <p:nvPr/>
        </p:nvGrpSpPr>
        <p:grpSpPr>
          <a:xfrm>
            <a:off x="8947248" y="2545836"/>
            <a:ext cx="2332311" cy="117794"/>
            <a:chOff x="5805714" y="2264228"/>
            <a:chExt cx="2873824" cy="145143"/>
          </a:xfrm>
          <a:noFill/>
        </p:grpSpPr>
        <p:sp>
          <p:nvSpPr>
            <p:cNvPr id="103" name="Rounded Rectangle 25"/>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04" name="Rounded Rectangle 26"/>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05" name="Rounded Rectangle 27"/>
            <p:cNvSpPr/>
            <p:nvPr/>
          </p:nvSpPr>
          <p:spPr>
            <a:xfrm>
              <a:off x="6966855" y="2264229"/>
              <a:ext cx="551543" cy="145142"/>
            </a:xfrm>
            <a:prstGeom prst="roundRec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06" name="Rounded Rectangle 28"/>
            <p:cNvSpPr/>
            <p:nvPr/>
          </p:nvSpPr>
          <p:spPr>
            <a:xfrm>
              <a:off x="7547425" y="2264228"/>
              <a:ext cx="551543" cy="145142"/>
            </a:xfrm>
            <a:prstGeom prst="roundRec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07" name="Rounded Rectangle 29"/>
            <p:cNvSpPr/>
            <p:nvPr/>
          </p:nvSpPr>
          <p:spPr>
            <a:xfrm>
              <a:off x="8127995" y="2264228"/>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108" name="Title 13"/>
          <p:cNvSpPr txBox="1">
            <a:spLocks/>
          </p:cNvSpPr>
          <p:nvPr/>
        </p:nvSpPr>
        <p:spPr>
          <a:xfrm>
            <a:off x="8860009" y="2344544"/>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Css</a:t>
            </a:r>
            <a:endParaRPr lang="en-US" sz="1000" dirty="0">
              <a:solidFill>
                <a:schemeClr val="bg1">
                  <a:lumMod val="65000"/>
                </a:schemeClr>
              </a:solidFill>
              <a:latin typeface="+mn-lt"/>
              <a:ea typeface="Roboto" panose="02000000000000000000" pitchFamily="2" charset="0"/>
            </a:endParaRPr>
          </a:p>
        </p:txBody>
      </p:sp>
      <p:grpSp>
        <p:nvGrpSpPr>
          <p:cNvPr id="109" name="Group 31"/>
          <p:cNvGrpSpPr>
            <a:grpSpLocks noChangeAspect="1"/>
          </p:cNvGrpSpPr>
          <p:nvPr/>
        </p:nvGrpSpPr>
        <p:grpSpPr>
          <a:xfrm>
            <a:off x="8947248" y="2552975"/>
            <a:ext cx="918791" cy="117793"/>
            <a:chOff x="5805714" y="2264229"/>
            <a:chExt cx="1132114" cy="145142"/>
          </a:xfrm>
          <a:solidFill>
            <a:srgbClr val="002060"/>
          </a:solidFill>
        </p:grpSpPr>
        <p:sp>
          <p:nvSpPr>
            <p:cNvPr id="110" name="Rounded Rectangle 32"/>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11" name="Rounded Rectangle 33"/>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112" name="Group 34"/>
          <p:cNvGrpSpPr>
            <a:grpSpLocks noChangeAspect="1"/>
          </p:cNvGrpSpPr>
          <p:nvPr/>
        </p:nvGrpSpPr>
        <p:grpSpPr>
          <a:xfrm>
            <a:off x="8950544" y="2885491"/>
            <a:ext cx="2332311" cy="117794"/>
            <a:chOff x="5805714" y="2264228"/>
            <a:chExt cx="2873824" cy="145143"/>
          </a:xfrm>
          <a:noFill/>
        </p:grpSpPr>
        <p:sp>
          <p:nvSpPr>
            <p:cNvPr id="113" name="Rounded Rectangle 35"/>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14" name="Rounded Rectangle 36"/>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15" name="Rounded Rectangle 37"/>
            <p:cNvSpPr/>
            <p:nvPr/>
          </p:nvSpPr>
          <p:spPr>
            <a:xfrm>
              <a:off x="696685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16" name="Rounded Rectangle 38"/>
            <p:cNvSpPr/>
            <p:nvPr/>
          </p:nvSpPr>
          <p:spPr>
            <a:xfrm>
              <a:off x="754742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17" name="Rounded Rectangle 39"/>
            <p:cNvSpPr/>
            <p:nvPr/>
          </p:nvSpPr>
          <p:spPr>
            <a:xfrm>
              <a:off x="812799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118" name="Title 13"/>
          <p:cNvSpPr txBox="1">
            <a:spLocks/>
          </p:cNvSpPr>
          <p:nvPr/>
        </p:nvSpPr>
        <p:spPr>
          <a:xfrm>
            <a:off x="8863305" y="2684199"/>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Photoshop</a:t>
            </a:r>
            <a:endParaRPr lang="en-US" sz="1000" dirty="0">
              <a:solidFill>
                <a:schemeClr val="bg1">
                  <a:lumMod val="65000"/>
                </a:schemeClr>
              </a:solidFill>
              <a:latin typeface="+mn-lt"/>
              <a:ea typeface="Roboto" panose="02000000000000000000" pitchFamily="2" charset="0"/>
            </a:endParaRPr>
          </a:p>
        </p:txBody>
      </p:sp>
      <p:grpSp>
        <p:nvGrpSpPr>
          <p:cNvPr id="119" name="Group 41"/>
          <p:cNvGrpSpPr>
            <a:grpSpLocks noChangeAspect="1"/>
          </p:cNvGrpSpPr>
          <p:nvPr/>
        </p:nvGrpSpPr>
        <p:grpSpPr>
          <a:xfrm>
            <a:off x="8950543" y="2892630"/>
            <a:ext cx="1389964" cy="117793"/>
            <a:chOff x="5805714" y="2264229"/>
            <a:chExt cx="1712684" cy="145142"/>
          </a:xfrm>
          <a:solidFill>
            <a:schemeClr val="accent3"/>
          </a:solidFill>
        </p:grpSpPr>
        <p:sp>
          <p:nvSpPr>
            <p:cNvPr id="120" name="Rounded Rectangle 42"/>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21" name="Rounded Rectangle 43"/>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22" name="Rounded Rectangle 44"/>
            <p:cNvSpPr/>
            <p:nvPr/>
          </p:nvSpPr>
          <p:spPr>
            <a:xfrm>
              <a:off x="6966855" y="2264229"/>
              <a:ext cx="551543" cy="14514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123" name="Group 45"/>
          <p:cNvGrpSpPr>
            <a:grpSpLocks noChangeAspect="1"/>
          </p:cNvGrpSpPr>
          <p:nvPr/>
        </p:nvGrpSpPr>
        <p:grpSpPr>
          <a:xfrm>
            <a:off x="8947248" y="3235181"/>
            <a:ext cx="2332311" cy="117794"/>
            <a:chOff x="5805714" y="2264228"/>
            <a:chExt cx="2873824" cy="145143"/>
          </a:xfrm>
          <a:solidFill>
            <a:srgbClr val="7030A0"/>
          </a:solidFill>
        </p:grpSpPr>
        <p:sp>
          <p:nvSpPr>
            <p:cNvPr id="124" name="Rounded Rectangle 4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25" name="Rounded Rectangle 4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26" name="Rounded Rectangle 48"/>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27" name="Rounded Rectangle 49"/>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28" name="Rounded Rectangle 50"/>
            <p:cNvSpPr/>
            <p:nvPr/>
          </p:nvSpPr>
          <p:spPr>
            <a:xfrm>
              <a:off x="8127995" y="2264228"/>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129" name="Title 13"/>
          <p:cNvSpPr txBox="1">
            <a:spLocks/>
          </p:cNvSpPr>
          <p:nvPr/>
        </p:nvSpPr>
        <p:spPr>
          <a:xfrm>
            <a:off x="8860009" y="3033889"/>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Indesign</a:t>
            </a:r>
            <a:endParaRPr lang="en-US" sz="1000" dirty="0">
              <a:solidFill>
                <a:schemeClr val="bg1">
                  <a:lumMod val="65000"/>
                </a:schemeClr>
              </a:solidFill>
              <a:latin typeface="+mn-lt"/>
              <a:ea typeface="Roboto" panose="02000000000000000000" pitchFamily="2" charset="0"/>
            </a:endParaRPr>
          </a:p>
        </p:txBody>
      </p:sp>
      <p:grpSp>
        <p:nvGrpSpPr>
          <p:cNvPr id="130" name="Group 52"/>
          <p:cNvGrpSpPr>
            <a:grpSpLocks noChangeAspect="1"/>
          </p:cNvGrpSpPr>
          <p:nvPr/>
        </p:nvGrpSpPr>
        <p:grpSpPr>
          <a:xfrm>
            <a:off x="8947247" y="3242318"/>
            <a:ext cx="1861138" cy="117794"/>
            <a:chOff x="5805714" y="2264228"/>
            <a:chExt cx="2293254" cy="145143"/>
          </a:xfrm>
          <a:solidFill>
            <a:srgbClr val="7030A0"/>
          </a:solidFill>
        </p:grpSpPr>
        <p:sp>
          <p:nvSpPr>
            <p:cNvPr id="131" name="Rounded Rectangle 53"/>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32" name="Rounded Rectangle 54"/>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33" name="Rounded Rectangle 55"/>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34" name="Rounded Rectangle 56"/>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135" name="Group 57"/>
          <p:cNvGrpSpPr>
            <a:grpSpLocks noChangeAspect="1"/>
          </p:cNvGrpSpPr>
          <p:nvPr/>
        </p:nvGrpSpPr>
        <p:grpSpPr>
          <a:xfrm>
            <a:off x="8936030" y="3592248"/>
            <a:ext cx="2332311" cy="117794"/>
            <a:chOff x="5805714" y="2264228"/>
            <a:chExt cx="2873824" cy="145143"/>
          </a:xfrm>
          <a:noFill/>
        </p:grpSpPr>
        <p:sp>
          <p:nvSpPr>
            <p:cNvPr id="136" name="Rounded Rectangle 58"/>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37" name="Rounded Rectangle 59"/>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38" name="Rounded Rectangle 60"/>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39" name="Rounded Rectangle 61"/>
            <p:cNvSpPr/>
            <p:nvPr/>
          </p:nvSpPr>
          <p:spPr>
            <a:xfrm>
              <a:off x="754742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40" name="Rounded Rectangle 62"/>
            <p:cNvSpPr/>
            <p:nvPr/>
          </p:nvSpPr>
          <p:spPr>
            <a:xfrm>
              <a:off x="812799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141" name="Title 13"/>
          <p:cNvSpPr txBox="1">
            <a:spLocks/>
          </p:cNvSpPr>
          <p:nvPr/>
        </p:nvSpPr>
        <p:spPr>
          <a:xfrm>
            <a:off x="8848791" y="3390956"/>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Illustrator</a:t>
            </a:r>
            <a:endParaRPr lang="en-US" sz="1000" dirty="0">
              <a:solidFill>
                <a:schemeClr val="bg1">
                  <a:lumMod val="65000"/>
                </a:schemeClr>
              </a:solidFill>
              <a:latin typeface="+mn-lt"/>
              <a:ea typeface="Roboto" panose="02000000000000000000" pitchFamily="2" charset="0"/>
            </a:endParaRPr>
          </a:p>
        </p:txBody>
      </p:sp>
      <p:grpSp>
        <p:nvGrpSpPr>
          <p:cNvPr id="142" name="Group 64"/>
          <p:cNvGrpSpPr>
            <a:grpSpLocks noChangeAspect="1"/>
          </p:cNvGrpSpPr>
          <p:nvPr/>
        </p:nvGrpSpPr>
        <p:grpSpPr>
          <a:xfrm>
            <a:off x="8936029" y="3599387"/>
            <a:ext cx="1389964" cy="117793"/>
            <a:chOff x="5805714" y="2264229"/>
            <a:chExt cx="1712684" cy="145142"/>
          </a:xfrm>
          <a:solidFill>
            <a:schemeClr val="accent5"/>
          </a:solidFill>
        </p:grpSpPr>
        <p:sp>
          <p:nvSpPr>
            <p:cNvPr id="143" name="Rounded Rectangle 65"/>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44" name="Rounded Rectangle 66"/>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45" name="Rounded Rectangle 67"/>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grpSp>
        <p:nvGrpSpPr>
          <p:cNvPr id="146" name="Group 68"/>
          <p:cNvGrpSpPr>
            <a:grpSpLocks noChangeAspect="1"/>
          </p:cNvGrpSpPr>
          <p:nvPr/>
        </p:nvGrpSpPr>
        <p:grpSpPr>
          <a:xfrm>
            <a:off x="8947248" y="3936955"/>
            <a:ext cx="2332311" cy="117794"/>
            <a:chOff x="5805714" y="2264228"/>
            <a:chExt cx="2873824" cy="145143"/>
          </a:xfrm>
          <a:solidFill>
            <a:schemeClr val="accent5">
              <a:lumMod val="40000"/>
              <a:lumOff val="60000"/>
            </a:schemeClr>
          </a:solidFill>
        </p:grpSpPr>
        <p:sp>
          <p:nvSpPr>
            <p:cNvPr id="147" name="Rounded Rectangle 69"/>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48" name="Rounded Rectangle 70"/>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49" name="Rounded Rectangle 71"/>
            <p:cNvSpPr/>
            <p:nvPr/>
          </p:nvSpPr>
          <p:spPr>
            <a:xfrm>
              <a:off x="6966855" y="2264229"/>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50" name="Rounded Rectangle 72"/>
            <p:cNvSpPr/>
            <p:nvPr/>
          </p:nvSpPr>
          <p:spPr>
            <a:xfrm>
              <a:off x="7547425" y="2264228"/>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51" name="Rounded Rectangle 73"/>
            <p:cNvSpPr/>
            <p:nvPr/>
          </p:nvSpPr>
          <p:spPr>
            <a:xfrm>
              <a:off x="8127995" y="2264228"/>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152" name="Title 13"/>
          <p:cNvSpPr txBox="1">
            <a:spLocks/>
          </p:cNvSpPr>
          <p:nvPr/>
        </p:nvSpPr>
        <p:spPr>
          <a:xfrm>
            <a:off x="8860009" y="3735663"/>
            <a:ext cx="943579" cy="246221"/>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ea typeface="Roboto" panose="02000000000000000000" pitchFamily="2" charset="0"/>
              </a:rPr>
              <a:t>Web</a:t>
            </a:r>
            <a:endParaRPr lang="en-US" sz="1000" dirty="0">
              <a:solidFill>
                <a:schemeClr val="bg1">
                  <a:lumMod val="65000"/>
                </a:schemeClr>
              </a:solidFill>
              <a:latin typeface="+mn-lt"/>
              <a:ea typeface="Roboto" panose="02000000000000000000" pitchFamily="2" charset="0"/>
            </a:endParaRPr>
          </a:p>
        </p:txBody>
      </p:sp>
      <p:grpSp>
        <p:nvGrpSpPr>
          <p:cNvPr id="153" name="Group 75"/>
          <p:cNvGrpSpPr>
            <a:grpSpLocks noChangeAspect="1"/>
          </p:cNvGrpSpPr>
          <p:nvPr/>
        </p:nvGrpSpPr>
        <p:grpSpPr>
          <a:xfrm>
            <a:off x="8947248" y="3944094"/>
            <a:ext cx="918791" cy="117793"/>
            <a:chOff x="5805714" y="2264229"/>
            <a:chExt cx="1132114" cy="145142"/>
          </a:xfrm>
          <a:solidFill>
            <a:schemeClr val="accent5">
              <a:lumMod val="40000"/>
              <a:lumOff val="60000"/>
            </a:schemeClr>
          </a:solidFill>
        </p:grpSpPr>
        <p:sp>
          <p:nvSpPr>
            <p:cNvPr id="154" name="Rounded Rectangle 7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155" name="Rounded Rectangle 7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grpSp>
      <p:sp>
        <p:nvSpPr>
          <p:cNvPr id="156" name="Title 13"/>
          <p:cNvSpPr txBox="1">
            <a:spLocks/>
          </p:cNvSpPr>
          <p:nvPr/>
        </p:nvSpPr>
        <p:spPr>
          <a:xfrm>
            <a:off x="8856564" y="1653084"/>
            <a:ext cx="943579"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smtClean="0">
                <a:solidFill>
                  <a:schemeClr val="bg1">
                    <a:lumMod val="50000"/>
                  </a:schemeClr>
                </a:solidFill>
                <a:latin typeface="+mn-lt"/>
                <a:ea typeface="Roboto" panose="02000000000000000000" pitchFamily="2" charset="0"/>
              </a:rPr>
              <a:t>Skills</a:t>
            </a:r>
            <a:endParaRPr lang="en-US" sz="2400" dirty="0">
              <a:solidFill>
                <a:schemeClr val="bg1">
                  <a:lumMod val="50000"/>
                </a:schemeClr>
              </a:solidFill>
              <a:latin typeface="+mn-lt"/>
              <a:ea typeface="Roboto" panose="02000000000000000000" pitchFamily="2" charset="0"/>
            </a:endParaRPr>
          </a:p>
        </p:txBody>
      </p:sp>
      <p:sp>
        <p:nvSpPr>
          <p:cNvPr id="159" name="椭圆 158"/>
          <p:cNvSpPr/>
          <p:nvPr/>
        </p:nvSpPr>
        <p:spPr>
          <a:xfrm>
            <a:off x="6567793" y="1866381"/>
            <a:ext cx="1967605" cy="196760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a:off x="923155" y="5325944"/>
            <a:ext cx="4247244" cy="938719"/>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61" name="矩形 160"/>
          <p:cNvSpPr/>
          <p:nvPr/>
        </p:nvSpPr>
        <p:spPr>
          <a:xfrm>
            <a:off x="969626" y="4920778"/>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
        <p:nvSpPr>
          <p:cNvPr id="162" name="矩形 161"/>
          <p:cNvSpPr/>
          <p:nvPr/>
        </p:nvSpPr>
        <p:spPr>
          <a:xfrm>
            <a:off x="6501560" y="5358192"/>
            <a:ext cx="4247244" cy="938719"/>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63" name="矩形 162"/>
          <p:cNvSpPr/>
          <p:nvPr/>
        </p:nvSpPr>
        <p:spPr>
          <a:xfrm>
            <a:off x="6548031" y="4953026"/>
            <a:ext cx="2031325" cy="369332"/>
          </a:xfrm>
          <a:prstGeom prst="rect">
            <a:avLst/>
          </a:prstGeom>
        </p:spPr>
        <p:txBody>
          <a:bodyPr wrap="none">
            <a:spAutoFit/>
          </a:bodyPr>
          <a:lstStyle/>
          <a:p>
            <a:pPr algn="ctr"/>
            <a:r>
              <a:rPr lang="zh-CN" altLang="en-US" dirty="0">
                <a:solidFill>
                  <a:srgbClr val="BDD7EE"/>
                </a:solidFill>
                <a:latin typeface="汉真广标" panose="02010609000101010101" pitchFamily="49" charset="-122"/>
                <a:ea typeface="汉真广标" panose="02010609000101010101" pitchFamily="49" charset="-122"/>
              </a:rPr>
              <a:t>请在此添加小标题</a:t>
            </a:r>
          </a:p>
        </p:txBody>
      </p:sp>
    </p:spTree>
    <p:extLst>
      <p:ext uri="{BB962C8B-B14F-4D97-AF65-F5344CB8AC3E}">
        <p14:creationId xmlns:p14="http://schemas.microsoft.com/office/powerpoint/2010/main" val="2384678152"/>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1000"/>
                                        <p:tgtEl>
                                          <p:spTgt spid="159"/>
                                        </p:tgtEl>
                                      </p:cBhvr>
                                    </p:animEffect>
                                    <p:anim calcmode="lin" valueType="num">
                                      <p:cBhvr>
                                        <p:cTn id="17" dur="1000" fill="hold"/>
                                        <p:tgtEl>
                                          <p:spTgt spid="159"/>
                                        </p:tgtEl>
                                        <p:attrNameLst>
                                          <p:attrName>ppt_x</p:attrName>
                                        </p:attrNameLst>
                                      </p:cBhvr>
                                      <p:tavLst>
                                        <p:tav tm="0">
                                          <p:val>
                                            <p:strVal val="#ppt_x"/>
                                          </p:val>
                                        </p:tav>
                                        <p:tav tm="100000">
                                          <p:val>
                                            <p:strVal val="#ppt_x"/>
                                          </p:val>
                                        </p:tav>
                                      </p:tavLst>
                                    </p:anim>
                                    <p:anim calcmode="lin" valueType="num">
                                      <p:cBhvr>
                                        <p:cTn id="18" dur="1000" fill="hold"/>
                                        <p:tgtEl>
                                          <p:spTgt spid="159"/>
                                        </p:tgtEl>
                                        <p:attrNameLst>
                                          <p:attrName>ppt_y</p:attrName>
                                        </p:attrNameLst>
                                      </p:cBhvr>
                                      <p:tavLst>
                                        <p:tav tm="0">
                                          <p:val>
                                            <p:strVal val="#ppt_y+.1"/>
                                          </p:val>
                                        </p:tav>
                                        <p:tav tm="100000">
                                          <p:val>
                                            <p:strVal val="#ppt_y"/>
                                          </p:val>
                                        </p:tav>
                                      </p:tavLst>
                                    </p:anim>
                                  </p:childTnLst>
                                </p:cTn>
                              </p:par>
                              <p:par>
                                <p:cTn id="19" presetID="16" presetClass="entr" presetSubtype="37" fill="hold" nodeType="withEffect">
                                  <p:stCondLst>
                                    <p:cond delay="250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par>
                                <p:cTn id="22" presetID="22" presetClass="entr" presetSubtype="1" fill="hold" grpId="0" nodeType="withEffect">
                                  <p:stCondLst>
                                    <p:cond delay="300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22" presetClass="entr" presetSubtype="8" fill="hold" grpId="0" nodeType="withEffect">
                                  <p:stCondLst>
                                    <p:cond delay="40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nodeType="withEffect">
                                  <p:stCondLst>
                                    <p:cond delay="4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500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grpId="0" nodeType="withEffect">
                                  <p:stCondLst>
                                    <p:cond delay="400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nodeType="withEffect">
                                  <p:stCondLst>
                                    <p:cond delay="450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nodeType="withEffect">
                                  <p:stCondLst>
                                    <p:cond delay="500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grpId="0" nodeType="withEffect">
                                  <p:stCondLst>
                                    <p:cond delay="400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par>
                                <p:cTn id="46" presetID="22" presetClass="entr" presetSubtype="8" fill="hold" nodeType="withEffect">
                                  <p:stCondLst>
                                    <p:cond delay="450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par>
                                <p:cTn id="49" presetID="22" presetClass="entr" presetSubtype="8" fill="hold" nodeType="withEffect">
                                  <p:stCondLst>
                                    <p:cond delay="500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22" presetClass="entr" presetSubtype="8" fill="hold" grpId="0" nodeType="withEffect">
                                  <p:stCondLst>
                                    <p:cond delay="4000"/>
                                  </p:stCondLst>
                                  <p:childTnLst>
                                    <p:set>
                                      <p:cBhvr>
                                        <p:cTn id="53" dur="1" fill="hold">
                                          <p:stCondLst>
                                            <p:cond delay="0"/>
                                          </p:stCondLst>
                                        </p:cTn>
                                        <p:tgtEl>
                                          <p:spTgt spid="52"/>
                                        </p:tgtEl>
                                        <p:attrNameLst>
                                          <p:attrName>style.visibility</p:attrName>
                                        </p:attrNameLst>
                                      </p:cBhvr>
                                      <p:to>
                                        <p:strVal val="visible"/>
                                      </p:to>
                                    </p:set>
                                    <p:animEffect transition="in" filter="wipe(left)">
                                      <p:cBhvr>
                                        <p:cTn id="54" dur="500"/>
                                        <p:tgtEl>
                                          <p:spTgt spid="52"/>
                                        </p:tgtEl>
                                      </p:cBhvr>
                                    </p:animEffect>
                                  </p:childTnLst>
                                </p:cTn>
                              </p:par>
                              <p:par>
                                <p:cTn id="55" presetID="22" presetClass="entr" presetSubtype="8" fill="hold" nodeType="withEffect">
                                  <p:stCondLst>
                                    <p:cond delay="450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par>
                                <p:cTn id="58" presetID="22" presetClass="entr" presetSubtype="8" fill="hold" nodeType="withEffect">
                                  <p:stCondLst>
                                    <p:cond delay="500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par>
                                <p:cTn id="61" presetID="22" presetClass="entr" presetSubtype="8" fill="hold" grpId="0" nodeType="withEffect">
                                  <p:stCondLst>
                                    <p:cond delay="4000"/>
                                  </p:stCondLst>
                                  <p:childTnLst>
                                    <p:set>
                                      <p:cBhvr>
                                        <p:cTn id="62" dur="1" fill="hold">
                                          <p:stCondLst>
                                            <p:cond delay="0"/>
                                          </p:stCondLst>
                                        </p:cTn>
                                        <p:tgtEl>
                                          <p:spTgt spid="64"/>
                                        </p:tgtEl>
                                        <p:attrNameLst>
                                          <p:attrName>style.visibility</p:attrName>
                                        </p:attrNameLst>
                                      </p:cBhvr>
                                      <p:to>
                                        <p:strVal val="visible"/>
                                      </p:to>
                                    </p:set>
                                    <p:animEffect transition="in" filter="wipe(left)">
                                      <p:cBhvr>
                                        <p:cTn id="63" dur="500"/>
                                        <p:tgtEl>
                                          <p:spTgt spid="64"/>
                                        </p:tgtEl>
                                      </p:cBhvr>
                                    </p:animEffect>
                                  </p:childTnLst>
                                </p:cTn>
                              </p:par>
                              <p:par>
                                <p:cTn id="64" presetID="22" presetClass="entr" presetSubtype="8" fill="hold" nodeType="withEffect">
                                  <p:stCondLst>
                                    <p:cond delay="4500"/>
                                  </p:stCondLst>
                                  <p:childTnLst>
                                    <p:set>
                                      <p:cBhvr>
                                        <p:cTn id="65" dur="1" fill="hold">
                                          <p:stCondLst>
                                            <p:cond delay="0"/>
                                          </p:stCondLst>
                                        </p:cTn>
                                        <p:tgtEl>
                                          <p:spTgt spid="58"/>
                                        </p:tgtEl>
                                        <p:attrNameLst>
                                          <p:attrName>style.visibility</p:attrName>
                                        </p:attrNameLst>
                                      </p:cBhvr>
                                      <p:to>
                                        <p:strVal val="visible"/>
                                      </p:to>
                                    </p:set>
                                    <p:animEffect transition="in" filter="wipe(left)">
                                      <p:cBhvr>
                                        <p:cTn id="66" dur="500"/>
                                        <p:tgtEl>
                                          <p:spTgt spid="58"/>
                                        </p:tgtEl>
                                      </p:cBhvr>
                                    </p:animEffect>
                                  </p:childTnLst>
                                </p:cTn>
                              </p:par>
                              <p:par>
                                <p:cTn id="67" presetID="22" presetClass="entr" presetSubtype="8" fill="hold" nodeType="withEffect">
                                  <p:stCondLst>
                                    <p:cond delay="5000"/>
                                  </p:stCondLst>
                                  <p:childTnLst>
                                    <p:set>
                                      <p:cBhvr>
                                        <p:cTn id="68" dur="1" fill="hold">
                                          <p:stCondLst>
                                            <p:cond delay="0"/>
                                          </p:stCondLst>
                                        </p:cTn>
                                        <p:tgtEl>
                                          <p:spTgt spid="65"/>
                                        </p:tgtEl>
                                        <p:attrNameLst>
                                          <p:attrName>style.visibility</p:attrName>
                                        </p:attrNameLst>
                                      </p:cBhvr>
                                      <p:to>
                                        <p:strVal val="visible"/>
                                      </p:to>
                                    </p:set>
                                    <p:animEffect transition="in" filter="wipe(left)">
                                      <p:cBhvr>
                                        <p:cTn id="69" dur="500"/>
                                        <p:tgtEl>
                                          <p:spTgt spid="65"/>
                                        </p:tgtEl>
                                      </p:cBhvr>
                                    </p:animEffect>
                                  </p:childTnLst>
                                </p:cTn>
                              </p:par>
                              <p:par>
                                <p:cTn id="70" presetID="22" presetClass="entr" presetSubtype="8" fill="hold" grpId="0" nodeType="withEffect">
                                  <p:stCondLst>
                                    <p:cond delay="400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par>
                                <p:cTn id="73" presetID="22" presetClass="entr" presetSubtype="8" fill="hold" nodeType="withEffect">
                                  <p:stCondLst>
                                    <p:cond delay="450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par>
                                <p:cTn id="76" presetID="22" presetClass="entr" presetSubtype="8" fill="hold" nodeType="withEffect">
                                  <p:stCondLst>
                                    <p:cond delay="5000"/>
                                  </p:stCondLst>
                                  <p:childTnLst>
                                    <p:set>
                                      <p:cBhvr>
                                        <p:cTn id="77" dur="1" fill="hold">
                                          <p:stCondLst>
                                            <p:cond delay="0"/>
                                          </p:stCondLst>
                                        </p:cTn>
                                        <p:tgtEl>
                                          <p:spTgt spid="76"/>
                                        </p:tgtEl>
                                        <p:attrNameLst>
                                          <p:attrName>style.visibility</p:attrName>
                                        </p:attrNameLst>
                                      </p:cBhvr>
                                      <p:to>
                                        <p:strVal val="visible"/>
                                      </p:to>
                                    </p:set>
                                    <p:animEffect transition="in" filter="wipe(left)">
                                      <p:cBhvr>
                                        <p:cTn id="78" dur="500"/>
                                        <p:tgtEl>
                                          <p:spTgt spid="76"/>
                                        </p:tgtEl>
                                      </p:cBhvr>
                                    </p:animEffect>
                                  </p:childTnLst>
                                </p:cTn>
                              </p:par>
                              <p:par>
                                <p:cTn id="79" presetID="22" presetClass="entr" presetSubtype="8" fill="hold" grpId="0" nodeType="withEffect">
                                  <p:stCondLst>
                                    <p:cond delay="350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500"/>
                                        <p:tgtEl>
                                          <p:spTgt spid="79"/>
                                        </p:tgtEl>
                                      </p:cBhvr>
                                    </p:animEffect>
                                  </p:childTnLst>
                                </p:cTn>
                              </p:par>
                              <p:par>
                                <p:cTn id="82" presetID="16" presetClass="entr" presetSubtype="37" fill="hold" nodeType="withEffect">
                                  <p:stCondLst>
                                    <p:cond delay="2500"/>
                                  </p:stCondLst>
                                  <p:childTnLst>
                                    <p:set>
                                      <p:cBhvr>
                                        <p:cTn id="83" dur="1" fill="hold">
                                          <p:stCondLst>
                                            <p:cond delay="0"/>
                                          </p:stCondLst>
                                        </p:cTn>
                                        <p:tgtEl>
                                          <p:spTgt spid="84"/>
                                        </p:tgtEl>
                                        <p:attrNameLst>
                                          <p:attrName>style.visibility</p:attrName>
                                        </p:attrNameLst>
                                      </p:cBhvr>
                                      <p:to>
                                        <p:strVal val="visible"/>
                                      </p:to>
                                    </p:set>
                                    <p:animEffect transition="in" filter="barn(outVertical)">
                                      <p:cBhvr>
                                        <p:cTn id="84" dur="500"/>
                                        <p:tgtEl>
                                          <p:spTgt spid="84"/>
                                        </p:tgtEl>
                                      </p:cBhvr>
                                    </p:animEffect>
                                  </p:childTnLst>
                                </p:cTn>
                              </p:par>
                              <p:par>
                                <p:cTn id="85" presetID="22" presetClass="entr" presetSubtype="1" fill="hold" grpId="0" nodeType="withEffect">
                                  <p:stCondLst>
                                    <p:cond delay="300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par>
                                <p:cTn id="88" presetID="22" presetClass="entr" presetSubtype="8" fill="hold" grpId="0" nodeType="withEffect">
                                  <p:stCondLst>
                                    <p:cond delay="4000"/>
                                  </p:stCondLst>
                                  <p:childTnLst>
                                    <p:set>
                                      <p:cBhvr>
                                        <p:cTn id="89" dur="1" fill="hold">
                                          <p:stCondLst>
                                            <p:cond delay="0"/>
                                          </p:stCondLst>
                                        </p:cTn>
                                        <p:tgtEl>
                                          <p:spTgt spid="96"/>
                                        </p:tgtEl>
                                        <p:attrNameLst>
                                          <p:attrName>style.visibility</p:attrName>
                                        </p:attrNameLst>
                                      </p:cBhvr>
                                      <p:to>
                                        <p:strVal val="visible"/>
                                      </p:to>
                                    </p:set>
                                    <p:animEffect transition="in" filter="wipe(left)">
                                      <p:cBhvr>
                                        <p:cTn id="90" dur="500"/>
                                        <p:tgtEl>
                                          <p:spTgt spid="96"/>
                                        </p:tgtEl>
                                      </p:cBhvr>
                                    </p:animEffect>
                                  </p:childTnLst>
                                </p:cTn>
                              </p:par>
                              <p:par>
                                <p:cTn id="91" presetID="22" presetClass="entr" presetSubtype="8" fill="hold" nodeType="withEffect">
                                  <p:stCondLst>
                                    <p:cond delay="4500"/>
                                  </p:stCondLst>
                                  <p:childTnLst>
                                    <p:set>
                                      <p:cBhvr>
                                        <p:cTn id="92" dur="1" fill="hold">
                                          <p:stCondLst>
                                            <p:cond delay="0"/>
                                          </p:stCondLst>
                                        </p:cTn>
                                        <p:tgtEl>
                                          <p:spTgt spid="90"/>
                                        </p:tgtEl>
                                        <p:attrNameLst>
                                          <p:attrName>style.visibility</p:attrName>
                                        </p:attrNameLst>
                                      </p:cBhvr>
                                      <p:to>
                                        <p:strVal val="visible"/>
                                      </p:to>
                                    </p:set>
                                    <p:animEffect transition="in" filter="wipe(left)">
                                      <p:cBhvr>
                                        <p:cTn id="93" dur="500"/>
                                        <p:tgtEl>
                                          <p:spTgt spid="90"/>
                                        </p:tgtEl>
                                      </p:cBhvr>
                                    </p:animEffect>
                                  </p:childTnLst>
                                </p:cTn>
                              </p:par>
                              <p:par>
                                <p:cTn id="94" presetID="22" presetClass="entr" presetSubtype="8" fill="hold" nodeType="withEffect">
                                  <p:stCondLst>
                                    <p:cond delay="5000"/>
                                  </p:stCondLst>
                                  <p:childTnLst>
                                    <p:set>
                                      <p:cBhvr>
                                        <p:cTn id="95" dur="1" fill="hold">
                                          <p:stCondLst>
                                            <p:cond delay="0"/>
                                          </p:stCondLst>
                                        </p:cTn>
                                        <p:tgtEl>
                                          <p:spTgt spid="97"/>
                                        </p:tgtEl>
                                        <p:attrNameLst>
                                          <p:attrName>style.visibility</p:attrName>
                                        </p:attrNameLst>
                                      </p:cBhvr>
                                      <p:to>
                                        <p:strVal val="visible"/>
                                      </p:to>
                                    </p:set>
                                    <p:animEffect transition="in" filter="wipe(left)">
                                      <p:cBhvr>
                                        <p:cTn id="96" dur="500"/>
                                        <p:tgtEl>
                                          <p:spTgt spid="97"/>
                                        </p:tgtEl>
                                      </p:cBhvr>
                                    </p:animEffect>
                                  </p:childTnLst>
                                </p:cTn>
                              </p:par>
                              <p:par>
                                <p:cTn id="97" presetID="22" presetClass="entr" presetSubtype="8" fill="hold" grpId="0" nodeType="withEffect">
                                  <p:stCondLst>
                                    <p:cond delay="4000"/>
                                  </p:stCondLst>
                                  <p:childTnLst>
                                    <p:set>
                                      <p:cBhvr>
                                        <p:cTn id="98" dur="1" fill="hold">
                                          <p:stCondLst>
                                            <p:cond delay="0"/>
                                          </p:stCondLst>
                                        </p:cTn>
                                        <p:tgtEl>
                                          <p:spTgt spid="108"/>
                                        </p:tgtEl>
                                        <p:attrNameLst>
                                          <p:attrName>style.visibility</p:attrName>
                                        </p:attrNameLst>
                                      </p:cBhvr>
                                      <p:to>
                                        <p:strVal val="visible"/>
                                      </p:to>
                                    </p:set>
                                    <p:animEffect transition="in" filter="wipe(left)">
                                      <p:cBhvr>
                                        <p:cTn id="99" dur="500"/>
                                        <p:tgtEl>
                                          <p:spTgt spid="108"/>
                                        </p:tgtEl>
                                      </p:cBhvr>
                                    </p:animEffect>
                                  </p:childTnLst>
                                </p:cTn>
                              </p:par>
                              <p:par>
                                <p:cTn id="100" presetID="22" presetClass="entr" presetSubtype="8" fill="hold" nodeType="withEffect">
                                  <p:stCondLst>
                                    <p:cond delay="4500"/>
                                  </p:stCondLst>
                                  <p:childTnLst>
                                    <p:set>
                                      <p:cBhvr>
                                        <p:cTn id="101" dur="1" fill="hold">
                                          <p:stCondLst>
                                            <p:cond delay="0"/>
                                          </p:stCondLst>
                                        </p:cTn>
                                        <p:tgtEl>
                                          <p:spTgt spid="102"/>
                                        </p:tgtEl>
                                        <p:attrNameLst>
                                          <p:attrName>style.visibility</p:attrName>
                                        </p:attrNameLst>
                                      </p:cBhvr>
                                      <p:to>
                                        <p:strVal val="visible"/>
                                      </p:to>
                                    </p:set>
                                    <p:animEffect transition="in" filter="wipe(left)">
                                      <p:cBhvr>
                                        <p:cTn id="102" dur="500"/>
                                        <p:tgtEl>
                                          <p:spTgt spid="102"/>
                                        </p:tgtEl>
                                      </p:cBhvr>
                                    </p:animEffect>
                                  </p:childTnLst>
                                </p:cTn>
                              </p:par>
                              <p:par>
                                <p:cTn id="103" presetID="22" presetClass="entr" presetSubtype="8" fill="hold" nodeType="withEffect">
                                  <p:stCondLst>
                                    <p:cond delay="5000"/>
                                  </p:stCondLst>
                                  <p:childTnLst>
                                    <p:set>
                                      <p:cBhvr>
                                        <p:cTn id="104" dur="1" fill="hold">
                                          <p:stCondLst>
                                            <p:cond delay="0"/>
                                          </p:stCondLst>
                                        </p:cTn>
                                        <p:tgtEl>
                                          <p:spTgt spid="109"/>
                                        </p:tgtEl>
                                        <p:attrNameLst>
                                          <p:attrName>style.visibility</p:attrName>
                                        </p:attrNameLst>
                                      </p:cBhvr>
                                      <p:to>
                                        <p:strVal val="visible"/>
                                      </p:to>
                                    </p:set>
                                    <p:animEffect transition="in" filter="wipe(left)">
                                      <p:cBhvr>
                                        <p:cTn id="105" dur="500"/>
                                        <p:tgtEl>
                                          <p:spTgt spid="109"/>
                                        </p:tgtEl>
                                      </p:cBhvr>
                                    </p:animEffect>
                                  </p:childTnLst>
                                </p:cTn>
                              </p:par>
                              <p:par>
                                <p:cTn id="106" presetID="22" presetClass="entr" presetSubtype="8" fill="hold" grpId="0" nodeType="withEffect">
                                  <p:stCondLst>
                                    <p:cond delay="400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par>
                                <p:cTn id="109" presetID="22" presetClass="entr" presetSubtype="8" fill="hold" nodeType="withEffect">
                                  <p:stCondLst>
                                    <p:cond delay="4500"/>
                                  </p:stCondLst>
                                  <p:childTnLst>
                                    <p:set>
                                      <p:cBhvr>
                                        <p:cTn id="110" dur="1" fill="hold">
                                          <p:stCondLst>
                                            <p:cond delay="0"/>
                                          </p:stCondLst>
                                        </p:cTn>
                                        <p:tgtEl>
                                          <p:spTgt spid="112"/>
                                        </p:tgtEl>
                                        <p:attrNameLst>
                                          <p:attrName>style.visibility</p:attrName>
                                        </p:attrNameLst>
                                      </p:cBhvr>
                                      <p:to>
                                        <p:strVal val="visible"/>
                                      </p:to>
                                    </p:set>
                                    <p:animEffect transition="in" filter="wipe(left)">
                                      <p:cBhvr>
                                        <p:cTn id="111" dur="500"/>
                                        <p:tgtEl>
                                          <p:spTgt spid="112"/>
                                        </p:tgtEl>
                                      </p:cBhvr>
                                    </p:animEffect>
                                  </p:childTnLst>
                                </p:cTn>
                              </p:par>
                              <p:par>
                                <p:cTn id="112" presetID="22" presetClass="entr" presetSubtype="8" fill="hold" nodeType="withEffect">
                                  <p:stCondLst>
                                    <p:cond delay="5000"/>
                                  </p:stCondLst>
                                  <p:childTnLst>
                                    <p:set>
                                      <p:cBhvr>
                                        <p:cTn id="113" dur="1" fill="hold">
                                          <p:stCondLst>
                                            <p:cond delay="0"/>
                                          </p:stCondLst>
                                        </p:cTn>
                                        <p:tgtEl>
                                          <p:spTgt spid="119"/>
                                        </p:tgtEl>
                                        <p:attrNameLst>
                                          <p:attrName>style.visibility</p:attrName>
                                        </p:attrNameLst>
                                      </p:cBhvr>
                                      <p:to>
                                        <p:strVal val="visible"/>
                                      </p:to>
                                    </p:set>
                                    <p:animEffect transition="in" filter="wipe(left)">
                                      <p:cBhvr>
                                        <p:cTn id="114" dur="500"/>
                                        <p:tgtEl>
                                          <p:spTgt spid="119"/>
                                        </p:tgtEl>
                                      </p:cBhvr>
                                    </p:animEffect>
                                  </p:childTnLst>
                                </p:cTn>
                              </p:par>
                              <p:par>
                                <p:cTn id="115" presetID="22" presetClass="entr" presetSubtype="8" fill="hold" grpId="0" nodeType="withEffect">
                                  <p:stCondLst>
                                    <p:cond delay="4000"/>
                                  </p:stCondLst>
                                  <p:childTnLst>
                                    <p:set>
                                      <p:cBhvr>
                                        <p:cTn id="116" dur="1" fill="hold">
                                          <p:stCondLst>
                                            <p:cond delay="0"/>
                                          </p:stCondLst>
                                        </p:cTn>
                                        <p:tgtEl>
                                          <p:spTgt spid="129"/>
                                        </p:tgtEl>
                                        <p:attrNameLst>
                                          <p:attrName>style.visibility</p:attrName>
                                        </p:attrNameLst>
                                      </p:cBhvr>
                                      <p:to>
                                        <p:strVal val="visible"/>
                                      </p:to>
                                    </p:set>
                                    <p:animEffect transition="in" filter="wipe(left)">
                                      <p:cBhvr>
                                        <p:cTn id="117" dur="500"/>
                                        <p:tgtEl>
                                          <p:spTgt spid="129"/>
                                        </p:tgtEl>
                                      </p:cBhvr>
                                    </p:animEffect>
                                  </p:childTnLst>
                                </p:cTn>
                              </p:par>
                              <p:par>
                                <p:cTn id="118" presetID="22" presetClass="entr" presetSubtype="8" fill="hold" nodeType="withEffect">
                                  <p:stCondLst>
                                    <p:cond delay="4500"/>
                                  </p:stCondLst>
                                  <p:childTnLst>
                                    <p:set>
                                      <p:cBhvr>
                                        <p:cTn id="119" dur="1" fill="hold">
                                          <p:stCondLst>
                                            <p:cond delay="0"/>
                                          </p:stCondLst>
                                        </p:cTn>
                                        <p:tgtEl>
                                          <p:spTgt spid="123"/>
                                        </p:tgtEl>
                                        <p:attrNameLst>
                                          <p:attrName>style.visibility</p:attrName>
                                        </p:attrNameLst>
                                      </p:cBhvr>
                                      <p:to>
                                        <p:strVal val="visible"/>
                                      </p:to>
                                    </p:set>
                                    <p:animEffect transition="in" filter="wipe(left)">
                                      <p:cBhvr>
                                        <p:cTn id="120" dur="500"/>
                                        <p:tgtEl>
                                          <p:spTgt spid="123"/>
                                        </p:tgtEl>
                                      </p:cBhvr>
                                    </p:animEffect>
                                  </p:childTnLst>
                                </p:cTn>
                              </p:par>
                              <p:par>
                                <p:cTn id="121" presetID="22" presetClass="entr" presetSubtype="8" fill="hold" nodeType="withEffect">
                                  <p:stCondLst>
                                    <p:cond delay="5000"/>
                                  </p:stCondLst>
                                  <p:childTnLst>
                                    <p:set>
                                      <p:cBhvr>
                                        <p:cTn id="122" dur="1" fill="hold">
                                          <p:stCondLst>
                                            <p:cond delay="0"/>
                                          </p:stCondLst>
                                        </p:cTn>
                                        <p:tgtEl>
                                          <p:spTgt spid="130"/>
                                        </p:tgtEl>
                                        <p:attrNameLst>
                                          <p:attrName>style.visibility</p:attrName>
                                        </p:attrNameLst>
                                      </p:cBhvr>
                                      <p:to>
                                        <p:strVal val="visible"/>
                                      </p:to>
                                    </p:set>
                                    <p:animEffect transition="in" filter="wipe(left)">
                                      <p:cBhvr>
                                        <p:cTn id="123" dur="500"/>
                                        <p:tgtEl>
                                          <p:spTgt spid="130"/>
                                        </p:tgtEl>
                                      </p:cBhvr>
                                    </p:animEffect>
                                  </p:childTnLst>
                                </p:cTn>
                              </p:par>
                              <p:par>
                                <p:cTn id="124" presetID="22" presetClass="entr" presetSubtype="8" fill="hold" grpId="0" nodeType="withEffect">
                                  <p:stCondLst>
                                    <p:cond delay="4000"/>
                                  </p:stCondLst>
                                  <p:childTnLst>
                                    <p:set>
                                      <p:cBhvr>
                                        <p:cTn id="125" dur="1" fill="hold">
                                          <p:stCondLst>
                                            <p:cond delay="0"/>
                                          </p:stCondLst>
                                        </p:cTn>
                                        <p:tgtEl>
                                          <p:spTgt spid="141"/>
                                        </p:tgtEl>
                                        <p:attrNameLst>
                                          <p:attrName>style.visibility</p:attrName>
                                        </p:attrNameLst>
                                      </p:cBhvr>
                                      <p:to>
                                        <p:strVal val="visible"/>
                                      </p:to>
                                    </p:set>
                                    <p:animEffect transition="in" filter="wipe(left)">
                                      <p:cBhvr>
                                        <p:cTn id="126" dur="500"/>
                                        <p:tgtEl>
                                          <p:spTgt spid="141"/>
                                        </p:tgtEl>
                                      </p:cBhvr>
                                    </p:animEffect>
                                  </p:childTnLst>
                                </p:cTn>
                              </p:par>
                              <p:par>
                                <p:cTn id="127" presetID="22" presetClass="entr" presetSubtype="8" fill="hold" nodeType="withEffect">
                                  <p:stCondLst>
                                    <p:cond delay="4500"/>
                                  </p:stCondLst>
                                  <p:childTnLst>
                                    <p:set>
                                      <p:cBhvr>
                                        <p:cTn id="128" dur="1" fill="hold">
                                          <p:stCondLst>
                                            <p:cond delay="0"/>
                                          </p:stCondLst>
                                        </p:cTn>
                                        <p:tgtEl>
                                          <p:spTgt spid="135"/>
                                        </p:tgtEl>
                                        <p:attrNameLst>
                                          <p:attrName>style.visibility</p:attrName>
                                        </p:attrNameLst>
                                      </p:cBhvr>
                                      <p:to>
                                        <p:strVal val="visible"/>
                                      </p:to>
                                    </p:set>
                                    <p:animEffect transition="in" filter="wipe(left)">
                                      <p:cBhvr>
                                        <p:cTn id="129" dur="500"/>
                                        <p:tgtEl>
                                          <p:spTgt spid="135"/>
                                        </p:tgtEl>
                                      </p:cBhvr>
                                    </p:animEffect>
                                  </p:childTnLst>
                                </p:cTn>
                              </p:par>
                              <p:par>
                                <p:cTn id="130" presetID="22" presetClass="entr" presetSubtype="8" fill="hold" nodeType="withEffect">
                                  <p:stCondLst>
                                    <p:cond delay="5000"/>
                                  </p:stCondLst>
                                  <p:childTnLst>
                                    <p:set>
                                      <p:cBhvr>
                                        <p:cTn id="131" dur="1" fill="hold">
                                          <p:stCondLst>
                                            <p:cond delay="0"/>
                                          </p:stCondLst>
                                        </p:cTn>
                                        <p:tgtEl>
                                          <p:spTgt spid="142"/>
                                        </p:tgtEl>
                                        <p:attrNameLst>
                                          <p:attrName>style.visibility</p:attrName>
                                        </p:attrNameLst>
                                      </p:cBhvr>
                                      <p:to>
                                        <p:strVal val="visible"/>
                                      </p:to>
                                    </p:set>
                                    <p:animEffect transition="in" filter="wipe(left)">
                                      <p:cBhvr>
                                        <p:cTn id="132" dur="500"/>
                                        <p:tgtEl>
                                          <p:spTgt spid="142"/>
                                        </p:tgtEl>
                                      </p:cBhvr>
                                    </p:animEffect>
                                  </p:childTnLst>
                                </p:cTn>
                              </p:par>
                              <p:par>
                                <p:cTn id="133" presetID="22" presetClass="entr" presetSubtype="8" fill="hold" grpId="0" nodeType="withEffect">
                                  <p:stCondLst>
                                    <p:cond delay="4000"/>
                                  </p:stCondLst>
                                  <p:childTnLst>
                                    <p:set>
                                      <p:cBhvr>
                                        <p:cTn id="134" dur="1" fill="hold">
                                          <p:stCondLst>
                                            <p:cond delay="0"/>
                                          </p:stCondLst>
                                        </p:cTn>
                                        <p:tgtEl>
                                          <p:spTgt spid="152"/>
                                        </p:tgtEl>
                                        <p:attrNameLst>
                                          <p:attrName>style.visibility</p:attrName>
                                        </p:attrNameLst>
                                      </p:cBhvr>
                                      <p:to>
                                        <p:strVal val="visible"/>
                                      </p:to>
                                    </p:set>
                                    <p:animEffect transition="in" filter="wipe(left)">
                                      <p:cBhvr>
                                        <p:cTn id="135" dur="500"/>
                                        <p:tgtEl>
                                          <p:spTgt spid="152"/>
                                        </p:tgtEl>
                                      </p:cBhvr>
                                    </p:animEffect>
                                  </p:childTnLst>
                                </p:cTn>
                              </p:par>
                              <p:par>
                                <p:cTn id="136" presetID="22" presetClass="entr" presetSubtype="8" fill="hold" nodeType="withEffect">
                                  <p:stCondLst>
                                    <p:cond delay="4500"/>
                                  </p:stCondLst>
                                  <p:childTnLst>
                                    <p:set>
                                      <p:cBhvr>
                                        <p:cTn id="137" dur="1" fill="hold">
                                          <p:stCondLst>
                                            <p:cond delay="0"/>
                                          </p:stCondLst>
                                        </p:cTn>
                                        <p:tgtEl>
                                          <p:spTgt spid="146"/>
                                        </p:tgtEl>
                                        <p:attrNameLst>
                                          <p:attrName>style.visibility</p:attrName>
                                        </p:attrNameLst>
                                      </p:cBhvr>
                                      <p:to>
                                        <p:strVal val="visible"/>
                                      </p:to>
                                    </p:set>
                                    <p:animEffect transition="in" filter="wipe(left)">
                                      <p:cBhvr>
                                        <p:cTn id="138" dur="500"/>
                                        <p:tgtEl>
                                          <p:spTgt spid="146"/>
                                        </p:tgtEl>
                                      </p:cBhvr>
                                    </p:animEffect>
                                  </p:childTnLst>
                                </p:cTn>
                              </p:par>
                              <p:par>
                                <p:cTn id="139" presetID="22" presetClass="entr" presetSubtype="8" fill="hold" nodeType="withEffect">
                                  <p:stCondLst>
                                    <p:cond delay="5000"/>
                                  </p:stCondLst>
                                  <p:childTnLst>
                                    <p:set>
                                      <p:cBhvr>
                                        <p:cTn id="140" dur="1" fill="hold">
                                          <p:stCondLst>
                                            <p:cond delay="0"/>
                                          </p:stCondLst>
                                        </p:cTn>
                                        <p:tgtEl>
                                          <p:spTgt spid="153"/>
                                        </p:tgtEl>
                                        <p:attrNameLst>
                                          <p:attrName>style.visibility</p:attrName>
                                        </p:attrNameLst>
                                      </p:cBhvr>
                                      <p:to>
                                        <p:strVal val="visible"/>
                                      </p:to>
                                    </p:set>
                                    <p:animEffect transition="in" filter="wipe(left)">
                                      <p:cBhvr>
                                        <p:cTn id="141" dur="500"/>
                                        <p:tgtEl>
                                          <p:spTgt spid="153"/>
                                        </p:tgtEl>
                                      </p:cBhvr>
                                    </p:animEffect>
                                  </p:childTnLst>
                                </p:cTn>
                              </p:par>
                              <p:par>
                                <p:cTn id="142" presetID="22" presetClass="entr" presetSubtype="8" fill="hold" grpId="0" nodeType="withEffect">
                                  <p:stCondLst>
                                    <p:cond delay="3500"/>
                                  </p:stCondLst>
                                  <p:childTnLst>
                                    <p:set>
                                      <p:cBhvr>
                                        <p:cTn id="143" dur="1" fill="hold">
                                          <p:stCondLst>
                                            <p:cond delay="0"/>
                                          </p:stCondLst>
                                        </p:cTn>
                                        <p:tgtEl>
                                          <p:spTgt spid="156"/>
                                        </p:tgtEl>
                                        <p:attrNameLst>
                                          <p:attrName>style.visibility</p:attrName>
                                        </p:attrNameLst>
                                      </p:cBhvr>
                                      <p:to>
                                        <p:strVal val="visible"/>
                                      </p:to>
                                    </p:set>
                                    <p:animEffect transition="in" filter="wipe(left)">
                                      <p:cBhvr>
                                        <p:cTn id="144" dur="500"/>
                                        <p:tgtEl>
                                          <p:spTgt spid="156"/>
                                        </p:tgtEl>
                                      </p:cBhvr>
                                    </p:animEffect>
                                  </p:childTnLst>
                                </p:cTn>
                              </p:par>
                            </p:childTnLst>
                          </p:cTn>
                        </p:par>
                        <p:par>
                          <p:cTn id="145" fill="hold">
                            <p:stCondLst>
                              <p:cond delay="5500"/>
                            </p:stCondLst>
                            <p:childTnLst>
                              <p:par>
                                <p:cTn id="146" presetID="2" presetClass="entr" presetSubtype="8" fill="hold" grpId="0" nodeType="afterEffect">
                                  <p:stCondLst>
                                    <p:cond delay="0"/>
                                  </p:stCondLst>
                                  <p:childTnLst>
                                    <p:set>
                                      <p:cBhvr>
                                        <p:cTn id="147" dur="1" fill="hold">
                                          <p:stCondLst>
                                            <p:cond delay="0"/>
                                          </p:stCondLst>
                                        </p:cTn>
                                        <p:tgtEl>
                                          <p:spTgt spid="161"/>
                                        </p:tgtEl>
                                        <p:attrNameLst>
                                          <p:attrName>style.visibility</p:attrName>
                                        </p:attrNameLst>
                                      </p:cBhvr>
                                      <p:to>
                                        <p:strVal val="visible"/>
                                      </p:to>
                                    </p:set>
                                    <p:anim calcmode="lin" valueType="num">
                                      <p:cBhvr additive="base">
                                        <p:cTn id="148" dur="500" fill="hold"/>
                                        <p:tgtEl>
                                          <p:spTgt spid="161"/>
                                        </p:tgtEl>
                                        <p:attrNameLst>
                                          <p:attrName>ppt_x</p:attrName>
                                        </p:attrNameLst>
                                      </p:cBhvr>
                                      <p:tavLst>
                                        <p:tav tm="0">
                                          <p:val>
                                            <p:strVal val="0-#ppt_w/2"/>
                                          </p:val>
                                        </p:tav>
                                        <p:tav tm="100000">
                                          <p:val>
                                            <p:strVal val="#ppt_x"/>
                                          </p:val>
                                        </p:tav>
                                      </p:tavLst>
                                    </p:anim>
                                    <p:anim calcmode="lin" valueType="num">
                                      <p:cBhvr additive="base">
                                        <p:cTn id="149" dur="500" fill="hold"/>
                                        <p:tgtEl>
                                          <p:spTgt spid="161"/>
                                        </p:tgtEl>
                                        <p:attrNameLst>
                                          <p:attrName>ppt_y</p:attrName>
                                        </p:attrNameLst>
                                      </p:cBhvr>
                                      <p:tavLst>
                                        <p:tav tm="0">
                                          <p:val>
                                            <p:strVal val="#ppt_y"/>
                                          </p:val>
                                        </p:tav>
                                        <p:tav tm="100000">
                                          <p:val>
                                            <p:strVal val="#ppt_y"/>
                                          </p:val>
                                        </p:tav>
                                      </p:tavLst>
                                    </p:anim>
                                  </p:childTnLst>
                                </p:cTn>
                              </p:par>
                            </p:childTnLst>
                          </p:cTn>
                        </p:par>
                        <p:par>
                          <p:cTn id="150" fill="hold">
                            <p:stCondLst>
                              <p:cond delay="6000"/>
                            </p:stCondLst>
                            <p:childTnLst>
                              <p:par>
                                <p:cTn id="151" presetID="22" presetClass="entr" presetSubtype="1" fill="hold" grpId="0" nodeType="afterEffect">
                                  <p:stCondLst>
                                    <p:cond delay="0"/>
                                  </p:stCondLst>
                                  <p:childTnLst>
                                    <p:set>
                                      <p:cBhvr>
                                        <p:cTn id="152" dur="1" fill="hold">
                                          <p:stCondLst>
                                            <p:cond delay="0"/>
                                          </p:stCondLst>
                                        </p:cTn>
                                        <p:tgtEl>
                                          <p:spTgt spid="160"/>
                                        </p:tgtEl>
                                        <p:attrNameLst>
                                          <p:attrName>style.visibility</p:attrName>
                                        </p:attrNameLst>
                                      </p:cBhvr>
                                      <p:to>
                                        <p:strVal val="visible"/>
                                      </p:to>
                                    </p:set>
                                    <p:animEffect transition="in" filter="wipe(up)">
                                      <p:cBhvr>
                                        <p:cTn id="153" dur="500"/>
                                        <p:tgtEl>
                                          <p:spTgt spid="160"/>
                                        </p:tgtEl>
                                      </p:cBhvr>
                                    </p:animEffect>
                                  </p:childTnLst>
                                </p:cTn>
                              </p:par>
                            </p:childTnLst>
                          </p:cTn>
                        </p:par>
                        <p:par>
                          <p:cTn id="154" fill="hold">
                            <p:stCondLst>
                              <p:cond delay="6500"/>
                            </p:stCondLst>
                            <p:childTnLst>
                              <p:par>
                                <p:cTn id="155" presetID="2" presetClass="entr" presetSubtype="8" fill="hold" grpId="0" nodeType="afterEffect">
                                  <p:stCondLst>
                                    <p:cond delay="0"/>
                                  </p:stCondLst>
                                  <p:childTnLst>
                                    <p:set>
                                      <p:cBhvr>
                                        <p:cTn id="156" dur="1" fill="hold">
                                          <p:stCondLst>
                                            <p:cond delay="0"/>
                                          </p:stCondLst>
                                        </p:cTn>
                                        <p:tgtEl>
                                          <p:spTgt spid="163"/>
                                        </p:tgtEl>
                                        <p:attrNameLst>
                                          <p:attrName>style.visibility</p:attrName>
                                        </p:attrNameLst>
                                      </p:cBhvr>
                                      <p:to>
                                        <p:strVal val="visible"/>
                                      </p:to>
                                    </p:set>
                                    <p:anim calcmode="lin" valueType="num">
                                      <p:cBhvr additive="base">
                                        <p:cTn id="157" dur="500" fill="hold"/>
                                        <p:tgtEl>
                                          <p:spTgt spid="163"/>
                                        </p:tgtEl>
                                        <p:attrNameLst>
                                          <p:attrName>ppt_x</p:attrName>
                                        </p:attrNameLst>
                                      </p:cBhvr>
                                      <p:tavLst>
                                        <p:tav tm="0">
                                          <p:val>
                                            <p:strVal val="0-#ppt_w/2"/>
                                          </p:val>
                                        </p:tav>
                                        <p:tav tm="100000">
                                          <p:val>
                                            <p:strVal val="#ppt_x"/>
                                          </p:val>
                                        </p:tav>
                                      </p:tavLst>
                                    </p:anim>
                                    <p:anim calcmode="lin" valueType="num">
                                      <p:cBhvr additive="base">
                                        <p:cTn id="158" dur="500" fill="hold"/>
                                        <p:tgtEl>
                                          <p:spTgt spid="163"/>
                                        </p:tgtEl>
                                        <p:attrNameLst>
                                          <p:attrName>ppt_y</p:attrName>
                                        </p:attrNameLst>
                                      </p:cBhvr>
                                      <p:tavLst>
                                        <p:tav tm="0">
                                          <p:val>
                                            <p:strVal val="#ppt_y"/>
                                          </p:val>
                                        </p:tav>
                                        <p:tav tm="100000">
                                          <p:val>
                                            <p:strVal val="#ppt_y"/>
                                          </p:val>
                                        </p:tav>
                                      </p:tavLst>
                                    </p:anim>
                                  </p:childTnLst>
                                </p:cTn>
                              </p:par>
                            </p:childTnLst>
                          </p:cTn>
                        </p:par>
                        <p:par>
                          <p:cTn id="159" fill="hold">
                            <p:stCondLst>
                              <p:cond delay="7000"/>
                            </p:stCondLst>
                            <p:childTnLst>
                              <p:par>
                                <p:cTn id="160" presetID="22" presetClass="entr" presetSubtype="1" fill="hold" grpId="0" nodeType="afterEffect">
                                  <p:stCondLst>
                                    <p:cond delay="0"/>
                                  </p:stCondLst>
                                  <p:childTnLst>
                                    <p:set>
                                      <p:cBhvr>
                                        <p:cTn id="161" dur="1" fill="hold">
                                          <p:stCondLst>
                                            <p:cond delay="0"/>
                                          </p:stCondLst>
                                        </p:cTn>
                                        <p:tgtEl>
                                          <p:spTgt spid="162"/>
                                        </p:tgtEl>
                                        <p:attrNameLst>
                                          <p:attrName>style.visibility</p:attrName>
                                        </p:attrNameLst>
                                      </p:cBhvr>
                                      <p:to>
                                        <p:strVal val="visible"/>
                                      </p:to>
                                    </p:set>
                                    <p:animEffect transition="in" filter="wipe(up)">
                                      <p:cBhvr>
                                        <p:cTn id="16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9" grpId="0"/>
      <p:bldP spid="31" grpId="0"/>
      <p:bldP spid="41" grpId="0"/>
      <p:bldP spid="52" grpId="0"/>
      <p:bldP spid="64" grpId="0"/>
      <p:bldP spid="75" grpId="0"/>
      <p:bldP spid="79" grpId="0"/>
      <p:bldP spid="82" grpId="0" animBg="1"/>
      <p:bldP spid="83" grpId="0"/>
      <p:bldP spid="96" grpId="0"/>
      <p:bldP spid="108" grpId="0"/>
      <p:bldP spid="118" grpId="0"/>
      <p:bldP spid="129" grpId="0"/>
      <p:bldP spid="141" grpId="0"/>
      <p:bldP spid="152" grpId="0"/>
      <p:bldP spid="156" grpId="0"/>
      <p:bldP spid="159" grpId="0" animBg="1"/>
      <p:bldP spid="160" grpId="0"/>
      <p:bldP spid="161" grpId="0"/>
      <p:bldP spid="162" grpId="0"/>
      <p:bldP spid="1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231" y="156410"/>
            <a:ext cx="1239253" cy="830997"/>
          </a:xfrm>
          <a:prstGeom prst="rect">
            <a:avLst/>
          </a:prstGeom>
          <a:noFill/>
        </p:spPr>
        <p:txBody>
          <a:bodyPr wrap="square" rtlCol="0">
            <a:spAutoFit/>
          </a:bodyPr>
          <a:lstStyle/>
          <a:p>
            <a:r>
              <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公司</a:t>
            </a:r>
            <a:r>
              <a:rPr lang="en-US" altLang="zh-CN"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rPr>
              <a:t>logo</a:t>
            </a:r>
            <a:endParaRPr lang="zh-CN" altLang="en-US" sz="2400" b="1" dirty="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tileRect/>
              </a:gradFill>
              <a:latin typeface="Arial Black" panose="020B0A04020102020204" pitchFamily="34" charset="0"/>
            </a:endParaRPr>
          </a:p>
        </p:txBody>
      </p:sp>
      <p:graphicFrame>
        <p:nvGraphicFramePr>
          <p:cNvPr id="7" name="图表 6"/>
          <p:cNvGraphicFramePr/>
          <p:nvPr>
            <p:extLst>
              <p:ext uri="{D42A27DB-BD31-4B8C-83A1-F6EECF244321}">
                <p14:modId xmlns:p14="http://schemas.microsoft.com/office/powerpoint/2010/main" val="637221905"/>
              </p:ext>
            </p:extLst>
          </p:nvPr>
        </p:nvGraphicFramePr>
        <p:xfrm>
          <a:off x="1177757" y="1323474"/>
          <a:ext cx="7039811" cy="4995333"/>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8217568" y="1404901"/>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9" name="矩形 8"/>
          <p:cNvSpPr/>
          <p:nvPr/>
        </p:nvSpPr>
        <p:spPr>
          <a:xfrm>
            <a:off x="8217568" y="1035569"/>
            <a:ext cx="2031325" cy="369332"/>
          </a:xfrm>
          <a:prstGeom prst="rect">
            <a:avLst/>
          </a:prstGeom>
        </p:spPr>
        <p:txBody>
          <a:bodyPr wrap="none">
            <a:spAutoFit/>
          </a:bodyPr>
          <a:lstStyle/>
          <a:p>
            <a:pPr algn="ctr"/>
            <a:r>
              <a:rPr lang="zh-CN" altLang="en-US" dirty="0">
                <a:solidFill>
                  <a:srgbClr val="332C46"/>
                </a:solidFill>
                <a:latin typeface="汉真广标" panose="02010609000101010101" pitchFamily="49" charset="-122"/>
                <a:ea typeface="汉真广标" panose="02010609000101010101" pitchFamily="49" charset="-122"/>
              </a:rPr>
              <a:t>请在此添加小标题</a:t>
            </a:r>
          </a:p>
        </p:txBody>
      </p:sp>
      <p:sp>
        <p:nvSpPr>
          <p:cNvPr id="10" name="矩形 9"/>
          <p:cNvSpPr/>
          <p:nvPr/>
        </p:nvSpPr>
        <p:spPr>
          <a:xfrm>
            <a:off x="8217568" y="3517163"/>
            <a:ext cx="3034451" cy="1320426"/>
          </a:xfrm>
          <a:prstGeom prst="rect">
            <a:avLst/>
          </a:prstGeom>
        </p:spPr>
        <p:txBody>
          <a:bodyPr wrap="square">
            <a:spAutoFit/>
          </a:bodyPr>
          <a:lstStyle/>
          <a:p>
            <a:pPr lvl="0" algn="just">
              <a:lnSpc>
                <a:spcPts val="3300"/>
              </a:lnSpc>
            </a:pPr>
            <a:r>
              <a:rPr lang="zh-CN" altLang="en-US" dirty="0">
                <a:solidFill>
                  <a:srgbClr val="BDD7EE"/>
                </a:solidFill>
                <a:latin typeface="华文楷体" panose="02010600040101010101" pitchFamily="2" charset="-122"/>
                <a:ea typeface="华文楷体" panose="02010600040101010101" pitchFamily="2" charset="-122"/>
              </a:rPr>
              <a:t>请在此添加文本内容调整行距和字体大小请在此</a:t>
            </a:r>
            <a:r>
              <a:rPr lang="zh-CN" altLang="en-US" dirty="0" smtClean="0">
                <a:solidFill>
                  <a:srgbClr val="BDD7EE"/>
                </a:solidFill>
                <a:latin typeface="华文楷体" panose="02010600040101010101" pitchFamily="2" charset="-122"/>
                <a:ea typeface="华文楷体" panose="02010600040101010101" pitchFamily="2" charset="-122"/>
              </a:rPr>
              <a:t>添加文本</a:t>
            </a:r>
            <a:r>
              <a:rPr lang="zh-CN" altLang="en-US" dirty="0">
                <a:solidFill>
                  <a:srgbClr val="BDD7EE"/>
                </a:solidFill>
                <a:latin typeface="华文楷体" panose="02010600040101010101" pitchFamily="2" charset="-122"/>
                <a:ea typeface="华文楷体" panose="02010600040101010101" pitchFamily="2" charset="-122"/>
              </a:rPr>
              <a:t>内容调整行距和</a:t>
            </a:r>
            <a:r>
              <a:rPr lang="zh-CN" altLang="en-US" dirty="0" smtClean="0">
                <a:solidFill>
                  <a:srgbClr val="BDD7EE"/>
                </a:solidFill>
                <a:latin typeface="华文楷体" panose="02010600040101010101" pitchFamily="2" charset="-122"/>
                <a:ea typeface="华文楷体" panose="02010600040101010101" pitchFamily="2" charset="-122"/>
              </a:rPr>
              <a:t>字体              </a:t>
            </a:r>
            <a:endParaRPr lang="en-US" altLang="zh-CN" dirty="0">
              <a:solidFill>
                <a:srgbClr val="BDD7EE"/>
              </a:solidFill>
              <a:latin typeface="华文楷体" panose="02010600040101010101" pitchFamily="2" charset="-122"/>
              <a:ea typeface="华文楷体" panose="02010600040101010101" pitchFamily="2" charset="-122"/>
            </a:endParaRPr>
          </a:p>
        </p:txBody>
      </p:sp>
      <p:sp>
        <p:nvSpPr>
          <p:cNvPr id="11" name="矩形 10"/>
          <p:cNvSpPr/>
          <p:nvPr/>
        </p:nvSpPr>
        <p:spPr>
          <a:xfrm>
            <a:off x="8217568" y="3147831"/>
            <a:ext cx="2031325" cy="369332"/>
          </a:xfrm>
          <a:prstGeom prst="rect">
            <a:avLst/>
          </a:prstGeom>
        </p:spPr>
        <p:txBody>
          <a:bodyPr wrap="none">
            <a:spAutoFit/>
          </a:bodyPr>
          <a:lstStyle/>
          <a:p>
            <a:pPr algn="ctr"/>
            <a:r>
              <a:rPr lang="zh-CN" altLang="en-US" dirty="0">
                <a:solidFill>
                  <a:srgbClr val="332C46"/>
                </a:solidFill>
                <a:latin typeface="汉真广标" panose="02010609000101010101" pitchFamily="49" charset="-122"/>
                <a:ea typeface="汉真广标" panose="02010609000101010101" pitchFamily="49" charset="-122"/>
              </a:rPr>
              <a:t>请在此添加小标题</a:t>
            </a:r>
          </a:p>
        </p:txBody>
      </p:sp>
    </p:spTree>
    <p:extLst>
      <p:ext uri="{BB962C8B-B14F-4D97-AF65-F5344CB8AC3E}">
        <p14:creationId xmlns:p14="http://schemas.microsoft.com/office/powerpoint/2010/main" val="2076573465"/>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500"/>
                                        <p:tgtEl>
                                          <p:spTgt spid="7"/>
                                        </p:tgtEl>
                                      </p:cBhvr>
                                    </p:animEffect>
                                  </p:childTnLst>
                                </p:cTn>
                              </p:par>
                            </p:childTnLst>
                          </p:cTn>
                        </p:par>
                        <p:par>
                          <p:cTn id="12" fill="hold">
                            <p:stCondLst>
                              <p:cond delay="2500"/>
                            </p:stCondLst>
                            <p:childTnLst>
                              <p:par>
                                <p:cTn id="13" presetID="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3500"/>
                            </p:stCondLst>
                            <p:childTnLst>
                              <p:par>
                                <p:cTn id="22" presetID="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A000120150407A18KPBG</Template>
  <TotalTime>399</TotalTime>
  <Words>1211</Words>
  <Application>Microsoft Office PowerPoint</Application>
  <PresentationFormat>自定义</PresentationFormat>
  <Paragraphs>175</Paragraphs>
  <Slides>21</Slides>
  <Notes>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21</vt:i4>
      </vt:variant>
    </vt:vector>
  </HeadingPairs>
  <TitlesOfParts>
    <vt:vector size="39" baseType="lpstr">
      <vt:lpstr>Arial</vt:lpstr>
      <vt:lpstr>宋体</vt:lpstr>
      <vt:lpstr>微软雅黑</vt:lpstr>
      <vt:lpstr>等线</vt:lpstr>
      <vt:lpstr>方正舒体</vt:lpstr>
      <vt:lpstr>Ubuntu</vt:lpstr>
      <vt:lpstr>华文楷体</vt:lpstr>
      <vt:lpstr>Calibri Light</vt:lpstr>
      <vt:lpstr>Arial Black</vt:lpstr>
      <vt:lpstr>汉真广标</vt:lpstr>
      <vt:lpstr>Roboto</vt:lpstr>
      <vt:lpstr>Calibri</vt:lpstr>
      <vt:lpstr>FontAwesome</vt:lpstr>
      <vt:lpstr>Meiryo</vt:lpstr>
      <vt:lpstr>等线 Light</vt:lpstr>
      <vt:lpstr>Helvetica Neue</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2016-03-30T07:00:11Z</dcterms:created>
  <dcterms:modified xsi:type="dcterms:W3CDTF">2017-08-12T02:39:42Z</dcterms:modified>
</cp:coreProperties>
</file>