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4435" r:id="rId2"/>
    <p:sldId id="4436" r:id="rId3"/>
  </p:sldIdLst>
  <p:sldSz cx="12858750" cy="7232650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57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497" userDrawn="1">
          <p15:clr>
            <a:srgbClr val="A4A3A4"/>
          </p15:clr>
        </p15:guide>
        <p15:guide id="7" pos="6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E5B"/>
    <a:srgbClr val="CA8F45"/>
    <a:srgbClr val="4BC1DD"/>
    <a:srgbClr val="58A9CC"/>
    <a:srgbClr val="0C2744"/>
    <a:srgbClr val="29ABE2"/>
    <a:srgbClr val="FFC000"/>
    <a:srgbClr val="5CBA46"/>
    <a:srgbClr val="00939F"/>
    <a:srgbClr val="DC5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9" autoAdjust="0"/>
    <p:restoredTop sz="95274" autoAdjust="0"/>
  </p:normalViewPr>
  <p:slideViewPr>
    <p:cSldViewPr>
      <p:cViewPr varScale="1">
        <p:scale>
          <a:sx n="108" d="100"/>
          <a:sy n="108" d="100"/>
        </p:scale>
        <p:origin x="-378" y="-96"/>
      </p:cViewPr>
      <p:guideLst>
        <p:guide orient="horz" pos="328"/>
        <p:guide orient="horz" pos="4183"/>
        <p:guide pos="4050"/>
        <p:guide pos="557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66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852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28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7"/>
          <p:cNvSpPr>
            <a:spLocks/>
          </p:cNvSpPr>
          <p:nvPr/>
        </p:nvSpPr>
        <p:spPr bwMode="auto">
          <a:xfrm>
            <a:off x="706" y="198"/>
            <a:ext cx="10172880" cy="7257328"/>
          </a:xfrm>
          <a:custGeom>
            <a:avLst/>
            <a:gdLst>
              <a:gd name="T0" fmla="*/ 0 w 3091"/>
              <a:gd name="T1" fmla="*/ 0 h 2526"/>
              <a:gd name="T2" fmla="*/ 3091 w 3091"/>
              <a:gd name="T3" fmla="*/ 0 h 2526"/>
              <a:gd name="T4" fmla="*/ 856 w 3091"/>
              <a:gd name="T5" fmla="*/ 2526 h 2526"/>
              <a:gd name="T6" fmla="*/ 0 w 3091"/>
              <a:gd name="T7" fmla="*/ 1557 h 2526"/>
              <a:gd name="T8" fmla="*/ 0 w 3091"/>
              <a:gd name="T9" fmla="*/ 0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91" h="2526">
                <a:moveTo>
                  <a:pt x="0" y="0"/>
                </a:moveTo>
                <a:lnTo>
                  <a:pt x="3091" y="0"/>
                </a:lnTo>
                <a:lnTo>
                  <a:pt x="856" y="2526"/>
                </a:lnTo>
                <a:lnTo>
                  <a:pt x="0" y="15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73" tIns="64286" rIns="128573" bIns="64286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708" y="198"/>
            <a:ext cx="8107668" cy="4066044"/>
          </a:xfrm>
          <a:custGeom>
            <a:avLst/>
            <a:gdLst>
              <a:gd name="T0" fmla="*/ 0 w 2759"/>
              <a:gd name="T1" fmla="*/ 0 h 1585"/>
              <a:gd name="T2" fmla="*/ 2759 w 2759"/>
              <a:gd name="T3" fmla="*/ 0 h 1585"/>
              <a:gd name="T4" fmla="*/ 1357 w 2759"/>
              <a:gd name="T5" fmla="*/ 1585 h 1585"/>
              <a:gd name="T6" fmla="*/ 0 w 2759"/>
              <a:gd name="T7" fmla="*/ 51 h 1585"/>
              <a:gd name="T8" fmla="*/ 0 w 2759"/>
              <a:gd name="T9" fmla="*/ 0 h 1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59" h="1585">
                <a:moveTo>
                  <a:pt x="0" y="0"/>
                </a:moveTo>
                <a:lnTo>
                  <a:pt x="2759" y="0"/>
                </a:lnTo>
                <a:lnTo>
                  <a:pt x="1357" y="1585"/>
                </a:lnTo>
                <a:lnTo>
                  <a:pt x="0" y="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8573" tIns="64286" rIns="128573" bIns="64286" numCol="1" anchor="t" anchorCtr="0" compatLnSpc="1">
            <a:prstTxWarp prst="textNoShape">
              <a:avLst/>
            </a:prstTxWarp>
          </a:bodyPr>
          <a:lstStyle/>
          <a:p>
            <a:endParaRPr lang="zh-CN" altLang="en-US" sz="2000"/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7597352" y="2054920"/>
            <a:ext cx="379646" cy="37964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" name="MH_Entry_1"/>
          <p:cNvSpPr/>
          <p:nvPr>
            <p:custDataLst>
              <p:tags r:id="rId2"/>
            </p:custDataLst>
          </p:nvPr>
        </p:nvSpPr>
        <p:spPr>
          <a:xfrm>
            <a:off x="8214832" y="1912093"/>
            <a:ext cx="2622701" cy="7387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320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320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3"/>
            </p:custDataLst>
          </p:nvPr>
        </p:nvSpPr>
        <p:spPr>
          <a:xfrm>
            <a:off x="6519469" y="3150134"/>
            <a:ext cx="379646" cy="379646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7136950" y="3007307"/>
            <a:ext cx="2622701" cy="7387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z="320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endParaRPr lang="en-US" altLang="zh-CN" sz="320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Number_3"/>
          <p:cNvSpPr/>
          <p:nvPr>
            <p:custDataLst>
              <p:tags r:id="rId5"/>
            </p:custDataLst>
          </p:nvPr>
        </p:nvSpPr>
        <p:spPr>
          <a:xfrm>
            <a:off x="5441587" y="4245347"/>
            <a:ext cx="379646" cy="379646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6" name="MH_Entry_3"/>
          <p:cNvSpPr/>
          <p:nvPr>
            <p:custDataLst>
              <p:tags r:id="rId6"/>
            </p:custDataLst>
          </p:nvPr>
        </p:nvSpPr>
        <p:spPr>
          <a:xfrm>
            <a:off x="6059068" y="4102520"/>
            <a:ext cx="2622701" cy="7387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z="320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endParaRPr lang="en-US" altLang="zh-CN" sz="320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Number_4"/>
          <p:cNvSpPr/>
          <p:nvPr>
            <p:custDataLst>
              <p:tags r:id="rId7"/>
            </p:custDataLst>
          </p:nvPr>
        </p:nvSpPr>
        <p:spPr>
          <a:xfrm>
            <a:off x="4363706" y="5340562"/>
            <a:ext cx="379646" cy="379646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8" name="MH_Entry_4"/>
          <p:cNvSpPr/>
          <p:nvPr>
            <p:custDataLst>
              <p:tags r:id="rId8"/>
            </p:custDataLst>
          </p:nvPr>
        </p:nvSpPr>
        <p:spPr>
          <a:xfrm>
            <a:off x="4981186" y="5197735"/>
            <a:ext cx="2622701" cy="7387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0 w 2520280"/>
              <a:gd name="connsiteY7" fmla="*/ 0 h 1872208"/>
              <a:gd name="connsiteX0" fmla="*/ 0 w 2520280"/>
              <a:gd name="connsiteY0" fmla="*/ 1872208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0 h 1872208"/>
              <a:gd name="connsiteX5" fmla="*/ 2520280 w 2520280"/>
              <a:gd name="connsiteY5" fmla="*/ 0 h 1872208"/>
              <a:gd name="connsiteX6" fmla="*/ 0 w 2520280"/>
              <a:gd name="connsiteY6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2520280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34255 w 2520280"/>
              <a:gd name="connsiteY4" fmla="*/ 0 h 1872208"/>
              <a:gd name="connsiteX5" fmla="*/ 0 w 2520280"/>
              <a:gd name="connsiteY5" fmla="*/ 0 h 1872208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7 w 2520280"/>
              <a:gd name="connsiteY4" fmla="*/ 6036 h 1872208"/>
              <a:gd name="connsiteX5" fmla="*/ 0 w 2520280"/>
              <a:gd name="connsiteY5" fmla="*/ 0 h 1872208"/>
              <a:gd name="connsiteX0" fmla="*/ 0 w 2520280"/>
              <a:gd name="connsiteY0" fmla="*/ 1890314 h 1890314"/>
              <a:gd name="connsiteX1" fmla="*/ 2520280 w 2520280"/>
              <a:gd name="connsiteY1" fmla="*/ 1890314 h 1890314"/>
              <a:gd name="connsiteX2" fmla="*/ 0 w 2520280"/>
              <a:gd name="connsiteY2" fmla="*/ 1890314 h 1890314"/>
              <a:gd name="connsiteX3" fmla="*/ 0 w 2520280"/>
              <a:gd name="connsiteY3" fmla="*/ 18106 h 1890314"/>
              <a:gd name="connsiteX4" fmla="*/ 53304 w 2520280"/>
              <a:gd name="connsiteY4" fmla="*/ 0 h 1890314"/>
              <a:gd name="connsiteX5" fmla="*/ 0 w 2520280"/>
              <a:gd name="connsiteY5" fmla="*/ 18106 h 1890314"/>
              <a:gd name="connsiteX0" fmla="*/ 0 w 2520280"/>
              <a:gd name="connsiteY0" fmla="*/ 1872208 h 1872208"/>
              <a:gd name="connsiteX1" fmla="*/ 2520280 w 2520280"/>
              <a:gd name="connsiteY1" fmla="*/ 1872208 h 1872208"/>
              <a:gd name="connsiteX2" fmla="*/ 0 w 2520280"/>
              <a:gd name="connsiteY2" fmla="*/ 1872208 h 1872208"/>
              <a:gd name="connsiteX3" fmla="*/ 0 w 2520280"/>
              <a:gd name="connsiteY3" fmla="*/ 0 h 1872208"/>
              <a:gd name="connsiteX4" fmla="*/ 916 w 2520280"/>
              <a:gd name="connsiteY4" fmla="*/ 0 h 1872208"/>
              <a:gd name="connsiteX5" fmla="*/ 0 w 2520280"/>
              <a:gd name="connsiteY5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z="320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320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1"/>
          <p:cNvSpPr txBox="1"/>
          <p:nvPr>
            <p:custDataLst>
              <p:tags r:id="rId9"/>
            </p:custDataLst>
          </p:nvPr>
        </p:nvSpPr>
        <p:spPr>
          <a:xfrm>
            <a:off x="2685561" y="1161856"/>
            <a:ext cx="2626510" cy="110799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录</a:t>
            </a:r>
          </a:p>
        </p:txBody>
      </p:sp>
      <p:sp>
        <p:nvSpPr>
          <p:cNvPr id="20" name="MH_Others_2"/>
          <p:cNvSpPr txBox="1"/>
          <p:nvPr>
            <p:custDataLst>
              <p:tags r:id="rId10"/>
            </p:custDataLst>
          </p:nvPr>
        </p:nvSpPr>
        <p:spPr>
          <a:xfrm>
            <a:off x="2833872" y="2339567"/>
            <a:ext cx="2329889" cy="492571"/>
          </a:xfrm>
          <a:prstGeom prst="rect">
            <a:avLst/>
          </a:prstGeom>
          <a:noFill/>
        </p:spPr>
        <p:txBody>
          <a:bodyPr vert="horz"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3201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3201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3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3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8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3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8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3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365155" y="3107212"/>
            <a:ext cx="629543" cy="69267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3" tIns="48216" rIns="96433" bIns="48216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6980" y="3111016"/>
            <a:ext cx="9871770" cy="6931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9828" tIns="0" rIns="189828" bIns="0" anchor="ctr"/>
          <a:lstStyle/>
          <a:p>
            <a:pPr algn="ctr">
              <a:defRPr/>
            </a:pPr>
            <a:r>
              <a:rPr lang="en-US" altLang="zh-CN" sz="3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30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301299"/>
            <a:ext cx="9821541" cy="81763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400" spc="21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400" spc="211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3000" spc="21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3000" spc="21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821540" y="2297039"/>
            <a:ext cx="900388" cy="821891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3" tIns="48216" rIns="96433" bIns="48216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23024" y="4135227"/>
            <a:ext cx="7284103" cy="178524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96433" tIns="48216" rIns="96433" bIns="48216" rtlCol="0" anchor="ctr"/>
          <a:lstStyle/>
          <a:p>
            <a:pPr>
              <a:lnSpc>
                <a:spcPts val="2531"/>
              </a:lnSpc>
            </a:pPr>
            <a:r>
              <a:rPr lang="en-US" altLang="zh-CN" sz="13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3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793" y="4216946"/>
            <a:ext cx="3616072" cy="107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0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15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heme/theme1.xml><?xml version="1.0" encoding="utf-8"?>
<a:theme xmlns:a="http://schemas.openxmlformats.org/drawingml/2006/main" name="自定义设计方案">
  <a:themeElements>
    <a:clrScheme name="自定义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4C6B"/>
      </a:accent1>
      <a:accent2>
        <a:srgbClr val="D14E5B"/>
      </a:accent2>
      <a:accent3>
        <a:srgbClr val="1F4C6B"/>
      </a:accent3>
      <a:accent4>
        <a:srgbClr val="D14E5B"/>
      </a:accent4>
      <a:accent5>
        <a:srgbClr val="1F4C6B"/>
      </a:accent5>
      <a:accent6>
        <a:srgbClr val="D14E5B"/>
      </a:accent6>
      <a:hlink>
        <a:srgbClr val="1F4C6B"/>
      </a:hlink>
      <a:folHlink>
        <a:srgbClr val="D14E5B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自定义</PresentationFormat>
  <Paragraphs>20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自定义设计方案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2016-11-23T15:52:47Z</dcterms:created>
  <dcterms:modified xsi:type="dcterms:W3CDTF">2017-08-20T07:09:46Z</dcterms:modified>
</cp:coreProperties>
</file>