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C97A6-B623-4D07-9D0F-3EF13936379D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0F0BE-7428-4FAC-949B-5B0F82BE8C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52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46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4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87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F7F7F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defTabSz="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  <a:sym typeface="微软雅黑" panose="020B0503020204020204" pitchFamily="34" charset="-122"/>
        </a:defRPr>
      </a:lvl1pPr>
      <a:lvl2pPr marL="742950" indent="-285750" algn="l" defTabSz="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7F7F7F"/>
          </a:solidFill>
          <a:latin typeface="+mn-lt"/>
          <a:ea typeface="+mn-ea"/>
          <a:cs typeface="+mn-cs"/>
          <a:sym typeface="微软雅黑" panose="020B0503020204020204" pitchFamily="34" charset="-122"/>
        </a:defRPr>
      </a:lvl2pPr>
      <a:lvl3pPr marL="1143000" indent="-228600" algn="l" defTabSz="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n-lt"/>
          <a:ea typeface="+mn-ea"/>
          <a:cs typeface="+mn-cs"/>
          <a:sym typeface="微软雅黑" panose="020B0503020204020204" pitchFamily="34" charset="-122"/>
        </a:defRPr>
      </a:lvl3pPr>
      <a:lvl4pPr marL="1600200" indent="-228600" algn="l" defTabSz="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rgbClr val="7F7F7F"/>
          </a:solidFill>
          <a:latin typeface="+mn-lt"/>
          <a:ea typeface="+mn-ea"/>
          <a:cs typeface="+mn-cs"/>
          <a:sym typeface="微软雅黑" panose="020B0503020204020204" pitchFamily="34" charset="-122"/>
        </a:defRPr>
      </a:lvl4pPr>
      <a:lvl5pPr marL="2057400" indent="-228600" algn="l" defTabSz="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7F7F7F"/>
          </a:solidFill>
          <a:latin typeface="+mn-lt"/>
          <a:ea typeface="+mn-ea"/>
          <a:cs typeface="+mn-cs"/>
          <a:sym typeface="微软雅黑" panose="020B0503020204020204" pitchFamily="34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117"/>
          <p:cNvSpPr>
            <a:spLocks noEditPoints="1"/>
          </p:cNvSpPr>
          <p:nvPr/>
        </p:nvSpPr>
        <p:spPr bwMode="auto">
          <a:xfrm>
            <a:off x="7105650" y="1373853"/>
            <a:ext cx="303213" cy="303213"/>
          </a:xfrm>
          <a:custGeom>
            <a:avLst/>
            <a:gdLst>
              <a:gd name="T0" fmla="*/ 53 w 66"/>
              <a:gd name="T1" fmla="*/ 49 h 66"/>
              <a:gd name="T2" fmla="*/ 60 w 66"/>
              <a:gd name="T3" fmla="*/ 30 h 66"/>
              <a:gd name="T4" fmla="*/ 57 w 66"/>
              <a:gd name="T5" fmla="*/ 19 h 66"/>
              <a:gd name="T6" fmla="*/ 51 w 66"/>
              <a:gd name="T7" fmla="*/ 9 h 66"/>
              <a:gd name="T8" fmla="*/ 41 w 66"/>
              <a:gd name="T9" fmla="*/ 3 h 66"/>
              <a:gd name="T10" fmla="*/ 9 w 66"/>
              <a:gd name="T11" fmla="*/ 9 h 66"/>
              <a:gd name="T12" fmla="*/ 0 w 66"/>
              <a:gd name="T13" fmla="*/ 30 h 66"/>
              <a:gd name="T14" fmla="*/ 3 w 66"/>
              <a:gd name="T15" fmla="*/ 41 h 66"/>
              <a:gd name="T16" fmla="*/ 9 w 66"/>
              <a:gd name="T17" fmla="*/ 51 h 66"/>
              <a:gd name="T18" fmla="*/ 19 w 66"/>
              <a:gd name="T19" fmla="*/ 57 h 66"/>
              <a:gd name="T20" fmla="*/ 41 w 66"/>
              <a:gd name="T21" fmla="*/ 57 h 66"/>
              <a:gd name="T22" fmla="*/ 61 w 66"/>
              <a:gd name="T23" fmla="*/ 64 h 66"/>
              <a:gd name="T24" fmla="*/ 65 w 66"/>
              <a:gd name="T25" fmla="*/ 61 h 66"/>
              <a:gd name="T26" fmla="*/ 47 w 66"/>
              <a:gd name="T27" fmla="*/ 47 h 66"/>
              <a:gd name="T28" fmla="*/ 47 w 66"/>
              <a:gd name="T29" fmla="*/ 47 h 66"/>
              <a:gd name="T30" fmla="*/ 30 w 66"/>
              <a:gd name="T31" fmla="*/ 54 h 66"/>
              <a:gd name="T32" fmla="*/ 21 w 66"/>
              <a:gd name="T33" fmla="*/ 52 h 66"/>
              <a:gd name="T34" fmla="*/ 13 w 66"/>
              <a:gd name="T35" fmla="*/ 47 h 66"/>
              <a:gd name="T36" fmla="*/ 8 w 66"/>
              <a:gd name="T37" fmla="*/ 39 h 66"/>
              <a:gd name="T38" fmla="*/ 6 w 66"/>
              <a:gd name="T39" fmla="*/ 30 h 66"/>
              <a:gd name="T40" fmla="*/ 13 w 66"/>
              <a:gd name="T41" fmla="*/ 13 h 66"/>
              <a:gd name="T42" fmla="*/ 39 w 66"/>
              <a:gd name="T43" fmla="*/ 8 h 66"/>
              <a:gd name="T44" fmla="*/ 47 w 66"/>
              <a:gd name="T45" fmla="*/ 13 h 66"/>
              <a:gd name="T46" fmla="*/ 52 w 66"/>
              <a:gd name="T47" fmla="*/ 21 h 66"/>
              <a:gd name="T48" fmla="*/ 52 w 66"/>
              <a:gd name="T49" fmla="*/ 39 h 66"/>
              <a:gd name="T50" fmla="*/ 23 w 66"/>
              <a:gd name="T51" fmla="*/ 12 h 66"/>
              <a:gd name="T52" fmla="*/ 19 w 66"/>
              <a:gd name="T53" fmla="*/ 14 h 66"/>
              <a:gd name="T54" fmla="*/ 16 w 66"/>
              <a:gd name="T55" fmla="*/ 16 h 66"/>
              <a:gd name="T56" fmla="*/ 14 w 66"/>
              <a:gd name="T57" fmla="*/ 19 h 66"/>
              <a:gd name="T58" fmla="*/ 13 w 66"/>
              <a:gd name="T59" fmla="*/ 25 h 66"/>
              <a:gd name="T60" fmla="*/ 17 w 66"/>
              <a:gd name="T61" fmla="*/ 21 h 66"/>
              <a:gd name="T62" fmla="*/ 19 w 66"/>
              <a:gd name="T63" fmla="*/ 19 h 66"/>
              <a:gd name="T64" fmla="*/ 24 w 66"/>
              <a:gd name="T65" fmla="*/ 15 h 66"/>
              <a:gd name="T66" fmla="*/ 23 w 66"/>
              <a:gd name="T67" fmla="*/ 12 h 66"/>
              <a:gd name="T68" fmla="*/ 48 w 66"/>
              <a:gd name="T69" fmla="*/ 28 h 66"/>
              <a:gd name="T70" fmla="*/ 45 w 66"/>
              <a:gd name="T71" fmla="*/ 36 h 66"/>
              <a:gd name="T72" fmla="*/ 41 w 66"/>
              <a:gd name="T73" fmla="*/ 41 h 66"/>
              <a:gd name="T74" fmla="*/ 30 w 66"/>
              <a:gd name="T75" fmla="*/ 46 h 66"/>
              <a:gd name="T76" fmla="*/ 30 w 66"/>
              <a:gd name="T77" fmla="*/ 49 h 66"/>
              <a:gd name="T78" fmla="*/ 44 w 66"/>
              <a:gd name="T79" fmla="*/ 44 h 66"/>
              <a:gd name="T80" fmla="*/ 48 w 66"/>
              <a:gd name="T81" fmla="*/ 37 h 66"/>
              <a:gd name="T82" fmla="*/ 48 w 66"/>
              <a:gd name="T83" fmla="*/ 28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6" h="66">
                <a:moveTo>
                  <a:pt x="65" y="61"/>
                </a:moveTo>
                <a:cubicBezTo>
                  <a:pt x="53" y="49"/>
                  <a:pt x="53" y="49"/>
                  <a:pt x="53" y="49"/>
                </a:cubicBezTo>
                <a:cubicBezTo>
                  <a:pt x="55" y="47"/>
                  <a:pt x="56" y="44"/>
                  <a:pt x="57" y="41"/>
                </a:cubicBezTo>
                <a:cubicBezTo>
                  <a:pt x="59" y="38"/>
                  <a:pt x="60" y="34"/>
                  <a:pt x="60" y="30"/>
                </a:cubicBezTo>
                <a:cubicBezTo>
                  <a:pt x="60" y="26"/>
                  <a:pt x="59" y="22"/>
                  <a:pt x="57" y="19"/>
                </a:cubicBezTo>
                <a:cubicBezTo>
                  <a:pt x="57" y="19"/>
                  <a:pt x="57" y="19"/>
                  <a:pt x="57" y="19"/>
                </a:cubicBezTo>
                <a:cubicBezTo>
                  <a:pt x="56" y="15"/>
                  <a:pt x="54" y="12"/>
                  <a:pt x="51" y="9"/>
                </a:cubicBezTo>
                <a:cubicBezTo>
                  <a:pt x="51" y="9"/>
                  <a:pt x="51" y="9"/>
                  <a:pt x="51" y="9"/>
                </a:cubicBezTo>
                <a:cubicBezTo>
                  <a:pt x="48" y="6"/>
                  <a:pt x="45" y="4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38" y="1"/>
                  <a:pt x="34" y="0"/>
                  <a:pt x="30" y="0"/>
                </a:cubicBezTo>
                <a:cubicBezTo>
                  <a:pt x="22" y="0"/>
                  <a:pt x="14" y="4"/>
                  <a:pt x="9" y="9"/>
                </a:cubicBezTo>
                <a:cubicBezTo>
                  <a:pt x="6" y="12"/>
                  <a:pt x="4" y="15"/>
                  <a:pt x="3" y="19"/>
                </a:cubicBezTo>
                <a:cubicBezTo>
                  <a:pt x="1" y="22"/>
                  <a:pt x="0" y="26"/>
                  <a:pt x="0" y="30"/>
                </a:cubicBezTo>
                <a:cubicBezTo>
                  <a:pt x="0" y="34"/>
                  <a:pt x="1" y="38"/>
                  <a:pt x="3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5"/>
                  <a:pt x="6" y="48"/>
                  <a:pt x="9" y="51"/>
                </a:cubicBezTo>
                <a:cubicBezTo>
                  <a:pt x="9" y="51"/>
                  <a:pt x="9" y="51"/>
                  <a:pt x="9" y="51"/>
                </a:cubicBezTo>
                <a:cubicBezTo>
                  <a:pt x="12" y="54"/>
                  <a:pt x="15" y="56"/>
                  <a:pt x="19" y="57"/>
                </a:cubicBezTo>
                <a:cubicBezTo>
                  <a:pt x="19" y="57"/>
                  <a:pt x="19" y="57"/>
                  <a:pt x="19" y="57"/>
                </a:cubicBezTo>
                <a:cubicBezTo>
                  <a:pt x="22" y="59"/>
                  <a:pt x="26" y="60"/>
                  <a:pt x="30" y="60"/>
                </a:cubicBezTo>
                <a:cubicBezTo>
                  <a:pt x="34" y="60"/>
                  <a:pt x="38" y="59"/>
                  <a:pt x="41" y="57"/>
                </a:cubicBezTo>
                <a:cubicBezTo>
                  <a:pt x="44" y="56"/>
                  <a:pt x="47" y="55"/>
                  <a:pt x="49" y="53"/>
                </a:cubicBezTo>
                <a:cubicBezTo>
                  <a:pt x="61" y="64"/>
                  <a:pt x="61" y="64"/>
                  <a:pt x="61" y="64"/>
                </a:cubicBezTo>
                <a:cubicBezTo>
                  <a:pt x="62" y="66"/>
                  <a:pt x="63" y="66"/>
                  <a:pt x="65" y="64"/>
                </a:cubicBezTo>
                <a:cubicBezTo>
                  <a:pt x="66" y="63"/>
                  <a:pt x="66" y="62"/>
                  <a:pt x="65" y="61"/>
                </a:cubicBezTo>
                <a:close/>
                <a:moveTo>
                  <a:pt x="47" y="47"/>
                </a:moveTo>
                <a:cubicBezTo>
                  <a:pt x="47" y="47"/>
                  <a:pt x="47" y="47"/>
                  <a:pt x="47" y="47"/>
                </a:cubicBezTo>
                <a:cubicBezTo>
                  <a:pt x="47" y="47"/>
                  <a:pt x="47" y="47"/>
                  <a:pt x="47" y="47"/>
                </a:cubicBezTo>
                <a:cubicBezTo>
                  <a:pt x="47" y="47"/>
                  <a:pt x="47" y="47"/>
                  <a:pt x="47" y="47"/>
                </a:cubicBezTo>
                <a:cubicBezTo>
                  <a:pt x="45" y="49"/>
                  <a:pt x="42" y="51"/>
                  <a:pt x="39" y="52"/>
                </a:cubicBezTo>
                <a:cubicBezTo>
                  <a:pt x="36" y="53"/>
                  <a:pt x="33" y="54"/>
                  <a:pt x="30" y="54"/>
                </a:cubicBezTo>
                <a:cubicBezTo>
                  <a:pt x="27" y="54"/>
                  <a:pt x="24" y="53"/>
                  <a:pt x="21" y="52"/>
                </a:cubicBezTo>
                <a:cubicBezTo>
                  <a:pt x="21" y="52"/>
                  <a:pt x="21" y="52"/>
                  <a:pt x="21" y="52"/>
                </a:cubicBezTo>
                <a:cubicBezTo>
                  <a:pt x="18" y="51"/>
                  <a:pt x="15" y="49"/>
                  <a:pt x="13" y="47"/>
                </a:cubicBezTo>
                <a:cubicBezTo>
                  <a:pt x="13" y="47"/>
                  <a:pt x="13" y="47"/>
                  <a:pt x="13" y="47"/>
                </a:cubicBezTo>
                <a:cubicBezTo>
                  <a:pt x="13" y="47"/>
                  <a:pt x="13" y="47"/>
                  <a:pt x="13" y="47"/>
                </a:cubicBezTo>
                <a:cubicBezTo>
                  <a:pt x="11" y="45"/>
                  <a:pt x="9" y="42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6" y="36"/>
                  <a:pt x="6" y="33"/>
                  <a:pt x="6" y="30"/>
                </a:cubicBezTo>
                <a:cubicBezTo>
                  <a:pt x="6" y="27"/>
                  <a:pt x="6" y="24"/>
                  <a:pt x="8" y="21"/>
                </a:cubicBezTo>
                <a:cubicBezTo>
                  <a:pt x="9" y="18"/>
                  <a:pt x="11" y="15"/>
                  <a:pt x="13" y="13"/>
                </a:cubicBezTo>
                <a:cubicBezTo>
                  <a:pt x="17" y="8"/>
                  <a:pt x="23" y="6"/>
                  <a:pt x="30" y="6"/>
                </a:cubicBezTo>
                <a:cubicBezTo>
                  <a:pt x="33" y="6"/>
                  <a:pt x="36" y="6"/>
                  <a:pt x="39" y="8"/>
                </a:cubicBezTo>
                <a:cubicBezTo>
                  <a:pt x="42" y="9"/>
                  <a:pt x="45" y="11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9" y="15"/>
                  <a:pt x="51" y="18"/>
                  <a:pt x="52" y="21"/>
                </a:cubicBezTo>
                <a:cubicBezTo>
                  <a:pt x="52" y="21"/>
                  <a:pt x="52" y="21"/>
                  <a:pt x="52" y="21"/>
                </a:cubicBezTo>
                <a:cubicBezTo>
                  <a:pt x="54" y="24"/>
                  <a:pt x="54" y="27"/>
                  <a:pt x="54" y="30"/>
                </a:cubicBezTo>
                <a:cubicBezTo>
                  <a:pt x="54" y="33"/>
                  <a:pt x="54" y="36"/>
                  <a:pt x="52" y="39"/>
                </a:cubicBezTo>
                <a:cubicBezTo>
                  <a:pt x="51" y="42"/>
                  <a:pt x="49" y="45"/>
                  <a:pt x="47" y="47"/>
                </a:cubicBezTo>
                <a:close/>
                <a:moveTo>
                  <a:pt x="23" y="12"/>
                </a:moveTo>
                <a:cubicBezTo>
                  <a:pt x="23" y="12"/>
                  <a:pt x="23" y="12"/>
                  <a:pt x="23" y="12"/>
                </a:cubicBezTo>
                <a:cubicBezTo>
                  <a:pt x="21" y="13"/>
                  <a:pt x="20" y="13"/>
                  <a:pt x="19" y="14"/>
                </a:cubicBezTo>
                <a:cubicBezTo>
                  <a:pt x="18" y="15"/>
                  <a:pt x="17" y="16"/>
                  <a:pt x="16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7"/>
                  <a:pt x="15" y="18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3" y="20"/>
                  <a:pt x="13" y="21"/>
                  <a:pt x="12" y="22"/>
                </a:cubicBezTo>
                <a:cubicBezTo>
                  <a:pt x="12" y="23"/>
                  <a:pt x="12" y="24"/>
                  <a:pt x="13" y="25"/>
                </a:cubicBezTo>
                <a:cubicBezTo>
                  <a:pt x="14" y="25"/>
                  <a:pt x="15" y="25"/>
                  <a:pt x="15" y="24"/>
                </a:cubicBezTo>
                <a:cubicBezTo>
                  <a:pt x="16" y="23"/>
                  <a:pt x="16" y="22"/>
                  <a:pt x="17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17" y="20"/>
                  <a:pt x="18" y="19"/>
                  <a:pt x="19" y="19"/>
                </a:cubicBezTo>
                <a:cubicBezTo>
                  <a:pt x="19" y="18"/>
                  <a:pt x="20" y="17"/>
                  <a:pt x="21" y="17"/>
                </a:cubicBezTo>
                <a:cubicBezTo>
                  <a:pt x="22" y="16"/>
                  <a:pt x="23" y="16"/>
                  <a:pt x="24" y="15"/>
                </a:cubicBezTo>
                <a:cubicBezTo>
                  <a:pt x="25" y="15"/>
                  <a:pt x="25" y="14"/>
                  <a:pt x="25" y="13"/>
                </a:cubicBezTo>
                <a:cubicBezTo>
                  <a:pt x="24" y="12"/>
                  <a:pt x="23" y="12"/>
                  <a:pt x="23" y="12"/>
                </a:cubicBezTo>
                <a:close/>
                <a:moveTo>
                  <a:pt x="48" y="28"/>
                </a:moveTo>
                <a:cubicBezTo>
                  <a:pt x="48" y="28"/>
                  <a:pt x="48" y="28"/>
                  <a:pt x="48" y="28"/>
                </a:cubicBezTo>
                <a:cubicBezTo>
                  <a:pt x="47" y="28"/>
                  <a:pt x="46" y="29"/>
                  <a:pt x="46" y="30"/>
                </a:cubicBezTo>
                <a:cubicBezTo>
                  <a:pt x="46" y="32"/>
                  <a:pt x="46" y="34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4" y="38"/>
                  <a:pt x="43" y="40"/>
                  <a:pt x="41" y="41"/>
                </a:cubicBezTo>
                <a:cubicBezTo>
                  <a:pt x="40" y="43"/>
                  <a:pt x="38" y="44"/>
                  <a:pt x="36" y="45"/>
                </a:cubicBezTo>
                <a:cubicBezTo>
                  <a:pt x="34" y="45"/>
                  <a:pt x="32" y="46"/>
                  <a:pt x="30" y="46"/>
                </a:cubicBezTo>
                <a:cubicBezTo>
                  <a:pt x="29" y="46"/>
                  <a:pt x="28" y="47"/>
                  <a:pt x="28" y="47"/>
                </a:cubicBezTo>
                <a:cubicBezTo>
                  <a:pt x="28" y="48"/>
                  <a:pt x="29" y="49"/>
                  <a:pt x="30" y="49"/>
                </a:cubicBezTo>
                <a:cubicBezTo>
                  <a:pt x="33" y="49"/>
                  <a:pt x="35" y="49"/>
                  <a:pt x="37" y="48"/>
                </a:cubicBezTo>
                <a:cubicBezTo>
                  <a:pt x="40" y="47"/>
                  <a:pt x="42" y="45"/>
                  <a:pt x="44" y="44"/>
                </a:cubicBezTo>
                <a:cubicBezTo>
                  <a:pt x="45" y="42"/>
                  <a:pt x="47" y="40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9" y="35"/>
                  <a:pt x="49" y="32"/>
                  <a:pt x="49" y="30"/>
                </a:cubicBezTo>
                <a:cubicBezTo>
                  <a:pt x="49" y="29"/>
                  <a:pt x="48" y="28"/>
                  <a:pt x="48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Freeform 118"/>
          <p:cNvSpPr>
            <a:spLocks noEditPoints="1"/>
          </p:cNvSpPr>
          <p:nvPr/>
        </p:nvSpPr>
        <p:spPr bwMode="auto">
          <a:xfrm>
            <a:off x="3206750" y="1351628"/>
            <a:ext cx="284163" cy="320675"/>
          </a:xfrm>
          <a:custGeom>
            <a:avLst/>
            <a:gdLst>
              <a:gd name="T0" fmla="*/ 7 w 62"/>
              <a:gd name="T1" fmla="*/ 0 h 70"/>
              <a:gd name="T2" fmla="*/ 39 w 62"/>
              <a:gd name="T3" fmla="*/ 0 h 70"/>
              <a:gd name="T4" fmla="*/ 41 w 62"/>
              <a:gd name="T5" fmla="*/ 0 h 70"/>
              <a:gd name="T6" fmla="*/ 61 w 62"/>
              <a:gd name="T7" fmla="*/ 20 h 70"/>
              <a:gd name="T8" fmla="*/ 62 w 62"/>
              <a:gd name="T9" fmla="*/ 22 h 70"/>
              <a:gd name="T10" fmla="*/ 62 w 62"/>
              <a:gd name="T11" fmla="*/ 22 h 70"/>
              <a:gd name="T12" fmla="*/ 62 w 62"/>
              <a:gd name="T13" fmla="*/ 63 h 70"/>
              <a:gd name="T14" fmla="*/ 60 w 62"/>
              <a:gd name="T15" fmla="*/ 68 h 70"/>
              <a:gd name="T16" fmla="*/ 60 w 62"/>
              <a:gd name="T17" fmla="*/ 68 h 70"/>
              <a:gd name="T18" fmla="*/ 59 w 62"/>
              <a:gd name="T19" fmla="*/ 68 h 70"/>
              <a:gd name="T20" fmla="*/ 54 w 62"/>
              <a:gd name="T21" fmla="*/ 70 h 70"/>
              <a:gd name="T22" fmla="*/ 7 w 62"/>
              <a:gd name="T23" fmla="*/ 70 h 70"/>
              <a:gd name="T24" fmla="*/ 2 w 62"/>
              <a:gd name="T25" fmla="*/ 68 h 70"/>
              <a:gd name="T26" fmla="*/ 2 w 62"/>
              <a:gd name="T27" fmla="*/ 68 h 70"/>
              <a:gd name="T28" fmla="*/ 0 w 62"/>
              <a:gd name="T29" fmla="*/ 63 h 70"/>
              <a:gd name="T30" fmla="*/ 0 w 62"/>
              <a:gd name="T31" fmla="*/ 7 h 70"/>
              <a:gd name="T32" fmla="*/ 2 w 62"/>
              <a:gd name="T33" fmla="*/ 2 h 70"/>
              <a:gd name="T34" fmla="*/ 7 w 62"/>
              <a:gd name="T35" fmla="*/ 0 h 70"/>
              <a:gd name="T36" fmla="*/ 56 w 62"/>
              <a:gd name="T37" fmla="*/ 24 h 70"/>
              <a:gd name="T38" fmla="*/ 56 w 62"/>
              <a:gd name="T39" fmla="*/ 24 h 70"/>
              <a:gd name="T40" fmla="*/ 44 w 62"/>
              <a:gd name="T41" fmla="*/ 24 h 70"/>
              <a:gd name="T42" fmla="*/ 39 w 62"/>
              <a:gd name="T43" fmla="*/ 22 h 70"/>
              <a:gd name="T44" fmla="*/ 39 w 62"/>
              <a:gd name="T45" fmla="*/ 22 h 70"/>
              <a:gd name="T46" fmla="*/ 38 w 62"/>
              <a:gd name="T47" fmla="*/ 17 h 70"/>
              <a:gd name="T48" fmla="*/ 38 w 62"/>
              <a:gd name="T49" fmla="*/ 5 h 70"/>
              <a:gd name="T50" fmla="*/ 7 w 62"/>
              <a:gd name="T51" fmla="*/ 5 h 70"/>
              <a:gd name="T52" fmla="*/ 6 w 62"/>
              <a:gd name="T53" fmla="*/ 6 h 70"/>
              <a:gd name="T54" fmla="*/ 5 w 62"/>
              <a:gd name="T55" fmla="*/ 7 h 70"/>
              <a:gd name="T56" fmla="*/ 5 w 62"/>
              <a:gd name="T57" fmla="*/ 63 h 70"/>
              <a:gd name="T58" fmla="*/ 6 w 62"/>
              <a:gd name="T59" fmla="*/ 64 h 70"/>
              <a:gd name="T60" fmla="*/ 6 w 62"/>
              <a:gd name="T61" fmla="*/ 64 h 70"/>
              <a:gd name="T62" fmla="*/ 7 w 62"/>
              <a:gd name="T63" fmla="*/ 65 h 70"/>
              <a:gd name="T64" fmla="*/ 54 w 62"/>
              <a:gd name="T65" fmla="*/ 65 h 70"/>
              <a:gd name="T66" fmla="*/ 56 w 62"/>
              <a:gd name="T67" fmla="*/ 64 h 70"/>
              <a:gd name="T68" fmla="*/ 56 w 62"/>
              <a:gd name="T69" fmla="*/ 64 h 70"/>
              <a:gd name="T70" fmla="*/ 56 w 62"/>
              <a:gd name="T71" fmla="*/ 63 h 70"/>
              <a:gd name="T72" fmla="*/ 56 w 62"/>
              <a:gd name="T73" fmla="*/ 24 h 70"/>
              <a:gd name="T74" fmla="*/ 53 w 62"/>
              <a:gd name="T75" fmla="*/ 20 h 70"/>
              <a:gd name="T76" fmla="*/ 53 w 62"/>
              <a:gd name="T77" fmla="*/ 20 h 70"/>
              <a:gd name="T78" fmla="*/ 41 w 62"/>
              <a:gd name="T79" fmla="*/ 8 h 70"/>
              <a:gd name="T80" fmla="*/ 41 w 62"/>
              <a:gd name="T81" fmla="*/ 17 h 70"/>
              <a:gd name="T82" fmla="*/ 42 w 62"/>
              <a:gd name="T83" fmla="*/ 19 h 70"/>
              <a:gd name="T84" fmla="*/ 42 w 62"/>
              <a:gd name="T85" fmla="*/ 19 h 70"/>
              <a:gd name="T86" fmla="*/ 44 w 62"/>
              <a:gd name="T87" fmla="*/ 20 h 70"/>
              <a:gd name="T88" fmla="*/ 53 w 62"/>
              <a:gd name="T89" fmla="*/ 2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2" h="70">
                <a:moveTo>
                  <a:pt x="7" y="0"/>
                </a:move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1" y="0"/>
                  <a:pt x="41" y="0"/>
                </a:cubicBezTo>
                <a:cubicBezTo>
                  <a:pt x="61" y="20"/>
                  <a:pt x="61" y="20"/>
                  <a:pt x="61" y="20"/>
                </a:cubicBezTo>
                <a:cubicBezTo>
                  <a:pt x="61" y="21"/>
                  <a:pt x="62" y="21"/>
                  <a:pt x="62" y="22"/>
                </a:cubicBezTo>
                <a:cubicBezTo>
                  <a:pt x="62" y="22"/>
                  <a:pt x="62" y="22"/>
                  <a:pt x="62" y="22"/>
                </a:cubicBezTo>
                <a:cubicBezTo>
                  <a:pt x="62" y="63"/>
                  <a:pt x="62" y="63"/>
                  <a:pt x="62" y="63"/>
                </a:cubicBezTo>
                <a:cubicBezTo>
                  <a:pt x="62" y="65"/>
                  <a:pt x="61" y="67"/>
                  <a:pt x="60" y="68"/>
                </a:cubicBezTo>
                <a:cubicBezTo>
                  <a:pt x="60" y="68"/>
                  <a:pt x="60" y="68"/>
                  <a:pt x="60" y="68"/>
                </a:cubicBezTo>
                <a:cubicBezTo>
                  <a:pt x="59" y="68"/>
                  <a:pt x="59" y="68"/>
                  <a:pt x="59" y="68"/>
                </a:cubicBezTo>
                <a:cubicBezTo>
                  <a:pt x="58" y="69"/>
                  <a:pt x="56" y="70"/>
                  <a:pt x="54" y="70"/>
                </a:cubicBezTo>
                <a:cubicBezTo>
                  <a:pt x="7" y="70"/>
                  <a:pt x="7" y="70"/>
                  <a:pt x="7" y="70"/>
                </a:cubicBezTo>
                <a:cubicBezTo>
                  <a:pt x="5" y="70"/>
                  <a:pt x="3" y="69"/>
                  <a:pt x="2" y="68"/>
                </a:cubicBezTo>
                <a:cubicBezTo>
                  <a:pt x="2" y="68"/>
                  <a:pt x="2" y="68"/>
                  <a:pt x="2" y="68"/>
                </a:cubicBezTo>
                <a:cubicBezTo>
                  <a:pt x="1" y="67"/>
                  <a:pt x="0" y="65"/>
                  <a:pt x="0" y="63"/>
                </a:cubicBezTo>
                <a:cubicBezTo>
                  <a:pt x="0" y="7"/>
                  <a:pt x="0" y="7"/>
                  <a:pt x="0" y="7"/>
                </a:cubicBezTo>
                <a:cubicBezTo>
                  <a:pt x="0" y="5"/>
                  <a:pt x="1" y="3"/>
                  <a:pt x="2" y="2"/>
                </a:cubicBezTo>
                <a:cubicBezTo>
                  <a:pt x="3" y="0"/>
                  <a:pt x="5" y="0"/>
                  <a:pt x="7" y="0"/>
                </a:cubicBezTo>
                <a:close/>
                <a:moveTo>
                  <a:pt x="56" y="24"/>
                </a:moveTo>
                <a:cubicBezTo>
                  <a:pt x="56" y="24"/>
                  <a:pt x="56" y="24"/>
                  <a:pt x="56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2" y="24"/>
                  <a:pt x="41" y="23"/>
                  <a:pt x="39" y="22"/>
                </a:cubicBezTo>
                <a:cubicBezTo>
                  <a:pt x="39" y="22"/>
                  <a:pt x="39" y="22"/>
                  <a:pt x="39" y="22"/>
                </a:cubicBezTo>
                <a:cubicBezTo>
                  <a:pt x="38" y="21"/>
                  <a:pt x="38" y="19"/>
                  <a:pt x="38" y="17"/>
                </a:cubicBezTo>
                <a:cubicBezTo>
                  <a:pt x="38" y="5"/>
                  <a:pt x="38" y="5"/>
                  <a:pt x="38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6" y="5"/>
                  <a:pt x="6" y="6"/>
                </a:cubicBezTo>
                <a:cubicBezTo>
                  <a:pt x="5" y="6"/>
                  <a:pt x="5" y="6"/>
                  <a:pt x="5" y="7"/>
                </a:cubicBez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4"/>
                  <a:pt x="6" y="64"/>
                </a:cubicBezTo>
                <a:cubicBezTo>
                  <a:pt x="6" y="64"/>
                  <a:pt x="6" y="64"/>
                  <a:pt x="6" y="64"/>
                </a:cubicBezTo>
                <a:cubicBezTo>
                  <a:pt x="6" y="65"/>
                  <a:pt x="7" y="65"/>
                  <a:pt x="7" y="65"/>
                </a:cubicBezTo>
                <a:cubicBezTo>
                  <a:pt x="54" y="65"/>
                  <a:pt x="54" y="65"/>
                  <a:pt x="54" y="65"/>
                </a:cubicBezTo>
                <a:cubicBezTo>
                  <a:pt x="55" y="65"/>
                  <a:pt x="55" y="65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6" y="63"/>
                  <a:pt x="56" y="63"/>
                </a:cubicBezTo>
                <a:cubicBezTo>
                  <a:pt x="56" y="24"/>
                  <a:pt x="56" y="24"/>
                  <a:pt x="56" y="24"/>
                </a:cubicBezTo>
                <a:close/>
                <a:moveTo>
                  <a:pt x="53" y="20"/>
                </a:moveTo>
                <a:cubicBezTo>
                  <a:pt x="53" y="20"/>
                  <a:pt x="53" y="20"/>
                  <a:pt x="53" y="20"/>
                </a:cubicBezTo>
                <a:cubicBezTo>
                  <a:pt x="41" y="8"/>
                  <a:pt x="41" y="8"/>
                  <a:pt x="41" y="8"/>
                </a:cubicBezTo>
                <a:cubicBezTo>
                  <a:pt x="41" y="17"/>
                  <a:pt x="41" y="17"/>
                  <a:pt x="41" y="17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20"/>
                  <a:pt x="43" y="20"/>
                  <a:pt x="44" y="20"/>
                </a:cubicBezTo>
                <a:cubicBezTo>
                  <a:pt x="53" y="20"/>
                  <a:pt x="53" y="20"/>
                  <a:pt x="53" y="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119"/>
          <p:cNvSpPr>
            <a:spLocks noEditPoints="1"/>
          </p:cNvSpPr>
          <p:nvPr/>
        </p:nvSpPr>
        <p:spPr bwMode="auto">
          <a:xfrm>
            <a:off x="4330700" y="4011649"/>
            <a:ext cx="285750" cy="320675"/>
          </a:xfrm>
          <a:custGeom>
            <a:avLst/>
            <a:gdLst>
              <a:gd name="T0" fmla="*/ 24 w 62"/>
              <a:gd name="T1" fmla="*/ 37 h 70"/>
              <a:gd name="T2" fmla="*/ 13 w 62"/>
              <a:gd name="T3" fmla="*/ 39 h 70"/>
              <a:gd name="T4" fmla="*/ 21 w 62"/>
              <a:gd name="T5" fmla="*/ 41 h 70"/>
              <a:gd name="T6" fmla="*/ 13 w 62"/>
              <a:gd name="T7" fmla="*/ 54 h 70"/>
              <a:gd name="T8" fmla="*/ 24 w 62"/>
              <a:gd name="T9" fmla="*/ 56 h 70"/>
              <a:gd name="T10" fmla="*/ 24 w 62"/>
              <a:gd name="T11" fmla="*/ 53 h 70"/>
              <a:gd name="T12" fmla="*/ 26 w 62"/>
              <a:gd name="T13" fmla="*/ 40 h 70"/>
              <a:gd name="T14" fmla="*/ 61 w 62"/>
              <a:gd name="T15" fmla="*/ 20 h 70"/>
              <a:gd name="T16" fmla="*/ 41 w 62"/>
              <a:gd name="T17" fmla="*/ 0 h 70"/>
              <a:gd name="T18" fmla="*/ 7 w 62"/>
              <a:gd name="T19" fmla="*/ 0 h 70"/>
              <a:gd name="T20" fmla="*/ 0 w 62"/>
              <a:gd name="T21" fmla="*/ 7 h 70"/>
              <a:gd name="T22" fmla="*/ 2 w 62"/>
              <a:gd name="T23" fmla="*/ 68 h 70"/>
              <a:gd name="T24" fmla="*/ 2 w 62"/>
              <a:gd name="T25" fmla="*/ 68 h 70"/>
              <a:gd name="T26" fmla="*/ 55 w 62"/>
              <a:gd name="T27" fmla="*/ 70 h 70"/>
              <a:gd name="T28" fmla="*/ 60 w 62"/>
              <a:gd name="T29" fmla="*/ 68 h 70"/>
              <a:gd name="T30" fmla="*/ 62 w 62"/>
              <a:gd name="T31" fmla="*/ 22 h 70"/>
              <a:gd name="T32" fmla="*/ 41 w 62"/>
              <a:gd name="T33" fmla="*/ 8 h 70"/>
              <a:gd name="T34" fmla="*/ 54 w 62"/>
              <a:gd name="T35" fmla="*/ 20 h 70"/>
              <a:gd name="T36" fmla="*/ 42 w 62"/>
              <a:gd name="T37" fmla="*/ 19 h 70"/>
              <a:gd name="T38" fmla="*/ 41 w 62"/>
              <a:gd name="T39" fmla="*/ 17 h 70"/>
              <a:gd name="T40" fmla="*/ 56 w 62"/>
              <a:gd name="T41" fmla="*/ 63 h 70"/>
              <a:gd name="T42" fmla="*/ 56 w 62"/>
              <a:gd name="T43" fmla="*/ 64 h 70"/>
              <a:gd name="T44" fmla="*/ 55 w 62"/>
              <a:gd name="T45" fmla="*/ 65 h 70"/>
              <a:gd name="T46" fmla="*/ 6 w 62"/>
              <a:gd name="T47" fmla="*/ 64 h 70"/>
              <a:gd name="T48" fmla="*/ 5 w 62"/>
              <a:gd name="T49" fmla="*/ 7 h 70"/>
              <a:gd name="T50" fmla="*/ 7 w 62"/>
              <a:gd name="T51" fmla="*/ 5 h 70"/>
              <a:gd name="T52" fmla="*/ 38 w 62"/>
              <a:gd name="T53" fmla="*/ 17 h 70"/>
              <a:gd name="T54" fmla="*/ 40 w 62"/>
              <a:gd name="T55" fmla="*/ 22 h 70"/>
              <a:gd name="T56" fmla="*/ 56 w 62"/>
              <a:gd name="T57" fmla="*/ 24 h 70"/>
              <a:gd name="T58" fmla="*/ 20 w 62"/>
              <a:gd name="T59" fmla="*/ 14 h 70"/>
              <a:gd name="T60" fmla="*/ 18 w 62"/>
              <a:gd name="T61" fmla="*/ 15 h 70"/>
              <a:gd name="T62" fmla="*/ 14 w 62"/>
              <a:gd name="T63" fmla="*/ 32 h 70"/>
              <a:gd name="T64" fmla="*/ 17 w 62"/>
              <a:gd name="T65" fmla="*/ 29 h 70"/>
              <a:gd name="T66" fmla="*/ 23 w 62"/>
              <a:gd name="T67" fmla="*/ 31 h 70"/>
              <a:gd name="T68" fmla="*/ 26 w 62"/>
              <a:gd name="T69" fmla="*/ 30 h 70"/>
              <a:gd name="T70" fmla="*/ 20 w 62"/>
              <a:gd name="T71" fmla="*/ 14 h 70"/>
              <a:gd name="T72" fmla="*/ 18 w 62"/>
              <a:gd name="T73" fmla="*/ 25 h 70"/>
              <a:gd name="T74" fmla="*/ 21 w 62"/>
              <a:gd name="T75" fmla="*/ 25 h 70"/>
              <a:gd name="T76" fmla="*/ 43 w 62"/>
              <a:gd name="T77" fmla="*/ 30 h 70"/>
              <a:gd name="T78" fmla="*/ 41 w 62"/>
              <a:gd name="T79" fmla="*/ 28 h 70"/>
              <a:gd name="T80" fmla="*/ 39 w 62"/>
              <a:gd name="T81" fmla="*/ 40 h 70"/>
              <a:gd name="T82" fmla="*/ 34 w 62"/>
              <a:gd name="T83" fmla="*/ 37 h 70"/>
              <a:gd name="T84" fmla="*/ 40 w 62"/>
              <a:gd name="T85" fmla="*/ 45 h 70"/>
              <a:gd name="T86" fmla="*/ 42 w 62"/>
              <a:gd name="T87" fmla="*/ 45 h 70"/>
              <a:gd name="T88" fmla="*/ 49 w 62"/>
              <a:gd name="T89" fmla="*/ 39 h 70"/>
              <a:gd name="T90" fmla="*/ 46 w 62"/>
              <a:gd name="T91" fmla="*/ 37 h 70"/>
              <a:gd name="T92" fmla="*/ 43 w 62"/>
              <a:gd name="T93" fmla="*/ 3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2" h="70">
                <a:moveTo>
                  <a:pt x="26" y="39"/>
                </a:moveTo>
                <a:cubicBezTo>
                  <a:pt x="26" y="38"/>
                  <a:pt x="25" y="37"/>
                  <a:pt x="24" y="37"/>
                </a:cubicBezTo>
                <a:cubicBezTo>
                  <a:pt x="15" y="37"/>
                  <a:pt x="15" y="37"/>
                  <a:pt x="15" y="37"/>
                </a:cubicBezTo>
                <a:cubicBezTo>
                  <a:pt x="14" y="37"/>
                  <a:pt x="13" y="38"/>
                  <a:pt x="13" y="39"/>
                </a:cubicBezTo>
                <a:cubicBezTo>
                  <a:pt x="13" y="40"/>
                  <a:pt x="14" y="41"/>
                  <a:pt x="15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14" y="53"/>
                  <a:pt x="14" y="53"/>
                  <a:pt x="14" y="53"/>
                </a:cubicBezTo>
                <a:cubicBezTo>
                  <a:pt x="14" y="53"/>
                  <a:pt x="13" y="54"/>
                  <a:pt x="13" y="54"/>
                </a:cubicBezTo>
                <a:cubicBezTo>
                  <a:pt x="13" y="55"/>
                  <a:pt x="14" y="56"/>
                  <a:pt x="15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25" y="56"/>
                  <a:pt x="26" y="55"/>
                  <a:pt x="26" y="54"/>
                </a:cubicBezTo>
                <a:cubicBezTo>
                  <a:pt x="26" y="53"/>
                  <a:pt x="25" y="53"/>
                  <a:pt x="24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40"/>
                  <a:pt x="26" y="40"/>
                  <a:pt x="26" y="39"/>
                </a:cubicBezTo>
                <a:close/>
                <a:moveTo>
                  <a:pt x="61" y="20"/>
                </a:moveTo>
                <a:cubicBezTo>
                  <a:pt x="61" y="20"/>
                  <a:pt x="61" y="20"/>
                  <a:pt x="61" y="20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0"/>
                  <a:pt x="40" y="0"/>
                  <a:pt x="39" y="0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3" y="0"/>
                  <a:pt x="2" y="2"/>
                </a:cubicBezTo>
                <a:cubicBezTo>
                  <a:pt x="1" y="3"/>
                  <a:pt x="0" y="5"/>
                  <a:pt x="0" y="7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1" y="67"/>
                  <a:pt x="2" y="68"/>
                </a:cubicBez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cubicBezTo>
                  <a:pt x="3" y="69"/>
                  <a:pt x="5" y="70"/>
                  <a:pt x="7" y="70"/>
                </a:cubicBezTo>
                <a:cubicBezTo>
                  <a:pt x="55" y="70"/>
                  <a:pt x="55" y="70"/>
                  <a:pt x="55" y="70"/>
                </a:cubicBezTo>
                <a:cubicBezTo>
                  <a:pt x="56" y="70"/>
                  <a:pt x="58" y="70"/>
                  <a:pt x="60" y="68"/>
                </a:cubicBezTo>
                <a:cubicBezTo>
                  <a:pt x="60" y="68"/>
                  <a:pt x="60" y="68"/>
                  <a:pt x="60" y="68"/>
                </a:cubicBezTo>
                <a:cubicBezTo>
                  <a:pt x="61" y="67"/>
                  <a:pt x="62" y="65"/>
                  <a:pt x="62" y="63"/>
                </a:cubicBezTo>
                <a:cubicBezTo>
                  <a:pt x="62" y="22"/>
                  <a:pt x="62" y="22"/>
                  <a:pt x="62" y="22"/>
                </a:cubicBezTo>
                <a:cubicBezTo>
                  <a:pt x="62" y="21"/>
                  <a:pt x="62" y="21"/>
                  <a:pt x="61" y="20"/>
                </a:cubicBezTo>
                <a:close/>
                <a:moveTo>
                  <a:pt x="41" y="8"/>
                </a:moveTo>
                <a:cubicBezTo>
                  <a:pt x="41" y="8"/>
                  <a:pt x="41" y="8"/>
                  <a:pt x="41" y="8"/>
                </a:cubicBezTo>
                <a:cubicBezTo>
                  <a:pt x="54" y="20"/>
                  <a:pt x="54" y="20"/>
                  <a:pt x="54" y="20"/>
                </a:cubicBezTo>
                <a:cubicBezTo>
                  <a:pt x="44" y="20"/>
                  <a:pt x="44" y="20"/>
                  <a:pt x="44" y="20"/>
                </a:cubicBezTo>
                <a:cubicBezTo>
                  <a:pt x="43" y="20"/>
                  <a:pt x="42" y="20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1" y="19"/>
                  <a:pt x="41" y="18"/>
                  <a:pt x="41" y="17"/>
                </a:cubicBezTo>
                <a:cubicBezTo>
                  <a:pt x="41" y="8"/>
                  <a:pt x="41" y="8"/>
                  <a:pt x="41" y="8"/>
                </a:cubicBezTo>
                <a:close/>
                <a:moveTo>
                  <a:pt x="56" y="63"/>
                </a:moveTo>
                <a:cubicBezTo>
                  <a:pt x="56" y="63"/>
                  <a:pt x="56" y="63"/>
                  <a:pt x="56" y="63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5" y="65"/>
                  <a:pt x="55" y="65"/>
                  <a:pt x="55" y="65"/>
                </a:cubicBezTo>
                <a:cubicBezTo>
                  <a:pt x="7" y="65"/>
                  <a:pt x="7" y="65"/>
                  <a:pt x="7" y="65"/>
                </a:cubicBezTo>
                <a:cubicBezTo>
                  <a:pt x="7" y="65"/>
                  <a:pt x="6" y="65"/>
                  <a:pt x="6" y="64"/>
                </a:cubicBezTo>
                <a:cubicBezTo>
                  <a:pt x="6" y="64"/>
                  <a:pt x="5" y="64"/>
                  <a:pt x="5" y="63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6" y="6"/>
                  <a:pt x="6" y="6"/>
                </a:cubicBezTo>
                <a:cubicBezTo>
                  <a:pt x="6" y="5"/>
                  <a:pt x="7" y="5"/>
                  <a:pt x="7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17"/>
                  <a:pt x="38" y="17"/>
                  <a:pt x="38" y="17"/>
                </a:cubicBezTo>
                <a:cubicBezTo>
                  <a:pt x="38" y="19"/>
                  <a:pt x="38" y="21"/>
                  <a:pt x="40" y="22"/>
                </a:cubicBezTo>
                <a:cubicBezTo>
                  <a:pt x="40" y="22"/>
                  <a:pt x="40" y="22"/>
                  <a:pt x="40" y="22"/>
                </a:cubicBezTo>
                <a:cubicBezTo>
                  <a:pt x="41" y="23"/>
                  <a:pt x="42" y="24"/>
                  <a:pt x="44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63"/>
                  <a:pt x="56" y="63"/>
                  <a:pt x="56" y="63"/>
                </a:cubicBezTo>
                <a:close/>
                <a:moveTo>
                  <a:pt x="20" y="14"/>
                </a:moveTo>
                <a:cubicBezTo>
                  <a:pt x="20" y="14"/>
                  <a:pt x="20" y="14"/>
                  <a:pt x="20" y="14"/>
                </a:cubicBezTo>
                <a:cubicBezTo>
                  <a:pt x="19" y="14"/>
                  <a:pt x="18" y="14"/>
                  <a:pt x="18" y="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1"/>
                  <a:pt x="13" y="32"/>
                  <a:pt x="14" y="32"/>
                </a:cubicBezTo>
                <a:cubicBezTo>
                  <a:pt x="15" y="33"/>
                  <a:pt x="16" y="32"/>
                  <a:pt x="16" y="31"/>
                </a:cubicBezTo>
                <a:cubicBezTo>
                  <a:pt x="17" y="29"/>
                  <a:pt x="17" y="29"/>
                  <a:pt x="17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23" y="31"/>
                  <a:pt x="23" y="31"/>
                  <a:pt x="23" y="31"/>
                </a:cubicBezTo>
                <a:cubicBezTo>
                  <a:pt x="24" y="32"/>
                  <a:pt x="25" y="33"/>
                  <a:pt x="25" y="32"/>
                </a:cubicBezTo>
                <a:cubicBezTo>
                  <a:pt x="26" y="32"/>
                  <a:pt x="27" y="31"/>
                  <a:pt x="26" y="30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4"/>
                  <a:pt x="20" y="14"/>
                </a:cubicBezTo>
                <a:close/>
                <a:moveTo>
                  <a:pt x="18" y="25"/>
                </a:moveTo>
                <a:cubicBezTo>
                  <a:pt x="18" y="25"/>
                  <a:pt x="18" y="25"/>
                  <a:pt x="18" y="25"/>
                </a:cubicBezTo>
                <a:cubicBezTo>
                  <a:pt x="20" y="21"/>
                  <a:pt x="20" y="21"/>
                  <a:pt x="20" y="21"/>
                </a:cubicBezTo>
                <a:cubicBezTo>
                  <a:pt x="21" y="25"/>
                  <a:pt x="21" y="25"/>
                  <a:pt x="21" y="25"/>
                </a:cubicBezTo>
                <a:cubicBezTo>
                  <a:pt x="18" y="25"/>
                  <a:pt x="18" y="25"/>
                  <a:pt x="18" y="25"/>
                </a:cubicBezTo>
                <a:close/>
                <a:moveTo>
                  <a:pt x="43" y="30"/>
                </a:moveTo>
                <a:cubicBezTo>
                  <a:pt x="43" y="30"/>
                  <a:pt x="43" y="30"/>
                  <a:pt x="43" y="30"/>
                </a:cubicBezTo>
                <a:cubicBezTo>
                  <a:pt x="43" y="29"/>
                  <a:pt x="42" y="28"/>
                  <a:pt x="41" y="28"/>
                </a:cubicBezTo>
                <a:cubicBezTo>
                  <a:pt x="40" y="28"/>
                  <a:pt x="39" y="29"/>
                  <a:pt x="39" y="30"/>
                </a:cubicBezTo>
                <a:cubicBezTo>
                  <a:pt x="39" y="40"/>
                  <a:pt x="39" y="40"/>
                  <a:pt x="39" y="40"/>
                </a:cubicBezTo>
                <a:cubicBezTo>
                  <a:pt x="36" y="37"/>
                  <a:pt x="36" y="37"/>
                  <a:pt x="36" y="37"/>
                </a:cubicBezTo>
                <a:cubicBezTo>
                  <a:pt x="35" y="36"/>
                  <a:pt x="34" y="36"/>
                  <a:pt x="34" y="37"/>
                </a:cubicBezTo>
                <a:cubicBezTo>
                  <a:pt x="33" y="37"/>
                  <a:pt x="33" y="38"/>
                  <a:pt x="34" y="39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6"/>
                  <a:pt x="41" y="46"/>
                  <a:pt x="41" y="46"/>
                </a:cubicBezTo>
                <a:cubicBezTo>
                  <a:pt x="42" y="46"/>
                  <a:pt x="42" y="46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8"/>
                  <a:pt x="49" y="37"/>
                  <a:pt x="49" y="37"/>
                </a:cubicBezTo>
                <a:cubicBezTo>
                  <a:pt x="48" y="36"/>
                  <a:pt x="47" y="36"/>
                  <a:pt x="46" y="37"/>
                </a:cubicBezTo>
                <a:cubicBezTo>
                  <a:pt x="43" y="40"/>
                  <a:pt x="43" y="40"/>
                  <a:pt x="43" y="40"/>
                </a:cubicBezTo>
                <a:cubicBezTo>
                  <a:pt x="43" y="30"/>
                  <a:pt x="43" y="30"/>
                  <a:pt x="43" y="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Freeform 120"/>
          <p:cNvSpPr>
            <a:spLocks noEditPoints="1"/>
          </p:cNvSpPr>
          <p:nvPr/>
        </p:nvSpPr>
        <p:spPr bwMode="auto">
          <a:xfrm>
            <a:off x="4872038" y="4011649"/>
            <a:ext cx="285750" cy="320675"/>
          </a:xfrm>
          <a:custGeom>
            <a:avLst/>
            <a:gdLst>
              <a:gd name="T0" fmla="*/ 15 w 62"/>
              <a:gd name="T1" fmla="*/ 32 h 70"/>
              <a:gd name="T2" fmla="*/ 26 w 62"/>
              <a:gd name="T3" fmla="*/ 31 h 70"/>
              <a:gd name="T4" fmla="*/ 18 w 62"/>
              <a:gd name="T5" fmla="*/ 29 h 70"/>
              <a:gd name="T6" fmla="*/ 26 w 62"/>
              <a:gd name="T7" fmla="*/ 16 h 70"/>
              <a:gd name="T8" fmla="*/ 15 w 62"/>
              <a:gd name="T9" fmla="*/ 14 h 70"/>
              <a:gd name="T10" fmla="*/ 15 w 62"/>
              <a:gd name="T11" fmla="*/ 17 h 70"/>
              <a:gd name="T12" fmla="*/ 14 w 62"/>
              <a:gd name="T13" fmla="*/ 30 h 70"/>
              <a:gd name="T14" fmla="*/ 43 w 62"/>
              <a:gd name="T15" fmla="*/ 30 h 70"/>
              <a:gd name="T16" fmla="*/ 41 w 62"/>
              <a:gd name="T17" fmla="*/ 28 h 70"/>
              <a:gd name="T18" fmla="*/ 39 w 62"/>
              <a:gd name="T19" fmla="*/ 40 h 70"/>
              <a:gd name="T20" fmla="*/ 34 w 62"/>
              <a:gd name="T21" fmla="*/ 37 h 70"/>
              <a:gd name="T22" fmla="*/ 40 w 62"/>
              <a:gd name="T23" fmla="*/ 45 h 70"/>
              <a:gd name="T24" fmla="*/ 41 w 62"/>
              <a:gd name="T25" fmla="*/ 46 h 70"/>
              <a:gd name="T26" fmla="*/ 42 w 62"/>
              <a:gd name="T27" fmla="*/ 45 h 70"/>
              <a:gd name="T28" fmla="*/ 48 w 62"/>
              <a:gd name="T29" fmla="*/ 37 h 70"/>
              <a:gd name="T30" fmla="*/ 43 w 62"/>
              <a:gd name="T31" fmla="*/ 40 h 70"/>
              <a:gd name="T32" fmla="*/ 61 w 62"/>
              <a:gd name="T33" fmla="*/ 20 h 70"/>
              <a:gd name="T34" fmla="*/ 41 w 62"/>
              <a:gd name="T35" fmla="*/ 0 h 70"/>
              <a:gd name="T36" fmla="*/ 7 w 62"/>
              <a:gd name="T37" fmla="*/ 0 h 70"/>
              <a:gd name="T38" fmla="*/ 0 w 62"/>
              <a:gd name="T39" fmla="*/ 7 h 70"/>
              <a:gd name="T40" fmla="*/ 2 w 62"/>
              <a:gd name="T41" fmla="*/ 68 h 70"/>
              <a:gd name="T42" fmla="*/ 2 w 62"/>
              <a:gd name="T43" fmla="*/ 68 h 70"/>
              <a:gd name="T44" fmla="*/ 54 w 62"/>
              <a:gd name="T45" fmla="*/ 70 h 70"/>
              <a:gd name="T46" fmla="*/ 60 w 62"/>
              <a:gd name="T47" fmla="*/ 68 h 70"/>
              <a:gd name="T48" fmla="*/ 62 w 62"/>
              <a:gd name="T49" fmla="*/ 63 h 70"/>
              <a:gd name="T50" fmla="*/ 61 w 62"/>
              <a:gd name="T51" fmla="*/ 20 h 70"/>
              <a:gd name="T52" fmla="*/ 41 w 62"/>
              <a:gd name="T53" fmla="*/ 8 h 70"/>
              <a:gd name="T54" fmla="*/ 44 w 62"/>
              <a:gd name="T55" fmla="*/ 20 h 70"/>
              <a:gd name="T56" fmla="*/ 42 w 62"/>
              <a:gd name="T57" fmla="*/ 19 h 70"/>
              <a:gd name="T58" fmla="*/ 41 w 62"/>
              <a:gd name="T59" fmla="*/ 8 h 70"/>
              <a:gd name="T60" fmla="*/ 56 w 62"/>
              <a:gd name="T61" fmla="*/ 63 h 70"/>
              <a:gd name="T62" fmla="*/ 56 w 62"/>
              <a:gd name="T63" fmla="*/ 64 h 70"/>
              <a:gd name="T64" fmla="*/ 7 w 62"/>
              <a:gd name="T65" fmla="*/ 65 h 70"/>
              <a:gd name="T66" fmla="*/ 5 w 62"/>
              <a:gd name="T67" fmla="*/ 63 h 70"/>
              <a:gd name="T68" fmla="*/ 6 w 62"/>
              <a:gd name="T69" fmla="*/ 6 h 70"/>
              <a:gd name="T70" fmla="*/ 38 w 62"/>
              <a:gd name="T71" fmla="*/ 5 h 70"/>
              <a:gd name="T72" fmla="*/ 39 w 62"/>
              <a:gd name="T73" fmla="*/ 22 h 70"/>
              <a:gd name="T74" fmla="*/ 44 w 62"/>
              <a:gd name="T75" fmla="*/ 24 h 70"/>
              <a:gd name="T76" fmla="*/ 56 w 62"/>
              <a:gd name="T77" fmla="*/ 63 h 70"/>
              <a:gd name="T78" fmla="*/ 20 w 62"/>
              <a:gd name="T79" fmla="*/ 38 h 70"/>
              <a:gd name="T80" fmla="*/ 13 w 62"/>
              <a:gd name="T81" fmla="*/ 54 h 70"/>
              <a:gd name="T82" fmla="*/ 16 w 62"/>
              <a:gd name="T83" fmla="*/ 55 h 70"/>
              <a:gd name="T84" fmla="*/ 22 w 62"/>
              <a:gd name="T85" fmla="*/ 52 h 70"/>
              <a:gd name="T86" fmla="*/ 25 w 62"/>
              <a:gd name="T87" fmla="*/ 56 h 70"/>
              <a:gd name="T88" fmla="*/ 21 w 62"/>
              <a:gd name="T89" fmla="*/ 39 h 70"/>
              <a:gd name="T90" fmla="*/ 18 w 62"/>
              <a:gd name="T91" fmla="*/ 49 h 70"/>
              <a:gd name="T92" fmla="*/ 20 w 62"/>
              <a:gd name="T93" fmla="*/ 44 h 70"/>
              <a:gd name="T94" fmla="*/ 18 w 62"/>
              <a:gd name="T95" fmla="*/ 4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2" h="70">
                <a:moveTo>
                  <a:pt x="13" y="31"/>
                </a:moveTo>
                <a:cubicBezTo>
                  <a:pt x="13" y="32"/>
                  <a:pt x="14" y="32"/>
                  <a:pt x="15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5" y="32"/>
                  <a:pt x="26" y="32"/>
                  <a:pt x="26" y="31"/>
                </a:cubicBezTo>
                <a:cubicBezTo>
                  <a:pt x="26" y="30"/>
                  <a:pt x="25" y="29"/>
                  <a:pt x="24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6"/>
                  <a:pt x="26" y="16"/>
                  <a:pt x="26" y="16"/>
                </a:cubicBezTo>
                <a:cubicBezTo>
                  <a:pt x="26" y="15"/>
                  <a:pt x="25" y="14"/>
                  <a:pt x="24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4" y="14"/>
                  <a:pt x="13" y="15"/>
                  <a:pt x="13" y="16"/>
                </a:cubicBezTo>
                <a:cubicBezTo>
                  <a:pt x="13" y="17"/>
                  <a:pt x="14" y="17"/>
                  <a:pt x="15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14" y="30"/>
                  <a:pt x="14" y="30"/>
                  <a:pt x="14" y="30"/>
                </a:cubicBezTo>
                <a:cubicBezTo>
                  <a:pt x="13" y="30"/>
                  <a:pt x="13" y="30"/>
                  <a:pt x="13" y="31"/>
                </a:cubicBezTo>
                <a:close/>
                <a:moveTo>
                  <a:pt x="43" y="30"/>
                </a:moveTo>
                <a:cubicBezTo>
                  <a:pt x="43" y="30"/>
                  <a:pt x="43" y="30"/>
                  <a:pt x="43" y="30"/>
                </a:cubicBezTo>
                <a:cubicBezTo>
                  <a:pt x="43" y="29"/>
                  <a:pt x="42" y="28"/>
                  <a:pt x="41" y="28"/>
                </a:cubicBezTo>
                <a:cubicBezTo>
                  <a:pt x="40" y="28"/>
                  <a:pt x="39" y="29"/>
                  <a:pt x="39" y="30"/>
                </a:cubicBezTo>
                <a:cubicBezTo>
                  <a:pt x="39" y="40"/>
                  <a:pt x="39" y="40"/>
                  <a:pt x="39" y="40"/>
                </a:cubicBezTo>
                <a:cubicBezTo>
                  <a:pt x="36" y="37"/>
                  <a:pt x="36" y="37"/>
                  <a:pt x="36" y="37"/>
                </a:cubicBezTo>
                <a:cubicBezTo>
                  <a:pt x="35" y="36"/>
                  <a:pt x="34" y="36"/>
                  <a:pt x="34" y="37"/>
                </a:cubicBezTo>
                <a:cubicBezTo>
                  <a:pt x="33" y="37"/>
                  <a:pt x="33" y="38"/>
                  <a:pt x="34" y="39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6"/>
                  <a:pt x="40" y="46"/>
                  <a:pt x="41" y="46"/>
                </a:cubicBezTo>
                <a:cubicBezTo>
                  <a:pt x="41" y="46"/>
                  <a:pt x="42" y="46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8" y="39"/>
                  <a:pt x="48" y="39"/>
                  <a:pt x="48" y="39"/>
                </a:cubicBezTo>
                <a:cubicBezTo>
                  <a:pt x="49" y="38"/>
                  <a:pt x="49" y="37"/>
                  <a:pt x="48" y="37"/>
                </a:cubicBezTo>
                <a:cubicBezTo>
                  <a:pt x="48" y="36"/>
                  <a:pt x="47" y="36"/>
                  <a:pt x="46" y="37"/>
                </a:cubicBezTo>
                <a:cubicBezTo>
                  <a:pt x="43" y="40"/>
                  <a:pt x="43" y="40"/>
                  <a:pt x="43" y="40"/>
                </a:cubicBezTo>
                <a:cubicBezTo>
                  <a:pt x="43" y="30"/>
                  <a:pt x="43" y="30"/>
                  <a:pt x="43" y="30"/>
                </a:cubicBezTo>
                <a:close/>
                <a:moveTo>
                  <a:pt x="61" y="20"/>
                </a:moveTo>
                <a:cubicBezTo>
                  <a:pt x="61" y="20"/>
                  <a:pt x="61" y="20"/>
                  <a:pt x="61" y="20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0"/>
                  <a:pt x="40" y="0"/>
                  <a:pt x="39" y="0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3" y="0"/>
                  <a:pt x="2" y="2"/>
                </a:cubicBezTo>
                <a:cubicBezTo>
                  <a:pt x="1" y="3"/>
                  <a:pt x="0" y="5"/>
                  <a:pt x="0" y="7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1" y="67"/>
                  <a:pt x="2" y="68"/>
                </a:cubicBez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cubicBezTo>
                  <a:pt x="3" y="69"/>
                  <a:pt x="5" y="70"/>
                  <a:pt x="7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6" y="70"/>
                  <a:pt x="58" y="70"/>
                  <a:pt x="60" y="68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68"/>
                  <a:pt x="60" y="68"/>
                  <a:pt x="60" y="68"/>
                </a:cubicBezTo>
                <a:cubicBezTo>
                  <a:pt x="61" y="67"/>
                  <a:pt x="62" y="65"/>
                  <a:pt x="62" y="63"/>
                </a:cubicBezTo>
                <a:cubicBezTo>
                  <a:pt x="62" y="22"/>
                  <a:pt x="62" y="22"/>
                  <a:pt x="62" y="22"/>
                </a:cubicBezTo>
                <a:cubicBezTo>
                  <a:pt x="62" y="21"/>
                  <a:pt x="61" y="21"/>
                  <a:pt x="61" y="20"/>
                </a:cubicBezTo>
                <a:close/>
                <a:moveTo>
                  <a:pt x="41" y="8"/>
                </a:moveTo>
                <a:cubicBezTo>
                  <a:pt x="41" y="8"/>
                  <a:pt x="41" y="8"/>
                  <a:pt x="41" y="8"/>
                </a:cubicBezTo>
                <a:cubicBezTo>
                  <a:pt x="54" y="20"/>
                  <a:pt x="54" y="20"/>
                  <a:pt x="54" y="20"/>
                </a:cubicBezTo>
                <a:cubicBezTo>
                  <a:pt x="44" y="20"/>
                  <a:pt x="44" y="20"/>
                  <a:pt x="44" y="20"/>
                </a:cubicBezTo>
                <a:cubicBezTo>
                  <a:pt x="43" y="20"/>
                  <a:pt x="42" y="20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1" y="19"/>
                  <a:pt x="41" y="18"/>
                  <a:pt x="41" y="17"/>
                </a:cubicBezTo>
                <a:cubicBezTo>
                  <a:pt x="41" y="8"/>
                  <a:pt x="41" y="8"/>
                  <a:pt x="41" y="8"/>
                </a:cubicBezTo>
                <a:close/>
                <a:moveTo>
                  <a:pt x="56" y="63"/>
                </a:moveTo>
                <a:cubicBezTo>
                  <a:pt x="56" y="63"/>
                  <a:pt x="56" y="63"/>
                  <a:pt x="56" y="63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5" y="65"/>
                  <a:pt x="55" y="65"/>
                  <a:pt x="54" y="65"/>
                </a:cubicBezTo>
                <a:cubicBezTo>
                  <a:pt x="7" y="65"/>
                  <a:pt x="7" y="65"/>
                  <a:pt x="7" y="65"/>
                </a:cubicBezTo>
                <a:cubicBezTo>
                  <a:pt x="7" y="65"/>
                  <a:pt x="6" y="65"/>
                  <a:pt x="6" y="64"/>
                </a:cubicBezTo>
                <a:cubicBezTo>
                  <a:pt x="6" y="64"/>
                  <a:pt x="5" y="64"/>
                  <a:pt x="5" y="63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6" y="6"/>
                  <a:pt x="6" y="6"/>
                </a:cubicBezTo>
                <a:cubicBezTo>
                  <a:pt x="6" y="5"/>
                  <a:pt x="7" y="5"/>
                  <a:pt x="7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17"/>
                  <a:pt x="38" y="17"/>
                  <a:pt x="38" y="17"/>
                </a:cubicBezTo>
                <a:cubicBezTo>
                  <a:pt x="38" y="19"/>
                  <a:pt x="38" y="21"/>
                  <a:pt x="39" y="22"/>
                </a:cubicBezTo>
                <a:cubicBezTo>
                  <a:pt x="40" y="22"/>
                  <a:pt x="40" y="22"/>
                  <a:pt x="40" y="22"/>
                </a:cubicBezTo>
                <a:cubicBezTo>
                  <a:pt x="41" y="23"/>
                  <a:pt x="42" y="24"/>
                  <a:pt x="44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63"/>
                  <a:pt x="56" y="63"/>
                  <a:pt x="56" y="63"/>
                </a:cubicBezTo>
                <a:close/>
                <a:moveTo>
                  <a:pt x="20" y="38"/>
                </a:moveTo>
                <a:cubicBezTo>
                  <a:pt x="20" y="38"/>
                  <a:pt x="20" y="38"/>
                  <a:pt x="20" y="38"/>
                </a:cubicBezTo>
                <a:cubicBezTo>
                  <a:pt x="19" y="37"/>
                  <a:pt x="18" y="38"/>
                  <a:pt x="18" y="39"/>
                </a:cubicBezTo>
                <a:cubicBezTo>
                  <a:pt x="13" y="54"/>
                  <a:pt x="13" y="54"/>
                  <a:pt x="13" y="54"/>
                </a:cubicBezTo>
                <a:cubicBezTo>
                  <a:pt x="12" y="54"/>
                  <a:pt x="13" y="55"/>
                  <a:pt x="14" y="56"/>
                </a:cubicBezTo>
                <a:cubicBezTo>
                  <a:pt x="15" y="56"/>
                  <a:pt x="16" y="56"/>
                  <a:pt x="16" y="55"/>
                </a:cubicBezTo>
                <a:cubicBezTo>
                  <a:pt x="17" y="52"/>
                  <a:pt x="17" y="52"/>
                  <a:pt x="17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3" y="55"/>
                  <a:pt x="23" y="55"/>
                  <a:pt x="23" y="55"/>
                </a:cubicBezTo>
                <a:cubicBezTo>
                  <a:pt x="24" y="56"/>
                  <a:pt x="25" y="56"/>
                  <a:pt x="25" y="56"/>
                </a:cubicBezTo>
                <a:cubicBezTo>
                  <a:pt x="26" y="55"/>
                  <a:pt x="27" y="54"/>
                  <a:pt x="26" y="54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8"/>
                  <a:pt x="21" y="38"/>
                  <a:pt x="20" y="38"/>
                </a:cubicBezTo>
                <a:close/>
                <a:moveTo>
                  <a:pt x="18" y="49"/>
                </a:moveTo>
                <a:cubicBezTo>
                  <a:pt x="18" y="49"/>
                  <a:pt x="18" y="49"/>
                  <a:pt x="18" y="49"/>
                </a:cubicBezTo>
                <a:cubicBezTo>
                  <a:pt x="20" y="44"/>
                  <a:pt x="20" y="44"/>
                  <a:pt x="20" y="44"/>
                </a:cubicBezTo>
                <a:cubicBezTo>
                  <a:pt x="21" y="49"/>
                  <a:pt x="21" y="49"/>
                  <a:pt x="21" y="49"/>
                </a:cubicBezTo>
                <a:cubicBezTo>
                  <a:pt x="18" y="49"/>
                  <a:pt x="18" y="49"/>
                  <a:pt x="18" y="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Freeform 121"/>
          <p:cNvSpPr>
            <a:spLocks noEditPoints="1"/>
          </p:cNvSpPr>
          <p:nvPr/>
        </p:nvSpPr>
        <p:spPr bwMode="auto">
          <a:xfrm>
            <a:off x="2582863" y="2224810"/>
            <a:ext cx="322263" cy="279400"/>
          </a:xfrm>
          <a:custGeom>
            <a:avLst/>
            <a:gdLst>
              <a:gd name="T0" fmla="*/ 49 w 70"/>
              <a:gd name="T1" fmla="*/ 2 h 61"/>
              <a:gd name="T2" fmla="*/ 0 w 70"/>
              <a:gd name="T3" fmla="*/ 35 h 61"/>
              <a:gd name="T4" fmla="*/ 14 w 70"/>
              <a:gd name="T5" fmla="*/ 56 h 61"/>
              <a:gd name="T6" fmla="*/ 14 w 70"/>
              <a:gd name="T7" fmla="*/ 14 h 61"/>
              <a:gd name="T8" fmla="*/ 63 w 70"/>
              <a:gd name="T9" fmla="*/ 24 h 61"/>
              <a:gd name="T10" fmla="*/ 56 w 70"/>
              <a:gd name="T11" fmla="*/ 56 h 61"/>
              <a:gd name="T12" fmla="*/ 70 w 70"/>
              <a:gd name="T13" fmla="*/ 35 h 61"/>
              <a:gd name="T14" fmla="*/ 51 w 70"/>
              <a:gd name="T15" fmla="*/ 18 h 61"/>
              <a:gd name="T16" fmla="*/ 50 w 70"/>
              <a:gd name="T17" fmla="*/ 17 h 61"/>
              <a:gd name="T18" fmla="*/ 49 w 70"/>
              <a:gd name="T19" fmla="*/ 16 h 61"/>
              <a:gd name="T20" fmla="*/ 47 w 70"/>
              <a:gd name="T21" fmla="*/ 15 h 61"/>
              <a:gd name="T22" fmla="*/ 46 w 70"/>
              <a:gd name="T23" fmla="*/ 15 h 61"/>
              <a:gd name="T24" fmla="*/ 44 w 70"/>
              <a:gd name="T25" fmla="*/ 16 h 61"/>
              <a:gd name="T26" fmla="*/ 27 w 70"/>
              <a:gd name="T27" fmla="*/ 30 h 61"/>
              <a:gd name="T28" fmla="*/ 24 w 70"/>
              <a:gd name="T29" fmla="*/ 34 h 61"/>
              <a:gd name="T30" fmla="*/ 23 w 70"/>
              <a:gd name="T31" fmla="*/ 38 h 61"/>
              <a:gd name="T32" fmla="*/ 23 w 70"/>
              <a:gd name="T33" fmla="*/ 41 h 61"/>
              <a:gd name="T34" fmla="*/ 25 w 70"/>
              <a:gd name="T35" fmla="*/ 46 h 61"/>
              <a:gd name="T36" fmla="*/ 26 w 70"/>
              <a:gd name="T37" fmla="*/ 48 h 61"/>
              <a:gd name="T38" fmla="*/ 30 w 70"/>
              <a:gd name="T39" fmla="*/ 51 h 61"/>
              <a:gd name="T40" fmla="*/ 34 w 70"/>
              <a:gd name="T41" fmla="*/ 52 h 61"/>
              <a:gd name="T42" fmla="*/ 37 w 70"/>
              <a:gd name="T43" fmla="*/ 52 h 61"/>
              <a:gd name="T44" fmla="*/ 42 w 70"/>
              <a:gd name="T45" fmla="*/ 50 h 61"/>
              <a:gd name="T46" fmla="*/ 43 w 70"/>
              <a:gd name="T47" fmla="*/ 49 h 61"/>
              <a:gd name="T48" fmla="*/ 45 w 70"/>
              <a:gd name="T49" fmla="*/ 47 h 61"/>
              <a:gd name="T50" fmla="*/ 47 w 70"/>
              <a:gd name="T51" fmla="*/ 42 h 61"/>
              <a:gd name="T52" fmla="*/ 51 w 70"/>
              <a:gd name="T53" fmla="*/ 20 h 61"/>
              <a:gd name="T54" fmla="*/ 51 w 70"/>
              <a:gd name="T55" fmla="*/ 19 h 61"/>
              <a:gd name="T56" fmla="*/ 44 w 70"/>
              <a:gd name="T57" fmla="*/ 40 h 61"/>
              <a:gd name="T58" fmla="*/ 44 w 70"/>
              <a:gd name="T59" fmla="*/ 42 h 61"/>
              <a:gd name="T60" fmla="*/ 42 w 70"/>
              <a:gd name="T61" fmla="*/ 45 h 61"/>
              <a:gd name="T62" fmla="*/ 41 w 70"/>
              <a:gd name="T63" fmla="*/ 47 h 61"/>
              <a:gd name="T64" fmla="*/ 38 w 70"/>
              <a:gd name="T65" fmla="*/ 48 h 61"/>
              <a:gd name="T66" fmla="*/ 35 w 70"/>
              <a:gd name="T67" fmla="*/ 48 h 61"/>
              <a:gd name="T68" fmla="*/ 33 w 70"/>
              <a:gd name="T69" fmla="*/ 48 h 61"/>
              <a:gd name="T70" fmla="*/ 30 w 70"/>
              <a:gd name="T71" fmla="*/ 47 h 61"/>
              <a:gd name="T72" fmla="*/ 28 w 70"/>
              <a:gd name="T73" fmla="*/ 45 h 61"/>
              <a:gd name="T74" fmla="*/ 27 w 70"/>
              <a:gd name="T75" fmla="*/ 42 h 61"/>
              <a:gd name="T76" fmla="*/ 26 w 70"/>
              <a:gd name="T77" fmla="*/ 39 h 61"/>
              <a:gd name="T78" fmla="*/ 26 w 70"/>
              <a:gd name="T79" fmla="*/ 37 h 61"/>
              <a:gd name="T80" fmla="*/ 28 w 70"/>
              <a:gd name="T81" fmla="*/ 34 h 61"/>
              <a:gd name="T82" fmla="*/ 30 w 70"/>
              <a:gd name="T83" fmla="*/ 32 h 61"/>
              <a:gd name="T84" fmla="*/ 46 w 70"/>
              <a:gd name="T85" fmla="*/ 19 h 61"/>
              <a:gd name="T86" fmla="*/ 47 w 70"/>
              <a:gd name="T87" fmla="*/ 19 h 61"/>
              <a:gd name="T88" fmla="*/ 48 w 70"/>
              <a:gd name="T89" fmla="*/ 19 h 61"/>
              <a:gd name="T90" fmla="*/ 41 w 70"/>
              <a:gd name="T91" fmla="*/ 38 h 61"/>
              <a:gd name="T92" fmla="*/ 30 w 70"/>
              <a:gd name="T93" fmla="*/ 36 h 61"/>
              <a:gd name="T94" fmla="*/ 40 w 70"/>
              <a:gd name="T95" fmla="*/ 42 h 61"/>
              <a:gd name="T96" fmla="*/ 38 w 70"/>
              <a:gd name="T97" fmla="*/ 39 h 61"/>
              <a:gd name="T98" fmla="*/ 34 w 70"/>
              <a:gd name="T99" fmla="*/ 42 h 61"/>
              <a:gd name="T100" fmla="*/ 34 w 70"/>
              <a:gd name="T101" fmla="*/ 37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0" h="61">
                <a:moveTo>
                  <a:pt x="68" y="22"/>
                </a:moveTo>
                <a:cubicBezTo>
                  <a:pt x="68" y="21"/>
                  <a:pt x="68" y="21"/>
                  <a:pt x="68" y="21"/>
                </a:cubicBezTo>
                <a:cubicBezTo>
                  <a:pt x="66" y="17"/>
                  <a:pt x="63" y="13"/>
                  <a:pt x="60" y="10"/>
                </a:cubicBezTo>
                <a:cubicBezTo>
                  <a:pt x="57" y="7"/>
                  <a:pt x="53" y="4"/>
                  <a:pt x="49" y="2"/>
                </a:cubicBezTo>
                <a:cubicBezTo>
                  <a:pt x="44" y="1"/>
                  <a:pt x="40" y="0"/>
                  <a:pt x="35" y="0"/>
                </a:cubicBezTo>
                <a:cubicBezTo>
                  <a:pt x="25" y="0"/>
                  <a:pt x="16" y="4"/>
                  <a:pt x="10" y="10"/>
                </a:cubicBezTo>
                <a:cubicBezTo>
                  <a:pt x="7" y="13"/>
                  <a:pt x="4" y="17"/>
                  <a:pt x="2" y="21"/>
                </a:cubicBezTo>
                <a:cubicBezTo>
                  <a:pt x="1" y="26"/>
                  <a:pt x="0" y="30"/>
                  <a:pt x="0" y="35"/>
                </a:cubicBezTo>
                <a:cubicBezTo>
                  <a:pt x="0" y="40"/>
                  <a:pt x="1" y="44"/>
                  <a:pt x="2" y="48"/>
                </a:cubicBezTo>
                <a:cubicBezTo>
                  <a:pt x="4" y="53"/>
                  <a:pt x="7" y="57"/>
                  <a:pt x="10" y="60"/>
                </a:cubicBezTo>
                <a:cubicBezTo>
                  <a:pt x="11" y="61"/>
                  <a:pt x="13" y="61"/>
                  <a:pt x="14" y="60"/>
                </a:cubicBezTo>
                <a:cubicBezTo>
                  <a:pt x="15" y="59"/>
                  <a:pt x="15" y="57"/>
                  <a:pt x="14" y="56"/>
                </a:cubicBezTo>
                <a:cubicBezTo>
                  <a:pt x="11" y="53"/>
                  <a:pt x="9" y="50"/>
                  <a:pt x="7" y="46"/>
                </a:cubicBezTo>
                <a:cubicBezTo>
                  <a:pt x="6" y="43"/>
                  <a:pt x="5" y="39"/>
                  <a:pt x="5" y="35"/>
                </a:cubicBezTo>
                <a:cubicBezTo>
                  <a:pt x="5" y="31"/>
                  <a:pt x="6" y="27"/>
                  <a:pt x="7" y="24"/>
                </a:cubicBezTo>
                <a:cubicBezTo>
                  <a:pt x="9" y="20"/>
                  <a:pt x="11" y="17"/>
                  <a:pt x="14" y="14"/>
                </a:cubicBezTo>
                <a:cubicBezTo>
                  <a:pt x="19" y="8"/>
                  <a:pt x="27" y="5"/>
                  <a:pt x="35" y="5"/>
                </a:cubicBezTo>
                <a:cubicBezTo>
                  <a:pt x="39" y="5"/>
                  <a:pt x="43" y="6"/>
                  <a:pt x="46" y="7"/>
                </a:cubicBezTo>
                <a:cubicBezTo>
                  <a:pt x="50" y="9"/>
                  <a:pt x="53" y="11"/>
                  <a:pt x="56" y="14"/>
                </a:cubicBezTo>
                <a:cubicBezTo>
                  <a:pt x="59" y="17"/>
                  <a:pt x="61" y="20"/>
                  <a:pt x="63" y="24"/>
                </a:cubicBezTo>
                <a:cubicBezTo>
                  <a:pt x="63" y="24"/>
                  <a:pt x="63" y="24"/>
                  <a:pt x="63" y="24"/>
                </a:cubicBezTo>
                <a:cubicBezTo>
                  <a:pt x="64" y="27"/>
                  <a:pt x="65" y="31"/>
                  <a:pt x="65" y="35"/>
                </a:cubicBezTo>
                <a:cubicBezTo>
                  <a:pt x="65" y="39"/>
                  <a:pt x="64" y="43"/>
                  <a:pt x="63" y="46"/>
                </a:cubicBezTo>
                <a:cubicBezTo>
                  <a:pt x="61" y="50"/>
                  <a:pt x="59" y="53"/>
                  <a:pt x="56" y="56"/>
                </a:cubicBezTo>
                <a:cubicBezTo>
                  <a:pt x="55" y="57"/>
                  <a:pt x="55" y="59"/>
                  <a:pt x="56" y="60"/>
                </a:cubicBezTo>
                <a:cubicBezTo>
                  <a:pt x="57" y="61"/>
                  <a:pt x="59" y="61"/>
                  <a:pt x="60" y="60"/>
                </a:cubicBezTo>
                <a:cubicBezTo>
                  <a:pt x="63" y="57"/>
                  <a:pt x="66" y="53"/>
                  <a:pt x="68" y="48"/>
                </a:cubicBezTo>
                <a:cubicBezTo>
                  <a:pt x="69" y="44"/>
                  <a:pt x="70" y="40"/>
                  <a:pt x="70" y="35"/>
                </a:cubicBezTo>
                <a:cubicBezTo>
                  <a:pt x="70" y="30"/>
                  <a:pt x="69" y="26"/>
                  <a:pt x="68" y="22"/>
                </a:cubicBezTo>
                <a:close/>
                <a:moveTo>
                  <a:pt x="51" y="19"/>
                </a:moveTo>
                <a:cubicBezTo>
                  <a:pt x="51" y="19"/>
                  <a:pt x="51" y="19"/>
                  <a:pt x="51" y="19"/>
                </a:cubicBezTo>
                <a:cubicBezTo>
                  <a:pt x="51" y="18"/>
                  <a:pt x="51" y="18"/>
                  <a:pt x="51" y="18"/>
                </a:cubicBezTo>
                <a:cubicBezTo>
                  <a:pt x="51" y="18"/>
                  <a:pt x="51" y="18"/>
                  <a:pt x="51" y="18"/>
                </a:cubicBezTo>
                <a:cubicBezTo>
                  <a:pt x="50" y="18"/>
                  <a:pt x="50" y="18"/>
                  <a:pt x="50" y="17"/>
                </a:cubicBezTo>
                <a:cubicBezTo>
                  <a:pt x="50" y="17"/>
                  <a:pt x="50" y="17"/>
                  <a:pt x="50" y="17"/>
                </a:cubicBezTo>
                <a:cubicBezTo>
                  <a:pt x="50" y="17"/>
                  <a:pt x="50" y="17"/>
                  <a:pt x="50" y="17"/>
                </a:cubicBezTo>
                <a:cubicBezTo>
                  <a:pt x="50" y="16"/>
                  <a:pt x="50" y="16"/>
                  <a:pt x="50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48" y="15"/>
                  <a:pt x="48" y="15"/>
                  <a:pt x="48" y="15"/>
                </a:cubicBezTo>
                <a:cubicBezTo>
                  <a:pt x="48" y="15"/>
                  <a:pt x="48" y="15"/>
                  <a:pt x="48" y="15"/>
                </a:cubicBezTo>
                <a:cubicBezTo>
                  <a:pt x="47" y="15"/>
                  <a:pt x="47" y="15"/>
                  <a:pt x="47" y="15"/>
                </a:cubicBezTo>
                <a:cubicBezTo>
                  <a:pt x="47" y="15"/>
                  <a:pt x="47" y="15"/>
                  <a:pt x="47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5" y="16"/>
                  <a:pt x="45" y="16"/>
                </a:cubicBezTo>
                <a:cubicBezTo>
                  <a:pt x="45" y="16"/>
                  <a:pt x="45" y="16"/>
                  <a:pt x="45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28" y="29"/>
                  <a:pt x="28" y="29"/>
                  <a:pt x="28" y="29"/>
                </a:cubicBezTo>
                <a:cubicBezTo>
                  <a:pt x="27" y="30"/>
                  <a:pt x="27" y="30"/>
                  <a:pt x="27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6" y="30"/>
                  <a:pt x="26" y="31"/>
                  <a:pt x="26" y="31"/>
                </a:cubicBezTo>
                <a:cubicBezTo>
                  <a:pt x="26" y="31"/>
                  <a:pt x="25" y="32"/>
                  <a:pt x="25" y="32"/>
                </a:cubicBezTo>
                <a:cubicBezTo>
                  <a:pt x="25" y="32"/>
                  <a:pt x="25" y="33"/>
                  <a:pt x="24" y="33"/>
                </a:cubicBezTo>
                <a:cubicBezTo>
                  <a:pt x="24" y="33"/>
                  <a:pt x="24" y="34"/>
                  <a:pt x="24" y="34"/>
                </a:cubicBezTo>
                <a:cubicBezTo>
                  <a:pt x="24" y="34"/>
                  <a:pt x="23" y="35"/>
                  <a:pt x="23" y="35"/>
                </a:cubicBezTo>
                <a:cubicBezTo>
                  <a:pt x="23" y="36"/>
                  <a:pt x="23" y="36"/>
                  <a:pt x="23" y="37"/>
                </a:cubicBezTo>
                <a:cubicBezTo>
                  <a:pt x="23" y="37"/>
                  <a:pt x="23" y="37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40"/>
                  <a:pt x="23" y="40"/>
                </a:cubicBezTo>
                <a:cubicBezTo>
                  <a:pt x="23" y="40"/>
                  <a:pt x="23" y="41"/>
                  <a:pt x="23" y="41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43"/>
                  <a:pt x="23" y="43"/>
                  <a:pt x="23" y="44"/>
                </a:cubicBezTo>
                <a:cubicBezTo>
                  <a:pt x="24" y="44"/>
                  <a:pt x="24" y="44"/>
                  <a:pt x="24" y="45"/>
                </a:cubicBezTo>
                <a:cubicBezTo>
                  <a:pt x="24" y="45"/>
                  <a:pt x="24" y="45"/>
                  <a:pt x="25" y="46"/>
                </a:cubicBezTo>
                <a:cubicBezTo>
                  <a:pt x="25" y="46"/>
                  <a:pt x="25" y="46"/>
                  <a:pt x="25" y="46"/>
                </a:cubicBezTo>
                <a:cubicBezTo>
                  <a:pt x="25" y="46"/>
                  <a:pt x="25" y="46"/>
                  <a:pt x="25" y="47"/>
                </a:cubicBezTo>
                <a:cubicBezTo>
                  <a:pt x="25" y="47"/>
                  <a:pt x="26" y="47"/>
                  <a:pt x="26" y="48"/>
                </a:cubicBezTo>
                <a:cubicBezTo>
                  <a:pt x="26" y="48"/>
                  <a:pt x="26" y="48"/>
                  <a:pt x="26" y="48"/>
                </a:cubicBezTo>
                <a:cubicBezTo>
                  <a:pt x="26" y="48"/>
                  <a:pt x="27" y="48"/>
                  <a:pt x="27" y="49"/>
                </a:cubicBezTo>
                <a:cubicBezTo>
                  <a:pt x="27" y="49"/>
                  <a:pt x="28" y="49"/>
                  <a:pt x="28" y="49"/>
                </a:cubicBezTo>
                <a:cubicBezTo>
                  <a:pt x="28" y="50"/>
                  <a:pt x="29" y="50"/>
                  <a:pt x="29" y="50"/>
                </a:cubicBezTo>
                <a:cubicBezTo>
                  <a:pt x="29" y="50"/>
                  <a:pt x="30" y="50"/>
                  <a:pt x="30" y="51"/>
                </a:cubicBezTo>
                <a:cubicBezTo>
                  <a:pt x="30" y="51"/>
                  <a:pt x="31" y="51"/>
                  <a:pt x="31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3" y="52"/>
                  <a:pt x="33" y="52"/>
                  <a:pt x="3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52"/>
                  <a:pt x="35" y="52"/>
                  <a:pt x="35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35" y="52"/>
                  <a:pt x="36" y="52"/>
                  <a:pt x="36" y="52"/>
                </a:cubicBezTo>
                <a:cubicBezTo>
                  <a:pt x="36" y="52"/>
                  <a:pt x="37" y="52"/>
                  <a:pt x="37" y="52"/>
                </a:cubicBezTo>
                <a:cubicBezTo>
                  <a:pt x="38" y="51"/>
                  <a:pt x="38" y="51"/>
                  <a:pt x="38" y="51"/>
                </a:cubicBezTo>
                <a:cubicBezTo>
                  <a:pt x="39" y="51"/>
                  <a:pt x="39" y="51"/>
                  <a:pt x="40" y="51"/>
                </a:cubicBezTo>
                <a:cubicBezTo>
                  <a:pt x="40" y="51"/>
                  <a:pt x="40" y="51"/>
                  <a:pt x="41" y="50"/>
                </a:cubicBezTo>
                <a:cubicBezTo>
                  <a:pt x="41" y="50"/>
                  <a:pt x="41" y="50"/>
                  <a:pt x="42" y="50"/>
                </a:cubicBezTo>
                <a:cubicBezTo>
                  <a:pt x="42" y="50"/>
                  <a:pt x="42" y="49"/>
                  <a:pt x="43" y="49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9"/>
                  <a:pt x="43" y="49"/>
                  <a:pt x="44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4" y="48"/>
                  <a:pt x="44" y="48"/>
                  <a:pt x="45" y="48"/>
                </a:cubicBezTo>
                <a:cubicBezTo>
                  <a:pt x="45" y="47"/>
                  <a:pt x="45" y="47"/>
                  <a:pt x="45" y="47"/>
                </a:cubicBezTo>
                <a:cubicBezTo>
                  <a:pt x="46" y="46"/>
                  <a:pt x="46" y="46"/>
                  <a:pt x="46" y="45"/>
                </a:cubicBezTo>
                <a:cubicBezTo>
                  <a:pt x="46" y="45"/>
                  <a:pt x="46" y="45"/>
                  <a:pt x="47" y="44"/>
                </a:cubicBezTo>
                <a:cubicBezTo>
                  <a:pt x="47" y="44"/>
                  <a:pt x="47" y="44"/>
                  <a:pt x="47" y="43"/>
                </a:cubicBezTo>
                <a:cubicBezTo>
                  <a:pt x="47" y="43"/>
                  <a:pt x="47" y="42"/>
                  <a:pt x="47" y="42"/>
                </a:cubicBezTo>
                <a:cubicBezTo>
                  <a:pt x="47" y="42"/>
                  <a:pt x="47" y="42"/>
                  <a:pt x="47" y="42"/>
                </a:cubicBezTo>
                <a:cubicBezTo>
                  <a:pt x="47" y="42"/>
                  <a:pt x="47" y="42"/>
                  <a:pt x="47" y="42"/>
                </a:cubicBezTo>
                <a:cubicBezTo>
                  <a:pt x="47" y="42"/>
                  <a:pt x="48" y="41"/>
                  <a:pt x="48" y="41"/>
                </a:cubicBezTo>
                <a:cubicBezTo>
                  <a:pt x="51" y="20"/>
                  <a:pt x="51" y="20"/>
                  <a:pt x="51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51" y="19"/>
                  <a:pt x="51" y="19"/>
                  <a:pt x="51" y="19"/>
                </a:cubicBezTo>
                <a:cubicBezTo>
                  <a:pt x="51" y="19"/>
                  <a:pt x="51" y="19"/>
                  <a:pt x="51" y="19"/>
                </a:cubicBezTo>
                <a:cubicBezTo>
                  <a:pt x="51" y="19"/>
                  <a:pt x="51" y="19"/>
                  <a:pt x="51" y="19"/>
                </a:cubicBezTo>
                <a:close/>
                <a:moveTo>
                  <a:pt x="48" y="20"/>
                </a:moveTo>
                <a:cubicBezTo>
                  <a:pt x="48" y="20"/>
                  <a:pt x="48" y="20"/>
                  <a:pt x="48" y="20"/>
                </a:cubicBezTo>
                <a:cubicBezTo>
                  <a:pt x="44" y="40"/>
                  <a:pt x="44" y="40"/>
                  <a:pt x="44" y="40"/>
                </a:cubicBezTo>
                <a:cubicBezTo>
                  <a:pt x="44" y="40"/>
                  <a:pt x="44" y="40"/>
                  <a:pt x="44" y="40"/>
                </a:cubicBezTo>
                <a:cubicBezTo>
                  <a:pt x="44" y="40"/>
                  <a:pt x="44" y="40"/>
                  <a:pt x="44" y="40"/>
                </a:cubicBezTo>
                <a:cubicBezTo>
                  <a:pt x="44" y="41"/>
                  <a:pt x="44" y="41"/>
                  <a:pt x="44" y="41"/>
                </a:cubicBezTo>
                <a:cubicBezTo>
                  <a:pt x="44" y="41"/>
                  <a:pt x="44" y="41"/>
                  <a:pt x="44" y="41"/>
                </a:cubicBezTo>
                <a:cubicBezTo>
                  <a:pt x="44" y="42"/>
                  <a:pt x="44" y="42"/>
                  <a:pt x="44" y="42"/>
                </a:cubicBezTo>
                <a:cubicBezTo>
                  <a:pt x="44" y="42"/>
                  <a:pt x="44" y="43"/>
                  <a:pt x="44" y="43"/>
                </a:cubicBezTo>
                <a:cubicBezTo>
                  <a:pt x="44" y="43"/>
                  <a:pt x="43" y="44"/>
                  <a:pt x="43" y="44"/>
                </a:cubicBezTo>
                <a:cubicBezTo>
                  <a:pt x="43" y="44"/>
                  <a:pt x="43" y="44"/>
                  <a:pt x="43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6"/>
                  <a:pt x="42" y="46"/>
                  <a:pt x="41" y="46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1" y="46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0" y="47"/>
                  <a:pt x="40" y="47"/>
                </a:cubicBezTo>
                <a:cubicBezTo>
                  <a:pt x="40" y="47"/>
                  <a:pt x="40" y="47"/>
                  <a:pt x="39" y="48"/>
                </a:cubicBezTo>
                <a:cubicBezTo>
                  <a:pt x="39" y="48"/>
                  <a:pt x="39" y="48"/>
                  <a:pt x="38" y="48"/>
                </a:cubicBezTo>
                <a:cubicBezTo>
                  <a:pt x="38" y="48"/>
                  <a:pt x="38" y="48"/>
                  <a:pt x="38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4" y="48"/>
                  <a:pt x="34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48"/>
                  <a:pt x="33" y="48"/>
                  <a:pt x="33" y="48"/>
                </a:cubicBezTo>
                <a:cubicBezTo>
                  <a:pt x="33" y="48"/>
                  <a:pt x="33" y="48"/>
                  <a:pt x="32" y="48"/>
                </a:cubicBezTo>
                <a:cubicBezTo>
                  <a:pt x="32" y="48"/>
                  <a:pt x="32" y="48"/>
                  <a:pt x="31" y="48"/>
                </a:cubicBezTo>
                <a:cubicBezTo>
                  <a:pt x="31" y="48"/>
                  <a:pt x="31" y="47"/>
                  <a:pt x="31" y="47"/>
                </a:cubicBezTo>
                <a:cubicBezTo>
                  <a:pt x="30" y="47"/>
                  <a:pt x="30" y="47"/>
                  <a:pt x="30" y="47"/>
                </a:cubicBezTo>
                <a:cubicBezTo>
                  <a:pt x="30" y="47"/>
                  <a:pt x="29" y="46"/>
                  <a:pt x="29" y="46"/>
                </a:cubicBezTo>
                <a:cubicBezTo>
                  <a:pt x="29" y="46"/>
                  <a:pt x="29" y="46"/>
                  <a:pt x="28" y="46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45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1"/>
                  <a:pt x="26" y="41"/>
                  <a:pt x="26" y="41"/>
                </a:cubicBezTo>
                <a:cubicBezTo>
                  <a:pt x="26" y="41"/>
                  <a:pt x="26" y="40"/>
                  <a:pt x="26" y="40"/>
                </a:cubicBezTo>
                <a:cubicBezTo>
                  <a:pt x="26" y="40"/>
                  <a:pt x="26" y="39"/>
                  <a:pt x="26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6" y="39"/>
                  <a:pt x="26" y="38"/>
                  <a:pt x="26" y="38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26" y="37"/>
                  <a:pt x="26" y="37"/>
                </a:cubicBezTo>
                <a:cubicBezTo>
                  <a:pt x="26" y="37"/>
                  <a:pt x="26" y="37"/>
                  <a:pt x="26" y="36"/>
                </a:cubicBezTo>
                <a:cubicBezTo>
                  <a:pt x="27" y="36"/>
                  <a:pt x="27" y="36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4"/>
                  <a:pt x="28" y="34"/>
                  <a:pt x="28" y="34"/>
                </a:cubicBezTo>
                <a:cubicBezTo>
                  <a:pt x="28" y="34"/>
                  <a:pt x="28" y="33"/>
                  <a:pt x="28" y="33"/>
                </a:cubicBezTo>
                <a:cubicBezTo>
                  <a:pt x="28" y="33"/>
                  <a:pt x="29" y="33"/>
                  <a:pt x="29" y="32"/>
                </a:cubicBezTo>
                <a:cubicBezTo>
                  <a:pt x="29" y="32"/>
                  <a:pt x="29" y="32"/>
                  <a:pt x="29" y="32"/>
                </a:cubicBezTo>
                <a:cubicBezTo>
                  <a:pt x="29" y="32"/>
                  <a:pt x="29" y="32"/>
                  <a:pt x="3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8"/>
                  <a:pt x="46" y="18"/>
                  <a:pt x="46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9"/>
                  <a:pt x="47" y="19"/>
                  <a:pt x="47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8" y="19"/>
                  <a:pt x="48" y="19"/>
                  <a:pt x="48" y="19"/>
                </a:cubicBezTo>
                <a:cubicBezTo>
                  <a:pt x="48" y="19"/>
                  <a:pt x="48" y="19"/>
                  <a:pt x="48" y="19"/>
                </a:cubicBezTo>
                <a:cubicBezTo>
                  <a:pt x="48" y="19"/>
                  <a:pt x="48" y="19"/>
                  <a:pt x="48" y="19"/>
                </a:cubicBezTo>
                <a:cubicBezTo>
                  <a:pt x="48" y="20"/>
                  <a:pt x="48" y="20"/>
                  <a:pt x="48" y="20"/>
                </a:cubicBezTo>
                <a:close/>
                <a:moveTo>
                  <a:pt x="41" y="38"/>
                </a:moveTo>
                <a:cubicBezTo>
                  <a:pt x="41" y="38"/>
                  <a:pt x="41" y="38"/>
                  <a:pt x="41" y="38"/>
                </a:cubicBezTo>
                <a:cubicBezTo>
                  <a:pt x="41" y="36"/>
                  <a:pt x="40" y="35"/>
                  <a:pt x="38" y="34"/>
                </a:cubicBezTo>
                <a:cubicBezTo>
                  <a:pt x="37" y="33"/>
                  <a:pt x="35" y="33"/>
                  <a:pt x="34" y="33"/>
                </a:cubicBezTo>
                <a:cubicBezTo>
                  <a:pt x="34" y="33"/>
                  <a:pt x="34" y="33"/>
                  <a:pt x="34" y="33"/>
                </a:cubicBezTo>
                <a:cubicBezTo>
                  <a:pt x="32" y="34"/>
                  <a:pt x="31" y="35"/>
                  <a:pt x="30" y="36"/>
                </a:cubicBezTo>
                <a:cubicBezTo>
                  <a:pt x="29" y="38"/>
                  <a:pt x="29" y="39"/>
                  <a:pt x="29" y="41"/>
                </a:cubicBezTo>
                <a:cubicBezTo>
                  <a:pt x="30" y="42"/>
                  <a:pt x="31" y="44"/>
                  <a:pt x="32" y="44"/>
                </a:cubicBezTo>
                <a:cubicBezTo>
                  <a:pt x="34" y="45"/>
                  <a:pt x="35" y="45"/>
                  <a:pt x="37" y="45"/>
                </a:cubicBezTo>
                <a:cubicBezTo>
                  <a:pt x="38" y="45"/>
                  <a:pt x="40" y="44"/>
                  <a:pt x="40" y="42"/>
                </a:cubicBezTo>
                <a:cubicBezTo>
                  <a:pt x="41" y="41"/>
                  <a:pt x="41" y="39"/>
                  <a:pt x="41" y="38"/>
                </a:cubicBezTo>
                <a:cubicBezTo>
                  <a:pt x="41" y="38"/>
                  <a:pt x="41" y="38"/>
                  <a:pt x="41" y="38"/>
                </a:cubicBezTo>
                <a:close/>
                <a:moveTo>
                  <a:pt x="38" y="39"/>
                </a:move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40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5" y="42"/>
                  <a:pt x="34" y="42"/>
                  <a:pt x="34" y="42"/>
                </a:cubicBezTo>
                <a:cubicBezTo>
                  <a:pt x="33" y="41"/>
                  <a:pt x="33" y="41"/>
                  <a:pt x="33" y="40"/>
                </a:cubicBezTo>
                <a:cubicBezTo>
                  <a:pt x="32" y="39"/>
                  <a:pt x="32" y="39"/>
                  <a:pt x="33" y="38"/>
                </a:cubicBezTo>
                <a:cubicBezTo>
                  <a:pt x="33" y="37"/>
                  <a:pt x="34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5" y="36"/>
                  <a:pt x="36" y="37"/>
                  <a:pt x="37" y="37"/>
                </a:cubicBezTo>
                <a:cubicBezTo>
                  <a:pt x="37" y="37"/>
                  <a:pt x="38" y="38"/>
                  <a:pt x="38" y="39"/>
                </a:cubicBezTo>
                <a:cubicBezTo>
                  <a:pt x="38" y="39"/>
                  <a:pt x="38" y="39"/>
                  <a:pt x="38" y="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122"/>
          <p:cNvSpPr>
            <a:spLocks noEditPoints="1"/>
          </p:cNvSpPr>
          <p:nvPr/>
        </p:nvSpPr>
        <p:spPr bwMode="auto">
          <a:xfrm>
            <a:off x="4325938" y="1342103"/>
            <a:ext cx="284163" cy="330200"/>
          </a:xfrm>
          <a:custGeom>
            <a:avLst/>
            <a:gdLst>
              <a:gd name="T0" fmla="*/ 13 w 62"/>
              <a:gd name="T1" fmla="*/ 43 h 72"/>
              <a:gd name="T2" fmla="*/ 18 w 62"/>
              <a:gd name="T3" fmla="*/ 43 h 72"/>
              <a:gd name="T4" fmla="*/ 15 w 62"/>
              <a:gd name="T5" fmla="*/ 51 h 72"/>
              <a:gd name="T6" fmla="*/ 13 w 62"/>
              <a:gd name="T7" fmla="*/ 54 h 72"/>
              <a:gd name="T8" fmla="*/ 18 w 62"/>
              <a:gd name="T9" fmla="*/ 54 h 72"/>
              <a:gd name="T10" fmla="*/ 15 w 62"/>
              <a:gd name="T11" fmla="*/ 28 h 72"/>
              <a:gd name="T12" fmla="*/ 13 w 62"/>
              <a:gd name="T13" fmla="*/ 31 h 72"/>
              <a:gd name="T14" fmla="*/ 18 w 62"/>
              <a:gd name="T15" fmla="*/ 31 h 72"/>
              <a:gd name="T16" fmla="*/ 47 w 62"/>
              <a:gd name="T17" fmla="*/ 29 h 72"/>
              <a:gd name="T18" fmla="*/ 23 w 62"/>
              <a:gd name="T19" fmla="*/ 29 h 72"/>
              <a:gd name="T20" fmla="*/ 23 w 62"/>
              <a:gd name="T21" fmla="*/ 33 h 72"/>
              <a:gd name="T22" fmla="*/ 49 w 62"/>
              <a:gd name="T23" fmla="*/ 31 h 72"/>
              <a:gd name="T24" fmla="*/ 59 w 62"/>
              <a:gd name="T25" fmla="*/ 11 h 72"/>
              <a:gd name="T26" fmla="*/ 52 w 62"/>
              <a:gd name="T27" fmla="*/ 11 h 72"/>
              <a:gd name="T28" fmla="*/ 50 w 62"/>
              <a:gd name="T29" fmla="*/ 8 h 72"/>
              <a:gd name="T30" fmla="*/ 39 w 62"/>
              <a:gd name="T31" fmla="*/ 3 h 72"/>
              <a:gd name="T32" fmla="*/ 31 w 62"/>
              <a:gd name="T33" fmla="*/ 0 h 72"/>
              <a:gd name="T34" fmla="*/ 21 w 62"/>
              <a:gd name="T35" fmla="*/ 8 h 72"/>
              <a:gd name="T36" fmla="*/ 11 w 62"/>
              <a:gd name="T37" fmla="*/ 10 h 72"/>
              <a:gd name="T38" fmla="*/ 3 w 62"/>
              <a:gd name="T39" fmla="*/ 11 h 72"/>
              <a:gd name="T40" fmla="*/ 0 w 62"/>
              <a:gd name="T41" fmla="*/ 70 h 72"/>
              <a:gd name="T42" fmla="*/ 59 w 62"/>
              <a:gd name="T43" fmla="*/ 72 h 72"/>
              <a:gd name="T44" fmla="*/ 62 w 62"/>
              <a:gd name="T45" fmla="*/ 14 h 72"/>
              <a:gd name="T46" fmla="*/ 26 w 62"/>
              <a:gd name="T47" fmla="*/ 5 h 72"/>
              <a:gd name="T48" fmla="*/ 31 w 62"/>
              <a:gd name="T49" fmla="*/ 3 h 72"/>
              <a:gd name="T50" fmla="*/ 37 w 62"/>
              <a:gd name="T51" fmla="*/ 5 h 72"/>
              <a:gd name="T52" fmla="*/ 24 w 62"/>
              <a:gd name="T53" fmla="*/ 8 h 72"/>
              <a:gd name="T54" fmla="*/ 14 w 62"/>
              <a:gd name="T55" fmla="*/ 11 h 72"/>
              <a:gd name="T56" fmla="*/ 49 w 62"/>
              <a:gd name="T57" fmla="*/ 11 h 72"/>
              <a:gd name="T58" fmla="*/ 14 w 62"/>
              <a:gd name="T59" fmla="*/ 16 h 72"/>
              <a:gd name="T60" fmla="*/ 57 w 62"/>
              <a:gd name="T61" fmla="*/ 67 h 72"/>
              <a:gd name="T62" fmla="*/ 6 w 62"/>
              <a:gd name="T63" fmla="*/ 67 h 72"/>
              <a:gd name="T64" fmla="*/ 11 w 62"/>
              <a:gd name="T65" fmla="*/ 17 h 72"/>
              <a:gd name="T66" fmla="*/ 12 w 62"/>
              <a:gd name="T67" fmla="*/ 20 h 72"/>
              <a:gd name="T68" fmla="*/ 52 w 62"/>
              <a:gd name="T69" fmla="*/ 18 h 72"/>
              <a:gd name="T70" fmla="*/ 57 w 62"/>
              <a:gd name="T71" fmla="*/ 17 h 72"/>
              <a:gd name="T72" fmla="*/ 47 w 62"/>
              <a:gd name="T73" fmla="*/ 52 h 72"/>
              <a:gd name="T74" fmla="*/ 23 w 62"/>
              <a:gd name="T75" fmla="*/ 52 h 72"/>
              <a:gd name="T76" fmla="*/ 23 w 62"/>
              <a:gd name="T77" fmla="*/ 56 h 72"/>
              <a:gd name="T78" fmla="*/ 49 w 62"/>
              <a:gd name="T79" fmla="*/ 54 h 72"/>
              <a:gd name="T80" fmla="*/ 47 w 62"/>
              <a:gd name="T81" fmla="*/ 41 h 72"/>
              <a:gd name="T82" fmla="*/ 23 w 62"/>
              <a:gd name="T83" fmla="*/ 41 h 72"/>
              <a:gd name="T84" fmla="*/ 23 w 62"/>
              <a:gd name="T85" fmla="*/ 44 h 72"/>
              <a:gd name="T86" fmla="*/ 49 w 62"/>
              <a:gd name="T87" fmla="*/ 43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2" h="72">
                <a:moveTo>
                  <a:pt x="15" y="40"/>
                </a:moveTo>
                <a:cubicBezTo>
                  <a:pt x="14" y="40"/>
                  <a:pt x="13" y="41"/>
                  <a:pt x="13" y="43"/>
                </a:cubicBezTo>
                <a:cubicBezTo>
                  <a:pt x="13" y="44"/>
                  <a:pt x="14" y="45"/>
                  <a:pt x="15" y="45"/>
                </a:cubicBezTo>
                <a:cubicBezTo>
                  <a:pt x="17" y="45"/>
                  <a:pt x="18" y="44"/>
                  <a:pt x="18" y="43"/>
                </a:cubicBezTo>
                <a:cubicBezTo>
                  <a:pt x="18" y="41"/>
                  <a:pt x="17" y="40"/>
                  <a:pt x="15" y="40"/>
                </a:cubicBezTo>
                <a:close/>
                <a:moveTo>
                  <a:pt x="15" y="51"/>
                </a:moveTo>
                <a:cubicBezTo>
                  <a:pt x="15" y="51"/>
                  <a:pt x="15" y="51"/>
                  <a:pt x="15" y="51"/>
                </a:cubicBezTo>
                <a:cubicBezTo>
                  <a:pt x="14" y="51"/>
                  <a:pt x="13" y="53"/>
                  <a:pt x="13" y="54"/>
                </a:cubicBezTo>
                <a:cubicBezTo>
                  <a:pt x="13" y="56"/>
                  <a:pt x="14" y="57"/>
                  <a:pt x="15" y="57"/>
                </a:cubicBezTo>
                <a:cubicBezTo>
                  <a:pt x="17" y="57"/>
                  <a:pt x="18" y="56"/>
                  <a:pt x="18" y="54"/>
                </a:cubicBezTo>
                <a:cubicBezTo>
                  <a:pt x="18" y="53"/>
                  <a:pt x="17" y="51"/>
                  <a:pt x="15" y="51"/>
                </a:cubicBezTo>
                <a:close/>
                <a:moveTo>
                  <a:pt x="15" y="28"/>
                </a:moveTo>
                <a:cubicBezTo>
                  <a:pt x="15" y="28"/>
                  <a:pt x="15" y="28"/>
                  <a:pt x="15" y="28"/>
                </a:cubicBezTo>
                <a:cubicBezTo>
                  <a:pt x="14" y="28"/>
                  <a:pt x="13" y="30"/>
                  <a:pt x="13" y="31"/>
                </a:cubicBezTo>
                <a:cubicBezTo>
                  <a:pt x="13" y="33"/>
                  <a:pt x="14" y="34"/>
                  <a:pt x="15" y="34"/>
                </a:cubicBezTo>
                <a:cubicBezTo>
                  <a:pt x="17" y="34"/>
                  <a:pt x="18" y="33"/>
                  <a:pt x="18" y="31"/>
                </a:cubicBezTo>
                <a:cubicBezTo>
                  <a:pt x="18" y="30"/>
                  <a:pt x="17" y="28"/>
                  <a:pt x="15" y="28"/>
                </a:cubicBezTo>
                <a:close/>
                <a:moveTo>
                  <a:pt x="47" y="29"/>
                </a:moveTo>
                <a:cubicBezTo>
                  <a:pt x="47" y="29"/>
                  <a:pt x="47" y="29"/>
                  <a:pt x="47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3" y="29"/>
                  <a:pt x="22" y="30"/>
                  <a:pt x="22" y="31"/>
                </a:cubicBezTo>
                <a:cubicBezTo>
                  <a:pt x="22" y="32"/>
                  <a:pt x="23" y="33"/>
                  <a:pt x="23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8" y="33"/>
                  <a:pt x="49" y="32"/>
                  <a:pt x="49" y="31"/>
                </a:cubicBezTo>
                <a:cubicBezTo>
                  <a:pt x="49" y="30"/>
                  <a:pt x="48" y="29"/>
                  <a:pt x="47" y="29"/>
                </a:cubicBezTo>
                <a:close/>
                <a:moveTo>
                  <a:pt x="59" y="11"/>
                </a:moveTo>
                <a:cubicBezTo>
                  <a:pt x="59" y="11"/>
                  <a:pt x="59" y="11"/>
                  <a:pt x="59" y="11"/>
                </a:cubicBezTo>
                <a:cubicBezTo>
                  <a:pt x="52" y="11"/>
                  <a:pt x="52" y="11"/>
                  <a:pt x="52" y="11"/>
                </a:cubicBezTo>
                <a:cubicBezTo>
                  <a:pt x="52" y="10"/>
                  <a:pt x="52" y="10"/>
                  <a:pt x="52" y="10"/>
                </a:cubicBezTo>
                <a:cubicBezTo>
                  <a:pt x="52" y="9"/>
                  <a:pt x="51" y="8"/>
                  <a:pt x="50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1" y="6"/>
                  <a:pt x="40" y="4"/>
                  <a:pt x="39" y="3"/>
                </a:cubicBezTo>
                <a:cubicBezTo>
                  <a:pt x="37" y="1"/>
                  <a:pt x="34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28" y="0"/>
                  <a:pt x="26" y="1"/>
                  <a:pt x="24" y="3"/>
                </a:cubicBezTo>
                <a:cubicBezTo>
                  <a:pt x="22" y="4"/>
                  <a:pt x="21" y="6"/>
                  <a:pt x="2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9"/>
                  <a:pt x="11" y="10"/>
                </a:cubicBezTo>
                <a:cubicBezTo>
                  <a:pt x="11" y="11"/>
                  <a:pt x="11" y="11"/>
                  <a:pt x="11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2" y="11"/>
                  <a:pt x="0" y="12"/>
                  <a:pt x="0" y="14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1"/>
                  <a:pt x="2" y="72"/>
                  <a:pt x="3" y="72"/>
                </a:cubicBezTo>
                <a:cubicBezTo>
                  <a:pt x="59" y="72"/>
                  <a:pt x="59" y="72"/>
                  <a:pt x="59" y="72"/>
                </a:cubicBezTo>
                <a:cubicBezTo>
                  <a:pt x="61" y="72"/>
                  <a:pt x="62" y="71"/>
                  <a:pt x="62" y="70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2"/>
                  <a:pt x="61" y="11"/>
                  <a:pt x="59" y="11"/>
                </a:cubicBezTo>
                <a:close/>
                <a:moveTo>
                  <a:pt x="26" y="5"/>
                </a:moveTo>
                <a:cubicBezTo>
                  <a:pt x="26" y="5"/>
                  <a:pt x="26" y="5"/>
                  <a:pt x="26" y="5"/>
                </a:cubicBezTo>
                <a:cubicBezTo>
                  <a:pt x="27" y="4"/>
                  <a:pt x="29" y="3"/>
                  <a:pt x="3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3" y="3"/>
                  <a:pt x="35" y="4"/>
                  <a:pt x="37" y="5"/>
                </a:cubicBezTo>
                <a:cubicBezTo>
                  <a:pt x="37" y="6"/>
                  <a:pt x="38" y="7"/>
                  <a:pt x="38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5" y="7"/>
                  <a:pt x="25" y="6"/>
                  <a:pt x="26" y="5"/>
                </a:cubicBezTo>
                <a:close/>
                <a:moveTo>
                  <a:pt x="14" y="11"/>
                </a:moveTo>
                <a:cubicBezTo>
                  <a:pt x="14" y="11"/>
                  <a:pt x="14" y="11"/>
                  <a:pt x="14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6"/>
                  <a:pt x="49" y="16"/>
                  <a:pt x="49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1"/>
                  <a:pt x="14" y="11"/>
                  <a:pt x="14" y="11"/>
                </a:cubicBezTo>
                <a:close/>
                <a:moveTo>
                  <a:pt x="57" y="67"/>
                </a:moveTo>
                <a:cubicBezTo>
                  <a:pt x="57" y="67"/>
                  <a:pt x="57" y="67"/>
                  <a:pt x="57" y="67"/>
                </a:cubicBezTo>
                <a:cubicBezTo>
                  <a:pt x="6" y="67"/>
                  <a:pt x="6" y="67"/>
                  <a:pt x="6" y="67"/>
                </a:cubicBezTo>
                <a:cubicBezTo>
                  <a:pt x="6" y="17"/>
                  <a:pt x="6" y="17"/>
                  <a:pt x="6" y="17"/>
                </a:cubicBezTo>
                <a:cubicBezTo>
                  <a:pt x="11" y="17"/>
                  <a:pt x="11" y="17"/>
                  <a:pt x="11" y="17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19"/>
                  <a:pt x="11" y="20"/>
                  <a:pt x="12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2" y="19"/>
                  <a:pt x="52" y="18"/>
                </a:cubicBezTo>
                <a:cubicBezTo>
                  <a:pt x="52" y="17"/>
                  <a:pt x="52" y="17"/>
                  <a:pt x="52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67"/>
                  <a:pt x="57" y="67"/>
                  <a:pt x="57" y="67"/>
                </a:cubicBezTo>
                <a:close/>
                <a:moveTo>
                  <a:pt x="47" y="52"/>
                </a:moveTo>
                <a:cubicBezTo>
                  <a:pt x="47" y="52"/>
                  <a:pt x="47" y="52"/>
                  <a:pt x="47" y="52"/>
                </a:cubicBezTo>
                <a:cubicBezTo>
                  <a:pt x="23" y="52"/>
                  <a:pt x="23" y="52"/>
                  <a:pt x="23" y="52"/>
                </a:cubicBezTo>
                <a:cubicBezTo>
                  <a:pt x="23" y="52"/>
                  <a:pt x="22" y="53"/>
                  <a:pt x="22" y="54"/>
                </a:cubicBezTo>
                <a:cubicBezTo>
                  <a:pt x="22" y="55"/>
                  <a:pt x="23" y="56"/>
                  <a:pt x="23" y="56"/>
                </a:cubicBezTo>
                <a:cubicBezTo>
                  <a:pt x="47" y="56"/>
                  <a:pt x="47" y="56"/>
                  <a:pt x="47" y="56"/>
                </a:cubicBezTo>
                <a:cubicBezTo>
                  <a:pt x="48" y="56"/>
                  <a:pt x="49" y="55"/>
                  <a:pt x="49" y="54"/>
                </a:cubicBezTo>
                <a:cubicBezTo>
                  <a:pt x="49" y="53"/>
                  <a:pt x="48" y="52"/>
                  <a:pt x="47" y="52"/>
                </a:cubicBezTo>
                <a:close/>
                <a:moveTo>
                  <a:pt x="47" y="41"/>
                </a:moveTo>
                <a:cubicBezTo>
                  <a:pt x="47" y="41"/>
                  <a:pt x="47" y="41"/>
                  <a:pt x="47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1"/>
                  <a:pt x="22" y="42"/>
                  <a:pt x="22" y="43"/>
                </a:cubicBezTo>
                <a:cubicBezTo>
                  <a:pt x="22" y="43"/>
                  <a:pt x="23" y="44"/>
                  <a:pt x="23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8" y="44"/>
                  <a:pt x="49" y="43"/>
                  <a:pt x="49" y="43"/>
                </a:cubicBezTo>
                <a:cubicBezTo>
                  <a:pt x="49" y="42"/>
                  <a:pt x="48" y="41"/>
                  <a:pt x="47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123"/>
          <p:cNvSpPr>
            <a:spLocks noEditPoints="1"/>
          </p:cNvSpPr>
          <p:nvPr/>
        </p:nvSpPr>
        <p:spPr bwMode="auto">
          <a:xfrm>
            <a:off x="3794125" y="1351628"/>
            <a:ext cx="284163" cy="320675"/>
          </a:xfrm>
          <a:custGeom>
            <a:avLst/>
            <a:gdLst>
              <a:gd name="T0" fmla="*/ 15 w 62"/>
              <a:gd name="T1" fmla="*/ 50 h 70"/>
              <a:gd name="T2" fmla="*/ 15 w 62"/>
              <a:gd name="T3" fmla="*/ 54 h 70"/>
              <a:gd name="T4" fmla="*/ 48 w 62"/>
              <a:gd name="T5" fmla="*/ 52 h 70"/>
              <a:gd name="T6" fmla="*/ 13 w 62"/>
              <a:gd name="T7" fmla="*/ 29 h 70"/>
              <a:gd name="T8" fmla="*/ 15 w 62"/>
              <a:gd name="T9" fmla="*/ 31 h 70"/>
              <a:gd name="T10" fmla="*/ 48 w 62"/>
              <a:gd name="T11" fmla="*/ 29 h 70"/>
              <a:gd name="T12" fmla="*/ 15 w 62"/>
              <a:gd name="T13" fmla="*/ 27 h 70"/>
              <a:gd name="T14" fmla="*/ 61 w 62"/>
              <a:gd name="T15" fmla="*/ 20 h 70"/>
              <a:gd name="T16" fmla="*/ 41 w 62"/>
              <a:gd name="T17" fmla="*/ 0 h 70"/>
              <a:gd name="T18" fmla="*/ 7 w 62"/>
              <a:gd name="T19" fmla="*/ 0 h 70"/>
              <a:gd name="T20" fmla="*/ 0 w 62"/>
              <a:gd name="T21" fmla="*/ 7 h 70"/>
              <a:gd name="T22" fmla="*/ 2 w 62"/>
              <a:gd name="T23" fmla="*/ 68 h 70"/>
              <a:gd name="T24" fmla="*/ 7 w 62"/>
              <a:gd name="T25" fmla="*/ 70 h 70"/>
              <a:gd name="T26" fmla="*/ 59 w 62"/>
              <a:gd name="T27" fmla="*/ 68 h 70"/>
              <a:gd name="T28" fmla="*/ 62 w 62"/>
              <a:gd name="T29" fmla="*/ 63 h 70"/>
              <a:gd name="T30" fmla="*/ 61 w 62"/>
              <a:gd name="T31" fmla="*/ 20 h 70"/>
              <a:gd name="T32" fmla="*/ 41 w 62"/>
              <a:gd name="T33" fmla="*/ 8 h 70"/>
              <a:gd name="T34" fmla="*/ 44 w 62"/>
              <a:gd name="T35" fmla="*/ 20 h 70"/>
              <a:gd name="T36" fmla="*/ 42 w 62"/>
              <a:gd name="T37" fmla="*/ 19 h 70"/>
              <a:gd name="T38" fmla="*/ 41 w 62"/>
              <a:gd name="T39" fmla="*/ 8 h 70"/>
              <a:gd name="T40" fmla="*/ 56 w 62"/>
              <a:gd name="T41" fmla="*/ 63 h 70"/>
              <a:gd name="T42" fmla="*/ 56 w 62"/>
              <a:gd name="T43" fmla="*/ 64 h 70"/>
              <a:gd name="T44" fmla="*/ 7 w 62"/>
              <a:gd name="T45" fmla="*/ 65 h 70"/>
              <a:gd name="T46" fmla="*/ 6 w 62"/>
              <a:gd name="T47" fmla="*/ 64 h 70"/>
              <a:gd name="T48" fmla="*/ 5 w 62"/>
              <a:gd name="T49" fmla="*/ 7 h 70"/>
              <a:gd name="T50" fmla="*/ 7 w 62"/>
              <a:gd name="T51" fmla="*/ 5 h 70"/>
              <a:gd name="T52" fmla="*/ 38 w 62"/>
              <a:gd name="T53" fmla="*/ 17 h 70"/>
              <a:gd name="T54" fmla="*/ 39 w 62"/>
              <a:gd name="T55" fmla="*/ 22 h 70"/>
              <a:gd name="T56" fmla="*/ 56 w 62"/>
              <a:gd name="T57" fmla="*/ 24 h 70"/>
              <a:gd name="T58" fmla="*/ 47 w 62"/>
              <a:gd name="T59" fmla="*/ 39 h 70"/>
              <a:gd name="T60" fmla="*/ 15 w 62"/>
              <a:gd name="T61" fmla="*/ 39 h 70"/>
              <a:gd name="T62" fmla="*/ 15 w 62"/>
              <a:gd name="T63" fmla="*/ 42 h 70"/>
              <a:gd name="T64" fmla="*/ 48 w 62"/>
              <a:gd name="T65" fmla="*/ 41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2" h="70">
                <a:moveTo>
                  <a:pt x="47" y="50"/>
                </a:moveTo>
                <a:cubicBezTo>
                  <a:pt x="15" y="50"/>
                  <a:pt x="15" y="50"/>
                  <a:pt x="15" y="50"/>
                </a:cubicBezTo>
                <a:cubicBezTo>
                  <a:pt x="14" y="50"/>
                  <a:pt x="13" y="51"/>
                  <a:pt x="13" y="52"/>
                </a:cubicBezTo>
                <a:cubicBezTo>
                  <a:pt x="13" y="53"/>
                  <a:pt x="14" y="54"/>
                  <a:pt x="15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7" y="54"/>
                  <a:pt x="48" y="53"/>
                  <a:pt x="48" y="52"/>
                </a:cubicBezTo>
                <a:cubicBezTo>
                  <a:pt x="48" y="51"/>
                  <a:pt x="47" y="50"/>
                  <a:pt x="47" y="50"/>
                </a:cubicBezTo>
                <a:close/>
                <a:moveTo>
                  <a:pt x="13" y="29"/>
                </a:move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4" y="31"/>
                  <a:pt x="15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8" y="30"/>
                  <a:pt x="48" y="29"/>
                </a:cubicBezTo>
                <a:cubicBezTo>
                  <a:pt x="48" y="28"/>
                  <a:pt x="47" y="27"/>
                  <a:pt x="47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4" y="27"/>
                  <a:pt x="13" y="28"/>
                  <a:pt x="13" y="29"/>
                </a:cubicBezTo>
                <a:close/>
                <a:moveTo>
                  <a:pt x="61" y="20"/>
                </a:moveTo>
                <a:cubicBezTo>
                  <a:pt x="61" y="20"/>
                  <a:pt x="61" y="20"/>
                  <a:pt x="61" y="20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0"/>
                  <a:pt x="40" y="0"/>
                  <a:pt x="39" y="0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3" y="0"/>
                  <a:pt x="2" y="2"/>
                </a:cubicBezTo>
                <a:cubicBezTo>
                  <a:pt x="1" y="3"/>
                  <a:pt x="0" y="5"/>
                  <a:pt x="0" y="7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1" y="67"/>
                  <a:pt x="2" y="68"/>
                </a:cubicBezTo>
                <a:cubicBezTo>
                  <a:pt x="2" y="68"/>
                  <a:pt x="2" y="68"/>
                  <a:pt x="2" y="68"/>
                </a:cubicBezTo>
                <a:cubicBezTo>
                  <a:pt x="3" y="69"/>
                  <a:pt x="5" y="70"/>
                  <a:pt x="7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6" y="70"/>
                  <a:pt x="58" y="69"/>
                  <a:pt x="59" y="68"/>
                </a:cubicBezTo>
                <a:cubicBezTo>
                  <a:pt x="60" y="68"/>
                  <a:pt x="60" y="68"/>
                  <a:pt x="60" y="68"/>
                </a:cubicBezTo>
                <a:cubicBezTo>
                  <a:pt x="61" y="67"/>
                  <a:pt x="62" y="65"/>
                  <a:pt x="62" y="63"/>
                </a:cubicBezTo>
                <a:cubicBezTo>
                  <a:pt x="62" y="22"/>
                  <a:pt x="62" y="22"/>
                  <a:pt x="62" y="22"/>
                </a:cubicBezTo>
                <a:cubicBezTo>
                  <a:pt x="62" y="21"/>
                  <a:pt x="61" y="21"/>
                  <a:pt x="61" y="20"/>
                </a:cubicBezTo>
                <a:close/>
                <a:moveTo>
                  <a:pt x="41" y="8"/>
                </a:moveTo>
                <a:cubicBezTo>
                  <a:pt x="41" y="8"/>
                  <a:pt x="41" y="8"/>
                  <a:pt x="41" y="8"/>
                </a:cubicBezTo>
                <a:cubicBezTo>
                  <a:pt x="53" y="20"/>
                  <a:pt x="53" y="20"/>
                  <a:pt x="53" y="20"/>
                </a:cubicBezTo>
                <a:cubicBezTo>
                  <a:pt x="44" y="20"/>
                  <a:pt x="44" y="20"/>
                  <a:pt x="44" y="20"/>
                </a:cubicBezTo>
                <a:cubicBezTo>
                  <a:pt x="43" y="20"/>
                  <a:pt x="42" y="20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1" y="19"/>
                  <a:pt x="41" y="18"/>
                  <a:pt x="41" y="17"/>
                </a:cubicBezTo>
                <a:cubicBezTo>
                  <a:pt x="41" y="8"/>
                  <a:pt x="41" y="8"/>
                  <a:pt x="41" y="8"/>
                </a:cubicBezTo>
                <a:close/>
                <a:moveTo>
                  <a:pt x="56" y="63"/>
                </a:moveTo>
                <a:cubicBezTo>
                  <a:pt x="56" y="63"/>
                  <a:pt x="56" y="63"/>
                  <a:pt x="56" y="63"/>
                </a:cubicBezTo>
                <a:cubicBezTo>
                  <a:pt x="56" y="63"/>
                  <a:pt x="56" y="64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5" y="65"/>
                  <a:pt x="55" y="65"/>
                  <a:pt x="54" y="65"/>
                </a:cubicBezTo>
                <a:cubicBezTo>
                  <a:pt x="7" y="65"/>
                  <a:pt x="7" y="65"/>
                  <a:pt x="7" y="65"/>
                </a:cubicBezTo>
                <a:cubicBezTo>
                  <a:pt x="7" y="65"/>
                  <a:pt x="6" y="65"/>
                  <a:pt x="6" y="64"/>
                </a:cubicBezTo>
                <a:cubicBezTo>
                  <a:pt x="6" y="64"/>
                  <a:pt x="6" y="64"/>
                  <a:pt x="6" y="64"/>
                </a:cubicBezTo>
                <a:cubicBezTo>
                  <a:pt x="5" y="64"/>
                  <a:pt x="5" y="63"/>
                  <a:pt x="5" y="63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5" y="6"/>
                  <a:pt x="6" y="6"/>
                </a:cubicBezTo>
                <a:cubicBezTo>
                  <a:pt x="6" y="5"/>
                  <a:pt x="7" y="5"/>
                  <a:pt x="7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17"/>
                  <a:pt x="38" y="17"/>
                  <a:pt x="38" y="17"/>
                </a:cubicBezTo>
                <a:cubicBezTo>
                  <a:pt x="38" y="19"/>
                  <a:pt x="38" y="21"/>
                  <a:pt x="39" y="22"/>
                </a:cubicBezTo>
                <a:cubicBezTo>
                  <a:pt x="39" y="22"/>
                  <a:pt x="39" y="22"/>
                  <a:pt x="39" y="22"/>
                </a:cubicBezTo>
                <a:cubicBezTo>
                  <a:pt x="41" y="23"/>
                  <a:pt x="42" y="24"/>
                  <a:pt x="44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63"/>
                  <a:pt x="56" y="63"/>
                  <a:pt x="56" y="63"/>
                </a:cubicBezTo>
                <a:close/>
                <a:moveTo>
                  <a:pt x="47" y="39"/>
                </a:moveTo>
                <a:cubicBezTo>
                  <a:pt x="47" y="39"/>
                  <a:pt x="47" y="39"/>
                  <a:pt x="47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4" y="39"/>
                  <a:pt x="13" y="40"/>
                  <a:pt x="13" y="41"/>
                </a:cubicBezTo>
                <a:cubicBezTo>
                  <a:pt x="13" y="41"/>
                  <a:pt x="14" y="42"/>
                  <a:pt x="15" y="42"/>
                </a:cubicBezTo>
                <a:cubicBezTo>
                  <a:pt x="47" y="42"/>
                  <a:pt x="47" y="42"/>
                  <a:pt x="47" y="42"/>
                </a:cubicBezTo>
                <a:cubicBezTo>
                  <a:pt x="47" y="42"/>
                  <a:pt x="48" y="41"/>
                  <a:pt x="48" y="41"/>
                </a:cubicBezTo>
                <a:cubicBezTo>
                  <a:pt x="48" y="40"/>
                  <a:pt x="47" y="39"/>
                  <a:pt x="47" y="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124"/>
          <p:cNvSpPr>
            <a:spLocks noEditPoints="1"/>
          </p:cNvSpPr>
          <p:nvPr/>
        </p:nvSpPr>
        <p:spPr bwMode="auto">
          <a:xfrm>
            <a:off x="2620963" y="4011649"/>
            <a:ext cx="311150" cy="325438"/>
          </a:xfrm>
          <a:custGeom>
            <a:avLst/>
            <a:gdLst>
              <a:gd name="T0" fmla="*/ 56 w 68"/>
              <a:gd name="T1" fmla="*/ 9 h 71"/>
              <a:gd name="T2" fmla="*/ 34 w 68"/>
              <a:gd name="T3" fmla="*/ 0 h 71"/>
              <a:gd name="T4" fmla="*/ 12 w 68"/>
              <a:gd name="T5" fmla="*/ 9 h 71"/>
              <a:gd name="T6" fmla="*/ 8 w 68"/>
              <a:gd name="T7" fmla="*/ 48 h 71"/>
              <a:gd name="T8" fmla="*/ 22 w 68"/>
              <a:gd name="T9" fmla="*/ 59 h 71"/>
              <a:gd name="T10" fmla="*/ 32 w 68"/>
              <a:gd name="T11" fmla="*/ 69 h 71"/>
              <a:gd name="T12" fmla="*/ 32 w 68"/>
              <a:gd name="T13" fmla="*/ 69 h 71"/>
              <a:gd name="T14" fmla="*/ 32 w 68"/>
              <a:gd name="T15" fmla="*/ 70 h 71"/>
              <a:gd name="T16" fmla="*/ 36 w 68"/>
              <a:gd name="T17" fmla="*/ 69 h 71"/>
              <a:gd name="T18" fmla="*/ 46 w 68"/>
              <a:gd name="T19" fmla="*/ 59 h 71"/>
              <a:gd name="T20" fmla="*/ 60 w 68"/>
              <a:gd name="T21" fmla="*/ 48 h 71"/>
              <a:gd name="T22" fmla="*/ 56 w 68"/>
              <a:gd name="T23" fmla="*/ 9 h 71"/>
              <a:gd name="T24" fmla="*/ 55 w 68"/>
              <a:gd name="T25" fmla="*/ 45 h 71"/>
              <a:gd name="T26" fmla="*/ 55 w 68"/>
              <a:gd name="T27" fmla="*/ 45 h 71"/>
              <a:gd name="T28" fmla="*/ 43 w 68"/>
              <a:gd name="T29" fmla="*/ 55 h 71"/>
              <a:gd name="T30" fmla="*/ 42 w 68"/>
              <a:gd name="T31" fmla="*/ 55 h 71"/>
              <a:gd name="T32" fmla="*/ 34 w 68"/>
              <a:gd name="T33" fmla="*/ 64 h 71"/>
              <a:gd name="T34" fmla="*/ 26 w 68"/>
              <a:gd name="T35" fmla="*/ 55 h 71"/>
              <a:gd name="T36" fmla="*/ 25 w 68"/>
              <a:gd name="T37" fmla="*/ 55 h 71"/>
              <a:gd name="T38" fmla="*/ 13 w 68"/>
              <a:gd name="T39" fmla="*/ 45 h 71"/>
              <a:gd name="T40" fmla="*/ 16 w 68"/>
              <a:gd name="T41" fmla="*/ 13 h 71"/>
              <a:gd name="T42" fmla="*/ 34 w 68"/>
              <a:gd name="T43" fmla="*/ 5 h 71"/>
              <a:gd name="T44" fmla="*/ 52 w 68"/>
              <a:gd name="T45" fmla="*/ 13 h 71"/>
              <a:gd name="T46" fmla="*/ 55 w 68"/>
              <a:gd name="T47" fmla="*/ 45 h 71"/>
              <a:gd name="T48" fmla="*/ 47 w 68"/>
              <a:gd name="T49" fmla="*/ 18 h 71"/>
              <a:gd name="T50" fmla="*/ 47 w 68"/>
              <a:gd name="T51" fmla="*/ 18 h 71"/>
              <a:gd name="T52" fmla="*/ 34 w 68"/>
              <a:gd name="T53" fmla="*/ 13 h 71"/>
              <a:gd name="T54" fmla="*/ 21 w 68"/>
              <a:gd name="T55" fmla="*/ 18 h 71"/>
              <a:gd name="T56" fmla="*/ 16 w 68"/>
              <a:gd name="T57" fmla="*/ 31 h 71"/>
              <a:gd name="T58" fmla="*/ 21 w 68"/>
              <a:gd name="T59" fmla="*/ 43 h 71"/>
              <a:gd name="T60" fmla="*/ 34 w 68"/>
              <a:gd name="T61" fmla="*/ 48 h 71"/>
              <a:gd name="T62" fmla="*/ 47 w 68"/>
              <a:gd name="T63" fmla="*/ 43 h 71"/>
              <a:gd name="T64" fmla="*/ 52 w 68"/>
              <a:gd name="T65" fmla="*/ 31 h 71"/>
              <a:gd name="T66" fmla="*/ 47 w 68"/>
              <a:gd name="T67" fmla="*/ 18 h 71"/>
              <a:gd name="T68" fmla="*/ 47 w 68"/>
              <a:gd name="T69" fmla="*/ 18 h 71"/>
              <a:gd name="T70" fmla="*/ 44 w 68"/>
              <a:gd name="T71" fmla="*/ 41 h 71"/>
              <a:gd name="T72" fmla="*/ 44 w 68"/>
              <a:gd name="T73" fmla="*/ 41 h 71"/>
              <a:gd name="T74" fmla="*/ 34 w 68"/>
              <a:gd name="T75" fmla="*/ 45 h 71"/>
              <a:gd name="T76" fmla="*/ 24 w 68"/>
              <a:gd name="T77" fmla="*/ 41 h 71"/>
              <a:gd name="T78" fmla="*/ 19 w 68"/>
              <a:gd name="T79" fmla="*/ 31 h 71"/>
              <a:gd name="T80" fmla="*/ 24 w 68"/>
              <a:gd name="T81" fmla="*/ 20 h 71"/>
              <a:gd name="T82" fmla="*/ 34 w 68"/>
              <a:gd name="T83" fmla="*/ 16 h 71"/>
              <a:gd name="T84" fmla="*/ 44 w 68"/>
              <a:gd name="T85" fmla="*/ 20 h 71"/>
              <a:gd name="T86" fmla="*/ 44 w 68"/>
              <a:gd name="T87" fmla="*/ 20 h 71"/>
              <a:gd name="T88" fmla="*/ 49 w 68"/>
              <a:gd name="T89" fmla="*/ 31 h 71"/>
              <a:gd name="T90" fmla="*/ 44 w 68"/>
              <a:gd name="T91" fmla="*/ 4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8" h="71">
                <a:moveTo>
                  <a:pt x="56" y="9"/>
                </a:moveTo>
                <a:cubicBezTo>
                  <a:pt x="50" y="3"/>
                  <a:pt x="43" y="0"/>
                  <a:pt x="34" y="0"/>
                </a:cubicBezTo>
                <a:cubicBezTo>
                  <a:pt x="25" y="0"/>
                  <a:pt x="18" y="3"/>
                  <a:pt x="12" y="9"/>
                </a:cubicBezTo>
                <a:cubicBezTo>
                  <a:pt x="2" y="19"/>
                  <a:pt x="0" y="36"/>
                  <a:pt x="8" y="48"/>
                </a:cubicBezTo>
                <a:cubicBezTo>
                  <a:pt x="12" y="53"/>
                  <a:pt x="17" y="57"/>
                  <a:pt x="22" y="59"/>
                </a:cubicBezTo>
                <a:cubicBezTo>
                  <a:pt x="32" y="69"/>
                  <a:pt x="32" y="69"/>
                  <a:pt x="32" y="69"/>
                </a:cubicBezTo>
                <a:cubicBezTo>
                  <a:pt x="32" y="69"/>
                  <a:pt x="32" y="69"/>
                  <a:pt x="32" y="69"/>
                </a:cubicBezTo>
                <a:cubicBezTo>
                  <a:pt x="32" y="70"/>
                  <a:pt x="32" y="70"/>
                  <a:pt x="32" y="70"/>
                </a:cubicBezTo>
                <a:cubicBezTo>
                  <a:pt x="33" y="71"/>
                  <a:pt x="35" y="71"/>
                  <a:pt x="36" y="69"/>
                </a:cubicBezTo>
                <a:cubicBezTo>
                  <a:pt x="46" y="59"/>
                  <a:pt x="46" y="59"/>
                  <a:pt x="46" y="59"/>
                </a:cubicBezTo>
                <a:cubicBezTo>
                  <a:pt x="52" y="57"/>
                  <a:pt x="56" y="53"/>
                  <a:pt x="60" y="48"/>
                </a:cubicBezTo>
                <a:cubicBezTo>
                  <a:pt x="68" y="36"/>
                  <a:pt x="67" y="19"/>
                  <a:pt x="56" y="9"/>
                </a:cubicBezTo>
                <a:close/>
                <a:moveTo>
                  <a:pt x="55" y="45"/>
                </a:moveTo>
                <a:cubicBezTo>
                  <a:pt x="55" y="45"/>
                  <a:pt x="55" y="45"/>
                  <a:pt x="55" y="45"/>
                </a:cubicBezTo>
                <a:cubicBezTo>
                  <a:pt x="52" y="49"/>
                  <a:pt x="48" y="53"/>
                  <a:pt x="43" y="55"/>
                </a:cubicBezTo>
                <a:cubicBezTo>
                  <a:pt x="43" y="55"/>
                  <a:pt x="43" y="55"/>
                  <a:pt x="42" y="55"/>
                </a:cubicBezTo>
                <a:cubicBezTo>
                  <a:pt x="34" y="64"/>
                  <a:pt x="34" y="64"/>
                  <a:pt x="34" y="64"/>
                </a:cubicBezTo>
                <a:cubicBezTo>
                  <a:pt x="26" y="55"/>
                  <a:pt x="26" y="55"/>
                  <a:pt x="26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0" y="53"/>
                  <a:pt x="16" y="49"/>
                  <a:pt x="13" y="45"/>
                </a:cubicBezTo>
                <a:cubicBezTo>
                  <a:pt x="6" y="35"/>
                  <a:pt x="7" y="21"/>
                  <a:pt x="16" y="13"/>
                </a:cubicBezTo>
                <a:cubicBezTo>
                  <a:pt x="21" y="8"/>
                  <a:pt x="27" y="5"/>
                  <a:pt x="34" y="5"/>
                </a:cubicBezTo>
                <a:cubicBezTo>
                  <a:pt x="41" y="5"/>
                  <a:pt x="48" y="8"/>
                  <a:pt x="52" y="13"/>
                </a:cubicBezTo>
                <a:cubicBezTo>
                  <a:pt x="61" y="21"/>
                  <a:pt x="62" y="35"/>
                  <a:pt x="55" y="45"/>
                </a:cubicBezTo>
                <a:close/>
                <a:moveTo>
                  <a:pt x="47" y="18"/>
                </a:moveTo>
                <a:cubicBezTo>
                  <a:pt x="47" y="18"/>
                  <a:pt x="47" y="18"/>
                  <a:pt x="47" y="18"/>
                </a:cubicBezTo>
                <a:cubicBezTo>
                  <a:pt x="43" y="15"/>
                  <a:pt x="39" y="13"/>
                  <a:pt x="34" y="13"/>
                </a:cubicBezTo>
                <a:cubicBezTo>
                  <a:pt x="29" y="13"/>
                  <a:pt x="25" y="15"/>
                  <a:pt x="21" y="18"/>
                </a:cubicBezTo>
                <a:cubicBezTo>
                  <a:pt x="18" y="21"/>
                  <a:pt x="16" y="26"/>
                  <a:pt x="16" y="31"/>
                </a:cubicBezTo>
                <a:cubicBezTo>
                  <a:pt x="16" y="36"/>
                  <a:pt x="18" y="40"/>
                  <a:pt x="21" y="43"/>
                </a:cubicBezTo>
                <a:cubicBezTo>
                  <a:pt x="25" y="46"/>
                  <a:pt x="29" y="48"/>
                  <a:pt x="34" y="48"/>
                </a:cubicBezTo>
                <a:cubicBezTo>
                  <a:pt x="39" y="48"/>
                  <a:pt x="43" y="46"/>
                  <a:pt x="47" y="43"/>
                </a:cubicBezTo>
                <a:cubicBezTo>
                  <a:pt x="50" y="40"/>
                  <a:pt x="52" y="36"/>
                  <a:pt x="52" y="31"/>
                </a:cubicBezTo>
                <a:cubicBezTo>
                  <a:pt x="52" y="26"/>
                  <a:pt x="50" y="21"/>
                  <a:pt x="47" y="18"/>
                </a:cubicBezTo>
                <a:cubicBezTo>
                  <a:pt x="47" y="18"/>
                  <a:pt x="47" y="18"/>
                  <a:pt x="47" y="18"/>
                </a:cubicBezTo>
                <a:close/>
                <a:moveTo>
                  <a:pt x="44" y="41"/>
                </a:moveTo>
                <a:cubicBezTo>
                  <a:pt x="44" y="41"/>
                  <a:pt x="44" y="41"/>
                  <a:pt x="44" y="41"/>
                </a:cubicBezTo>
                <a:cubicBezTo>
                  <a:pt x="42" y="44"/>
                  <a:pt x="38" y="45"/>
                  <a:pt x="34" y="45"/>
                </a:cubicBezTo>
                <a:cubicBezTo>
                  <a:pt x="30" y="45"/>
                  <a:pt x="26" y="44"/>
                  <a:pt x="24" y="41"/>
                </a:cubicBezTo>
                <a:cubicBezTo>
                  <a:pt x="21" y="38"/>
                  <a:pt x="19" y="35"/>
                  <a:pt x="19" y="31"/>
                </a:cubicBezTo>
                <a:cubicBezTo>
                  <a:pt x="19" y="27"/>
                  <a:pt x="21" y="23"/>
                  <a:pt x="24" y="20"/>
                </a:cubicBezTo>
                <a:cubicBezTo>
                  <a:pt x="26" y="18"/>
                  <a:pt x="30" y="16"/>
                  <a:pt x="34" y="16"/>
                </a:cubicBezTo>
                <a:cubicBezTo>
                  <a:pt x="38" y="16"/>
                  <a:pt x="42" y="18"/>
                  <a:pt x="44" y="20"/>
                </a:cubicBezTo>
                <a:cubicBezTo>
                  <a:pt x="44" y="20"/>
                  <a:pt x="44" y="20"/>
                  <a:pt x="44" y="20"/>
                </a:cubicBezTo>
                <a:cubicBezTo>
                  <a:pt x="47" y="23"/>
                  <a:pt x="49" y="27"/>
                  <a:pt x="49" y="31"/>
                </a:cubicBezTo>
                <a:cubicBezTo>
                  <a:pt x="49" y="35"/>
                  <a:pt x="47" y="38"/>
                  <a:pt x="44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125"/>
          <p:cNvSpPr>
            <a:spLocks noEditPoints="1"/>
          </p:cNvSpPr>
          <p:nvPr/>
        </p:nvSpPr>
        <p:spPr bwMode="auto">
          <a:xfrm>
            <a:off x="3765550" y="4873464"/>
            <a:ext cx="325438" cy="279400"/>
          </a:xfrm>
          <a:custGeom>
            <a:avLst/>
            <a:gdLst>
              <a:gd name="T0" fmla="*/ 3 w 71"/>
              <a:gd name="T1" fmla="*/ 21 h 61"/>
              <a:gd name="T2" fmla="*/ 5 w 71"/>
              <a:gd name="T3" fmla="*/ 21 h 61"/>
              <a:gd name="T4" fmla="*/ 5 w 71"/>
              <a:gd name="T5" fmla="*/ 3 h 61"/>
              <a:gd name="T6" fmla="*/ 8 w 71"/>
              <a:gd name="T7" fmla="*/ 0 h 61"/>
              <a:gd name="T8" fmla="*/ 8 w 71"/>
              <a:gd name="T9" fmla="*/ 0 h 61"/>
              <a:gd name="T10" fmla="*/ 28 w 71"/>
              <a:gd name="T11" fmla="*/ 0 h 61"/>
              <a:gd name="T12" fmla="*/ 30 w 71"/>
              <a:gd name="T13" fmla="*/ 1 h 61"/>
              <a:gd name="T14" fmla="*/ 40 w 71"/>
              <a:gd name="T15" fmla="*/ 11 h 61"/>
              <a:gd name="T16" fmla="*/ 64 w 71"/>
              <a:gd name="T17" fmla="*/ 11 h 61"/>
              <a:gd name="T18" fmla="*/ 66 w 71"/>
              <a:gd name="T19" fmla="*/ 14 h 61"/>
              <a:gd name="T20" fmla="*/ 66 w 71"/>
              <a:gd name="T21" fmla="*/ 14 h 61"/>
              <a:gd name="T22" fmla="*/ 66 w 71"/>
              <a:gd name="T23" fmla="*/ 21 h 61"/>
              <a:gd name="T24" fmla="*/ 69 w 71"/>
              <a:gd name="T25" fmla="*/ 21 h 61"/>
              <a:gd name="T26" fmla="*/ 71 w 71"/>
              <a:gd name="T27" fmla="*/ 23 h 61"/>
              <a:gd name="T28" fmla="*/ 71 w 71"/>
              <a:gd name="T29" fmla="*/ 24 h 61"/>
              <a:gd name="T30" fmla="*/ 67 w 71"/>
              <a:gd name="T31" fmla="*/ 59 h 61"/>
              <a:gd name="T32" fmla="*/ 66 w 71"/>
              <a:gd name="T33" fmla="*/ 61 h 61"/>
              <a:gd name="T34" fmla="*/ 64 w 71"/>
              <a:gd name="T35" fmla="*/ 61 h 61"/>
              <a:gd name="T36" fmla="*/ 64 w 71"/>
              <a:gd name="T37" fmla="*/ 61 h 61"/>
              <a:gd name="T38" fmla="*/ 8 w 71"/>
              <a:gd name="T39" fmla="*/ 61 h 61"/>
              <a:gd name="T40" fmla="*/ 6 w 71"/>
              <a:gd name="T41" fmla="*/ 61 h 61"/>
              <a:gd name="T42" fmla="*/ 5 w 71"/>
              <a:gd name="T43" fmla="*/ 58 h 61"/>
              <a:gd name="T44" fmla="*/ 0 w 71"/>
              <a:gd name="T45" fmla="*/ 24 h 61"/>
              <a:gd name="T46" fmla="*/ 3 w 71"/>
              <a:gd name="T47" fmla="*/ 21 h 61"/>
              <a:gd name="T48" fmla="*/ 3 w 71"/>
              <a:gd name="T49" fmla="*/ 21 h 61"/>
              <a:gd name="T50" fmla="*/ 11 w 71"/>
              <a:gd name="T51" fmla="*/ 21 h 61"/>
              <a:gd name="T52" fmla="*/ 11 w 71"/>
              <a:gd name="T53" fmla="*/ 21 h 61"/>
              <a:gd name="T54" fmla="*/ 61 w 71"/>
              <a:gd name="T55" fmla="*/ 21 h 61"/>
              <a:gd name="T56" fmla="*/ 61 w 71"/>
              <a:gd name="T57" fmla="*/ 17 h 61"/>
              <a:gd name="T58" fmla="*/ 39 w 71"/>
              <a:gd name="T59" fmla="*/ 17 h 61"/>
              <a:gd name="T60" fmla="*/ 37 w 71"/>
              <a:gd name="T61" fmla="*/ 16 h 61"/>
              <a:gd name="T62" fmla="*/ 27 w 71"/>
              <a:gd name="T63" fmla="*/ 5 h 61"/>
              <a:gd name="T64" fmla="*/ 11 w 71"/>
              <a:gd name="T65" fmla="*/ 5 h 61"/>
              <a:gd name="T66" fmla="*/ 11 w 71"/>
              <a:gd name="T67" fmla="*/ 21 h 61"/>
              <a:gd name="T68" fmla="*/ 65 w 71"/>
              <a:gd name="T69" fmla="*/ 26 h 61"/>
              <a:gd name="T70" fmla="*/ 65 w 71"/>
              <a:gd name="T71" fmla="*/ 26 h 61"/>
              <a:gd name="T72" fmla="*/ 64 w 71"/>
              <a:gd name="T73" fmla="*/ 26 h 61"/>
              <a:gd name="T74" fmla="*/ 64 w 71"/>
              <a:gd name="T75" fmla="*/ 26 h 61"/>
              <a:gd name="T76" fmla="*/ 64 w 71"/>
              <a:gd name="T77" fmla="*/ 26 h 61"/>
              <a:gd name="T78" fmla="*/ 8 w 71"/>
              <a:gd name="T79" fmla="*/ 26 h 61"/>
              <a:gd name="T80" fmla="*/ 8 w 71"/>
              <a:gd name="T81" fmla="*/ 26 h 61"/>
              <a:gd name="T82" fmla="*/ 6 w 71"/>
              <a:gd name="T83" fmla="*/ 26 h 61"/>
              <a:gd name="T84" fmla="*/ 10 w 71"/>
              <a:gd name="T85" fmla="*/ 56 h 61"/>
              <a:gd name="T86" fmla="*/ 62 w 71"/>
              <a:gd name="T87" fmla="*/ 56 h 61"/>
              <a:gd name="T88" fmla="*/ 65 w 71"/>
              <a:gd name="T89" fmla="*/ 26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71" h="61">
                <a:moveTo>
                  <a:pt x="3" y="21"/>
                </a:moveTo>
                <a:cubicBezTo>
                  <a:pt x="5" y="21"/>
                  <a:pt x="5" y="21"/>
                  <a:pt x="5" y="21"/>
                </a:cubicBezTo>
                <a:cubicBezTo>
                  <a:pt x="5" y="3"/>
                  <a:pt x="5" y="3"/>
                  <a:pt x="5" y="3"/>
                </a:cubicBezTo>
                <a:cubicBezTo>
                  <a:pt x="5" y="1"/>
                  <a:pt x="6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30" y="0"/>
                  <a:pt x="30" y="1"/>
                </a:cubicBezTo>
                <a:cubicBezTo>
                  <a:pt x="40" y="11"/>
                  <a:pt x="40" y="11"/>
                  <a:pt x="40" y="11"/>
                </a:cubicBezTo>
                <a:cubicBezTo>
                  <a:pt x="64" y="11"/>
                  <a:pt x="64" y="11"/>
                  <a:pt x="64" y="11"/>
                </a:cubicBezTo>
                <a:cubicBezTo>
                  <a:pt x="65" y="11"/>
                  <a:pt x="66" y="12"/>
                  <a:pt x="66" y="14"/>
                </a:cubicBezTo>
                <a:cubicBezTo>
                  <a:pt x="66" y="14"/>
                  <a:pt x="66" y="14"/>
                  <a:pt x="66" y="14"/>
                </a:cubicBezTo>
                <a:cubicBezTo>
                  <a:pt x="66" y="21"/>
                  <a:pt x="66" y="21"/>
                  <a:pt x="66" y="21"/>
                </a:cubicBezTo>
                <a:cubicBezTo>
                  <a:pt x="69" y="21"/>
                  <a:pt x="69" y="21"/>
                  <a:pt x="69" y="21"/>
                </a:cubicBezTo>
                <a:cubicBezTo>
                  <a:pt x="70" y="21"/>
                  <a:pt x="71" y="22"/>
                  <a:pt x="71" y="23"/>
                </a:cubicBezTo>
                <a:cubicBezTo>
                  <a:pt x="71" y="24"/>
                  <a:pt x="71" y="24"/>
                  <a:pt x="71" y="24"/>
                </a:cubicBezTo>
                <a:cubicBezTo>
                  <a:pt x="67" y="59"/>
                  <a:pt x="67" y="59"/>
                  <a:pt x="67" y="59"/>
                </a:cubicBezTo>
                <a:cubicBezTo>
                  <a:pt x="67" y="59"/>
                  <a:pt x="66" y="60"/>
                  <a:pt x="66" y="61"/>
                </a:cubicBezTo>
                <a:cubicBezTo>
                  <a:pt x="65" y="61"/>
                  <a:pt x="64" y="61"/>
                  <a:pt x="64" y="61"/>
                </a:cubicBezTo>
                <a:cubicBezTo>
                  <a:pt x="64" y="61"/>
                  <a:pt x="64" y="61"/>
                  <a:pt x="64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1"/>
                  <a:pt x="7" y="61"/>
                  <a:pt x="6" y="61"/>
                </a:cubicBezTo>
                <a:cubicBezTo>
                  <a:pt x="5" y="60"/>
                  <a:pt x="5" y="59"/>
                  <a:pt x="5" y="58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2"/>
                  <a:pt x="1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lose/>
                <a:moveTo>
                  <a:pt x="11" y="21"/>
                </a:moveTo>
                <a:cubicBezTo>
                  <a:pt x="11" y="21"/>
                  <a:pt x="11" y="21"/>
                  <a:pt x="11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17"/>
                  <a:pt x="61" y="17"/>
                  <a:pt x="61" y="17"/>
                </a:cubicBezTo>
                <a:cubicBezTo>
                  <a:pt x="39" y="17"/>
                  <a:pt x="39" y="17"/>
                  <a:pt x="39" y="17"/>
                </a:cubicBezTo>
                <a:cubicBezTo>
                  <a:pt x="38" y="17"/>
                  <a:pt x="37" y="16"/>
                  <a:pt x="37" y="16"/>
                </a:cubicBezTo>
                <a:cubicBezTo>
                  <a:pt x="27" y="5"/>
                  <a:pt x="27" y="5"/>
                  <a:pt x="27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1"/>
                  <a:pt x="11" y="21"/>
                  <a:pt x="11" y="21"/>
                </a:cubicBezTo>
                <a:close/>
                <a:moveTo>
                  <a:pt x="65" y="26"/>
                </a:moveTo>
                <a:cubicBezTo>
                  <a:pt x="65" y="26"/>
                  <a:pt x="65" y="26"/>
                  <a:pt x="65" y="26"/>
                </a:cubicBezTo>
                <a:cubicBezTo>
                  <a:pt x="64" y="26"/>
                  <a:pt x="64" y="26"/>
                  <a:pt x="64" y="26"/>
                </a:cubicBezTo>
                <a:cubicBezTo>
                  <a:pt x="64" y="26"/>
                  <a:pt x="64" y="26"/>
                  <a:pt x="64" y="26"/>
                </a:cubicBezTo>
                <a:cubicBezTo>
                  <a:pt x="64" y="26"/>
                  <a:pt x="64" y="26"/>
                  <a:pt x="64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10" y="56"/>
                  <a:pt x="10" y="56"/>
                  <a:pt x="10" y="56"/>
                </a:cubicBezTo>
                <a:cubicBezTo>
                  <a:pt x="62" y="56"/>
                  <a:pt x="62" y="56"/>
                  <a:pt x="62" y="56"/>
                </a:cubicBezTo>
                <a:cubicBezTo>
                  <a:pt x="65" y="26"/>
                  <a:pt x="65" y="26"/>
                  <a:pt x="65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126"/>
          <p:cNvSpPr>
            <a:spLocks noEditPoints="1"/>
          </p:cNvSpPr>
          <p:nvPr/>
        </p:nvSpPr>
        <p:spPr bwMode="auto">
          <a:xfrm>
            <a:off x="3187700" y="4832189"/>
            <a:ext cx="325438" cy="320675"/>
          </a:xfrm>
          <a:custGeom>
            <a:avLst/>
            <a:gdLst>
              <a:gd name="T0" fmla="*/ 3 w 71"/>
              <a:gd name="T1" fmla="*/ 0 h 70"/>
              <a:gd name="T2" fmla="*/ 71 w 71"/>
              <a:gd name="T3" fmla="*/ 2 h 70"/>
              <a:gd name="T4" fmla="*/ 71 w 71"/>
              <a:gd name="T5" fmla="*/ 68 h 70"/>
              <a:gd name="T6" fmla="*/ 68 w 71"/>
              <a:gd name="T7" fmla="*/ 70 h 70"/>
              <a:gd name="T8" fmla="*/ 0 w 71"/>
              <a:gd name="T9" fmla="*/ 68 h 70"/>
              <a:gd name="T10" fmla="*/ 0 w 71"/>
              <a:gd name="T11" fmla="*/ 2 h 70"/>
              <a:gd name="T12" fmla="*/ 37 w 71"/>
              <a:gd name="T13" fmla="*/ 5 h 70"/>
              <a:gd name="T14" fmla="*/ 37 w 71"/>
              <a:gd name="T15" fmla="*/ 33 h 70"/>
              <a:gd name="T16" fmla="*/ 65 w 71"/>
              <a:gd name="T17" fmla="*/ 5 h 70"/>
              <a:gd name="T18" fmla="*/ 37 w 71"/>
              <a:gd name="T19" fmla="*/ 37 h 70"/>
              <a:gd name="T20" fmla="*/ 37 w 71"/>
              <a:gd name="T21" fmla="*/ 65 h 70"/>
              <a:gd name="T22" fmla="*/ 65 w 71"/>
              <a:gd name="T23" fmla="*/ 37 h 70"/>
              <a:gd name="T24" fmla="*/ 34 w 71"/>
              <a:gd name="T25" fmla="*/ 65 h 70"/>
              <a:gd name="T26" fmla="*/ 34 w 71"/>
              <a:gd name="T27" fmla="*/ 37 h 70"/>
              <a:gd name="T28" fmla="*/ 6 w 71"/>
              <a:gd name="T29" fmla="*/ 65 h 70"/>
              <a:gd name="T30" fmla="*/ 34 w 71"/>
              <a:gd name="T31" fmla="*/ 33 h 70"/>
              <a:gd name="T32" fmla="*/ 34 w 71"/>
              <a:gd name="T33" fmla="*/ 5 h 70"/>
              <a:gd name="T34" fmla="*/ 6 w 71"/>
              <a:gd name="T35" fmla="*/ 33 h 70"/>
              <a:gd name="T36" fmla="*/ 23 w 71"/>
              <a:gd name="T37" fmla="*/ 45 h 70"/>
              <a:gd name="T38" fmla="*/ 19 w 71"/>
              <a:gd name="T39" fmla="*/ 49 h 70"/>
              <a:gd name="T40" fmla="*/ 13 w 71"/>
              <a:gd name="T41" fmla="*/ 45 h 70"/>
              <a:gd name="T42" fmla="*/ 17 w 71"/>
              <a:gd name="T43" fmla="*/ 51 h 70"/>
              <a:gd name="T44" fmla="*/ 13 w 71"/>
              <a:gd name="T45" fmla="*/ 57 h 70"/>
              <a:gd name="T46" fmla="*/ 19 w 71"/>
              <a:gd name="T47" fmla="*/ 54 h 70"/>
              <a:gd name="T48" fmla="*/ 25 w 71"/>
              <a:gd name="T49" fmla="*/ 57 h 70"/>
              <a:gd name="T50" fmla="*/ 22 w 71"/>
              <a:gd name="T51" fmla="*/ 51 h 70"/>
              <a:gd name="T52" fmla="*/ 25 w 71"/>
              <a:gd name="T53" fmla="*/ 45 h 70"/>
              <a:gd name="T54" fmla="*/ 18 w 71"/>
              <a:gd name="T55" fmla="*/ 11 h 70"/>
              <a:gd name="T56" fmla="*/ 18 w 71"/>
              <a:gd name="T57" fmla="*/ 17 h 70"/>
              <a:gd name="T58" fmla="*/ 10 w 71"/>
              <a:gd name="T59" fmla="*/ 19 h 70"/>
              <a:gd name="T60" fmla="*/ 18 w 71"/>
              <a:gd name="T61" fmla="*/ 20 h 70"/>
              <a:gd name="T62" fmla="*/ 19 w 71"/>
              <a:gd name="T63" fmla="*/ 27 h 70"/>
              <a:gd name="T64" fmla="*/ 21 w 71"/>
              <a:gd name="T65" fmla="*/ 20 h 70"/>
              <a:gd name="T66" fmla="*/ 28 w 71"/>
              <a:gd name="T67" fmla="*/ 19 h 70"/>
              <a:gd name="T68" fmla="*/ 21 w 71"/>
              <a:gd name="T69" fmla="*/ 17 h 70"/>
              <a:gd name="T70" fmla="*/ 19 w 71"/>
              <a:gd name="T71" fmla="*/ 10 h 70"/>
              <a:gd name="T72" fmla="*/ 59 w 71"/>
              <a:gd name="T73" fmla="*/ 53 h 70"/>
              <a:gd name="T74" fmla="*/ 45 w 71"/>
              <a:gd name="T75" fmla="*/ 53 h 70"/>
              <a:gd name="T76" fmla="*/ 45 w 71"/>
              <a:gd name="T77" fmla="*/ 56 h 70"/>
              <a:gd name="T78" fmla="*/ 61 w 71"/>
              <a:gd name="T79" fmla="*/ 54 h 70"/>
              <a:gd name="T80" fmla="*/ 59 w 71"/>
              <a:gd name="T81" fmla="*/ 46 h 70"/>
              <a:gd name="T82" fmla="*/ 45 w 71"/>
              <a:gd name="T83" fmla="*/ 46 h 70"/>
              <a:gd name="T84" fmla="*/ 45 w 71"/>
              <a:gd name="T85" fmla="*/ 50 h 70"/>
              <a:gd name="T86" fmla="*/ 61 w 71"/>
              <a:gd name="T87" fmla="*/ 48 h 70"/>
              <a:gd name="T88" fmla="*/ 59 w 71"/>
              <a:gd name="T89" fmla="*/ 17 h 70"/>
              <a:gd name="T90" fmla="*/ 45 w 71"/>
              <a:gd name="T91" fmla="*/ 17 h 70"/>
              <a:gd name="T92" fmla="*/ 45 w 71"/>
              <a:gd name="T93" fmla="*/ 20 h 70"/>
              <a:gd name="T94" fmla="*/ 61 w 71"/>
              <a:gd name="T95" fmla="*/ 1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1" h="70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0" y="0"/>
                  <a:pt x="71" y="1"/>
                  <a:pt x="71" y="2"/>
                </a:cubicBezTo>
                <a:cubicBezTo>
                  <a:pt x="71" y="2"/>
                  <a:pt x="71" y="2"/>
                  <a:pt x="71" y="2"/>
                </a:cubicBezTo>
                <a:cubicBezTo>
                  <a:pt x="71" y="68"/>
                  <a:pt x="71" y="68"/>
                  <a:pt x="71" y="68"/>
                </a:cubicBezTo>
                <a:cubicBezTo>
                  <a:pt x="71" y="69"/>
                  <a:pt x="70" y="70"/>
                  <a:pt x="68" y="70"/>
                </a:cubicBezTo>
                <a:cubicBezTo>
                  <a:pt x="68" y="70"/>
                  <a:pt x="68" y="70"/>
                  <a:pt x="68" y="70"/>
                </a:cubicBezTo>
                <a:cubicBezTo>
                  <a:pt x="3" y="70"/>
                  <a:pt x="3" y="70"/>
                  <a:pt x="3" y="70"/>
                </a:cubicBezTo>
                <a:cubicBezTo>
                  <a:pt x="1" y="70"/>
                  <a:pt x="0" y="69"/>
                  <a:pt x="0" y="68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3" y="0"/>
                </a:cubicBezTo>
                <a:close/>
                <a:moveTo>
                  <a:pt x="37" y="5"/>
                </a:moveTo>
                <a:cubicBezTo>
                  <a:pt x="37" y="5"/>
                  <a:pt x="37" y="5"/>
                  <a:pt x="37" y="5"/>
                </a:cubicBezTo>
                <a:cubicBezTo>
                  <a:pt x="37" y="33"/>
                  <a:pt x="37" y="33"/>
                  <a:pt x="37" y="33"/>
                </a:cubicBezTo>
                <a:cubicBezTo>
                  <a:pt x="65" y="33"/>
                  <a:pt x="65" y="33"/>
                  <a:pt x="65" y="33"/>
                </a:cubicBezTo>
                <a:cubicBezTo>
                  <a:pt x="65" y="5"/>
                  <a:pt x="65" y="5"/>
                  <a:pt x="65" y="5"/>
                </a:cubicBezTo>
                <a:cubicBezTo>
                  <a:pt x="37" y="5"/>
                  <a:pt x="37" y="5"/>
                  <a:pt x="37" y="5"/>
                </a:cubicBezTo>
                <a:close/>
                <a:moveTo>
                  <a:pt x="37" y="37"/>
                </a:moveTo>
                <a:cubicBezTo>
                  <a:pt x="37" y="37"/>
                  <a:pt x="37" y="37"/>
                  <a:pt x="37" y="37"/>
                </a:cubicBezTo>
                <a:cubicBezTo>
                  <a:pt x="37" y="65"/>
                  <a:pt x="37" y="65"/>
                  <a:pt x="37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65" y="37"/>
                  <a:pt x="65" y="37"/>
                  <a:pt x="65" y="37"/>
                </a:cubicBezTo>
                <a:cubicBezTo>
                  <a:pt x="37" y="37"/>
                  <a:pt x="37" y="37"/>
                  <a:pt x="37" y="37"/>
                </a:cubicBezTo>
                <a:close/>
                <a:moveTo>
                  <a:pt x="34" y="65"/>
                </a:moveTo>
                <a:cubicBezTo>
                  <a:pt x="34" y="65"/>
                  <a:pt x="34" y="65"/>
                  <a:pt x="34" y="65"/>
                </a:cubicBezTo>
                <a:cubicBezTo>
                  <a:pt x="34" y="37"/>
                  <a:pt x="34" y="37"/>
                  <a:pt x="34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65"/>
                  <a:pt x="6" y="65"/>
                  <a:pt x="6" y="65"/>
                </a:cubicBezTo>
                <a:cubicBezTo>
                  <a:pt x="34" y="65"/>
                  <a:pt x="34" y="65"/>
                  <a:pt x="34" y="65"/>
                </a:cubicBezTo>
                <a:close/>
                <a:moveTo>
                  <a:pt x="34" y="33"/>
                </a:moveTo>
                <a:cubicBezTo>
                  <a:pt x="34" y="33"/>
                  <a:pt x="34" y="33"/>
                  <a:pt x="34" y="33"/>
                </a:cubicBezTo>
                <a:cubicBezTo>
                  <a:pt x="34" y="5"/>
                  <a:pt x="34" y="5"/>
                  <a:pt x="34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33"/>
                  <a:pt x="6" y="33"/>
                  <a:pt x="6" y="33"/>
                </a:cubicBezTo>
                <a:cubicBezTo>
                  <a:pt x="34" y="33"/>
                  <a:pt x="34" y="33"/>
                  <a:pt x="34" y="33"/>
                </a:cubicBezTo>
                <a:close/>
                <a:moveTo>
                  <a:pt x="23" y="45"/>
                </a:moveTo>
                <a:cubicBezTo>
                  <a:pt x="23" y="45"/>
                  <a:pt x="23" y="45"/>
                  <a:pt x="23" y="45"/>
                </a:cubicBezTo>
                <a:cubicBezTo>
                  <a:pt x="19" y="49"/>
                  <a:pt x="19" y="49"/>
                  <a:pt x="19" y="49"/>
                </a:cubicBezTo>
                <a:cubicBezTo>
                  <a:pt x="15" y="45"/>
                  <a:pt x="15" y="45"/>
                  <a:pt x="15" y="45"/>
                </a:cubicBezTo>
                <a:cubicBezTo>
                  <a:pt x="15" y="44"/>
                  <a:pt x="14" y="44"/>
                  <a:pt x="13" y="45"/>
                </a:cubicBezTo>
                <a:cubicBezTo>
                  <a:pt x="12" y="46"/>
                  <a:pt x="12" y="47"/>
                  <a:pt x="13" y="47"/>
                </a:cubicBezTo>
                <a:cubicBezTo>
                  <a:pt x="17" y="51"/>
                  <a:pt x="17" y="51"/>
                  <a:pt x="17" y="51"/>
                </a:cubicBezTo>
                <a:cubicBezTo>
                  <a:pt x="13" y="55"/>
                  <a:pt x="13" y="55"/>
                  <a:pt x="13" y="55"/>
                </a:cubicBezTo>
                <a:cubicBezTo>
                  <a:pt x="12" y="56"/>
                  <a:pt x="12" y="57"/>
                  <a:pt x="13" y="57"/>
                </a:cubicBezTo>
                <a:cubicBezTo>
                  <a:pt x="14" y="58"/>
                  <a:pt x="15" y="58"/>
                  <a:pt x="15" y="57"/>
                </a:cubicBezTo>
                <a:cubicBezTo>
                  <a:pt x="19" y="54"/>
                  <a:pt x="19" y="54"/>
                  <a:pt x="19" y="54"/>
                </a:cubicBezTo>
                <a:cubicBezTo>
                  <a:pt x="23" y="57"/>
                  <a:pt x="23" y="57"/>
                  <a:pt x="23" y="57"/>
                </a:cubicBezTo>
                <a:cubicBezTo>
                  <a:pt x="24" y="58"/>
                  <a:pt x="25" y="58"/>
                  <a:pt x="25" y="57"/>
                </a:cubicBezTo>
                <a:cubicBezTo>
                  <a:pt x="26" y="57"/>
                  <a:pt x="26" y="56"/>
                  <a:pt x="25" y="55"/>
                </a:cubicBezTo>
                <a:cubicBezTo>
                  <a:pt x="22" y="51"/>
                  <a:pt x="22" y="51"/>
                  <a:pt x="22" y="51"/>
                </a:cubicBezTo>
                <a:cubicBezTo>
                  <a:pt x="25" y="47"/>
                  <a:pt x="25" y="47"/>
                  <a:pt x="25" y="47"/>
                </a:cubicBezTo>
                <a:cubicBezTo>
                  <a:pt x="26" y="47"/>
                  <a:pt x="26" y="46"/>
                  <a:pt x="25" y="45"/>
                </a:cubicBezTo>
                <a:cubicBezTo>
                  <a:pt x="25" y="44"/>
                  <a:pt x="24" y="44"/>
                  <a:pt x="23" y="45"/>
                </a:cubicBezTo>
                <a:close/>
                <a:moveTo>
                  <a:pt x="18" y="11"/>
                </a:moveTo>
                <a:cubicBezTo>
                  <a:pt x="18" y="11"/>
                  <a:pt x="18" y="11"/>
                  <a:pt x="18" y="11"/>
                </a:cubicBezTo>
                <a:cubicBezTo>
                  <a:pt x="18" y="17"/>
                  <a:pt x="18" y="17"/>
                  <a:pt x="18" y="17"/>
                </a:cubicBezTo>
                <a:cubicBezTo>
                  <a:pt x="12" y="17"/>
                  <a:pt x="12" y="17"/>
                  <a:pt x="12" y="17"/>
                </a:cubicBezTo>
                <a:cubicBezTo>
                  <a:pt x="11" y="17"/>
                  <a:pt x="10" y="18"/>
                  <a:pt x="10" y="19"/>
                </a:cubicBezTo>
                <a:cubicBezTo>
                  <a:pt x="10" y="19"/>
                  <a:pt x="11" y="20"/>
                  <a:pt x="12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7"/>
                  <a:pt x="18" y="27"/>
                  <a:pt x="19" y="27"/>
                </a:cubicBezTo>
                <a:cubicBezTo>
                  <a:pt x="20" y="27"/>
                  <a:pt x="21" y="27"/>
                  <a:pt x="21" y="26"/>
                </a:cubicBezTo>
                <a:cubicBezTo>
                  <a:pt x="21" y="20"/>
                  <a:pt x="21" y="20"/>
                  <a:pt x="21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7" y="20"/>
                  <a:pt x="28" y="19"/>
                  <a:pt x="28" y="19"/>
                </a:cubicBezTo>
                <a:cubicBezTo>
                  <a:pt x="28" y="18"/>
                  <a:pt x="27" y="17"/>
                  <a:pt x="26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1"/>
                  <a:pt x="21" y="11"/>
                  <a:pt x="21" y="11"/>
                </a:cubicBezTo>
                <a:cubicBezTo>
                  <a:pt x="21" y="11"/>
                  <a:pt x="20" y="10"/>
                  <a:pt x="19" y="10"/>
                </a:cubicBezTo>
                <a:cubicBezTo>
                  <a:pt x="18" y="10"/>
                  <a:pt x="18" y="11"/>
                  <a:pt x="18" y="11"/>
                </a:cubicBezTo>
                <a:close/>
                <a:moveTo>
                  <a:pt x="59" y="53"/>
                </a:moveTo>
                <a:cubicBezTo>
                  <a:pt x="59" y="53"/>
                  <a:pt x="59" y="53"/>
                  <a:pt x="59" y="53"/>
                </a:cubicBezTo>
                <a:cubicBezTo>
                  <a:pt x="47" y="53"/>
                  <a:pt x="57" y="53"/>
                  <a:pt x="45" y="53"/>
                </a:cubicBezTo>
                <a:cubicBezTo>
                  <a:pt x="44" y="53"/>
                  <a:pt x="43" y="54"/>
                  <a:pt x="43" y="54"/>
                </a:cubicBezTo>
                <a:cubicBezTo>
                  <a:pt x="43" y="55"/>
                  <a:pt x="44" y="56"/>
                  <a:pt x="45" y="56"/>
                </a:cubicBezTo>
                <a:cubicBezTo>
                  <a:pt x="57" y="56"/>
                  <a:pt x="47" y="56"/>
                  <a:pt x="59" y="56"/>
                </a:cubicBezTo>
                <a:cubicBezTo>
                  <a:pt x="60" y="56"/>
                  <a:pt x="61" y="55"/>
                  <a:pt x="61" y="54"/>
                </a:cubicBezTo>
                <a:cubicBezTo>
                  <a:pt x="61" y="54"/>
                  <a:pt x="60" y="53"/>
                  <a:pt x="59" y="53"/>
                </a:cubicBezTo>
                <a:close/>
                <a:moveTo>
                  <a:pt x="59" y="46"/>
                </a:moveTo>
                <a:cubicBezTo>
                  <a:pt x="59" y="46"/>
                  <a:pt x="59" y="46"/>
                  <a:pt x="59" y="46"/>
                </a:cubicBezTo>
                <a:cubicBezTo>
                  <a:pt x="47" y="46"/>
                  <a:pt x="57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49"/>
                  <a:pt x="44" y="50"/>
                  <a:pt x="45" y="50"/>
                </a:cubicBezTo>
                <a:cubicBezTo>
                  <a:pt x="57" y="50"/>
                  <a:pt x="47" y="50"/>
                  <a:pt x="59" y="50"/>
                </a:cubicBezTo>
                <a:cubicBezTo>
                  <a:pt x="60" y="50"/>
                  <a:pt x="61" y="49"/>
                  <a:pt x="61" y="48"/>
                </a:cubicBezTo>
                <a:cubicBezTo>
                  <a:pt x="61" y="47"/>
                  <a:pt x="60" y="46"/>
                  <a:pt x="59" y="46"/>
                </a:cubicBezTo>
                <a:close/>
                <a:moveTo>
                  <a:pt x="59" y="17"/>
                </a:moveTo>
                <a:cubicBezTo>
                  <a:pt x="59" y="17"/>
                  <a:pt x="59" y="17"/>
                  <a:pt x="59" y="17"/>
                </a:cubicBezTo>
                <a:cubicBezTo>
                  <a:pt x="47" y="17"/>
                  <a:pt x="57" y="17"/>
                  <a:pt x="45" y="17"/>
                </a:cubicBezTo>
                <a:cubicBezTo>
                  <a:pt x="44" y="17"/>
                  <a:pt x="43" y="18"/>
                  <a:pt x="43" y="19"/>
                </a:cubicBezTo>
                <a:cubicBezTo>
                  <a:pt x="43" y="19"/>
                  <a:pt x="44" y="20"/>
                  <a:pt x="45" y="20"/>
                </a:cubicBezTo>
                <a:cubicBezTo>
                  <a:pt x="57" y="20"/>
                  <a:pt x="47" y="20"/>
                  <a:pt x="59" y="20"/>
                </a:cubicBezTo>
                <a:cubicBezTo>
                  <a:pt x="60" y="20"/>
                  <a:pt x="61" y="19"/>
                  <a:pt x="61" y="19"/>
                </a:cubicBezTo>
                <a:cubicBezTo>
                  <a:pt x="61" y="18"/>
                  <a:pt x="60" y="17"/>
                  <a:pt x="59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127"/>
          <p:cNvSpPr>
            <a:spLocks noEditPoints="1"/>
          </p:cNvSpPr>
          <p:nvPr/>
        </p:nvSpPr>
        <p:spPr bwMode="auto">
          <a:xfrm>
            <a:off x="3201988" y="2178772"/>
            <a:ext cx="322263" cy="325438"/>
          </a:xfrm>
          <a:custGeom>
            <a:avLst/>
            <a:gdLst>
              <a:gd name="T0" fmla="*/ 70 w 70"/>
              <a:gd name="T1" fmla="*/ 35 h 71"/>
              <a:gd name="T2" fmla="*/ 35 w 70"/>
              <a:gd name="T3" fmla="*/ 71 h 71"/>
              <a:gd name="T4" fmla="*/ 35 w 70"/>
              <a:gd name="T5" fmla="*/ 0 h 71"/>
              <a:gd name="T6" fmla="*/ 65 w 70"/>
              <a:gd name="T7" fmla="*/ 37 h 71"/>
              <a:gd name="T8" fmla="*/ 56 w 70"/>
              <a:gd name="T9" fmla="*/ 57 h 71"/>
              <a:gd name="T10" fmla="*/ 65 w 70"/>
              <a:gd name="T11" fmla="*/ 37 h 71"/>
              <a:gd name="T12" fmla="*/ 37 w 70"/>
              <a:gd name="T13" fmla="*/ 34 h 71"/>
              <a:gd name="T14" fmla="*/ 37 w 70"/>
              <a:gd name="T15" fmla="*/ 6 h 71"/>
              <a:gd name="T16" fmla="*/ 53 w 70"/>
              <a:gd name="T17" fmla="*/ 59 h 71"/>
              <a:gd name="T18" fmla="*/ 34 w 70"/>
              <a:gd name="T19" fmla="*/ 37 h 71"/>
              <a:gd name="T20" fmla="*/ 34 w 70"/>
              <a:gd name="T21" fmla="*/ 37 h 71"/>
              <a:gd name="T22" fmla="*/ 34 w 70"/>
              <a:gd name="T23" fmla="*/ 37 h 71"/>
              <a:gd name="T24" fmla="*/ 34 w 70"/>
              <a:gd name="T25" fmla="*/ 37 h 71"/>
              <a:gd name="T26" fmla="*/ 34 w 70"/>
              <a:gd name="T27" fmla="*/ 36 h 71"/>
              <a:gd name="T28" fmla="*/ 34 w 70"/>
              <a:gd name="T29" fmla="*/ 36 h 71"/>
              <a:gd name="T30" fmla="*/ 34 w 70"/>
              <a:gd name="T31" fmla="*/ 36 h 71"/>
              <a:gd name="T32" fmla="*/ 34 w 70"/>
              <a:gd name="T33" fmla="*/ 36 h 71"/>
              <a:gd name="T34" fmla="*/ 34 w 70"/>
              <a:gd name="T35" fmla="*/ 36 h 71"/>
              <a:gd name="T36" fmla="*/ 34 w 70"/>
              <a:gd name="T37" fmla="*/ 36 h 71"/>
              <a:gd name="T38" fmla="*/ 34 w 70"/>
              <a:gd name="T39" fmla="*/ 36 h 71"/>
              <a:gd name="T40" fmla="*/ 34 w 70"/>
              <a:gd name="T41" fmla="*/ 36 h 71"/>
              <a:gd name="T42" fmla="*/ 33 w 70"/>
              <a:gd name="T43" fmla="*/ 36 h 71"/>
              <a:gd name="T44" fmla="*/ 33 w 70"/>
              <a:gd name="T45" fmla="*/ 36 h 71"/>
              <a:gd name="T46" fmla="*/ 33 w 70"/>
              <a:gd name="T47" fmla="*/ 36 h 71"/>
              <a:gd name="T48" fmla="*/ 33 w 70"/>
              <a:gd name="T49" fmla="*/ 36 h 71"/>
              <a:gd name="T50" fmla="*/ 33 w 70"/>
              <a:gd name="T51" fmla="*/ 36 h 71"/>
              <a:gd name="T52" fmla="*/ 33 w 70"/>
              <a:gd name="T53" fmla="*/ 36 h 71"/>
              <a:gd name="T54" fmla="*/ 33 w 70"/>
              <a:gd name="T55" fmla="*/ 36 h 71"/>
              <a:gd name="T56" fmla="*/ 33 w 70"/>
              <a:gd name="T57" fmla="*/ 36 h 71"/>
              <a:gd name="T58" fmla="*/ 33 w 70"/>
              <a:gd name="T59" fmla="*/ 36 h 71"/>
              <a:gd name="T60" fmla="*/ 33 w 70"/>
              <a:gd name="T61" fmla="*/ 36 h 71"/>
              <a:gd name="T62" fmla="*/ 33 w 70"/>
              <a:gd name="T63" fmla="*/ 36 h 71"/>
              <a:gd name="T64" fmla="*/ 33 w 70"/>
              <a:gd name="T65" fmla="*/ 36 h 71"/>
              <a:gd name="T66" fmla="*/ 33 w 70"/>
              <a:gd name="T67" fmla="*/ 36 h 71"/>
              <a:gd name="T68" fmla="*/ 33 w 70"/>
              <a:gd name="T69" fmla="*/ 36 h 71"/>
              <a:gd name="T70" fmla="*/ 33 w 70"/>
              <a:gd name="T71" fmla="*/ 36 h 71"/>
              <a:gd name="T72" fmla="*/ 33 w 70"/>
              <a:gd name="T73" fmla="*/ 36 h 71"/>
              <a:gd name="T74" fmla="*/ 33 w 70"/>
              <a:gd name="T75" fmla="*/ 36 h 71"/>
              <a:gd name="T76" fmla="*/ 33 w 70"/>
              <a:gd name="T77" fmla="*/ 36 h 71"/>
              <a:gd name="T78" fmla="*/ 33 w 70"/>
              <a:gd name="T79" fmla="*/ 36 h 71"/>
              <a:gd name="T80" fmla="*/ 33 w 70"/>
              <a:gd name="T81" fmla="*/ 36 h 71"/>
              <a:gd name="T82" fmla="*/ 33 w 70"/>
              <a:gd name="T83" fmla="*/ 36 h 71"/>
              <a:gd name="T84" fmla="*/ 33 w 70"/>
              <a:gd name="T85" fmla="*/ 36 h 71"/>
              <a:gd name="T86" fmla="*/ 33 w 70"/>
              <a:gd name="T87" fmla="*/ 35 h 71"/>
              <a:gd name="T88" fmla="*/ 33 w 70"/>
              <a:gd name="T89" fmla="*/ 35 h 71"/>
              <a:gd name="T90" fmla="*/ 33 w 70"/>
              <a:gd name="T91" fmla="*/ 35 h 71"/>
              <a:gd name="T92" fmla="*/ 33 w 70"/>
              <a:gd name="T93" fmla="*/ 6 h 71"/>
              <a:gd name="T94" fmla="*/ 35 w 70"/>
              <a:gd name="T95" fmla="*/ 6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0" h="71">
                <a:moveTo>
                  <a:pt x="35" y="0"/>
                </a:moveTo>
                <a:cubicBezTo>
                  <a:pt x="54" y="0"/>
                  <a:pt x="70" y="16"/>
                  <a:pt x="70" y="35"/>
                </a:cubicBezTo>
                <a:cubicBezTo>
                  <a:pt x="70" y="45"/>
                  <a:pt x="66" y="54"/>
                  <a:pt x="60" y="60"/>
                </a:cubicBezTo>
                <a:cubicBezTo>
                  <a:pt x="53" y="67"/>
                  <a:pt x="45" y="71"/>
                  <a:pt x="35" y="71"/>
                </a:cubicBezTo>
                <a:cubicBezTo>
                  <a:pt x="15" y="71"/>
                  <a:pt x="0" y="55"/>
                  <a:pt x="0" y="35"/>
                </a:cubicBezTo>
                <a:cubicBezTo>
                  <a:pt x="0" y="16"/>
                  <a:pt x="15" y="0"/>
                  <a:pt x="35" y="0"/>
                </a:cubicBezTo>
                <a:close/>
                <a:moveTo>
                  <a:pt x="65" y="37"/>
                </a:moveTo>
                <a:cubicBezTo>
                  <a:pt x="65" y="37"/>
                  <a:pt x="65" y="37"/>
                  <a:pt x="65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56" y="57"/>
                  <a:pt x="56" y="57"/>
                  <a:pt x="56" y="57"/>
                </a:cubicBezTo>
                <a:cubicBezTo>
                  <a:pt x="56" y="57"/>
                  <a:pt x="56" y="57"/>
                  <a:pt x="56" y="57"/>
                </a:cubicBezTo>
                <a:cubicBezTo>
                  <a:pt x="61" y="51"/>
                  <a:pt x="64" y="45"/>
                  <a:pt x="65" y="37"/>
                </a:cubicBezTo>
                <a:close/>
                <a:moveTo>
                  <a:pt x="37" y="34"/>
                </a:moveTo>
                <a:cubicBezTo>
                  <a:pt x="37" y="34"/>
                  <a:pt x="37" y="34"/>
                  <a:pt x="37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4" y="19"/>
                  <a:pt x="52" y="6"/>
                  <a:pt x="37" y="6"/>
                </a:cubicBezTo>
                <a:cubicBezTo>
                  <a:pt x="37" y="34"/>
                  <a:pt x="37" y="34"/>
                  <a:pt x="37" y="34"/>
                </a:cubicBezTo>
                <a:close/>
                <a:moveTo>
                  <a:pt x="53" y="59"/>
                </a:moveTo>
                <a:cubicBezTo>
                  <a:pt x="53" y="59"/>
                  <a:pt x="53" y="59"/>
                  <a:pt x="53" y="59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3" y="35"/>
                  <a:pt x="33" y="35"/>
                  <a:pt x="33" y="35"/>
                </a:cubicBezTo>
                <a:cubicBezTo>
                  <a:pt x="33" y="35"/>
                  <a:pt x="33" y="35"/>
                  <a:pt x="33" y="35"/>
                </a:cubicBezTo>
                <a:cubicBezTo>
                  <a:pt x="33" y="35"/>
                  <a:pt x="33" y="35"/>
                  <a:pt x="33" y="35"/>
                </a:cubicBezTo>
                <a:cubicBezTo>
                  <a:pt x="33" y="35"/>
                  <a:pt x="33" y="35"/>
                  <a:pt x="33" y="35"/>
                </a:cubicBezTo>
                <a:cubicBezTo>
                  <a:pt x="33" y="35"/>
                  <a:pt x="33" y="35"/>
                  <a:pt x="33" y="35"/>
                </a:cubicBezTo>
                <a:cubicBezTo>
                  <a:pt x="33" y="35"/>
                  <a:pt x="33" y="35"/>
                  <a:pt x="33" y="35"/>
                </a:cubicBezTo>
                <a:cubicBezTo>
                  <a:pt x="33" y="6"/>
                  <a:pt x="33" y="6"/>
                  <a:pt x="33" y="6"/>
                </a:cubicBezTo>
                <a:cubicBezTo>
                  <a:pt x="17" y="6"/>
                  <a:pt x="5" y="20"/>
                  <a:pt x="5" y="35"/>
                </a:cubicBezTo>
                <a:cubicBezTo>
                  <a:pt x="5" y="52"/>
                  <a:pt x="18" y="65"/>
                  <a:pt x="35" y="65"/>
                </a:cubicBezTo>
                <a:cubicBezTo>
                  <a:pt x="42" y="65"/>
                  <a:pt x="48" y="63"/>
                  <a:pt x="53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7" name="Freeform 128"/>
          <p:cNvSpPr>
            <a:spLocks noEditPoints="1"/>
          </p:cNvSpPr>
          <p:nvPr/>
        </p:nvSpPr>
        <p:spPr bwMode="auto">
          <a:xfrm>
            <a:off x="4891088" y="1351628"/>
            <a:ext cx="325438" cy="320675"/>
          </a:xfrm>
          <a:custGeom>
            <a:avLst/>
            <a:gdLst>
              <a:gd name="T0" fmla="*/ 24 w 71"/>
              <a:gd name="T1" fmla="*/ 22 h 70"/>
              <a:gd name="T2" fmla="*/ 46 w 71"/>
              <a:gd name="T3" fmla="*/ 20 h 70"/>
              <a:gd name="T4" fmla="*/ 50 w 71"/>
              <a:gd name="T5" fmla="*/ 23 h 70"/>
              <a:gd name="T6" fmla="*/ 55 w 71"/>
              <a:gd name="T7" fmla="*/ 19 h 70"/>
              <a:gd name="T8" fmla="*/ 50 w 71"/>
              <a:gd name="T9" fmla="*/ 14 h 70"/>
              <a:gd name="T10" fmla="*/ 46 w 71"/>
              <a:gd name="T11" fmla="*/ 17 h 70"/>
              <a:gd name="T12" fmla="*/ 24 w 71"/>
              <a:gd name="T13" fmla="*/ 15 h 70"/>
              <a:gd name="T14" fmla="*/ 18 w 71"/>
              <a:gd name="T15" fmla="*/ 15 h 70"/>
              <a:gd name="T16" fmla="*/ 18 w 71"/>
              <a:gd name="T17" fmla="*/ 22 h 70"/>
              <a:gd name="T18" fmla="*/ 49 w 71"/>
              <a:gd name="T19" fmla="*/ 18 h 70"/>
              <a:gd name="T20" fmla="*/ 50 w 71"/>
              <a:gd name="T21" fmla="*/ 17 h 70"/>
              <a:gd name="T22" fmla="*/ 52 w 71"/>
              <a:gd name="T23" fmla="*/ 19 h 70"/>
              <a:gd name="T24" fmla="*/ 50 w 71"/>
              <a:gd name="T25" fmla="*/ 20 h 70"/>
              <a:gd name="T26" fmla="*/ 49 w 71"/>
              <a:gd name="T27" fmla="*/ 19 h 70"/>
              <a:gd name="T28" fmla="*/ 20 w 71"/>
              <a:gd name="T29" fmla="*/ 18 h 70"/>
              <a:gd name="T30" fmla="*/ 21 w 71"/>
              <a:gd name="T31" fmla="*/ 17 h 70"/>
              <a:gd name="T32" fmla="*/ 22 w 71"/>
              <a:gd name="T33" fmla="*/ 19 h 70"/>
              <a:gd name="T34" fmla="*/ 21 w 71"/>
              <a:gd name="T35" fmla="*/ 20 h 70"/>
              <a:gd name="T36" fmla="*/ 19 w 71"/>
              <a:gd name="T37" fmla="*/ 19 h 70"/>
              <a:gd name="T38" fmla="*/ 68 w 71"/>
              <a:gd name="T39" fmla="*/ 0 h 70"/>
              <a:gd name="T40" fmla="*/ 3 w 71"/>
              <a:gd name="T41" fmla="*/ 0 h 70"/>
              <a:gd name="T42" fmla="*/ 0 w 71"/>
              <a:gd name="T43" fmla="*/ 68 h 70"/>
              <a:gd name="T44" fmla="*/ 68 w 71"/>
              <a:gd name="T45" fmla="*/ 70 h 70"/>
              <a:gd name="T46" fmla="*/ 71 w 71"/>
              <a:gd name="T47" fmla="*/ 2 h 70"/>
              <a:gd name="T48" fmla="*/ 65 w 71"/>
              <a:gd name="T49" fmla="*/ 65 h 70"/>
              <a:gd name="T50" fmla="*/ 6 w 71"/>
              <a:gd name="T51" fmla="*/ 65 h 70"/>
              <a:gd name="T52" fmla="*/ 65 w 71"/>
              <a:gd name="T53" fmla="*/ 38 h 70"/>
              <a:gd name="T54" fmla="*/ 65 w 71"/>
              <a:gd name="T55" fmla="*/ 32 h 70"/>
              <a:gd name="T56" fmla="*/ 6 w 71"/>
              <a:gd name="T57" fmla="*/ 32 h 70"/>
              <a:gd name="T58" fmla="*/ 65 w 71"/>
              <a:gd name="T59" fmla="*/ 5 h 70"/>
              <a:gd name="T60" fmla="*/ 21 w 71"/>
              <a:gd name="T61" fmla="*/ 56 h 70"/>
              <a:gd name="T62" fmla="*/ 24 w 71"/>
              <a:gd name="T63" fmla="*/ 55 h 70"/>
              <a:gd name="T64" fmla="*/ 25 w 71"/>
              <a:gd name="T65" fmla="*/ 53 h 70"/>
              <a:gd name="T66" fmla="*/ 47 w 71"/>
              <a:gd name="T67" fmla="*/ 55 h 70"/>
              <a:gd name="T68" fmla="*/ 53 w 71"/>
              <a:gd name="T69" fmla="*/ 55 h 70"/>
              <a:gd name="T70" fmla="*/ 55 w 71"/>
              <a:gd name="T71" fmla="*/ 51 h 70"/>
              <a:gd name="T72" fmla="*/ 50 w 71"/>
              <a:gd name="T73" fmla="*/ 46 h 70"/>
              <a:gd name="T74" fmla="*/ 46 w 71"/>
              <a:gd name="T75" fmla="*/ 50 h 70"/>
              <a:gd name="T76" fmla="*/ 24 w 71"/>
              <a:gd name="T77" fmla="*/ 48 h 70"/>
              <a:gd name="T78" fmla="*/ 21 w 71"/>
              <a:gd name="T79" fmla="*/ 46 h 70"/>
              <a:gd name="T80" fmla="*/ 16 w 71"/>
              <a:gd name="T81" fmla="*/ 51 h 70"/>
              <a:gd name="T82" fmla="*/ 21 w 71"/>
              <a:gd name="T83" fmla="*/ 56 h 70"/>
              <a:gd name="T84" fmla="*/ 49 w 71"/>
              <a:gd name="T85" fmla="*/ 50 h 70"/>
              <a:gd name="T86" fmla="*/ 51 w 71"/>
              <a:gd name="T87" fmla="*/ 50 h 70"/>
              <a:gd name="T88" fmla="*/ 51 w 71"/>
              <a:gd name="T89" fmla="*/ 50 h 70"/>
              <a:gd name="T90" fmla="*/ 51 w 71"/>
              <a:gd name="T91" fmla="*/ 52 h 70"/>
              <a:gd name="T92" fmla="*/ 50 w 71"/>
              <a:gd name="T93" fmla="*/ 53 h 70"/>
              <a:gd name="T94" fmla="*/ 49 w 71"/>
              <a:gd name="T95" fmla="*/ 51 h 70"/>
              <a:gd name="T96" fmla="*/ 20 w 71"/>
              <a:gd name="T97" fmla="*/ 50 h 70"/>
              <a:gd name="T98" fmla="*/ 21 w 71"/>
              <a:gd name="T99" fmla="*/ 50 h 70"/>
              <a:gd name="T100" fmla="*/ 22 w 71"/>
              <a:gd name="T101" fmla="*/ 51 h 70"/>
              <a:gd name="T102" fmla="*/ 22 w 71"/>
              <a:gd name="T103" fmla="*/ 52 h 70"/>
              <a:gd name="T104" fmla="*/ 20 w 71"/>
              <a:gd name="T105" fmla="*/ 52 h 70"/>
              <a:gd name="T106" fmla="*/ 20 w 71"/>
              <a:gd name="T107" fmla="*/ 5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" h="70">
                <a:moveTo>
                  <a:pt x="21" y="23"/>
                </a:moveTo>
                <a:cubicBezTo>
                  <a:pt x="22" y="23"/>
                  <a:pt x="23" y="23"/>
                  <a:pt x="24" y="22"/>
                </a:cubicBezTo>
                <a:cubicBezTo>
                  <a:pt x="25" y="21"/>
                  <a:pt x="25" y="21"/>
                  <a:pt x="25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6" y="21"/>
                  <a:pt x="46" y="21"/>
                  <a:pt x="47" y="22"/>
                </a:cubicBezTo>
                <a:cubicBezTo>
                  <a:pt x="48" y="23"/>
                  <a:pt x="49" y="23"/>
                  <a:pt x="50" y="23"/>
                </a:cubicBezTo>
                <a:cubicBezTo>
                  <a:pt x="51" y="23"/>
                  <a:pt x="53" y="23"/>
                  <a:pt x="53" y="22"/>
                </a:cubicBezTo>
                <a:cubicBezTo>
                  <a:pt x="54" y="21"/>
                  <a:pt x="55" y="20"/>
                  <a:pt x="55" y="19"/>
                </a:cubicBezTo>
                <a:cubicBezTo>
                  <a:pt x="55" y="17"/>
                  <a:pt x="54" y="16"/>
                  <a:pt x="53" y="15"/>
                </a:cubicBezTo>
                <a:cubicBezTo>
                  <a:pt x="53" y="14"/>
                  <a:pt x="51" y="14"/>
                  <a:pt x="50" y="14"/>
                </a:cubicBezTo>
                <a:cubicBezTo>
                  <a:pt x="49" y="14"/>
                  <a:pt x="48" y="14"/>
                  <a:pt x="47" y="15"/>
                </a:cubicBezTo>
                <a:cubicBezTo>
                  <a:pt x="46" y="16"/>
                  <a:pt x="46" y="16"/>
                  <a:pt x="4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6"/>
                  <a:pt x="25" y="16"/>
                  <a:pt x="24" y="15"/>
                </a:cubicBezTo>
                <a:cubicBezTo>
                  <a:pt x="23" y="14"/>
                  <a:pt x="22" y="14"/>
                  <a:pt x="21" y="14"/>
                </a:cubicBezTo>
                <a:cubicBezTo>
                  <a:pt x="20" y="14"/>
                  <a:pt x="18" y="14"/>
                  <a:pt x="18" y="15"/>
                </a:cubicBezTo>
                <a:cubicBezTo>
                  <a:pt x="17" y="16"/>
                  <a:pt x="16" y="17"/>
                  <a:pt x="16" y="19"/>
                </a:cubicBezTo>
                <a:cubicBezTo>
                  <a:pt x="16" y="20"/>
                  <a:pt x="17" y="21"/>
                  <a:pt x="18" y="22"/>
                </a:cubicBezTo>
                <a:cubicBezTo>
                  <a:pt x="18" y="23"/>
                  <a:pt x="20" y="23"/>
                  <a:pt x="21" y="23"/>
                </a:cubicBezTo>
                <a:close/>
                <a:moveTo>
                  <a:pt x="49" y="18"/>
                </a:moveTo>
                <a:cubicBezTo>
                  <a:pt x="49" y="18"/>
                  <a:pt x="49" y="18"/>
                  <a:pt x="49" y="18"/>
                </a:cubicBezTo>
                <a:cubicBezTo>
                  <a:pt x="49" y="17"/>
                  <a:pt x="50" y="17"/>
                  <a:pt x="50" y="17"/>
                </a:cubicBezTo>
                <a:cubicBezTo>
                  <a:pt x="51" y="17"/>
                  <a:pt x="51" y="17"/>
                  <a:pt x="51" y="18"/>
                </a:cubicBezTo>
                <a:cubicBezTo>
                  <a:pt x="51" y="18"/>
                  <a:pt x="52" y="18"/>
                  <a:pt x="52" y="19"/>
                </a:cubicBezTo>
                <a:cubicBezTo>
                  <a:pt x="52" y="19"/>
                  <a:pt x="51" y="19"/>
                  <a:pt x="51" y="20"/>
                </a:cubicBezTo>
                <a:cubicBezTo>
                  <a:pt x="51" y="20"/>
                  <a:pt x="51" y="20"/>
                  <a:pt x="50" y="20"/>
                </a:cubicBezTo>
                <a:cubicBezTo>
                  <a:pt x="50" y="20"/>
                  <a:pt x="49" y="20"/>
                  <a:pt x="49" y="20"/>
                </a:cubicBezTo>
                <a:cubicBezTo>
                  <a:pt x="49" y="19"/>
                  <a:pt x="49" y="19"/>
                  <a:pt x="49" y="19"/>
                </a:cubicBezTo>
                <a:cubicBezTo>
                  <a:pt x="49" y="18"/>
                  <a:pt x="49" y="18"/>
                  <a:pt x="49" y="18"/>
                </a:cubicBezTo>
                <a:close/>
                <a:moveTo>
                  <a:pt x="20" y="18"/>
                </a:moveTo>
                <a:cubicBezTo>
                  <a:pt x="20" y="18"/>
                  <a:pt x="20" y="18"/>
                  <a:pt x="20" y="18"/>
                </a:cubicBezTo>
                <a:cubicBezTo>
                  <a:pt x="20" y="17"/>
                  <a:pt x="20" y="17"/>
                  <a:pt x="21" y="17"/>
                </a:cubicBezTo>
                <a:cubicBezTo>
                  <a:pt x="21" y="17"/>
                  <a:pt x="22" y="17"/>
                  <a:pt x="22" y="18"/>
                </a:cubicBezTo>
                <a:cubicBezTo>
                  <a:pt x="22" y="18"/>
                  <a:pt x="22" y="18"/>
                  <a:pt x="22" y="19"/>
                </a:cubicBezTo>
                <a:cubicBezTo>
                  <a:pt x="22" y="19"/>
                  <a:pt x="22" y="19"/>
                  <a:pt x="22" y="20"/>
                </a:cubicBezTo>
                <a:cubicBezTo>
                  <a:pt x="22" y="20"/>
                  <a:pt x="21" y="20"/>
                  <a:pt x="21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19"/>
                  <a:pt x="19" y="19"/>
                  <a:pt x="19" y="19"/>
                </a:cubicBezTo>
                <a:cubicBezTo>
                  <a:pt x="19" y="18"/>
                  <a:pt x="20" y="18"/>
                  <a:pt x="20" y="18"/>
                </a:cubicBezTo>
                <a:close/>
                <a:moveTo>
                  <a:pt x="68" y="0"/>
                </a:moveTo>
                <a:cubicBezTo>
                  <a:pt x="68" y="0"/>
                  <a:pt x="68" y="0"/>
                  <a:pt x="68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9"/>
                  <a:pt x="1" y="70"/>
                  <a:pt x="3" y="70"/>
                </a:cubicBezTo>
                <a:cubicBezTo>
                  <a:pt x="68" y="70"/>
                  <a:pt x="68" y="70"/>
                  <a:pt x="68" y="70"/>
                </a:cubicBezTo>
                <a:cubicBezTo>
                  <a:pt x="70" y="70"/>
                  <a:pt x="71" y="69"/>
                  <a:pt x="71" y="68"/>
                </a:cubicBezTo>
                <a:cubicBezTo>
                  <a:pt x="71" y="2"/>
                  <a:pt x="71" y="2"/>
                  <a:pt x="71" y="2"/>
                </a:cubicBezTo>
                <a:cubicBezTo>
                  <a:pt x="71" y="1"/>
                  <a:pt x="70" y="0"/>
                  <a:pt x="68" y="0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" y="65"/>
                  <a:pt x="6" y="65"/>
                  <a:pt x="6" y="65"/>
                </a:cubicBezTo>
                <a:cubicBezTo>
                  <a:pt x="6" y="38"/>
                  <a:pt x="6" y="38"/>
                  <a:pt x="6" y="38"/>
                </a:cubicBezTo>
                <a:cubicBezTo>
                  <a:pt x="65" y="38"/>
                  <a:pt x="65" y="38"/>
                  <a:pt x="65" y="38"/>
                </a:cubicBezTo>
                <a:cubicBezTo>
                  <a:pt x="65" y="65"/>
                  <a:pt x="65" y="65"/>
                  <a:pt x="65" y="65"/>
                </a:cubicBezTo>
                <a:close/>
                <a:moveTo>
                  <a:pt x="65" y="32"/>
                </a:moveTo>
                <a:cubicBezTo>
                  <a:pt x="65" y="32"/>
                  <a:pt x="65" y="32"/>
                  <a:pt x="65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5"/>
                  <a:pt x="6" y="5"/>
                  <a:pt x="6" y="5"/>
                </a:cubicBezTo>
                <a:cubicBezTo>
                  <a:pt x="65" y="5"/>
                  <a:pt x="65" y="5"/>
                  <a:pt x="65" y="5"/>
                </a:cubicBezTo>
                <a:cubicBezTo>
                  <a:pt x="65" y="32"/>
                  <a:pt x="65" y="32"/>
                  <a:pt x="65" y="32"/>
                </a:cubicBezTo>
                <a:close/>
                <a:moveTo>
                  <a:pt x="21" y="56"/>
                </a:moveTo>
                <a:cubicBezTo>
                  <a:pt x="21" y="56"/>
                  <a:pt x="21" y="56"/>
                  <a:pt x="21" y="56"/>
                </a:cubicBezTo>
                <a:cubicBezTo>
                  <a:pt x="22" y="56"/>
                  <a:pt x="23" y="55"/>
                  <a:pt x="24" y="55"/>
                </a:cubicBezTo>
                <a:cubicBezTo>
                  <a:pt x="24" y="55"/>
                  <a:pt x="24" y="55"/>
                  <a:pt x="24" y="55"/>
                </a:cubicBezTo>
                <a:cubicBezTo>
                  <a:pt x="25" y="54"/>
                  <a:pt x="25" y="53"/>
                  <a:pt x="25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4"/>
                  <a:pt x="47" y="55"/>
                </a:cubicBezTo>
                <a:cubicBezTo>
                  <a:pt x="48" y="55"/>
                  <a:pt x="49" y="56"/>
                  <a:pt x="50" y="56"/>
                </a:cubicBezTo>
                <a:cubicBezTo>
                  <a:pt x="51" y="56"/>
                  <a:pt x="52" y="55"/>
                  <a:pt x="53" y="55"/>
                </a:cubicBezTo>
                <a:cubicBezTo>
                  <a:pt x="53" y="55"/>
                  <a:pt x="53" y="55"/>
                  <a:pt x="53" y="55"/>
                </a:cubicBezTo>
                <a:cubicBezTo>
                  <a:pt x="54" y="54"/>
                  <a:pt x="55" y="53"/>
                  <a:pt x="55" y="51"/>
                </a:cubicBezTo>
                <a:cubicBezTo>
                  <a:pt x="55" y="50"/>
                  <a:pt x="54" y="49"/>
                  <a:pt x="53" y="48"/>
                </a:cubicBezTo>
                <a:cubicBezTo>
                  <a:pt x="53" y="47"/>
                  <a:pt x="51" y="46"/>
                  <a:pt x="50" y="46"/>
                </a:cubicBezTo>
                <a:cubicBezTo>
                  <a:pt x="49" y="46"/>
                  <a:pt x="48" y="47"/>
                  <a:pt x="47" y="48"/>
                </a:cubicBezTo>
                <a:cubicBezTo>
                  <a:pt x="46" y="48"/>
                  <a:pt x="46" y="49"/>
                  <a:pt x="46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49"/>
                  <a:pt x="25" y="48"/>
                  <a:pt x="24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3" y="47"/>
                  <a:pt x="22" y="46"/>
                  <a:pt x="21" y="46"/>
                </a:cubicBezTo>
                <a:cubicBezTo>
                  <a:pt x="20" y="46"/>
                  <a:pt x="18" y="47"/>
                  <a:pt x="18" y="48"/>
                </a:cubicBezTo>
                <a:cubicBezTo>
                  <a:pt x="17" y="49"/>
                  <a:pt x="16" y="50"/>
                  <a:pt x="16" y="51"/>
                </a:cubicBezTo>
                <a:cubicBezTo>
                  <a:pt x="16" y="53"/>
                  <a:pt x="17" y="54"/>
                  <a:pt x="18" y="55"/>
                </a:cubicBezTo>
                <a:cubicBezTo>
                  <a:pt x="18" y="55"/>
                  <a:pt x="20" y="56"/>
                  <a:pt x="21" y="56"/>
                </a:cubicBezTo>
                <a:close/>
                <a:moveTo>
                  <a:pt x="49" y="50"/>
                </a:moveTo>
                <a:cubicBezTo>
                  <a:pt x="49" y="50"/>
                  <a:pt x="49" y="50"/>
                  <a:pt x="49" y="50"/>
                </a:cubicBezTo>
                <a:cubicBezTo>
                  <a:pt x="49" y="50"/>
                  <a:pt x="50" y="50"/>
                  <a:pt x="50" y="50"/>
                </a:cubicBezTo>
                <a:cubicBezTo>
                  <a:pt x="51" y="50"/>
                  <a:pt x="51" y="50"/>
                  <a:pt x="51" y="50"/>
                </a:cubicBezTo>
                <a:cubicBezTo>
                  <a:pt x="51" y="50"/>
                  <a:pt x="51" y="50"/>
                  <a:pt x="51" y="50"/>
                </a:cubicBezTo>
                <a:cubicBezTo>
                  <a:pt x="51" y="50"/>
                  <a:pt x="51" y="50"/>
                  <a:pt x="51" y="50"/>
                </a:cubicBezTo>
                <a:cubicBezTo>
                  <a:pt x="51" y="50"/>
                  <a:pt x="52" y="51"/>
                  <a:pt x="52" y="51"/>
                </a:cubicBezTo>
                <a:cubicBezTo>
                  <a:pt x="52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3"/>
                  <a:pt x="50" y="53"/>
                  <a:pt x="50" y="53"/>
                </a:cubicBezTo>
                <a:cubicBezTo>
                  <a:pt x="50" y="53"/>
                  <a:pt x="49" y="53"/>
                  <a:pt x="49" y="52"/>
                </a:cubicBezTo>
                <a:cubicBezTo>
                  <a:pt x="49" y="52"/>
                  <a:pt x="49" y="52"/>
                  <a:pt x="49" y="51"/>
                </a:cubicBezTo>
                <a:cubicBezTo>
                  <a:pt x="49" y="51"/>
                  <a:pt x="49" y="50"/>
                  <a:pt x="49" y="50"/>
                </a:cubicBezTo>
                <a:close/>
                <a:moveTo>
                  <a:pt x="20" y="50"/>
                </a:moveTo>
                <a:cubicBezTo>
                  <a:pt x="20" y="50"/>
                  <a:pt x="20" y="50"/>
                  <a:pt x="20" y="50"/>
                </a:cubicBezTo>
                <a:cubicBezTo>
                  <a:pt x="20" y="50"/>
                  <a:pt x="20" y="50"/>
                  <a:pt x="21" y="50"/>
                </a:cubicBezTo>
                <a:cubicBezTo>
                  <a:pt x="21" y="50"/>
                  <a:pt x="22" y="50"/>
                  <a:pt x="22" y="50"/>
                </a:cubicBezTo>
                <a:cubicBezTo>
                  <a:pt x="22" y="50"/>
                  <a:pt x="22" y="51"/>
                  <a:pt x="22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3"/>
                  <a:pt x="21" y="53"/>
                  <a:pt x="21" y="53"/>
                </a:cubicBezTo>
                <a:cubicBezTo>
                  <a:pt x="20" y="53"/>
                  <a:pt x="20" y="53"/>
                  <a:pt x="20" y="52"/>
                </a:cubicBezTo>
                <a:cubicBezTo>
                  <a:pt x="20" y="52"/>
                  <a:pt x="19" y="52"/>
                  <a:pt x="19" y="51"/>
                </a:cubicBezTo>
                <a:cubicBezTo>
                  <a:pt x="19" y="51"/>
                  <a:pt x="20" y="50"/>
                  <a:pt x="20" y="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8" name="Freeform 129"/>
          <p:cNvSpPr>
            <a:spLocks noEditPoints="1"/>
          </p:cNvSpPr>
          <p:nvPr/>
        </p:nvSpPr>
        <p:spPr bwMode="auto">
          <a:xfrm>
            <a:off x="6594475" y="4843302"/>
            <a:ext cx="325438" cy="325438"/>
          </a:xfrm>
          <a:custGeom>
            <a:avLst/>
            <a:gdLst>
              <a:gd name="T0" fmla="*/ 61 w 71"/>
              <a:gd name="T1" fmla="*/ 10 h 71"/>
              <a:gd name="T2" fmla="*/ 71 w 71"/>
              <a:gd name="T3" fmla="*/ 35 h 71"/>
              <a:gd name="T4" fmla="*/ 61 w 71"/>
              <a:gd name="T5" fmla="*/ 61 h 71"/>
              <a:gd name="T6" fmla="*/ 11 w 71"/>
              <a:gd name="T7" fmla="*/ 60 h 71"/>
              <a:gd name="T8" fmla="*/ 11 w 71"/>
              <a:gd name="T9" fmla="*/ 10 h 71"/>
              <a:gd name="T10" fmla="*/ 36 w 71"/>
              <a:gd name="T11" fmla="*/ 0 h 71"/>
              <a:gd name="T12" fmla="*/ 31 w 71"/>
              <a:gd name="T13" fmla="*/ 6 h 71"/>
              <a:gd name="T14" fmla="*/ 27 w 71"/>
              <a:gd name="T15" fmla="*/ 17 h 71"/>
              <a:gd name="T16" fmla="*/ 27 w 71"/>
              <a:gd name="T17" fmla="*/ 22 h 71"/>
              <a:gd name="T18" fmla="*/ 33 w 71"/>
              <a:gd name="T19" fmla="*/ 24 h 71"/>
              <a:gd name="T20" fmla="*/ 39 w 71"/>
              <a:gd name="T21" fmla="*/ 33 h 71"/>
              <a:gd name="T22" fmla="*/ 39 w 71"/>
              <a:gd name="T23" fmla="*/ 33 h 71"/>
              <a:gd name="T24" fmla="*/ 33 w 71"/>
              <a:gd name="T25" fmla="*/ 44 h 71"/>
              <a:gd name="T26" fmla="*/ 33 w 71"/>
              <a:gd name="T27" fmla="*/ 51 h 71"/>
              <a:gd name="T28" fmla="*/ 33 w 71"/>
              <a:gd name="T29" fmla="*/ 56 h 71"/>
              <a:gd name="T30" fmla="*/ 17 w 71"/>
              <a:gd name="T31" fmla="*/ 47 h 71"/>
              <a:gd name="T32" fmla="*/ 9 w 71"/>
              <a:gd name="T33" fmla="*/ 38 h 71"/>
              <a:gd name="T34" fmla="*/ 10 w 71"/>
              <a:gd name="T35" fmla="*/ 30 h 71"/>
              <a:gd name="T36" fmla="*/ 6 w 71"/>
              <a:gd name="T37" fmla="*/ 31 h 71"/>
              <a:gd name="T38" fmla="*/ 15 w 71"/>
              <a:gd name="T39" fmla="*/ 57 h 71"/>
              <a:gd name="T40" fmla="*/ 15 w 71"/>
              <a:gd name="T41" fmla="*/ 57 h 71"/>
              <a:gd name="T42" fmla="*/ 34 w 71"/>
              <a:gd name="T43" fmla="*/ 62 h 71"/>
              <a:gd name="T44" fmla="*/ 57 w 71"/>
              <a:gd name="T45" fmla="*/ 57 h 71"/>
              <a:gd name="T46" fmla="*/ 61 w 71"/>
              <a:gd name="T47" fmla="*/ 52 h 71"/>
              <a:gd name="T48" fmla="*/ 54 w 71"/>
              <a:gd name="T49" fmla="*/ 54 h 71"/>
              <a:gd name="T50" fmla="*/ 53 w 71"/>
              <a:gd name="T51" fmla="*/ 54 h 71"/>
              <a:gd name="T52" fmla="*/ 53 w 71"/>
              <a:gd name="T53" fmla="*/ 43 h 71"/>
              <a:gd name="T54" fmla="*/ 48 w 71"/>
              <a:gd name="T55" fmla="*/ 32 h 71"/>
              <a:gd name="T56" fmla="*/ 46 w 71"/>
              <a:gd name="T57" fmla="*/ 18 h 71"/>
              <a:gd name="T58" fmla="*/ 40 w 71"/>
              <a:gd name="T59" fmla="*/ 14 h 71"/>
              <a:gd name="T60" fmla="*/ 40 w 71"/>
              <a:gd name="T61" fmla="*/ 12 h 71"/>
              <a:gd name="T62" fmla="*/ 36 w 71"/>
              <a:gd name="T63" fmla="*/ 5 h 71"/>
              <a:gd name="T64" fmla="*/ 31 w 71"/>
              <a:gd name="T65" fmla="*/ 6 h 71"/>
              <a:gd name="T66" fmla="*/ 7 w 71"/>
              <a:gd name="T67" fmla="*/ 27 h 71"/>
              <a:gd name="T68" fmla="*/ 11 w 71"/>
              <a:gd name="T69" fmla="*/ 27 h 71"/>
              <a:gd name="T70" fmla="*/ 12 w 71"/>
              <a:gd name="T71" fmla="*/ 38 h 71"/>
              <a:gd name="T72" fmla="*/ 20 w 71"/>
              <a:gd name="T73" fmla="*/ 46 h 71"/>
              <a:gd name="T74" fmla="*/ 30 w 71"/>
              <a:gd name="T75" fmla="*/ 55 h 71"/>
              <a:gd name="T76" fmla="*/ 30 w 71"/>
              <a:gd name="T77" fmla="*/ 48 h 71"/>
              <a:gd name="T78" fmla="*/ 34 w 71"/>
              <a:gd name="T79" fmla="*/ 35 h 71"/>
              <a:gd name="T80" fmla="*/ 35 w 71"/>
              <a:gd name="T81" fmla="*/ 30 h 71"/>
              <a:gd name="T82" fmla="*/ 27 w 71"/>
              <a:gd name="T83" fmla="*/ 26 h 71"/>
              <a:gd name="T84" fmla="*/ 19 w 71"/>
              <a:gd name="T85" fmla="*/ 22 h 71"/>
              <a:gd name="T86" fmla="*/ 27 w 71"/>
              <a:gd name="T87" fmla="*/ 7 h 71"/>
              <a:gd name="T88" fmla="*/ 15 w 71"/>
              <a:gd name="T89" fmla="*/ 14 h 71"/>
              <a:gd name="T90" fmla="*/ 7 w 71"/>
              <a:gd name="T91" fmla="*/ 27 h 71"/>
              <a:gd name="T92" fmla="*/ 45 w 71"/>
              <a:gd name="T93" fmla="*/ 64 h 71"/>
              <a:gd name="T94" fmla="*/ 33 w 71"/>
              <a:gd name="T95" fmla="*/ 65 h 71"/>
              <a:gd name="T96" fmla="*/ 45 w 71"/>
              <a:gd name="T97" fmla="*/ 64 h 71"/>
              <a:gd name="T98" fmla="*/ 65 w 71"/>
              <a:gd name="T99" fmla="*/ 42 h 71"/>
              <a:gd name="T100" fmla="*/ 66 w 71"/>
              <a:gd name="T101" fmla="*/ 35 h 71"/>
              <a:gd name="T102" fmla="*/ 41 w 71"/>
              <a:gd name="T103" fmla="*/ 6 h 71"/>
              <a:gd name="T104" fmla="*/ 43 w 71"/>
              <a:gd name="T105" fmla="*/ 12 h 71"/>
              <a:gd name="T106" fmla="*/ 47 w 71"/>
              <a:gd name="T107" fmla="*/ 14 h 71"/>
              <a:gd name="T108" fmla="*/ 48 w 71"/>
              <a:gd name="T109" fmla="*/ 20 h 71"/>
              <a:gd name="T110" fmla="*/ 50 w 71"/>
              <a:gd name="T111" fmla="*/ 29 h 71"/>
              <a:gd name="T112" fmla="*/ 56 w 71"/>
              <a:gd name="T113" fmla="*/ 44 h 71"/>
              <a:gd name="T114" fmla="*/ 56 w 71"/>
              <a:gd name="T115" fmla="*/ 51 h 71"/>
              <a:gd name="T116" fmla="*/ 65 w 71"/>
              <a:gd name="T117" fmla="*/ 42 h 71"/>
              <a:gd name="T118" fmla="*/ 47 w 71"/>
              <a:gd name="T119" fmla="*/ 17 h 71"/>
              <a:gd name="T120" fmla="*/ 47 w 71"/>
              <a:gd name="T121" fmla="*/ 17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1" h="71">
                <a:moveTo>
                  <a:pt x="36" y="0"/>
                </a:moveTo>
                <a:cubicBezTo>
                  <a:pt x="46" y="0"/>
                  <a:pt x="54" y="4"/>
                  <a:pt x="61" y="10"/>
                </a:cubicBezTo>
                <a:cubicBezTo>
                  <a:pt x="61" y="10"/>
                  <a:pt x="61" y="10"/>
                  <a:pt x="61" y="10"/>
                </a:cubicBezTo>
                <a:cubicBezTo>
                  <a:pt x="67" y="17"/>
                  <a:pt x="71" y="26"/>
                  <a:pt x="71" y="35"/>
                </a:cubicBezTo>
                <a:cubicBezTo>
                  <a:pt x="71" y="45"/>
                  <a:pt x="67" y="54"/>
                  <a:pt x="61" y="60"/>
                </a:cubicBezTo>
                <a:cubicBezTo>
                  <a:pt x="61" y="61"/>
                  <a:pt x="61" y="61"/>
                  <a:pt x="61" y="61"/>
                </a:cubicBezTo>
                <a:cubicBezTo>
                  <a:pt x="54" y="67"/>
                  <a:pt x="45" y="71"/>
                  <a:pt x="36" y="71"/>
                </a:cubicBezTo>
                <a:cubicBezTo>
                  <a:pt x="26" y="71"/>
                  <a:pt x="17" y="67"/>
                  <a:pt x="11" y="60"/>
                </a:cubicBezTo>
                <a:cubicBezTo>
                  <a:pt x="4" y="54"/>
                  <a:pt x="0" y="45"/>
                  <a:pt x="0" y="35"/>
                </a:cubicBezTo>
                <a:cubicBezTo>
                  <a:pt x="0" y="26"/>
                  <a:pt x="4" y="17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7" y="4"/>
                  <a:pt x="26" y="0"/>
                  <a:pt x="36" y="0"/>
                </a:cubicBezTo>
                <a:close/>
                <a:moveTo>
                  <a:pt x="31" y="6"/>
                </a:moveTo>
                <a:cubicBezTo>
                  <a:pt x="31" y="6"/>
                  <a:pt x="31" y="6"/>
                  <a:pt x="31" y="6"/>
                </a:cubicBezTo>
                <a:cubicBezTo>
                  <a:pt x="31" y="6"/>
                  <a:pt x="31" y="7"/>
                  <a:pt x="31" y="8"/>
                </a:cubicBezTo>
                <a:cubicBezTo>
                  <a:pt x="30" y="11"/>
                  <a:pt x="29" y="15"/>
                  <a:pt x="27" y="17"/>
                </a:cubicBezTo>
                <a:cubicBezTo>
                  <a:pt x="26" y="18"/>
                  <a:pt x="22" y="21"/>
                  <a:pt x="22" y="22"/>
                </a:cubicBezTo>
                <a:cubicBezTo>
                  <a:pt x="22" y="22"/>
                  <a:pt x="23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9" y="22"/>
                  <a:pt x="31" y="23"/>
                  <a:pt x="33" y="24"/>
                </a:cubicBezTo>
                <a:cubicBezTo>
                  <a:pt x="35" y="25"/>
                  <a:pt x="37" y="26"/>
                  <a:pt x="37" y="28"/>
                </a:cubicBezTo>
                <a:cubicBezTo>
                  <a:pt x="39" y="29"/>
                  <a:pt x="39" y="31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8" y="34"/>
                  <a:pt x="38" y="36"/>
                  <a:pt x="36" y="37"/>
                </a:cubicBezTo>
                <a:cubicBezTo>
                  <a:pt x="32" y="41"/>
                  <a:pt x="33" y="42"/>
                  <a:pt x="33" y="44"/>
                </a:cubicBezTo>
                <a:cubicBezTo>
                  <a:pt x="33" y="45"/>
                  <a:pt x="33" y="46"/>
                  <a:pt x="33" y="48"/>
                </a:cubicBezTo>
                <a:cubicBezTo>
                  <a:pt x="33" y="49"/>
                  <a:pt x="33" y="50"/>
                  <a:pt x="33" y="51"/>
                </a:cubicBezTo>
                <a:cubicBezTo>
                  <a:pt x="33" y="53"/>
                  <a:pt x="33" y="54"/>
                  <a:pt x="3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2" y="64"/>
                  <a:pt x="25" y="58"/>
                  <a:pt x="23" y="55"/>
                </a:cubicBezTo>
                <a:cubicBezTo>
                  <a:pt x="20" y="52"/>
                  <a:pt x="18" y="49"/>
                  <a:pt x="17" y="47"/>
                </a:cubicBezTo>
                <a:cubicBezTo>
                  <a:pt x="17" y="46"/>
                  <a:pt x="16" y="46"/>
                  <a:pt x="15" y="45"/>
                </a:cubicBezTo>
                <a:cubicBezTo>
                  <a:pt x="12" y="44"/>
                  <a:pt x="9" y="42"/>
                  <a:pt x="9" y="38"/>
                </a:cubicBezTo>
                <a:cubicBezTo>
                  <a:pt x="9" y="35"/>
                  <a:pt x="9" y="33"/>
                  <a:pt x="10" y="31"/>
                </a:cubicBezTo>
                <a:cubicBezTo>
                  <a:pt x="10" y="31"/>
                  <a:pt x="11" y="30"/>
                  <a:pt x="10" y="30"/>
                </a:cubicBezTo>
                <a:cubicBezTo>
                  <a:pt x="10" y="30"/>
                  <a:pt x="9" y="30"/>
                  <a:pt x="8" y="30"/>
                </a:cubicBezTo>
                <a:cubicBezTo>
                  <a:pt x="7" y="31"/>
                  <a:pt x="7" y="31"/>
                  <a:pt x="6" y="31"/>
                </a:cubicBezTo>
                <a:cubicBezTo>
                  <a:pt x="6" y="32"/>
                  <a:pt x="6" y="34"/>
                  <a:pt x="6" y="35"/>
                </a:cubicBezTo>
                <a:cubicBezTo>
                  <a:pt x="6" y="44"/>
                  <a:pt x="9" y="51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8" y="60"/>
                  <a:pt x="22" y="62"/>
                  <a:pt x="26" y="64"/>
                </a:cubicBezTo>
                <a:cubicBezTo>
                  <a:pt x="29" y="63"/>
                  <a:pt x="31" y="62"/>
                  <a:pt x="34" y="62"/>
                </a:cubicBezTo>
                <a:cubicBezTo>
                  <a:pt x="39" y="61"/>
                  <a:pt x="44" y="60"/>
                  <a:pt x="50" y="62"/>
                </a:cubicBezTo>
                <a:cubicBezTo>
                  <a:pt x="53" y="60"/>
                  <a:pt x="55" y="59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8" y="55"/>
                  <a:pt x="60" y="53"/>
                  <a:pt x="61" y="52"/>
                </a:cubicBezTo>
                <a:cubicBezTo>
                  <a:pt x="60" y="53"/>
                  <a:pt x="59" y="53"/>
                  <a:pt x="58" y="54"/>
                </a:cubicBezTo>
                <a:cubicBezTo>
                  <a:pt x="56" y="55"/>
                  <a:pt x="55" y="55"/>
                  <a:pt x="54" y="54"/>
                </a:cubicBezTo>
                <a:cubicBezTo>
                  <a:pt x="54" y="54"/>
                  <a:pt x="54" y="54"/>
                  <a:pt x="54" y="54"/>
                </a:cubicBezTo>
                <a:cubicBezTo>
                  <a:pt x="54" y="54"/>
                  <a:pt x="53" y="54"/>
                  <a:pt x="53" y="54"/>
                </a:cubicBezTo>
                <a:cubicBezTo>
                  <a:pt x="53" y="53"/>
                  <a:pt x="53" y="53"/>
                  <a:pt x="53" y="53"/>
                </a:cubicBezTo>
                <a:cubicBezTo>
                  <a:pt x="51" y="51"/>
                  <a:pt x="52" y="47"/>
                  <a:pt x="53" y="43"/>
                </a:cubicBezTo>
                <a:cubicBezTo>
                  <a:pt x="55" y="39"/>
                  <a:pt x="56" y="35"/>
                  <a:pt x="51" y="33"/>
                </a:cubicBezTo>
                <a:cubicBezTo>
                  <a:pt x="50" y="33"/>
                  <a:pt x="49" y="32"/>
                  <a:pt x="48" y="32"/>
                </a:cubicBezTo>
                <a:cubicBezTo>
                  <a:pt x="46" y="31"/>
                  <a:pt x="45" y="29"/>
                  <a:pt x="44" y="28"/>
                </a:cubicBezTo>
                <a:cubicBezTo>
                  <a:pt x="41" y="24"/>
                  <a:pt x="43" y="21"/>
                  <a:pt x="46" y="18"/>
                </a:cubicBezTo>
                <a:cubicBezTo>
                  <a:pt x="46" y="18"/>
                  <a:pt x="46" y="17"/>
                  <a:pt x="47" y="17"/>
                </a:cubicBezTo>
                <a:cubicBezTo>
                  <a:pt x="45" y="17"/>
                  <a:pt x="42" y="17"/>
                  <a:pt x="40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3"/>
                  <a:pt x="40" y="13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9"/>
                  <a:pt x="38" y="8"/>
                  <a:pt x="36" y="5"/>
                </a:cubicBezTo>
                <a:cubicBezTo>
                  <a:pt x="36" y="5"/>
                  <a:pt x="36" y="5"/>
                  <a:pt x="36" y="5"/>
                </a:cubicBezTo>
                <a:cubicBezTo>
                  <a:pt x="34" y="5"/>
                  <a:pt x="32" y="6"/>
                  <a:pt x="31" y="6"/>
                </a:cubicBezTo>
                <a:close/>
                <a:moveTo>
                  <a:pt x="7" y="27"/>
                </a:move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9" y="27"/>
                  <a:pt x="10" y="27"/>
                  <a:pt x="11" y="27"/>
                </a:cubicBezTo>
                <a:cubicBezTo>
                  <a:pt x="14" y="28"/>
                  <a:pt x="14" y="29"/>
                  <a:pt x="13" y="32"/>
                </a:cubicBezTo>
                <a:cubicBezTo>
                  <a:pt x="13" y="34"/>
                  <a:pt x="12" y="35"/>
                  <a:pt x="12" y="38"/>
                </a:cubicBezTo>
                <a:cubicBezTo>
                  <a:pt x="12" y="40"/>
                  <a:pt x="14" y="41"/>
                  <a:pt x="16" y="42"/>
                </a:cubicBezTo>
                <a:cubicBezTo>
                  <a:pt x="18" y="43"/>
                  <a:pt x="19" y="44"/>
                  <a:pt x="20" y="46"/>
                </a:cubicBezTo>
                <a:cubicBezTo>
                  <a:pt x="21" y="47"/>
                  <a:pt x="23" y="51"/>
                  <a:pt x="25" y="53"/>
                </a:cubicBezTo>
                <a:cubicBezTo>
                  <a:pt x="26" y="54"/>
                  <a:pt x="29" y="58"/>
                  <a:pt x="30" y="55"/>
                </a:cubicBezTo>
                <a:cubicBezTo>
                  <a:pt x="30" y="54"/>
                  <a:pt x="30" y="52"/>
                  <a:pt x="30" y="51"/>
                </a:cubicBezTo>
                <a:cubicBezTo>
                  <a:pt x="30" y="50"/>
                  <a:pt x="30" y="49"/>
                  <a:pt x="30" y="48"/>
                </a:cubicBezTo>
                <a:cubicBezTo>
                  <a:pt x="30" y="46"/>
                  <a:pt x="30" y="45"/>
                  <a:pt x="30" y="44"/>
                </a:cubicBezTo>
                <a:cubicBezTo>
                  <a:pt x="29" y="41"/>
                  <a:pt x="29" y="40"/>
                  <a:pt x="34" y="35"/>
                </a:cubicBezTo>
                <a:cubicBezTo>
                  <a:pt x="35" y="34"/>
                  <a:pt x="35" y="33"/>
                  <a:pt x="35" y="32"/>
                </a:cubicBezTo>
                <a:cubicBezTo>
                  <a:pt x="36" y="31"/>
                  <a:pt x="35" y="30"/>
                  <a:pt x="35" y="30"/>
                </a:cubicBezTo>
                <a:cubicBezTo>
                  <a:pt x="34" y="29"/>
                  <a:pt x="33" y="28"/>
                  <a:pt x="32" y="27"/>
                </a:cubicBezTo>
                <a:cubicBezTo>
                  <a:pt x="30" y="26"/>
                  <a:pt x="28" y="26"/>
                  <a:pt x="27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0" y="26"/>
                  <a:pt x="19" y="26"/>
                  <a:pt x="19" y="22"/>
                </a:cubicBezTo>
                <a:cubicBezTo>
                  <a:pt x="19" y="19"/>
                  <a:pt x="23" y="17"/>
                  <a:pt x="25" y="15"/>
                </a:cubicBezTo>
                <a:cubicBezTo>
                  <a:pt x="26" y="14"/>
                  <a:pt x="27" y="10"/>
                  <a:pt x="27" y="7"/>
                </a:cubicBezTo>
                <a:cubicBezTo>
                  <a:pt x="27" y="7"/>
                  <a:pt x="27" y="7"/>
                  <a:pt x="27" y="7"/>
                </a:cubicBezTo>
                <a:cubicBezTo>
                  <a:pt x="23" y="8"/>
                  <a:pt x="18" y="11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1" y="18"/>
                  <a:pt x="8" y="22"/>
                  <a:pt x="7" y="27"/>
                </a:cubicBezTo>
                <a:close/>
                <a:moveTo>
                  <a:pt x="45" y="64"/>
                </a:moveTo>
                <a:cubicBezTo>
                  <a:pt x="45" y="64"/>
                  <a:pt x="45" y="64"/>
                  <a:pt x="45" y="64"/>
                </a:cubicBezTo>
                <a:cubicBezTo>
                  <a:pt x="42" y="63"/>
                  <a:pt x="38" y="64"/>
                  <a:pt x="34" y="65"/>
                </a:cubicBezTo>
                <a:cubicBezTo>
                  <a:pt x="34" y="65"/>
                  <a:pt x="33" y="65"/>
                  <a:pt x="33" y="65"/>
                </a:cubicBezTo>
                <a:cubicBezTo>
                  <a:pt x="34" y="65"/>
                  <a:pt x="35" y="65"/>
                  <a:pt x="36" y="65"/>
                </a:cubicBezTo>
                <a:cubicBezTo>
                  <a:pt x="39" y="65"/>
                  <a:pt x="42" y="65"/>
                  <a:pt x="45" y="64"/>
                </a:cubicBezTo>
                <a:close/>
                <a:moveTo>
                  <a:pt x="65" y="42"/>
                </a:move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1"/>
                  <a:pt x="65" y="41"/>
                </a:cubicBezTo>
                <a:cubicBezTo>
                  <a:pt x="66" y="39"/>
                  <a:pt x="66" y="37"/>
                  <a:pt x="66" y="35"/>
                </a:cubicBezTo>
                <a:cubicBezTo>
                  <a:pt x="66" y="27"/>
                  <a:pt x="62" y="20"/>
                  <a:pt x="57" y="14"/>
                </a:cubicBezTo>
                <a:cubicBezTo>
                  <a:pt x="53" y="10"/>
                  <a:pt x="47" y="7"/>
                  <a:pt x="41" y="6"/>
                </a:cubicBezTo>
                <a:cubicBezTo>
                  <a:pt x="42" y="8"/>
                  <a:pt x="43" y="9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3"/>
                </a:cubicBezTo>
                <a:cubicBezTo>
                  <a:pt x="44" y="14"/>
                  <a:pt x="45" y="14"/>
                  <a:pt x="47" y="14"/>
                </a:cubicBezTo>
                <a:cubicBezTo>
                  <a:pt x="48" y="14"/>
                  <a:pt x="50" y="14"/>
                  <a:pt x="50" y="15"/>
                </a:cubicBezTo>
                <a:cubicBezTo>
                  <a:pt x="51" y="17"/>
                  <a:pt x="49" y="19"/>
                  <a:pt x="48" y="20"/>
                </a:cubicBezTo>
                <a:cubicBezTo>
                  <a:pt x="46" y="22"/>
                  <a:pt x="45" y="23"/>
                  <a:pt x="46" y="26"/>
                </a:cubicBezTo>
                <a:cubicBezTo>
                  <a:pt x="47" y="27"/>
                  <a:pt x="48" y="28"/>
                  <a:pt x="50" y="29"/>
                </a:cubicBezTo>
                <a:cubicBezTo>
                  <a:pt x="50" y="29"/>
                  <a:pt x="51" y="30"/>
                  <a:pt x="52" y="30"/>
                </a:cubicBezTo>
                <a:cubicBezTo>
                  <a:pt x="60" y="32"/>
                  <a:pt x="58" y="38"/>
                  <a:pt x="56" y="44"/>
                </a:cubicBezTo>
                <a:cubicBezTo>
                  <a:pt x="55" y="47"/>
                  <a:pt x="54" y="50"/>
                  <a:pt x="55" y="51"/>
                </a:cubicBezTo>
                <a:cubicBezTo>
                  <a:pt x="56" y="51"/>
                  <a:pt x="56" y="51"/>
                  <a:pt x="56" y="51"/>
                </a:cubicBezTo>
                <a:cubicBezTo>
                  <a:pt x="57" y="51"/>
                  <a:pt x="58" y="50"/>
                  <a:pt x="59" y="49"/>
                </a:cubicBezTo>
                <a:cubicBezTo>
                  <a:pt x="61" y="47"/>
                  <a:pt x="63" y="45"/>
                  <a:pt x="65" y="42"/>
                </a:cubicBezTo>
                <a:close/>
                <a:moveTo>
                  <a:pt x="47" y="17"/>
                </a:moveTo>
                <a:cubicBezTo>
                  <a:pt x="47" y="17"/>
                  <a:pt x="47" y="17"/>
                  <a:pt x="47" y="17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16"/>
                  <a:pt x="47" y="16"/>
                  <a:pt x="47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9" name="Freeform 130"/>
          <p:cNvSpPr>
            <a:spLocks noEditPoints="1"/>
          </p:cNvSpPr>
          <p:nvPr/>
        </p:nvSpPr>
        <p:spPr bwMode="auto">
          <a:xfrm>
            <a:off x="2624138" y="3079578"/>
            <a:ext cx="288925" cy="325438"/>
          </a:xfrm>
          <a:custGeom>
            <a:avLst/>
            <a:gdLst>
              <a:gd name="T0" fmla="*/ 33 w 63"/>
              <a:gd name="T1" fmla="*/ 1 h 71"/>
              <a:gd name="T2" fmla="*/ 62 w 63"/>
              <a:gd name="T3" fmla="*/ 15 h 71"/>
              <a:gd name="T4" fmla="*/ 63 w 63"/>
              <a:gd name="T5" fmla="*/ 18 h 71"/>
              <a:gd name="T6" fmla="*/ 63 w 63"/>
              <a:gd name="T7" fmla="*/ 18 h 71"/>
              <a:gd name="T8" fmla="*/ 63 w 63"/>
              <a:gd name="T9" fmla="*/ 54 h 71"/>
              <a:gd name="T10" fmla="*/ 62 w 63"/>
              <a:gd name="T11" fmla="*/ 57 h 71"/>
              <a:gd name="T12" fmla="*/ 33 w 63"/>
              <a:gd name="T13" fmla="*/ 71 h 71"/>
              <a:gd name="T14" fmla="*/ 30 w 63"/>
              <a:gd name="T15" fmla="*/ 71 h 71"/>
              <a:gd name="T16" fmla="*/ 1 w 63"/>
              <a:gd name="T17" fmla="*/ 57 h 71"/>
              <a:gd name="T18" fmla="*/ 0 w 63"/>
              <a:gd name="T19" fmla="*/ 54 h 71"/>
              <a:gd name="T20" fmla="*/ 0 w 63"/>
              <a:gd name="T21" fmla="*/ 54 h 71"/>
              <a:gd name="T22" fmla="*/ 0 w 63"/>
              <a:gd name="T23" fmla="*/ 18 h 71"/>
              <a:gd name="T24" fmla="*/ 2 w 63"/>
              <a:gd name="T25" fmla="*/ 15 h 71"/>
              <a:gd name="T26" fmla="*/ 30 w 63"/>
              <a:gd name="T27" fmla="*/ 1 h 71"/>
              <a:gd name="T28" fmla="*/ 33 w 63"/>
              <a:gd name="T29" fmla="*/ 1 h 71"/>
              <a:gd name="T30" fmla="*/ 7 w 63"/>
              <a:gd name="T31" fmla="*/ 18 h 71"/>
              <a:gd name="T32" fmla="*/ 7 w 63"/>
              <a:gd name="T33" fmla="*/ 18 h 71"/>
              <a:gd name="T34" fmla="*/ 32 w 63"/>
              <a:gd name="T35" fmla="*/ 30 h 71"/>
              <a:gd name="T36" fmla="*/ 56 w 63"/>
              <a:gd name="T37" fmla="*/ 18 h 71"/>
              <a:gd name="T38" fmla="*/ 32 w 63"/>
              <a:gd name="T39" fmla="*/ 6 h 71"/>
              <a:gd name="T40" fmla="*/ 7 w 63"/>
              <a:gd name="T41" fmla="*/ 18 h 71"/>
              <a:gd name="T42" fmla="*/ 5 w 63"/>
              <a:gd name="T43" fmla="*/ 21 h 71"/>
              <a:gd name="T44" fmla="*/ 5 w 63"/>
              <a:gd name="T45" fmla="*/ 21 h 71"/>
              <a:gd name="T46" fmla="*/ 5 w 63"/>
              <a:gd name="T47" fmla="*/ 52 h 71"/>
              <a:gd name="T48" fmla="*/ 30 w 63"/>
              <a:gd name="T49" fmla="*/ 65 h 71"/>
              <a:gd name="T50" fmla="*/ 30 w 63"/>
              <a:gd name="T51" fmla="*/ 33 h 71"/>
              <a:gd name="T52" fmla="*/ 5 w 63"/>
              <a:gd name="T53" fmla="*/ 21 h 71"/>
              <a:gd name="T54" fmla="*/ 33 w 63"/>
              <a:gd name="T55" fmla="*/ 65 h 71"/>
              <a:gd name="T56" fmla="*/ 33 w 63"/>
              <a:gd name="T57" fmla="*/ 65 h 71"/>
              <a:gd name="T58" fmla="*/ 58 w 63"/>
              <a:gd name="T59" fmla="*/ 52 h 71"/>
              <a:gd name="T60" fmla="*/ 58 w 63"/>
              <a:gd name="T61" fmla="*/ 21 h 71"/>
              <a:gd name="T62" fmla="*/ 33 w 63"/>
              <a:gd name="T63" fmla="*/ 33 h 71"/>
              <a:gd name="T64" fmla="*/ 33 w 63"/>
              <a:gd name="T65" fmla="*/ 6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3" h="71">
                <a:moveTo>
                  <a:pt x="33" y="1"/>
                </a:moveTo>
                <a:cubicBezTo>
                  <a:pt x="62" y="15"/>
                  <a:pt x="62" y="15"/>
                  <a:pt x="62" y="15"/>
                </a:cubicBezTo>
                <a:cubicBezTo>
                  <a:pt x="63" y="16"/>
                  <a:pt x="63" y="17"/>
                  <a:pt x="63" y="18"/>
                </a:cubicBezTo>
                <a:cubicBezTo>
                  <a:pt x="63" y="18"/>
                  <a:pt x="63" y="18"/>
                  <a:pt x="63" y="18"/>
                </a:cubicBezTo>
                <a:cubicBezTo>
                  <a:pt x="63" y="54"/>
                  <a:pt x="63" y="54"/>
                  <a:pt x="63" y="54"/>
                </a:cubicBezTo>
                <a:cubicBezTo>
                  <a:pt x="63" y="55"/>
                  <a:pt x="63" y="56"/>
                  <a:pt x="62" y="57"/>
                </a:cubicBezTo>
                <a:cubicBezTo>
                  <a:pt x="33" y="71"/>
                  <a:pt x="33" y="71"/>
                  <a:pt x="33" y="71"/>
                </a:cubicBezTo>
                <a:cubicBezTo>
                  <a:pt x="32" y="71"/>
                  <a:pt x="31" y="71"/>
                  <a:pt x="30" y="71"/>
                </a:cubicBezTo>
                <a:cubicBezTo>
                  <a:pt x="1" y="57"/>
                  <a:pt x="1" y="57"/>
                  <a:pt x="1" y="57"/>
                </a:cubicBezTo>
                <a:cubicBezTo>
                  <a:pt x="0" y="56"/>
                  <a:pt x="0" y="55"/>
                  <a:pt x="0" y="5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1" y="16"/>
                  <a:pt x="2" y="15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0"/>
                  <a:pt x="32" y="0"/>
                  <a:pt x="33" y="1"/>
                </a:cubicBezTo>
                <a:close/>
                <a:moveTo>
                  <a:pt x="7" y="18"/>
                </a:moveTo>
                <a:cubicBezTo>
                  <a:pt x="7" y="18"/>
                  <a:pt x="7" y="18"/>
                  <a:pt x="7" y="18"/>
                </a:cubicBezTo>
                <a:cubicBezTo>
                  <a:pt x="32" y="30"/>
                  <a:pt x="32" y="30"/>
                  <a:pt x="32" y="30"/>
                </a:cubicBezTo>
                <a:cubicBezTo>
                  <a:pt x="50" y="21"/>
                  <a:pt x="31" y="31"/>
                  <a:pt x="56" y="18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14"/>
                  <a:pt x="36" y="4"/>
                  <a:pt x="7" y="18"/>
                </a:cubicBezTo>
                <a:close/>
                <a:moveTo>
                  <a:pt x="5" y="21"/>
                </a:moveTo>
                <a:cubicBezTo>
                  <a:pt x="5" y="21"/>
                  <a:pt x="5" y="21"/>
                  <a:pt x="5" y="21"/>
                </a:cubicBezTo>
                <a:cubicBezTo>
                  <a:pt x="5" y="52"/>
                  <a:pt x="5" y="52"/>
                  <a:pt x="5" y="52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33"/>
                  <a:pt x="30" y="33"/>
                  <a:pt x="30" y="33"/>
                </a:cubicBezTo>
                <a:cubicBezTo>
                  <a:pt x="5" y="21"/>
                  <a:pt x="5" y="21"/>
                  <a:pt x="5" y="2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21"/>
                  <a:pt x="58" y="21"/>
                  <a:pt x="58" y="21"/>
                </a:cubicBezTo>
                <a:cubicBezTo>
                  <a:pt x="50" y="25"/>
                  <a:pt x="41" y="29"/>
                  <a:pt x="33" y="33"/>
                </a:cubicBezTo>
                <a:cubicBezTo>
                  <a:pt x="33" y="65"/>
                  <a:pt x="33" y="65"/>
                  <a:pt x="33" y="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0" name="Freeform 131"/>
          <p:cNvSpPr>
            <a:spLocks noEditPoints="1"/>
          </p:cNvSpPr>
          <p:nvPr/>
        </p:nvSpPr>
        <p:spPr bwMode="auto">
          <a:xfrm>
            <a:off x="6010275" y="1364328"/>
            <a:ext cx="306388" cy="307975"/>
          </a:xfrm>
          <a:custGeom>
            <a:avLst/>
            <a:gdLst>
              <a:gd name="T0" fmla="*/ 2 w 67"/>
              <a:gd name="T1" fmla="*/ 0 h 67"/>
              <a:gd name="T2" fmla="*/ 26 w 67"/>
              <a:gd name="T3" fmla="*/ 2 h 67"/>
              <a:gd name="T4" fmla="*/ 26 w 67"/>
              <a:gd name="T5" fmla="*/ 40 h 67"/>
              <a:gd name="T6" fmla="*/ 67 w 67"/>
              <a:gd name="T7" fmla="*/ 43 h 67"/>
              <a:gd name="T8" fmla="*/ 67 w 67"/>
              <a:gd name="T9" fmla="*/ 65 h 67"/>
              <a:gd name="T10" fmla="*/ 64 w 67"/>
              <a:gd name="T11" fmla="*/ 67 h 67"/>
              <a:gd name="T12" fmla="*/ 0 w 67"/>
              <a:gd name="T13" fmla="*/ 65 h 67"/>
              <a:gd name="T14" fmla="*/ 0 w 67"/>
              <a:gd name="T15" fmla="*/ 2 h 67"/>
              <a:gd name="T16" fmla="*/ 13 w 67"/>
              <a:gd name="T17" fmla="*/ 40 h 67"/>
              <a:gd name="T18" fmla="*/ 11 w 67"/>
              <a:gd name="T19" fmla="*/ 38 h 67"/>
              <a:gd name="T20" fmla="*/ 21 w 67"/>
              <a:gd name="T21" fmla="*/ 36 h 67"/>
              <a:gd name="T22" fmla="*/ 17 w 67"/>
              <a:gd name="T23" fmla="*/ 33 h 67"/>
              <a:gd name="T24" fmla="*/ 17 w 67"/>
              <a:gd name="T25" fmla="*/ 30 h 67"/>
              <a:gd name="T26" fmla="*/ 21 w 67"/>
              <a:gd name="T27" fmla="*/ 26 h 67"/>
              <a:gd name="T28" fmla="*/ 11 w 67"/>
              <a:gd name="T29" fmla="*/ 24 h 67"/>
              <a:gd name="T30" fmla="*/ 21 w 67"/>
              <a:gd name="T31" fmla="*/ 23 h 67"/>
              <a:gd name="T32" fmla="*/ 17 w 67"/>
              <a:gd name="T33" fmla="*/ 19 h 67"/>
              <a:gd name="T34" fmla="*/ 17 w 67"/>
              <a:gd name="T35" fmla="*/ 16 h 67"/>
              <a:gd name="T36" fmla="*/ 21 w 67"/>
              <a:gd name="T37" fmla="*/ 13 h 67"/>
              <a:gd name="T38" fmla="*/ 11 w 67"/>
              <a:gd name="T39" fmla="*/ 11 h 67"/>
              <a:gd name="T40" fmla="*/ 21 w 67"/>
              <a:gd name="T41" fmla="*/ 9 h 67"/>
              <a:gd name="T42" fmla="*/ 5 w 67"/>
              <a:gd name="T43" fmla="*/ 5 h 67"/>
              <a:gd name="T44" fmla="*/ 62 w 67"/>
              <a:gd name="T45" fmla="*/ 62 h 67"/>
              <a:gd name="T46" fmla="*/ 58 w 67"/>
              <a:gd name="T47" fmla="*/ 46 h 67"/>
              <a:gd name="T48" fmla="*/ 56 w 67"/>
              <a:gd name="T49" fmla="*/ 55 h 67"/>
              <a:gd name="T50" fmla="*/ 54 w 67"/>
              <a:gd name="T51" fmla="*/ 46 h 67"/>
              <a:gd name="T52" fmla="*/ 51 w 67"/>
              <a:gd name="T53" fmla="*/ 50 h 67"/>
              <a:gd name="T54" fmla="*/ 47 w 67"/>
              <a:gd name="T55" fmla="*/ 50 h 67"/>
              <a:gd name="T56" fmla="*/ 44 w 67"/>
              <a:gd name="T57" fmla="*/ 46 h 67"/>
              <a:gd name="T58" fmla="*/ 42 w 67"/>
              <a:gd name="T59" fmla="*/ 55 h 67"/>
              <a:gd name="T60" fmla="*/ 41 w 67"/>
              <a:gd name="T61" fmla="*/ 46 h 67"/>
              <a:gd name="T62" fmla="*/ 37 w 67"/>
              <a:gd name="T63" fmla="*/ 50 h 67"/>
              <a:gd name="T64" fmla="*/ 34 w 67"/>
              <a:gd name="T65" fmla="*/ 50 h 67"/>
              <a:gd name="T66" fmla="*/ 30 w 67"/>
              <a:gd name="T67" fmla="*/ 46 h 67"/>
              <a:gd name="T68" fmla="*/ 29 w 67"/>
              <a:gd name="T69" fmla="*/ 55 h 67"/>
              <a:gd name="T70" fmla="*/ 27 w 67"/>
              <a:gd name="T71" fmla="*/ 46 h 67"/>
              <a:gd name="T72" fmla="*/ 24 w 67"/>
              <a:gd name="T73" fmla="*/ 46 h 67"/>
              <a:gd name="T74" fmla="*/ 21 w 67"/>
              <a:gd name="T75" fmla="*/ 4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7" h="67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6" y="1"/>
                  <a:pt x="26" y="2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40"/>
                  <a:pt x="26" y="40"/>
                  <a:pt x="26" y="40"/>
                </a:cubicBezTo>
                <a:cubicBezTo>
                  <a:pt x="64" y="40"/>
                  <a:pt x="64" y="40"/>
                  <a:pt x="64" y="40"/>
                </a:cubicBezTo>
                <a:cubicBezTo>
                  <a:pt x="66" y="40"/>
                  <a:pt x="67" y="42"/>
                  <a:pt x="67" y="43"/>
                </a:cubicBezTo>
                <a:cubicBezTo>
                  <a:pt x="67" y="43"/>
                  <a:pt x="67" y="43"/>
                  <a:pt x="67" y="43"/>
                </a:cubicBezTo>
                <a:cubicBezTo>
                  <a:pt x="67" y="65"/>
                  <a:pt x="67" y="65"/>
                  <a:pt x="67" y="65"/>
                </a:cubicBezTo>
                <a:cubicBezTo>
                  <a:pt x="67" y="66"/>
                  <a:pt x="66" y="67"/>
                  <a:pt x="64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2" y="67"/>
                  <a:pt x="2" y="67"/>
                  <a:pt x="2" y="67"/>
                </a:cubicBezTo>
                <a:cubicBezTo>
                  <a:pt x="1" y="67"/>
                  <a:pt x="0" y="66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lose/>
                <a:moveTo>
                  <a:pt x="13" y="40"/>
                </a:moveTo>
                <a:cubicBezTo>
                  <a:pt x="13" y="40"/>
                  <a:pt x="13" y="40"/>
                  <a:pt x="13" y="40"/>
                </a:cubicBezTo>
                <a:cubicBezTo>
                  <a:pt x="12" y="40"/>
                  <a:pt x="11" y="39"/>
                  <a:pt x="11" y="38"/>
                </a:cubicBezTo>
                <a:cubicBezTo>
                  <a:pt x="11" y="37"/>
                  <a:pt x="12" y="36"/>
                  <a:pt x="13" y="36"/>
                </a:cubicBezTo>
                <a:cubicBezTo>
                  <a:pt x="21" y="36"/>
                  <a:pt x="21" y="36"/>
                  <a:pt x="21" y="36"/>
                </a:cubicBezTo>
                <a:cubicBezTo>
                  <a:pt x="21" y="33"/>
                  <a:pt x="21" y="33"/>
                  <a:pt x="21" y="33"/>
                </a:cubicBezTo>
                <a:cubicBezTo>
                  <a:pt x="17" y="33"/>
                  <a:pt x="17" y="33"/>
                  <a:pt x="17" y="33"/>
                </a:cubicBezTo>
                <a:cubicBezTo>
                  <a:pt x="16" y="33"/>
                  <a:pt x="15" y="32"/>
                  <a:pt x="15" y="31"/>
                </a:cubicBezTo>
                <a:cubicBezTo>
                  <a:pt x="15" y="30"/>
                  <a:pt x="16" y="30"/>
                  <a:pt x="17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26"/>
                  <a:pt x="21" y="26"/>
                  <a:pt x="21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2" y="26"/>
                  <a:pt x="11" y="25"/>
                  <a:pt x="11" y="24"/>
                </a:cubicBezTo>
                <a:cubicBezTo>
                  <a:pt x="11" y="24"/>
                  <a:pt x="12" y="23"/>
                  <a:pt x="13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19"/>
                  <a:pt x="21" y="19"/>
                  <a:pt x="21" y="19"/>
                </a:cubicBezTo>
                <a:cubicBezTo>
                  <a:pt x="17" y="19"/>
                  <a:pt x="17" y="19"/>
                  <a:pt x="17" y="19"/>
                </a:cubicBezTo>
                <a:cubicBezTo>
                  <a:pt x="16" y="19"/>
                  <a:pt x="15" y="19"/>
                  <a:pt x="15" y="18"/>
                </a:cubicBezTo>
                <a:cubicBezTo>
                  <a:pt x="15" y="17"/>
                  <a:pt x="16" y="16"/>
                  <a:pt x="17" y="16"/>
                </a:cubicBezTo>
                <a:cubicBezTo>
                  <a:pt x="21" y="16"/>
                  <a:pt x="21" y="16"/>
                  <a:pt x="21" y="16"/>
                </a:cubicBezTo>
                <a:cubicBezTo>
                  <a:pt x="21" y="13"/>
                  <a:pt x="21" y="13"/>
                  <a:pt x="21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1" y="12"/>
                  <a:pt x="11" y="11"/>
                </a:cubicBezTo>
                <a:cubicBezTo>
                  <a:pt x="11" y="10"/>
                  <a:pt x="12" y="9"/>
                  <a:pt x="13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5"/>
                  <a:pt x="21" y="5"/>
                  <a:pt x="21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62"/>
                  <a:pt x="5" y="62"/>
                  <a:pt x="5" y="62"/>
                </a:cubicBezTo>
                <a:cubicBezTo>
                  <a:pt x="62" y="62"/>
                  <a:pt x="62" y="62"/>
                  <a:pt x="62" y="62"/>
                </a:cubicBezTo>
                <a:cubicBezTo>
                  <a:pt x="62" y="46"/>
                  <a:pt x="62" y="46"/>
                  <a:pt x="62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5"/>
                  <a:pt x="57" y="55"/>
                  <a:pt x="56" y="55"/>
                </a:cubicBezTo>
                <a:cubicBezTo>
                  <a:pt x="55" y="55"/>
                  <a:pt x="54" y="55"/>
                  <a:pt x="54" y="54"/>
                </a:cubicBezTo>
                <a:cubicBezTo>
                  <a:pt x="54" y="46"/>
                  <a:pt x="54" y="46"/>
                  <a:pt x="54" y="46"/>
                </a:cubicBezTo>
                <a:cubicBezTo>
                  <a:pt x="51" y="46"/>
                  <a:pt x="51" y="46"/>
                  <a:pt x="51" y="46"/>
                </a:cubicBezTo>
                <a:cubicBezTo>
                  <a:pt x="51" y="50"/>
                  <a:pt x="51" y="50"/>
                  <a:pt x="51" y="50"/>
                </a:cubicBezTo>
                <a:cubicBezTo>
                  <a:pt x="51" y="51"/>
                  <a:pt x="50" y="52"/>
                  <a:pt x="49" y="52"/>
                </a:cubicBezTo>
                <a:cubicBezTo>
                  <a:pt x="48" y="52"/>
                  <a:pt x="47" y="51"/>
                  <a:pt x="47" y="50"/>
                </a:cubicBezTo>
                <a:cubicBezTo>
                  <a:pt x="47" y="46"/>
                  <a:pt x="47" y="46"/>
                  <a:pt x="47" y="46"/>
                </a:cubicBezTo>
                <a:cubicBezTo>
                  <a:pt x="44" y="46"/>
                  <a:pt x="44" y="46"/>
                  <a:pt x="44" y="46"/>
                </a:cubicBezTo>
                <a:cubicBezTo>
                  <a:pt x="44" y="54"/>
                  <a:pt x="44" y="54"/>
                  <a:pt x="44" y="54"/>
                </a:cubicBezTo>
                <a:cubicBezTo>
                  <a:pt x="44" y="55"/>
                  <a:pt x="43" y="55"/>
                  <a:pt x="42" y="55"/>
                </a:cubicBezTo>
                <a:cubicBezTo>
                  <a:pt x="41" y="55"/>
                  <a:pt x="41" y="55"/>
                  <a:pt x="41" y="54"/>
                </a:cubicBezTo>
                <a:cubicBezTo>
                  <a:pt x="41" y="46"/>
                  <a:pt x="41" y="46"/>
                  <a:pt x="41" y="46"/>
                </a:cubicBezTo>
                <a:cubicBezTo>
                  <a:pt x="37" y="46"/>
                  <a:pt x="37" y="46"/>
                  <a:pt x="37" y="46"/>
                </a:cubicBezTo>
                <a:cubicBezTo>
                  <a:pt x="37" y="50"/>
                  <a:pt x="37" y="50"/>
                  <a:pt x="37" y="50"/>
                </a:cubicBezTo>
                <a:cubicBezTo>
                  <a:pt x="37" y="51"/>
                  <a:pt x="36" y="52"/>
                  <a:pt x="36" y="52"/>
                </a:cubicBezTo>
                <a:cubicBezTo>
                  <a:pt x="35" y="52"/>
                  <a:pt x="34" y="51"/>
                  <a:pt x="34" y="50"/>
                </a:cubicBezTo>
                <a:cubicBezTo>
                  <a:pt x="34" y="46"/>
                  <a:pt x="34" y="46"/>
                  <a:pt x="34" y="46"/>
                </a:cubicBezTo>
                <a:cubicBezTo>
                  <a:pt x="30" y="46"/>
                  <a:pt x="30" y="46"/>
                  <a:pt x="30" y="46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55"/>
                  <a:pt x="30" y="55"/>
                  <a:pt x="29" y="55"/>
                </a:cubicBezTo>
                <a:cubicBezTo>
                  <a:pt x="28" y="55"/>
                  <a:pt x="27" y="55"/>
                  <a:pt x="27" y="54"/>
                </a:cubicBezTo>
                <a:cubicBezTo>
                  <a:pt x="27" y="46"/>
                  <a:pt x="27" y="46"/>
                  <a:pt x="27" y="46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6"/>
                  <a:pt x="24" y="46"/>
                  <a:pt x="24" y="46"/>
                </a:cubicBezTo>
                <a:cubicBezTo>
                  <a:pt x="22" y="46"/>
                  <a:pt x="21" y="45"/>
                  <a:pt x="21" y="43"/>
                </a:cubicBezTo>
                <a:cubicBezTo>
                  <a:pt x="21" y="40"/>
                  <a:pt x="21" y="40"/>
                  <a:pt x="21" y="40"/>
                </a:cubicBezTo>
                <a:cubicBezTo>
                  <a:pt x="13" y="40"/>
                  <a:pt x="13" y="40"/>
                  <a:pt x="13" y="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132"/>
          <p:cNvSpPr>
            <a:spLocks noEditPoints="1"/>
          </p:cNvSpPr>
          <p:nvPr/>
        </p:nvSpPr>
        <p:spPr bwMode="auto">
          <a:xfrm>
            <a:off x="6588125" y="1443703"/>
            <a:ext cx="325438" cy="228600"/>
          </a:xfrm>
          <a:custGeom>
            <a:avLst/>
            <a:gdLst>
              <a:gd name="T0" fmla="*/ 67 w 71"/>
              <a:gd name="T1" fmla="*/ 28 h 50"/>
              <a:gd name="T2" fmla="*/ 5 w 71"/>
              <a:gd name="T3" fmla="*/ 28 h 50"/>
              <a:gd name="T4" fmla="*/ 0 w 71"/>
              <a:gd name="T5" fmla="*/ 31 h 50"/>
              <a:gd name="T6" fmla="*/ 3 w 71"/>
              <a:gd name="T7" fmla="*/ 50 h 50"/>
              <a:gd name="T8" fmla="*/ 71 w 71"/>
              <a:gd name="T9" fmla="*/ 48 h 50"/>
              <a:gd name="T10" fmla="*/ 68 w 71"/>
              <a:gd name="T11" fmla="*/ 28 h 50"/>
              <a:gd name="T12" fmla="*/ 66 w 71"/>
              <a:gd name="T13" fmla="*/ 45 h 50"/>
              <a:gd name="T14" fmla="*/ 58 w 71"/>
              <a:gd name="T15" fmla="*/ 42 h 50"/>
              <a:gd name="T16" fmla="*/ 54 w 71"/>
              <a:gd name="T17" fmla="*/ 42 h 50"/>
              <a:gd name="T18" fmla="*/ 51 w 71"/>
              <a:gd name="T19" fmla="*/ 45 h 50"/>
              <a:gd name="T20" fmla="*/ 49 w 71"/>
              <a:gd name="T21" fmla="*/ 37 h 50"/>
              <a:gd name="T22" fmla="*/ 48 w 71"/>
              <a:gd name="T23" fmla="*/ 45 h 50"/>
              <a:gd name="T24" fmla="*/ 44 w 71"/>
              <a:gd name="T25" fmla="*/ 42 h 50"/>
              <a:gd name="T26" fmla="*/ 41 w 71"/>
              <a:gd name="T27" fmla="*/ 42 h 50"/>
              <a:gd name="T28" fmla="*/ 37 w 71"/>
              <a:gd name="T29" fmla="*/ 45 h 50"/>
              <a:gd name="T30" fmla="*/ 36 w 71"/>
              <a:gd name="T31" fmla="*/ 37 h 50"/>
              <a:gd name="T32" fmla="*/ 34 w 71"/>
              <a:gd name="T33" fmla="*/ 45 h 50"/>
              <a:gd name="T34" fmla="*/ 31 w 71"/>
              <a:gd name="T35" fmla="*/ 42 h 50"/>
              <a:gd name="T36" fmla="*/ 27 w 71"/>
              <a:gd name="T37" fmla="*/ 42 h 50"/>
              <a:gd name="T38" fmla="*/ 24 w 71"/>
              <a:gd name="T39" fmla="*/ 45 h 50"/>
              <a:gd name="T40" fmla="*/ 22 w 71"/>
              <a:gd name="T41" fmla="*/ 37 h 50"/>
              <a:gd name="T42" fmla="*/ 21 w 71"/>
              <a:gd name="T43" fmla="*/ 45 h 50"/>
              <a:gd name="T44" fmla="*/ 17 w 71"/>
              <a:gd name="T45" fmla="*/ 42 h 50"/>
              <a:gd name="T46" fmla="*/ 14 w 71"/>
              <a:gd name="T47" fmla="*/ 42 h 50"/>
              <a:gd name="T48" fmla="*/ 6 w 71"/>
              <a:gd name="T49" fmla="*/ 45 h 50"/>
              <a:gd name="T50" fmla="*/ 7 w 71"/>
              <a:gd name="T51" fmla="*/ 34 h 50"/>
              <a:gd name="T52" fmla="*/ 36 w 71"/>
              <a:gd name="T53" fmla="*/ 5 h 50"/>
              <a:gd name="T54" fmla="*/ 64 w 71"/>
              <a:gd name="T55" fmla="*/ 34 h 50"/>
              <a:gd name="T56" fmla="*/ 66 w 71"/>
              <a:gd name="T57" fmla="*/ 45 h 50"/>
              <a:gd name="T58" fmla="*/ 36 w 71"/>
              <a:gd name="T59" fmla="*/ 16 h 50"/>
              <a:gd name="T60" fmla="*/ 24 w 71"/>
              <a:gd name="T61" fmla="*/ 34 h 50"/>
              <a:gd name="T62" fmla="*/ 50 w 71"/>
              <a:gd name="T63" fmla="*/ 31 h 50"/>
              <a:gd name="T64" fmla="*/ 36 w 71"/>
              <a:gd name="T65" fmla="*/ 16 h 50"/>
              <a:gd name="T66" fmla="*/ 27 w 71"/>
              <a:gd name="T67" fmla="*/ 28 h 50"/>
              <a:gd name="T68" fmla="*/ 45 w 71"/>
              <a:gd name="T69" fmla="*/ 2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1" h="50">
                <a:moveTo>
                  <a:pt x="68" y="28"/>
                </a:moveTo>
                <a:cubicBezTo>
                  <a:pt x="67" y="28"/>
                  <a:pt x="67" y="28"/>
                  <a:pt x="67" y="28"/>
                </a:cubicBezTo>
                <a:cubicBezTo>
                  <a:pt x="65" y="12"/>
                  <a:pt x="52" y="0"/>
                  <a:pt x="36" y="0"/>
                </a:cubicBezTo>
                <a:cubicBezTo>
                  <a:pt x="20" y="0"/>
                  <a:pt x="6" y="12"/>
                  <a:pt x="5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0" y="29"/>
                  <a:pt x="0" y="31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9"/>
                  <a:pt x="2" y="50"/>
                  <a:pt x="3" y="50"/>
                </a:cubicBezTo>
                <a:cubicBezTo>
                  <a:pt x="68" y="50"/>
                  <a:pt x="68" y="50"/>
                  <a:pt x="68" y="50"/>
                </a:cubicBezTo>
                <a:cubicBezTo>
                  <a:pt x="70" y="50"/>
                  <a:pt x="71" y="49"/>
                  <a:pt x="71" y="48"/>
                </a:cubicBezTo>
                <a:cubicBezTo>
                  <a:pt x="71" y="31"/>
                  <a:pt x="71" y="31"/>
                  <a:pt x="71" y="31"/>
                </a:cubicBezTo>
                <a:cubicBezTo>
                  <a:pt x="71" y="29"/>
                  <a:pt x="70" y="28"/>
                  <a:pt x="68" y="28"/>
                </a:cubicBezTo>
                <a:close/>
                <a:moveTo>
                  <a:pt x="66" y="45"/>
                </a:moveTo>
                <a:cubicBezTo>
                  <a:pt x="66" y="45"/>
                  <a:pt x="66" y="45"/>
                  <a:pt x="66" y="45"/>
                </a:cubicBezTo>
                <a:cubicBezTo>
                  <a:pt x="58" y="45"/>
                  <a:pt x="58" y="45"/>
                  <a:pt x="58" y="45"/>
                </a:cubicBezTo>
                <a:cubicBezTo>
                  <a:pt x="58" y="42"/>
                  <a:pt x="58" y="42"/>
                  <a:pt x="58" y="42"/>
                </a:cubicBezTo>
                <a:cubicBezTo>
                  <a:pt x="58" y="41"/>
                  <a:pt x="57" y="41"/>
                  <a:pt x="56" y="41"/>
                </a:cubicBezTo>
                <a:cubicBezTo>
                  <a:pt x="55" y="41"/>
                  <a:pt x="54" y="41"/>
                  <a:pt x="54" y="42"/>
                </a:cubicBezTo>
                <a:cubicBezTo>
                  <a:pt x="54" y="45"/>
                  <a:pt x="54" y="45"/>
                  <a:pt x="54" y="45"/>
                </a:cubicBezTo>
                <a:cubicBezTo>
                  <a:pt x="51" y="45"/>
                  <a:pt x="51" y="45"/>
                  <a:pt x="51" y="45"/>
                </a:cubicBezTo>
                <a:cubicBezTo>
                  <a:pt x="51" y="39"/>
                  <a:pt x="51" y="39"/>
                  <a:pt x="51" y="39"/>
                </a:cubicBezTo>
                <a:cubicBezTo>
                  <a:pt x="51" y="38"/>
                  <a:pt x="50" y="37"/>
                  <a:pt x="49" y="37"/>
                </a:cubicBezTo>
                <a:cubicBezTo>
                  <a:pt x="48" y="37"/>
                  <a:pt x="48" y="38"/>
                  <a:pt x="48" y="39"/>
                </a:cubicBezTo>
                <a:cubicBezTo>
                  <a:pt x="48" y="45"/>
                  <a:pt x="48" y="45"/>
                  <a:pt x="48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4" y="42"/>
                  <a:pt x="44" y="42"/>
                  <a:pt x="44" y="42"/>
                </a:cubicBezTo>
                <a:cubicBezTo>
                  <a:pt x="44" y="41"/>
                  <a:pt x="43" y="41"/>
                  <a:pt x="42" y="41"/>
                </a:cubicBezTo>
                <a:cubicBezTo>
                  <a:pt x="42" y="41"/>
                  <a:pt x="41" y="41"/>
                  <a:pt x="41" y="42"/>
                </a:cubicBezTo>
                <a:cubicBezTo>
                  <a:pt x="41" y="45"/>
                  <a:pt x="41" y="45"/>
                  <a:pt x="41" y="45"/>
                </a:cubicBezTo>
                <a:cubicBezTo>
                  <a:pt x="37" y="45"/>
                  <a:pt x="37" y="45"/>
                  <a:pt x="37" y="45"/>
                </a:cubicBezTo>
                <a:cubicBezTo>
                  <a:pt x="37" y="39"/>
                  <a:pt x="37" y="39"/>
                  <a:pt x="37" y="39"/>
                </a:cubicBezTo>
                <a:cubicBezTo>
                  <a:pt x="37" y="38"/>
                  <a:pt x="37" y="37"/>
                  <a:pt x="36" y="37"/>
                </a:cubicBezTo>
                <a:cubicBezTo>
                  <a:pt x="35" y="37"/>
                  <a:pt x="34" y="38"/>
                  <a:pt x="34" y="39"/>
                </a:cubicBezTo>
                <a:cubicBezTo>
                  <a:pt x="34" y="45"/>
                  <a:pt x="34" y="45"/>
                  <a:pt x="34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31" y="42"/>
                  <a:pt x="31" y="42"/>
                  <a:pt x="31" y="42"/>
                </a:cubicBezTo>
                <a:cubicBezTo>
                  <a:pt x="31" y="41"/>
                  <a:pt x="30" y="41"/>
                  <a:pt x="29" y="41"/>
                </a:cubicBezTo>
                <a:cubicBezTo>
                  <a:pt x="28" y="41"/>
                  <a:pt x="27" y="41"/>
                  <a:pt x="27" y="42"/>
                </a:cubicBezTo>
                <a:cubicBezTo>
                  <a:pt x="27" y="45"/>
                  <a:pt x="27" y="45"/>
                  <a:pt x="27" y="45"/>
                </a:cubicBezTo>
                <a:cubicBezTo>
                  <a:pt x="24" y="45"/>
                  <a:pt x="24" y="45"/>
                  <a:pt x="24" y="45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8"/>
                  <a:pt x="23" y="37"/>
                  <a:pt x="22" y="37"/>
                </a:cubicBezTo>
                <a:cubicBezTo>
                  <a:pt x="21" y="37"/>
                  <a:pt x="21" y="38"/>
                  <a:pt x="21" y="39"/>
                </a:cubicBezTo>
                <a:cubicBezTo>
                  <a:pt x="21" y="45"/>
                  <a:pt x="21" y="45"/>
                  <a:pt x="21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7" y="42"/>
                  <a:pt x="17" y="42"/>
                  <a:pt x="17" y="42"/>
                </a:cubicBezTo>
                <a:cubicBezTo>
                  <a:pt x="17" y="41"/>
                  <a:pt x="16" y="41"/>
                  <a:pt x="15" y="41"/>
                </a:cubicBezTo>
                <a:cubicBezTo>
                  <a:pt x="15" y="41"/>
                  <a:pt x="14" y="41"/>
                  <a:pt x="14" y="42"/>
                </a:cubicBezTo>
                <a:cubicBezTo>
                  <a:pt x="14" y="45"/>
                  <a:pt x="14" y="45"/>
                  <a:pt x="14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6" y="34"/>
                  <a:pt x="6" y="34"/>
                  <a:pt x="6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9" y="34"/>
                  <a:pt x="10" y="32"/>
                  <a:pt x="10" y="31"/>
                </a:cubicBezTo>
                <a:cubicBezTo>
                  <a:pt x="10" y="17"/>
                  <a:pt x="22" y="5"/>
                  <a:pt x="36" y="5"/>
                </a:cubicBezTo>
                <a:cubicBezTo>
                  <a:pt x="50" y="5"/>
                  <a:pt x="61" y="17"/>
                  <a:pt x="61" y="31"/>
                </a:cubicBezTo>
                <a:cubicBezTo>
                  <a:pt x="61" y="32"/>
                  <a:pt x="63" y="34"/>
                  <a:pt x="64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45"/>
                  <a:pt x="66" y="45"/>
                  <a:pt x="66" y="45"/>
                </a:cubicBezTo>
                <a:close/>
                <a:moveTo>
                  <a:pt x="36" y="16"/>
                </a:moveTo>
                <a:cubicBezTo>
                  <a:pt x="36" y="16"/>
                  <a:pt x="36" y="16"/>
                  <a:pt x="36" y="16"/>
                </a:cubicBezTo>
                <a:cubicBezTo>
                  <a:pt x="28" y="16"/>
                  <a:pt x="21" y="23"/>
                  <a:pt x="21" y="31"/>
                </a:cubicBezTo>
                <a:cubicBezTo>
                  <a:pt x="21" y="32"/>
                  <a:pt x="22" y="34"/>
                  <a:pt x="24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50" y="32"/>
                  <a:pt x="50" y="31"/>
                </a:cubicBezTo>
                <a:cubicBezTo>
                  <a:pt x="50" y="31"/>
                  <a:pt x="50" y="31"/>
                  <a:pt x="50" y="31"/>
                </a:cubicBezTo>
                <a:cubicBezTo>
                  <a:pt x="50" y="23"/>
                  <a:pt x="44" y="16"/>
                  <a:pt x="36" y="16"/>
                </a:cubicBezTo>
                <a:close/>
                <a:moveTo>
                  <a:pt x="27" y="28"/>
                </a:moveTo>
                <a:cubicBezTo>
                  <a:pt x="27" y="28"/>
                  <a:pt x="27" y="28"/>
                  <a:pt x="27" y="28"/>
                </a:cubicBezTo>
                <a:cubicBezTo>
                  <a:pt x="28" y="24"/>
                  <a:pt x="32" y="22"/>
                  <a:pt x="36" y="22"/>
                </a:cubicBezTo>
                <a:cubicBezTo>
                  <a:pt x="40" y="22"/>
                  <a:pt x="43" y="24"/>
                  <a:pt x="45" y="28"/>
                </a:cubicBezTo>
                <a:cubicBezTo>
                  <a:pt x="27" y="28"/>
                  <a:pt x="27" y="28"/>
                  <a:pt x="27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133"/>
          <p:cNvSpPr>
            <a:spLocks noEditPoints="1"/>
          </p:cNvSpPr>
          <p:nvPr/>
        </p:nvSpPr>
        <p:spPr bwMode="auto">
          <a:xfrm>
            <a:off x="3162300" y="4006887"/>
            <a:ext cx="284163" cy="325438"/>
          </a:xfrm>
          <a:custGeom>
            <a:avLst/>
            <a:gdLst>
              <a:gd name="T0" fmla="*/ 0 w 62"/>
              <a:gd name="T1" fmla="*/ 28 h 71"/>
              <a:gd name="T2" fmla="*/ 14 w 62"/>
              <a:gd name="T3" fmla="*/ 2 h 71"/>
              <a:gd name="T4" fmla="*/ 18 w 62"/>
              <a:gd name="T5" fmla="*/ 30 h 71"/>
              <a:gd name="T6" fmla="*/ 5 w 62"/>
              <a:gd name="T7" fmla="*/ 30 h 71"/>
              <a:gd name="T8" fmla="*/ 61 w 62"/>
              <a:gd name="T9" fmla="*/ 38 h 71"/>
              <a:gd name="T10" fmla="*/ 50 w 62"/>
              <a:gd name="T11" fmla="*/ 53 h 71"/>
              <a:gd name="T12" fmla="*/ 50 w 62"/>
              <a:gd name="T13" fmla="*/ 53 h 71"/>
              <a:gd name="T14" fmla="*/ 50 w 62"/>
              <a:gd name="T15" fmla="*/ 53 h 71"/>
              <a:gd name="T16" fmla="*/ 50 w 62"/>
              <a:gd name="T17" fmla="*/ 53 h 71"/>
              <a:gd name="T18" fmla="*/ 50 w 62"/>
              <a:gd name="T19" fmla="*/ 53 h 71"/>
              <a:gd name="T20" fmla="*/ 50 w 62"/>
              <a:gd name="T21" fmla="*/ 53 h 71"/>
              <a:gd name="T22" fmla="*/ 49 w 62"/>
              <a:gd name="T23" fmla="*/ 53 h 71"/>
              <a:gd name="T24" fmla="*/ 49 w 62"/>
              <a:gd name="T25" fmla="*/ 53 h 71"/>
              <a:gd name="T26" fmla="*/ 49 w 62"/>
              <a:gd name="T27" fmla="*/ 53 h 71"/>
              <a:gd name="T28" fmla="*/ 49 w 62"/>
              <a:gd name="T29" fmla="*/ 53 h 71"/>
              <a:gd name="T30" fmla="*/ 49 w 62"/>
              <a:gd name="T31" fmla="*/ 53 h 71"/>
              <a:gd name="T32" fmla="*/ 49 w 62"/>
              <a:gd name="T33" fmla="*/ 53 h 71"/>
              <a:gd name="T34" fmla="*/ 49 w 62"/>
              <a:gd name="T35" fmla="*/ 53 h 71"/>
              <a:gd name="T36" fmla="*/ 49 w 62"/>
              <a:gd name="T37" fmla="*/ 53 h 71"/>
              <a:gd name="T38" fmla="*/ 49 w 62"/>
              <a:gd name="T39" fmla="*/ 53 h 71"/>
              <a:gd name="T40" fmla="*/ 49 w 62"/>
              <a:gd name="T41" fmla="*/ 53 h 71"/>
              <a:gd name="T42" fmla="*/ 48 w 62"/>
              <a:gd name="T43" fmla="*/ 53 h 71"/>
              <a:gd name="T44" fmla="*/ 48 w 62"/>
              <a:gd name="T45" fmla="*/ 53 h 71"/>
              <a:gd name="T46" fmla="*/ 48 w 62"/>
              <a:gd name="T47" fmla="*/ 53 h 71"/>
              <a:gd name="T48" fmla="*/ 48 w 62"/>
              <a:gd name="T49" fmla="*/ 53 h 71"/>
              <a:gd name="T50" fmla="*/ 48 w 62"/>
              <a:gd name="T51" fmla="*/ 53 h 71"/>
              <a:gd name="T52" fmla="*/ 48 w 62"/>
              <a:gd name="T53" fmla="*/ 53 h 71"/>
              <a:gd name="T54" fmla="*/ 48 w 62"/>
              <a:gd name="T55" fmla="*/ 53 h 71"/>
              <a:gd name="T56" fmla="*/ 48 w 62"/>
              <a:gd name="T57" fmla="*/ 53 h 71"/>
              <a:gd name="T58" fmla="*/ 48 w 62"/>
              <a:gd name="T59" fmla="*/ 53 h 71"/>
              <a:gd name="T60" fmla="*/ 48 w 62"/>
              <a:gd name="T61" fmla="*/ 53 h 71"/>
              <a:gd name="T62" fmla="*/ 47 w 62"/>
              <a:gd name="T63" fmla="*/ 53 h 71"/>
              <a:gd name="T64" fmla="*/ 47 w 62"/>
              <a:gd name="T65" fmla="*/ 53 h 71"/>
              <a:gd name="T66" fmla="*/ 47 w 62"/>
              <a:gd name="T67" fmla="*/ 53 h 71"/>
              <a:gd name="T68" fmla="*/ 47 w 62"/>
              <a:gd name="T69" fmla="*/ 53 h 71"/>
              <a:gd name="T70" fmla="*/ 47 w 62"/>
              <a:gd name="T71" fmla="*/ 53 h 71"/>
              <a:gd name="T72" fmla="*/ 47 w 62"/>
              <a:gd name="T73" fmla="*/ 53 h 71"/>
              <a:gd name="T74" fmla="*/ 47 w 62"/>
              <a:gd name="T75" fmla="*/ 53 h 71"/>
              <a:gd name="T76" fmla="*/ 47 w 62"/>
              <a:gd name="T77" fmla="*/ 53 h 71"/>
              <a:gd name="T78" fmla="*/ 47 w 62"/>
              <a:gd name="T79" fmla="*/ 53 h 71"/>
              <a:gd name="T80" fmla="*/ 47 w 62"/>
              <a:gd name="T81" fmla="*/ 53 h 71"/>
              <a:gd name="T82" fmla="*/ 46 w 62"/>
              <a:gd name="T83" fmla="*/ 53 h 71"/>
              <a:gd name="T84" fmla="*/ 46 w 62"/>
              <a:gd name="T85" fmla="*/ 53 h 71"/>
              <a:gd name="T86" fmla="*/ 46 w 62"/>
              <a:gd name="T87" fmla="*/ 53 h 71"/>
              <a:gd name="T88" fmla="*/ 46 w 62"/>
              <a:gd name="T89" fmla="*/ 53 h 71"/>
              <a:gd name="T90" fmla="*/ 39 w 62"/>
              <a:gd name="T91" fmla="*/ 38 h 71"/>
              <a:gd name="T92" fmla="*/ 48 w 62"/>
              <a:gd name="T93" fmla="*/ 18 h 71"/>
              <a:gd name="T94" fmla="*/ 57 w 62"/>
              <a:gd name="T95" fmla="*/ 38 h 71"/>
              <a:gd name="T96" fmla="*/ 15 w 62"/>
              <a:gd name="T97" fmla="*/ 46 h 71"/>
              <a:gd name="T98" fmla="*/ 4 w 62"/>
              <a:gd name="T99" fmla="*/ 40 h 71"/>
              <a:gd name="T100" fmla="*/ 22 w 62"/>
              <a:gd name="T101" fmla="*/ 45 h 71"/>
              <a:gd name="T102" fmla="*/ 22 w 62"/>
              <a:gd name="T103" fmla="*/ 69 h 71"/>
              <a:gd name="T104" fmla="*/ 1 w 62"/>
              <a:gd name="T105" fmla="*/ 69 h 71"/>
              <a:gd name="T106" fmla="*/ 15 w 62"/>
              <a:gd name="T107" fmla="*/ 20 h 71"/>
              <a:gd name="T108" fmla="*/ 15 w 62"/>
              <a:gd name="T109" fmla="*/ 2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2" h="71">
                <a:moveTo>
                  <a:pt x="5" y="30"/>
                </a:moveTo>
                <a:cubicBezTo>
                  <a:pt x="5" y="31"/>
                  <a:pt x="3" y="32"/>
                  <a:pt x="2" y="31"/>
                </a:cubicBezTo>
                <a:cubicBezTo>
                  <a:pt x="0" y="31"/>
                  <a:pt x="0" y="29"/>
                  <a:pt x="0" y="28"/>
                </a:cubicBezTo>
                <a:cubicBezTo>
                  <a:pt x="9" y="2"/>
                  <a:pt x="9" y="2"/>
                  <a:pt x="9" y="2"/>
                </a:cubicBezTo>
                <a:cubicBezTo>
                  <a:pt x="10" y="1"/>
                  <a:pt x="11" y="0"/>
                  <a:pt x="13" y="1"/>
                </a:cubicBezTo>
                <a:cubicBezTo>
                  <a:pt x="13" y="1"/>
                  <a:pt x="14" y="2"/>
                  <a:pt x="14" y="2"/>
                </a:cubicBezTo>
                <a:cubicBezTo>
                  <a:pt x="23" y="28"/>
                  <a:pt x="23" y="28"/>
                  <a:pt x="23" y="28"/>
                </a:cubicBezTo>
                <a:cubicBezTo>
                  <a:pt x="24" y="29"/>
                  <a:pt x="23" y="31"/>
                  <a:pt x="22" y="31"/>
                </a:cubicBezTo>
                <a:cubicBezTo>
                  <a:pt x="20" y="32"/>
                  <a:pt x="19" y="31"/>
                  <a:pt x="18" y="30"/>
                </a:cubicBezTo>
                <a:cubicBezTo>
                  <a:pt x="17" y="25"/>
                  <a:pt x="17" y="25"/>
                  <a:pt x="17" y="25"/>
                </a:cubicBezTo>
                <a:cubicBezTo>
                  <a:pt x="7" y="25"/>
                  <a:pt x="7" y="25"/>
                  <a:pt x="7" y="25"/>
                </a:cubicBezTo>
                <a:cubicBezTo>
                  <a:pt x="5" y="30"/>
                  <a:pt x="5" y="30"/>
                  <a:pt x="5" y="30"/>
                </a:cubicBezTo>
                <a:close/>
                <a:moveTo>
                  <a:pt x="57" y="38"/>
                </a:moveTo>
                <a:cubicBezTo>
                  <a:pt x="57" y="38"/>
                  <a:pt x="57" y="38"/>
                  <a:pt x="57" y="38"/>
                </a:cubicBezTo>
                <a:cubicBezTo>
                  <a:pt x="58" y="37"/>
                  <a:pt x="60" y="37"/>
                  <a:pt x="61" y="38"/>
                </a:cubicBezTo>
                <a:cubicBezTo>
                  <a:pt x="62" y="39"/>
                  <a:pt x="62" y="41"/>
                  <a:pt x="61" y="42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50" y="53"/>
                  <a:pt x="50" y="53"/>
                  <a:pt x="50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3"/>
                  <a:pt x="48" y="53"/>
                  <a:pt x="48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1"/>
                  <a:pt x="34" y="39"/>
                  <a:pt x="35" y="38"/>
                </a:cubicBezTo>
                <a:cubicBezTo>
                  <a:pt x="36" y="37"/>
                  <a:pt x="38" y="37"/>
                  <a:pt x="39" y="38"/>
                </a:cubicBezTo>
                <a:cubicBezTo>
                  <a:pt x="45" y="44"/>
                  <a:pt x="45" y="44"/>
                  <a:pt x="45" y="44"/>
                </a:cubicBezTo>
                <a:cubicBezTo>
                  <a:pt x="45" y="21"/>
                  <a:pt x="45" y="21"/>
                  <a:pt x="45" y="21"/>
                </a:cubicBezTo>
                <a:cubicBezTo>
                  <a:pt x="45" y="20"/>
                  <a:pt x="47" y="18"/>
                  <a:pt x="48" y="18"/>
                </a:cubicBezTo>
                <a:cubicBezTo>
                  <a:pt x="50" y="18"/>
                  <a:pt x="51" y="20"/>
                  <a:pt x="51" y="21"/>
                </a:cubicBezTo>
                <a:cubicBezTo>
                  <a:pt x="51" y="44"/>
                  <a:pt x="51" y="44"/>
                  <a:pt x="51" y="44"/>
                </a:cubicBezTo>
                <a:cubicBezTo>
                  <a:pt x="57" y="38"/>
                  <a:pt x="57" y="38"/>
                  <a:pt x="57" y="38"/>
                </a:cubicBezTo>
                <a:close/>
                <a:moveTo>
                  <a:pt x="2" y="67"/>
                </a:moveTo>
                <a:cubicBezTo>
                  <a:pt x="2" y="67"/>
                  <a:pt x="2" y="67"/>
                  <a:pt x="2" y="67"/>
                </a:cubicBezTo>
                <a:cubicBezTo>
                  <a:pt x="15" y="46"/>
                  <a:pt x="15" y="46"/>
                  <a:pt x="15" y="46"/>
                </a:cubicBezTo>
                <a:cubicBezTo>
                  <a:pt x="4" y="46"/>
                  <a:pt x="4" y="46"/>
                  <a:pt x="4" y="46"/>
                </a:cubicBezTo>
                <a:cubicBezTo>
                  <a:pt x="2" y="46"/>
                  <a:pt x="1" y="45"/>
                  <a:pt x="1" y="43"/>
                </a:cubicBezTo>
                <a:cubicBezTo>
                  <a:pt x="1" y="42"/>
                  <a:pt x="2" y="40"/>
                  <a:pt x="4" y="40"/>
                </a:cubicBezTo>
                <a:cubicBezTo>
                  <a:pt x="20" y="40"/>
                  <a:pt x="20" y="40"/>
                  <a:pt x="20" y="40"/>
                </a:cubicBezTo>
                <a:cubicBezTo>
                  <a:pt x="21" y="40"/>
                  <a:pt x="22" y="42"/>
                  <a:pt x="22" y="43"/>
                </a:cubicBezTo>
                <a:cubicBezTo>
                  <a:pt x="22" y="44"/>
                  <a:pt x="22" y="44"/>
                  <a:pt x="22" y="45"/>
                </a:cubicBezTo>
                <a:cubicBezTo>
                  <a:pt x="9" y="66"/>
                  <a:pt x="9" y="66"/>
                  <a:pt x="9" y="66"/>
                </a:cubicBezTo>
                <a:cubicBezTo>
                  <a:pt x="20" y="66"/>
                  <a:pt x="20" y="66"/>
                  <a:pt x="20" y="66"/>
                </a:cubicBezTo>
                <a:cubicBezTo>
                  <a:pt x="21" y="66"/>
                  <a:pt x="22" y="67"/>
                  <a:pt x="22" y="69"/>
                </a:cubicBezTo>
                <a:cubicBezTo>
                  <a:pt x="22" y="70"/>
                  <a:pt x="21" y="71"/>
                  <a:pt x="20" y="71"/>
                </a:cubicBezTo>
                <a:cubicBezTo>
                  <a:pt x="4" y="71"/>
                  <a:pt x="4" y="71"/>
                  <a:pt x="4" y="71"/>
                </a:cubicBezTo>
                <a:cubicBezTo>
                  <a:pt x="2" y="71"/>
                  <a:pt x="1" y="70"/>
                  <a:pt x="1" y="69"/>
                </a:cubicBezTo>
                <a:cubicBezTo>
                  <a:pt x="1" y="68"/>
                  <a:pt x="1" y="67"/>
                  <a:pt x="2" y="67"/>
                </a:cubicBezTo>
                <a:close/>
                <a:moveTo>
                  <a:pt x="15" y="20"/>
                </a:moveTo>
                <a:cubicBezTo>
                  <a:pt x="15" y="20"/>
                  <a:pt x="15" y="20"/>
                  <a:pt x="15" y="20"/>
                </a:cubicBezTo>
                <a:cubicBezTo>
                  <a:pt x="12" y="11"/>
                  <a:pt x="12" y="11"/>
                  <a:pt x="12" y="11"/>
                </a:cubicBezTo>
                <a:cubicBezTo>
                  <a:pt x="9" y="20"/>
                  <a:pt x="9" y="20"/>
                  <a:pt x="9" y="20"/>
                </a:cubicBezTo>
                <a:cubicBezTo>
                  <a:pt x="15" y="20"/>
                  <a:pt x="15" y="20"/>
                  <a:pt x="15" y="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134"/>
          <p:cNvSpPr>
            <a:spLocks noEditPoints="1"/>
          </p:cNvSpPr>
          <p:nvPr/>
        </p:nvSpPr>
        <p:spPr bwMode="auto">
          <a:xfrm>
            <a:off x="3749675" y="4011649"/>
            <a:ext cx="288925" cy="325438"/>
          </a:xfrm>
          <a:custGeom>
            <a:avLst/>
            <a:gdLst>
              <a:gd name="T0" fmla="*/ 62 w 63"/>
              <a:gd name="T1" fmla="*/ 41 h 71"/>
              <a:gd name="T2" fmla="*/ 51 w 63"/>
              <a:gd name="T3" fmla="*/ 52 h 71"/>
              <a:gd name="T4" fmla="*/ 51 w 63"/>
              <a:gd name="T5" fmla="*/ 52 h 71"/>
              <a:gd name="T6" fmla="*/ 51 w 63"/>
              <a:gd name="T7" fmla="*/ 52 h 71"/>
              <a:gd name="T8" fmla="*/ 50 w 63"/>
              <a:gd name="T9" fmla="*/ 52 h 71"/>
              <a:gd name="T10" fmla="*/ 50 w 63"/>
              <a:gd name="T11" fmla="*/ 52 h 71"/>
              <a:gd name="T12" fmla="*/ 50 w 63"/>
              <a:gd name="T13" fmla="*/ 52 h 71"/>
              <a:gd name="T14" fmla="*/ 50 w 63"/>
              <a:gd name="T15" fmla="*/ 52 h 71"/>
              <a:gd name="T16" fmla="*/ 50 w 63"/>
              <a:gd name="T17" fmla="*/ 52 h 71"/>
              <a:gd name="T18" fmla="*/ 50 w 63"/>
              <a:gd name="T19" fmla="*/ 52 h 71"/>
              <a:gd name="T20" fmla="*/ 50 w 63"/>
              <a:gd name="T21" fmla="*/ 52 h 71"/>
              <a:gd name="T22" fmla="*/ 50 w 63"/>
              <a:gd name="T23" fmla="*/ 52 h 71"/>
              <a:gd name="T24" fmla="*/ 50 w 63"/>
              <a:gd name="T25" fmla="*/ 52 h 71"/>
              <a:gd name="T26" fmla="*/ 50 w 63"/>
              <a:gd name="T27" fmla="*/ 52 h 71"/>
              <a:gd name="T28" fmla="*/ 49 w 63"/>
              <a:gd name="T29" fmla="*/ 52 h 71"/>
              <a:gd name="T30" fmla="*/ 49 w 63"/>
              <a:gd name="T31" fmla="*/ 52 h 71"/>
              <a:gd name="T32" fmla="*/ 49 w 63"/>
              <a:gd name="T33" fmla="*/ 52 h 71"/>
              <a:gd name="T34" fmla="*/ 49 w 63"/>
              <a:gd name="T35" fmla="*/ 52 h 71"/>
              <a:gd name="T36" fmla="*/ 49 w 63"/>
              <a:gd name="T37" fmla="*/ 52 h 71"/>
              <a:gd name="T38" fmla="*/ 49 w 63"/>
              <a:gd name="T39" fmla="*/ 52 h 71"/>
              <a:gd name="T40" fmla="*/ 49 w 63"/>
              <a:gd name="T41" fmla="*/ 52 h 71"/>
              <a:gd name="T42" fmla="*/ 49 w 63"/>
              <a:gd name="T43" fmla="*/ 52 h 71"/>
              <a:gd name="T44" fmla="*/ 49 w 63"/>
              <a:gd name="T45" fmla="*/ 52 h 71"/>
              <a:gd name="T46" fmla="*/ 49 w 63"/>
              <a:gd name="T47" fmla="*/ 52 h 71"/>
              <a:gd name="T48" fmla="*/ 48 w 63"/>
              <a:gd name="T49" fmla="*/ 52 h 71"/>
              <a:gd name="T50" fmla="*/ 48 w 63"/>
              <a:gd name="T51" fmla="*/ 52 h 71"/>
              <a:gd name="T52" fmla="*/ 48 w 63"/>
              <a:gd name="T53" fmla="*/ 52 h 71"/>
              <a:gd name="T54" fmla="*/ 48 w 63"/>
              <a:gd name="T55" fmla="*/ 52 h 71"/>
              <a:gd name="T56" fmla="*/ 48 w 63"/>
              <a:gd name="T57" fmla="*/ 52 h 71"/>
              <a:gd name="T58" fmla="*/ 48 w 63"/>
              <a:gd name="T59" fmla="*/ 52 h 71"/>
              <a:gd name="T60" fmla="*/ 48 w 63"/>
              <a:gd name="T61" fmla="*/ 52 h 71"/>
              <a:gd name="T62" fmla="*/ 48 w 63"/>
              <a:gd name="T63" fmla="*/ 52 h 71"/>
              <a:gd name="T64" fmla="*/ 48 w 63"/>
              <a:gd name="T65" fmla="*/ 52 h 71"/>
              <a:gd name="T66" fmla="*/ 48 w 63"/>
              <a:gd name="T67" fmla="*/ 52 h 71"/>
              <a:gd name="T68" fmla="*/ 47 w 63"/>
              <a:gd name="T69" fmla="*/ 52 h 71"/>
              <a:gd name="T70" fmla="*/ 47 w 63"/>
              <a:gd name="T71" fmla="*/ 52 h 71"/>
              <a:gd name="T72" fmla="*/ 47 w 63"/>
              <a:gd name="T73" fmla="*/ 52 h 71"/>
              <a:gd name="T74" fmla="*/ 47 w 63"/>
              <a:gd name="T75" fmla="*/ 52 h 71"/>
              <a:gd name="T76" fmla="*/ 47 w 63"/>
              <a:gd name="T77" fmla="*/ 52 h 71"/>
              <a:gd name="T78" fmla="*/ 47 w 63"/>
              <a:gd name="T79" fmla="*/ 52 h 71"/>
              <a:gd name="T80" fmla="*/ 47 w 63"/>
              <a:gd name="T81" fmla="*/ 52 h 71"/>
              <a:gd name="T82" fmla="*/ 36 w 63"/>
              <a:gd name="T83" fmla="*/ 37 h 71"/>
              <a:gd name="T84" fmla="*/ 46 w 63"/>
              <a:gd name="T85" fmla="*/ 20 h 71"/>
              <a:gd name="T86" fmla="*/ 52 w 63"/>
              <a:gd name="T87" fmla="*/ 43 h 71"/>
              <a:gd name="T88" fmla="*/ 6 w 63"/>
              <a:gd name="T89" fmla="*/ 68 h 71"/>
              <a:gd name="T90" fmla="*/ 10 w 63"/>
              <a:gd name="T91" fmla="*/ 41 h 71"/>
              <a:gd name="T92" fmla="*/ 24 w 63"/>
              <a:gd name="T93" fmla="*/ 67 h 71"/>
              <a:gd name="T94" fmla="*/ 17 w 63"/>
              <a:gd name="T95" fmla="*/ 64 h 71"/>
              <a:gd name="T96" fmla="*/ 12 w 63"/>
              <a:gd name="T97" fmla="*/ 50 h 71"/>
              <a:gd name="T98" fmla="*/ 15 w 63"/>
              <a:gd name="T99" fmla="*/ 58 h 71"/>
              <a:gd name="T100" fmla="*/ 5 w 63"/>
              <a:gd name="T101" fmla="*/ 5 h 71"/>
              <a:gd name="T102" fmla="*/ 20 w 63"/>
              <a:gd name="T103" fmla="*/ 0 h 71"/>
              <a:gd name="T104" fmla="*/ 9 w 63"/>
              <a:gd name="T105" fmla="*/ 25 h 71"/>
              <a:gd name="T106" fmla="*/ 20 w 63"/>
              <a:gd name="T107" fmla="*/ 31 h 71"/>
              <a:gd name="T108" fmla="*/ 2 w 63"/>
              <a:gd name="T109" fmla="*/ 26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3" h="71">
                <a:moveTo>
                  <a:pt x="58" y="37"/>
                </a:moveTo>
                <a:cubicBezTo>
                  <a:pt x="59" y="36"/>
                  <a:pt x="60" y="36"/>
                  <a:pt x="62" y="37"/>
                </a:cubicBezTo>
                <a:cubicBezTo>
                  <a:pt x="63" y="38"/>
                  <a:pt x="63" y="40"/>
                  <a:pt x="62" y="41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2"/>
                  <a:pt x="47" y="52"/>
                  <a:pt x="47" y="52"/>
                </a:cubicBezTo>
                <a:cubicBezTo>
                  <a:pt x="36" y="41"/>
                  <a:pt x="36" y="41"/>
                  <a:pt x="36" y="41"/>
                </a:cubicBezTo>
                <a:cubicBezTo>
                  <a:pt x="35" y="40"/>
                  <a:pt x="35" y="38"/>
                  <a:pt x="36" y="37"/>
                </a:cubicBezTo>
                <a:cubicBezTo>
                  <a:pt x="37" y="36"/>
                  <a:pt x="39" y="36"/>
                  <a:pt x="40" y="37"/>
                </a:cubicBezTo>
                <a:cubicBezTo>
                  <a:pt x="46" y="43"/>
                  <a:pt x="46" y="43"/>
                  <a:pt x="46" y="43"/>
                </a:cubicBezTo>
                <a:cubicBezTo>
                  <a:pt x="46" y="20"/>
                  <a:pt x="46" y="20"/>
                  <a:pt x="46" y="20"/>
                </a:cubicBezTo>
                <a:cubicBezTo>
                  <a:pt x="46" y="19"/>
                  <a:pt x="47" y="17"/>
                  <a:pt x="49" y="17"/>
                </a:cubicBezTo>
                <a:cubicBezTo>
                  <a:pt x="50" y="17"/>
                  <a:pt x="52" y="19"/>
                  <a:pt x="52" y="20"/>
                </a:cubicBezTo>
                <a:cubicBezTo>
                  <a:pt x="52" y="43"/>
                  <a:pt x="52" y="43"/>
                  <a:pt x="52" y="43"/>
                </a:cubicBezTo>
                <a:cubicBezTo>
                  <a:pt x="58" y="37"/>
                  <a:pt x="58" y="37"/>
                  <a:pt x="58" y="37"/>
                </a:cubicBezTo>
                <a:close/>
                <a:moveTo>
                  <a:pt x="6" y="68"/>
                </a:moveTo>
                <a:cubicBezTo>
                  <a:pt x="6" y="68"/>
                  <a:pt x="6" y="68"/>
                  <a:pt x="6" y="68"/>
                </a:cubicBezTo>
                <a:cubicBezTo>
                  <a:pt x="6" y="70"/>
                  <a:pt x="4" y="71"/>
                  <a:pt x="3" y="70"/>
                </a:cubicBezTo>
                <a:cubicBezTo>
                  <a:pt x="1" y="70"/>
                  <a:pt x="0" y="68"/>
                  <a:pt x="1" y="67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40"/>
                  <a:pt x="12" y="39"/>
                  <a:pt x="13" y="40"/>
                </a:cubicBezTo>
                <a:cubicBezTo>
                  <a:pt x="14" y="40"/>
                  <a:pt x="15" y="40"/>
                  <a:pt x="15" y="41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8"/>
                  <a:pt x="24" y="70"/>
                  <a:pt x="22" y="70"/>
                </a:cubicBezTo>
                <a:cubicBezTo>
                  <a:pt x="21" y="71"/>
                  <a:pt x="19" y="70"/>
                  <a:pt x="19" y="68"/>
                </a:cubicBezTo>
                <a:cubicBezTo>
                  <a:pt x="17" y="64"/>
                  <a:pt x="17" y="64"/>
                  <a:pt x="17" y="64"/>
                </a:cubicBezTo>
                <a:cubicBezTo>
                  <a:pt x="8" y="64"/>
                  <a:pt x="8" y="64"/>
                  <a:pt x="8" y="64"/>
                </a:cubicBezTo>
                <a:cubicBezTo>
                  <a:pt x="6" y="68"/>
                  <a:pt x="6" y="68"/>
                  <a:pt x="6" y="68"/>
                </a:cubicBezTo>
                <a:close/>
                <a:moveTo>
                  <a:pt x="12" y="50"/>
                </a:moveTo>
                <a:cubicBezTo>
                  <a:pt x="12" y="50"/>
                  <a:pt x="12" y="50"/>
                  <a:pt x="12" y="50"/>
                </a:cubicBezTo>
                <a:cubicBezTo>
                  <a:pt x="10" y="58"/>
                  <a:pt x="10" y="58"/>
                  <a:pt x="10" y="58"/>
                </a:cubicBezTo>
                <a:cubicBezTo>
                  <a:pt x="15" y="58"/>
                  <a:pt x="15" y="58"/>
                  <a:pt x="15" y="58"/>
                </a:cubicBezTo>
                <a:cubicBezTo>
                  <a:pt x="12" y="50"/>
                  <a:pt x="12" y="50"/>
                  <a:pt x="12" y="50"/>
                </a:cubicBezTo>
                <a:close/>
                <a:moveTo>
                  <a:pt x="5" y="5"/>
                </a:moveTo>
                <a:cubicBezTo>
                  <a:pt x="5" y="5"/>
                  <a:pt x="5" y="5"/>
                  <a:pt x="5" y="5"/>
                </a:cubicBezTo>
                <a:cubicBezTo>
                  <a:pt x="3" y="5"/>
                  <a:pt x="2" y="4"/>
                  <a:pt x="2" y="2"/>
                </a:cubicBezTo>
                <a:cubicBezTo>
                  <a:pt x="2" y="1"/>
                  <a:pt x="3" y="0"/>
                  <a:pt x="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2" y="0"/>
                  <a:pt x="23" y="1"/>
                  <a:pt x="23" y="2"/>
                </a:cubicBezTo>
                <a:cubicBezTo>
                  <a:pt x="23" y="3"/>
                  <a:pt x="23" y="3"/>
                  <a:pt x="22" y="4"/>
                </a:cubicBezTo>
                <a:cubicBezTo>
                  <a:pt x="9" y="25"/>
                  <a:pt x="9" y="25"/>
                  <a:pt x="9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22" y="25"/>
                  <a:pt x="23" y="26"/>
                  <a:pt x="23" y="28"/>
                </a:cubicBezTo>
                <a:cubicBezTo>
                  <a:pt x="23" y="29"/>
                  <a:pt x="22" y="31"/>
                  <a:pt x="20" y="31"/>
                </a:cubicBezTo>
                <a:cubicBezTo>
                  <a:pt x="5" y="31"/>
                  <a:pt x="5" y="31"/>
                  <a:pt x="5" y="31"/>
                </a:cubicBezTo>
                <a:cubicBezTo>
                  <a:pt x="3" y="31"/>
                  <a:pt x="2" y="29"/>
                  <a:pt x="2" y="28"/>
                </a:cubicBezTo>
                <a:cubicBezTo>
                  <a:pt x="2" y="27"/>
                  <a:pt x="2" y="27"/>
                  <a:pt x="2" y="26"/>
                </a:cubicBezTo>
                <a:cubicBezTo>
                  <a:pt x="15" y="5"/>
                  <a:pt x="15" y="5"/>
                  <a:pt x="15" y="5"/>
                </a:cubicBezTo>
                <a:cubicBezTo>
                  <a:pt x="5" y="5"/>
                  <a:pt x="5" y="5"/>
                  <a:pt x="5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Freeform 135"/>
          <p:cNvSpPr>
            <a:spLocks noEditPoints="1"/>
          </p:cNvSpPr>
          <p:nvPr/>
        </p:nvSpPr>
        <p:spPr bwMode="auto">
          <a:xfrm>
            <a:off x="4891088" y="4908391"/>
            <a:ext cx="325438" cy="293688"/>
          </a:xfrm>
          <a:custGeom>
            <a:avLst/>
            <a:gdLst>
              <a:gd name="T0" fmla="*/ 3 w 71"/>
              <a:gd name="T1" fmla="*/ 0 h 64"/>
              <a:gd name="T2" fmla="*/ 71 w 71"/>
              <a:gd name="T3" fmla="*/ 2 h 64"/>
              <a:gd name="T4" fmla="*/ 71 w 71"/>
              <a:gd name="T5" fmla="*/ 62 h 64"/>
              <a:gd name="T6" fmla="*/ 68 w 71"/>
              <a:gd name="T7" fmla="*/ 64 h 64"/>
              <a:gd name="T8" fmla="*/ 0 w 71"/>
              <a:gd name="T9" fmla="*/ 62 h 64"/>
              <a:gd name="T10" fmla="*/ 0 w 71"/>
              <a:gd name="T11" fmla="*/ 2 h 64"/>
              <a:gd name="T12" fmla="*/ 6 w 71"/>
              <a:gd name="T13" fmla="*/ 20 h 64"/>
              <a:gd name="T14" fmla="*/ 23 w 71"/>
              <a:gd name="T15" fmla="*/ 20 h 64"/>
              <a:gd name="T16" fmla="*/ 6 w 71"/>
              <a:gd name="T17" fmla="*/ 5 h 64"/>
              <a:gd name="T18" fmla="*/ 27 w 71"/>
              <a:gd name="T19" fmla="*/ 20 h 64"/>
              <a:gd name="T20" fmla="*/ 45 w 71"/>
              <a:gd name="T21" fmla="*/ 20 h 64"/>
              <a:gd name="T22" fmla="*/ 27 w 71"/>
              <a:gd name="T23" fmla="*/ 5 h 64"/>
              <a:gd name="T24" fmla="*/ 48 w 71"/>
              <a:gd name="T25" fmla="*/ 20 h 64"/>
              <a:gd name="T26" fmla="*/ 66 w 71"/>
              <a:gd name="T27" fmla="*/ 20 h 64"/>
              <a:gd name="T28" fmla="*/ 48 w 71"/>
              <a:gd name="T29" fmla="*/ 5 h 64"/>
              <a:gd name="T30" fmla="*/ 66 w 71"/>
              <a:gd name="T31" fmla="*/ 24 h 64"/>
              <a:gd name="T32" fmla="*/ 48 w 71"/>
              <a:gd name="T33" fmla="*/ 24 h 64"/>
              <a:gd name="T34" fmla="*/ 66 w 71"/>
              <a:gd name="T35" fmla="*/ 40 h 64"/>
              <a:gd name="T36" fmla="*/ 45 w 71"/>
              <a:gd name="T37" fmla="*/ 24 h 64"/>
              <a:gd name="T38" fmla="*/ 27 w 71"/>
              <a:gd name="T39" fmla="*/ 24 h 64"/>
              <a:gd name="T40" fmla="*/ 45 w 71"/>
              <a:gd name="T41" fmla="*/ 40 h 64"/>
              <a:gd name="T42" fmla="*/ 23 w 71"/>
              <a:gd name="T43" fmla="*/ 24 h 64"/>
              <a:gd name="T44" fmla="*/ 6 w 71"/>
              <a:gd name="T45" fmla="*/ 24 h 64"/>
              <a:gd name="T46" fmla="*/ 23 w 71"/>
              <a:gd name="T47" fmla="*/ 40 h 64"/>
              <a:gd name="T48" fmla="*/ 66 w 71"/>
              <a:gd name="T49" fmla="*/ 43 h 64"/>
              <a:gd name="T50" fmla="*/ 48 w 71"/>
              <a:gd name="T51" fmla="*/ 43 h 64"/>
              <a:gd name="T52" fmla="*/ 66 w 71"/>
              <a:gd name="T53" fmla="*/ 59 h 64"/>
              <a:gd name="T54" fmla="*/ 45 w 71"/>
              <a:gd name="T55" fmla="*/ 43 h 64"/>
              <a:gd name="T56" fmla="*/ 27 w 71"/>
              <a:gd name="T57" fmla="*/ 43 h 64"/>
              <a:gd name="T58" fmla="*/ 45 w 71"/>
              <a:gd name="T59" fmla="*/ 59 h 64"/>
              <a:gd name="T60" fmla="*/ 23 w 71"/>
              <a:gd name="T61" fmla="*/ 43 h 64"/>
              <a:gd name="T62" fmla="*/ 6 w 71"/>
              <a:gd name="T63" fmla="*/ 43 h 64"/>
              <a:gd name="T64" fmla="*/ 23 w 71"/>
              <a:gd name="T65" fmla="*/ 59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1" h="64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0" y="0"/>
                  <a:pt x="71" y="1"/>
                  <a:pt x="71" y="2"/>
                </a:cubicBezTo>
                <a:cubicBezTo>
                  <a:pt x="71" y="2"/>
                  <a:pt x="71" y="2"/>
                  <a:pt x="71" y="2"/>
                </a:cubicBezTo>
                <a:cubicBezTo>
                  <a:pt x="71" y="62"/>
                  <a:pt x="71" y="62"/>
                  <a:pt x="71" y="62"/>
                </a:cubicBezTo>
                <a:cubicBezTo>
                  <a:pt x="71" y="63"/>
                  <a:pt x="70" y="64"/>
                  <a:pt x="68" y="64"/>
                </a:cubicBezTo>
                <a:cubicBezTo>
                  <a:pt x="68" y="64"/>
                  <a:pt x="68" y="64"/>
                  <a:pt x="68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2" y="64"/>
                  <a:pt x="0" y="63"/>
                  <a:pt x="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2" y="0"/>
                  <a:pt x="3" y="0"/>
                </a:cubicBezTo>
                <a:close/>
                <a:moveTo>
                  <a:pt x="6" y="20"/>
                </a:moveTo>
                <a:cubicBezTo>
                  <a:pt x="6" y="20"/>
                  <a:pt x="6" y="20"/>
                  <a:pt x="6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3" y="5"/>
                  <a:pt x="23" y="5"/>
                  <a:pt x="23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20"/>
                  <a:pt x="6" y="20"/>
                  <a:pt x="6" y="20"/>
                </a:cubicBezTo>
                <a:close/>
                <a:moveTo>
                  <a:pt x="27" y="20"/>
                </a:moveTo>
                <a:cubicBezTo>
                  <a:pt x="27" y="20"/>
                  <a:pt x="27" y="20"/>
                  <a:pt x="27" y="20"/>
                </a:cubicBezTo>
                <a:cubicBezTo>
                  <a:pt x="45" y="20"/>
                  <a:pt x="45" y="20"/>
                  <a:pt x="45" y="20"/>
                </a:cubicBezTo>
                <a:cubicBezTo>
                  <a:pt x="45" y="5"/>
                  <a:pt x="45" y="5"/>
                  <a:pt x="45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20"/>
                  <a:pt x="27" y="20"/>
                  <a:pt x="27" y="20"/>
                </a:cubicBezTo>
                <a:close/>
                <a:moveTo>
                  <a:pt x="48" y="20"/>
                </a:moveTo>
                <a:cubicBezTo>
                  <a:pt x="48" y="20"/>
                  <a:pt x="48" y="20"/>
                  <a:pt x="48" y="20"/>
                </a:cubicBezTo>
                <a:cubicBezTo>
                  <a:pt x="66" y="20"/>
                  <a:pt x="66" y="20"/>
                  <a:pt x="66" y="20"/>
                </a:cubicBezTo>
                <a:cubicBezTo>
                  <a:pt x="66" y="5"/>
                  <a:pt x="66" y="5"/>
                  <a:pt x="66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20"/>
                  <a:pt x="48" y="20"/>
                  <a:pt x="48" y="20"/>
                </a:cubicBezTo>
                <a:close/>
                <a:moveTo>
                  <a:pt x="66" y="24"/>
                </a:moveTo>
                <a:cubicBezTo>
                  <a:pt x="66" y="24"/>
                  <a:pt x="66" y="24"/>
                  <a:pt x="66" y="24"/>
                </a:cubicBezTo>
                <a:cubicBezTo>
                  <a:pt x="48" y="24"/>
                  <a:pt x="48" y="24"/>
                  <a:pt x="48" y="24"/>
                </a:cubicBezTo>
                <a:cubicBezTo>
                  <a:pt x="48" y="40"/>
                  <a:pt x="48" y="40"/>
                  <a:pt x="48" y="40"/>
                </a:cubicBezTo>
                <a:cubicBezTo>
                  <a:pt x="66" y="40"/>
                  <a:pt x="66" y="40"/>
                  <a:pt x="66" y="40"/>
                </a:cubicBezTo>
                <a:cubicBezTo>
                  <a:pt x="66" y="24"/>
                  <a:pt x="66" y="24"/>
                  <a:pt x="66" y="24"/>
                </a:cubicBezTo>
                <a:close/>
                <a:moveTo>
                  <a:pt x="45" y="24"/>
                </a:moveTo>
                <a:cubicBezTo>
                  <a:pt x="45" y="24"/>
                  <a:pt x="45" y="24"/>
                  <a:pt x="45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27" y="40"/>
                  <a:pt x="27" y="40"/>
                  <a:pt x="27" y="40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24"/>
                  <a:pt x="45" y="24"/>
                  <a:pt x="45" y="24"/>
                </a:cubicBezTo>
                <a:close/>
                <a:moveTo>
                  <a:pt x="23" y="24"/>
                </a:moveTo>
                <a:cubicBezTo>
                  <a:pt x="23" y="24"/>
                  <a:pt x="23" y="24"/>
                  <a:pt x="23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40"/>
                  <a:pt x="6" y="40"/>
                  <a:pt x="6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24"/>
                  <a:pt x="23" y="24"/>
                  <a:pt x="23" y="24"/>
                </a:cubicBezTo>
                <a:close/>
                <a:moveTo>
                  <a:pt x="66" y="43"/>
                </a:moveTo>
                <a:cubicBezTo>
                  <a:pt x="66" y="43"/>
                  <a:pt x="66" y="43"/>
                  <a:pt x="66" y="43"/>
                </a:cubicBezTo>
                <a:cubicBezTo>
                  <a:pt x="48" y="43"/>
                  <a:pt x="48" y="43"/>
                  <a:pt x="48" y="43"/>
                </a:cubicBezTo>
                <a:cubicBezTo>
                  <a:pt x="48" y="59"/>
                  <a:pt x="48" y="59"/>
                  <a:pt x="48" y="59"/>
                </a:cubicBezTo>
                <a:cubicBezTo>
                  <a:pt x="66" y="59"/>
                  <a:pt x="66" y="59"/>
                  <a:pt x="66" y="59"/>
                </a:cubicBezTo>
                <a:cubicBezTo>
                  <a:pt x="66" y="43"/>
                  <a:pt x="66" y="43"/>
                  <a:pt x="66" y="43"/>
                </a:cubicBezTo>
                <a:close/>
                <a:moveTo>
                  <a:pt x="45" y="43"/>
                </a:moveTo>
                <a:cubicBezTo>
                  <a:pt x="45" y="43"/>
                  <a:pt x="45" y="43"/>
                  <a:pt x="45" y="43"/>
                </a:cubicBezTo>
                <a:cubicBezTo>
                  <a:pt x="27" y="43"/>
                  <a:pt x="27" y="43"/>
                  <a:pt x="27" y="43"/>
                </a:cubicBezTo>
                <a:cubicBezTo>
                  <a:pt x="27" y="59"/>
                  <a:pt x="27" y="59"/>
                  <a:pt x="27" y="59"/>
                </a:cubicBezTo>
                <a:cubicBezTo>
                  <a:pt x="45" y="59"/>
                  <a:pt x="45" y="59"/>
                  <a:pt x="45" y="59"/>
                </a:cubicBezTo>
                <a:cubicBezTo>
                  <a:pt x="45" y="43"/>
                  <a:pt x="45" y="43"/>
                  <a:pt x="45" y="43"/>
                </a:cubicBezTo>
                <a:close/>
                <a:moveTo>
                  <a:pt x="23" y="43"/>
                </a:moveTo>
                <a:cubicBezTo>
                  <a:pt x="23" y="43"/>
                  <a:pt x="23" y="43"/>
                  <a:pt x="23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6" y="59"/>
                  <a:pt x="6" y="59"/>
                  <a:pt x="6" y="59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43"/>
                  <a:pt x="23" y="43"/>
                  <a:pt x="23" y="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Freeform 136"/>
          <p:cNvSpPr>
            <a:spLocks noEditPoints="1"/>
          </p:cNvSpPr>
          <p:nvPr/>
        </p:nvSpPr>
        <p:spPr bwMode="auto">
          <a:xfrm>
            <a:off x="5473700" y="4908391"/>
            <a:ext cx="320675" cy="293688"/>
          </a:xfrm>
          <a:custGeom>
            <a:avLst/>
            <a:gdLst>
              <a:gd name="T0" fmla="*/ 2 w 70"/>
              <a:gd name="T1" fmla="*/ 0 h 64"/>
              <a:gd name="T2" fmla="*/ 2 w 70"/>
              <a:gd name="T3" fmla="*/ 0 h 64"/>
              <a:gd name="T4" fmla="*/ 68 w 70"/>
              <a:gd name="T5" fmla="*/ 0 h 64"/>
              <a:gd name="T6" fmla="*/ 70 w 70"/>
              <a:gd name="T7" fmla="*/ 2 h 64"/>
              <a:gd name="T8" fmla="*/ 70 w 70"/>
              <a:gd name="T9" fmla="*/ 2 h 64"/>
              <a:gd name="T10" fmla="*/ 70 w 70"/>
              <a:gd name="T11" fmla="*/ 62 h 64"/>
              <a:gd name="T12" fmla="*/ 68 w 70"/>
              <a:gd name="T13" fmla="*/ 64 h 64"/>
              <a:gd name="T14" fmla="*/ 68 w 70"/>
              <a:gd name="T15" fmla="*/ 64 h 64"/>
              <a:gd name="T16" fmla="*/ 2 w 70"/>
              <a:gd name="T17" fmla="*/ 64 h 64"/>
              <a:gd name="T18" fmla="*/ 0 w 70"/>
              <a:gd name="T19" fmla="*/ 62 h 64"/>
              <a:gd name="T20" fmla="*/ 0 w 70"/>
              <a:gd name="T21" fmla="*/ 62 h 64"/>
              <a:gd name="T22" fmla="*/ 0 w 70"/>
              <a:gd name="T23" fmla="*/ 2 h 64"/>
              <a:gd name="T24" fmla="*/ 2 w 70"/>
              <a:gd name="T25" fmla="*/ 0 h 64"/>
              <a:gd name="T26" fmla="*/ 44 w 70"/>
              <a:gd name="T27" fmla="*/ 23 h 64"/>
              <a:gd name="T28" fmla="*/ 44 w 70"/>
              <a:gd name="T29" fmla="*/ 23 h 64"/>
              <a:gd name="T30" fmla="*/ 50 w 70"/>
              <a:gd name="T31" fmla="*/ 23 h 64"/>
              <a:gd name="T32" fmla="*/ 36 w 70"/>
              <a:gd name="T33" fmla="*/ 37 h 64"/>
              <a:gd name="T34" fmla="*/ 28 w 70"/>
              <a:gd name="T35" fmla="*/ 29 h 64"/>
              <a:gd name="T36" fmla="*/ 28 w 70"/>
              <a:gd name="T37" fmla="*/ 29 h 64"/>
              <a:gd name="T38" fmla="*/ 24 w 70"/>
              <a:gd name="T39" fmla="*/ 29 h 64"/>
              <a:gd name="T40" fmla="*/ 11 w 70"/>
              <a:gd name="T41" fmla="*/ 42 h 64"/>
              <a:gd name="T42" fmla="*/ 11 w 70"/>
              <a:gd name="T43" fmla="*/ 46 h 64"/>
              <a:gd name="T44" fmla="*/ 15 w 70"/>
              <a:gd name="T45" fmla="*/ 46 h 64"/>
              <a:gd name="T46" fmla="*/ 26 w 70"/>
              <a:gd name="T47" fmla="*/ 34 h 64"/>
              <a:gd name="T48" fmla="*/ 34 w 70"/>
              <a:gd name="T49" fmla="*/ 43 h 64"/>
              <a:gd name="T50" fmla="*/ 38 w 70"/>
              <a:gd name="T51" fmla="*/ 43 h 64"/>
              <a:gd name="T52" fmla="*/ 54 w 70"/>
              <a:gd name="T53" fmla="*/ 27 h 64"/>
              <a:gd name="T54" fmla="*/ 54 w 70"/>
              <a:gd name="T55" fmla="*/ 33 h 64"/>
              <a:gd name="T56" fmla="*/ 57 w 70"/>
              <a:gd name="T57" fmla="*/ 36 h 64"/>
              <a:gd name="T58" fmla="*/ 60 w 70"/>
              <a:gd name="T59" fmla="*/ 33 h 64"/>
              <a:gd name="T60" fmla="*/ 60 w 70"/>
              <a:gd name="T61" fmla="*/ 20 h 64"/>
              <a:gd name="T62" fmla="*/ 60 w 70"/>
              <a:gd name="T63" fmla="*/ 20 h 64"/>
              <a:gd name="T64" fmla="*/ 57 w 70"/>
              <a:gd name="T65" fmla="*/ 17 h 64"/>
              <a:gd name="T66" fmla="*/ 57 w 70"/>
              <a:gd name="T67" fmla="*/ 17 h 64"/>
              <a:gd name="T68" fmla="*/ 57 w 70"/>
              <a:gd name="T69" fmla="*/ 17 h 64"/>
              <a:gd name="T70" fmla="*/ 57 w 70"/>
              <a:gd name="T71" fmla="*/ 17 h 64"/>
              <a:gd name="T72" fmla="*/ 57 w 70"/>
              <a:gd name="T73" fmla="*/ 17 h 64"/>
              <a:gd name="T74" fmla="*/ 57 w 70"/>
              <a:gd name="T75" fmla="*/ 17 h 64"/>
              <a:gd name="T76" fmla="*/ 57 w 70"/>
              <a:gd name="T77" fmla="*/ 17 h 64"/>
              <a:gd name="T78" fmla="*/ 57 w 70"/>
              <a:gd name="T79" fmla="*/ 17 h 64"/>
              <a:gd name="T80" fmla="*/ 44 w 70"/>
              <a:gd name="T81" fmla="*/ 17 h 64"/>
              <a:gd name="T82" fmla="*/ 41 w 70"/>
              <a:gd name="T83" fmla="*/ 20 h 64"/>
              <a:gd name="T84" fmla="*/ 44 w 70"/>
              <a:gd name="T85" fmla="*/ 23 h 64"/>
              <a:gd name="T86" fmla="*/ 5 w 70"/>
              <a:gd name="T87" fmla="*/ 59 h 64"/>
              <a:gd name="T88" fmla="*/ 5 w 70"/>
              <a:gd name="T89" fmla="*/ 59 h 64"/>
              <a:gd name="T90" fmla="*/ 65 w 70"/>
              <a:gd name="T91" fmla="*/ 59 h 64"/>
              <a:gd name="T92" fmla="*/ 65 w 70"/>
              <a:gd name="T93" fmla="*/ 5 h 64"/>
              <a:gd name="T94" fmla="*/ 5 w 70"/>
              <a:gd name="T95" fmla="*/ 5 h 64"/>
              <a:gd name="T96" fmla="*/ 5 w 70"/>
              <a:gd name="T97" fmla="*/ 59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0" h="64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9" y="0"/>
                  <a:pt x="70" y="1"/>
                  <a:pt x="70" y="2"/>
                </a:cubicBezTo>
                <a:cubicBezTo>
                  <a:pt x="70" y="2"/>
                  <a:pt x="70" y="2"/>
                  <a:pt x="70" y="2"/>
                </a:cubicBezTo>
                <a:cubicBezTo>
                  <a:pt x="70" y="62"/>
                  <a:pt x="70" y="62"/>
                  <a:pt x="70" y="62"/>
                </a:cubicBezTo>
                <a:cubicBezTo>
                  <a:pt x="70" y="63"/>
                  <a:pt x="69" y="64"/>
                  <a:pt x="68" y="64"/>
                </a:cubicBezTo>
                <a:cubicBezTo>
                  <a:pt x="68" y="64"/>
                  <a:pt x="68" y="64"/>
                  <a:pt x="68" y="64"/>
                </a:cubicBezTo>
                <a:cubicBezTo>
                  <a:pt x="2" y="64"/>
                  <a:pt x="2" y="64"/>
                  <a:pt x="2" y="64"/>
                </a:cubicBezTo>
                <a:cubicBezTo>
                  <a:pt x="1" y="64"/>
                  <a:pt x="0" y="63"/>
                  <a:pt x="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lose/>
                <a:moveTo>
                  <a:pt x="44" y="23"/>
                </a:moveTo>
                <a:cubicBezTo>
                  <a:pt x="44" y="23"/>
                  <a:pt x="44" y="23"/>
                  <a:pt x="44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36" y="37"/>
                  <a:pt x="36" y="37"/>
                  <a:pt x="36" y="37"/>
                </a:cubicBezTo>
                <a:cubicBezTo>
                  <a:pt x="28" y="29"/>
                  <a:pt x="28" y="29"/>
                  <a:pt x="28" y="29"/>
                </a:cubicBezTo>
                <a:cubicBezTo>
                  <a:pt x="28" y="29"/>
                  <a:pt x="28" y="29"/>
                  <a:pt x="28" y="29"/>
                </a:cubicBezTo>
                <a:cubicBezTo>
                  <a:pt x="27" y="28"/>
                  <a:pt x="26" y="28"/>
                  <a:pt x="24" y="29"/>
                </a:cubicBezTo>
                <a:cubicBezTo>
                  <a:pt x="11" y="42"/>
                  <a:pt x="11" y="42"/>
                  <a:pt x="11" y="42"/>
                </a:cubicBezTo>
                <a:cubicBezTo>
                  <a:pt x="10" y="43"/>
                  <a:pt x="10" y="45"/>
                  <a:pt x="11" y="46"/>
                </a:cubicBezTo>
                <a:cubicBezTo>
                  <a:pt x="12" y="47"/>
                  <a:pt x="14" y="47"/>
                  <a:pt x="15" y="46"/>
                </a:cubicBezTo>
                <a:cubicBezTo>
                  <a:pt x="26" y="34"/>
                  <a:pt x="26" y="34"/>
                  <a:pt x="26" y="34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44"/>
                  <a:pt x="37" y="44"/>
                  <a:pt x="38" y="43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33"/>
                  <a:pt x="54" y="33"/>
                  <a:pt x="54" y="33"/>
                </a:cubicBezTo>
                <a:cubicBezTo>
                  <a:pt x="54" y="35"/>
                  <a:pt x="55" y="36"/>
                  <a:pt x="57" y="36"/>
                </a:cubicBezTo>
                <a:cubicBezTo>
                  <a:pt x="58" y="36"/>
                  <a:pt x="60" y="35"/>
                  <a:pt x="60" y="33"/>
                </a:cubicBezTo>
                <a:cubicBezTo>
                  <a:pt x="60" y="20"/>
                  <a:pt x="60" y="20"/>
                  <a:pt x="60" y="20"/>
                </a:cubicBezTo>
                <a:cubicBezTo>
                  <a:pt x="60" y="20"/>
                  <a:pt x="60" y="20"/>
                  <a:pt x="60" y="20"/>
                </a:cubicBezTo>
                <a:cubicBezTo>
                  <a:pt x="60" y="19"/>
                  <a:pt x="59" y="18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2" y="17"/>
                  <a:pt x="41" y="19"/>
                  <a:pt x="41" y="20"/>
                </a:cubicBezTo>
                <a:cubicBezTo>
                  <a:pt x="41" y="22"/>
                  <a:pt x="42" y="23"/>
                  <a:pt x="44" y="23"/>
                </a:cubicBezTo>
                <a:close/>
                <a:moveTo>
                  <a:pt x="5" y="59"/>
                </a:moveTo>
                <a:cubicBezTo>
                  <a:pt x="5" y="59"/>
                  <a:pt x="5" y="59"/>
                  <a:pt x="5" y="59"/>
                </a:cubicBezTo>
                <a:cubicBezTo>
                  <a:pt x="31" y="59"/>
                  <a:pt x="39" y="59"/>
                  <a:pt x="65" y="59"/>
                </a:cubicBezTo>
                <a:cubicBezTo>
                  <a:pt x="65" y="35"/>
                  <a:pt x="65" y="29"/>
                  <a:pt x="65" y="5"/>
                </a:cubicBezTo>
                <a:cubicBezTo>
                  <a:pt x="39" y="5"/>
                  <a:pt x="31" y="5"/>
                  <a:pt x="5" y="5"/>
                </a:cubicBezTo>
                <a:cubicBezTo>
                  <a:pt x="5" y="29"/>
                  <a:pt x="5" y="35"/>
                  <a:pt x="5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137"/>
          <p:cNvSpPr>
            <a:spLocks noEditPoints="1"/>
          </p:cNvSpPr>
          <p:nvPr/>
        </p:nvSpPr>
        <p:spPr bwMode="auto">
          <a:xfrm>
            <a:off x="2595563" y="4859177"/>
            <a:ext cx="325438" cy="293688"/>
          </a:xfrm>
          <a:custGeom>
            <a:avLst/>
            <a:gdLst>
              <a:gd name="T0" fmla="*/ 3 w 71"/>
              <a:gd name="T1" fmla="*/ 64 h 64"/>
              <a:gd name="T2" fmla="*/ 3 w 71"/>
              <a:gd name="T3" fmla="*/ 64 h 64"/>
              <a:gd name="T4" fmla="*/ 68 w 71"/>
              <a:gd name="T5" fmla="*/ 64 h 64"/>
              <a:gd name="T6" fmla="*/ 71 w 71"/>
              <a:gd name="T7" fmla="*/ 62 h 64"/>
              <a:gd name="T8" fmla="*/ 71 w 71"/>
              <a:gd name="T9" fmla="*/ 62 h 64"/>
              <a:gd name="T10" fmla="*/ 71 w 71"/>
              <a:gd name="T11" fmla="*/ 2 h 64"/>
              <a:gd name="T12" fmla="*/ 68 w 71"/>
              <a:gd name="T13" fmla="*/ 0 h 64"/>
              <a:gd name="T14" fmla="*/ 68 w 71"/>
              <a:gd name="T15" fmla="*/ 0 h 64"/>
              <a:gd name="T16" fmla="*/ 3 w 71"/>
              <a:gd name="T17" fmla="*/ 0 h 64"/>
              <a:gd name="T18" fmla="*/ 0 w 71"/>
              <a:gd name="T19" fmla="*/ 2 h 64"/>
              <a:gd name="T20" fmla="*/ 0 w 71"/>
              <a:gd name="T21" fmla="*/ 2 h 64"/>
              <a:gd name="T22" fmla="*/ 0 w 71"/>
              <a:gd name="T23" fmla="*/ 62 h 64"/>
              <a:gd name="T24" fmla="*/ 3 w 71"/>
              <a:gd name="T25" fmla="*/ 64 h 64"/>
              <a:gd name="T26" fmla="*/ 44 w 71"/>
              <a:gd name="T27" fmla="*/ 41 h 64"/>
              <a:gd name="T28" fmla="*/ 44 w 71"/>
              <a:gd name="T29" fmla="*/ 41 h 64"/>
              <a:gd name="T30" fmla="*/ 51 w 71"/>
              <a:gd name="T31" fmla="*/ 41 h 64"/>
              <a:gd name="T32" fmla="*/ 37 w 71"/>
              <a:gd name="T33" fmla="*/ 27 h 64"/>
              <a:gd name="T34" fmla="*/ 29 w 71"/>
              <a:gd name="T35" fmla="*/ 35 h 64"/>
              <a:gd name="T36" fmla="*/ 29 w 71"/>
              <a:gd name="T37" fmla="*/ 35 h 64"/>
              <a:gd name="T38" fmla="*/ 25 w 71"/>
              <a:gd name="T39" fmla="*/ 35 h 64"/>
              <a:gd name="T40" fmla="*/ 12 w 71"/>
              <a:gd name="T41" fmla="*/ 22 h 64"/>
              <a:gd name="T42" fmla="*/ 12 w 71"/>
              <a:gd name="T43" fmla="*/ 18 h 64"/>
              <a:gd name="T44" fmla="*/ 16 w 71"/>
              <a:gd name="T45" fmla="*/ 18 h 64"/>
              <a:gd name="T46" fmla="*/ 27 w 71"/>
              <a:gd name="T47" fmla="*/ 29 h 64"/>
              <a:gd name="T48" fmla="*/ 35 w 71"/>
              <a:gd name="T49" fmla="*/ 21 h 64"/>
              <a:gd name="T50" fmla="*/ 39 w 71"/>
              <a:gd name="T51" fmla="*/ 21 h 64"/>
              <a:gd name="T52" fmla="*/ 55 w 71"/>
              <a:gd name="T53" fmla="*/ 37 h 64"/>
              <a:gd name="T54" fmla="*/ 55 w 71"/>
              <a:gd name="T55" fmla="*/ 30 h 64"/>
              <a:gd name="T56" fmla="*/ 58 w 71"/>
              <a:gd name="T57" fmla="*/ 28 h 64"/>
              <a:gd name="T58" fmla="*/ 60 w 71"/>
              <a:gd name="T59" fmla="*/ 30 h 64"/>
              <a:gd name="T60" fmla="*/ 60 w 71"/>
              <a:gd name="T61" fmla="*/ 44 h 64"/>
              <a:gd name="T62" fmla="*/ 60 w 71"/>
              <a:gd name="T63" fmla="*/ 44 h 64"/>
              <a:gd name="T64" fmla="*/ 58 w 71"/>
              <a:gd name="T65" fmla="*/ 46 h 64"/>
              <a:gd name="T66" fmla="*/ 58 w 71"/>
              <a:gd name="T67" fmla="*/ 46 h 64"/>
              <a:gd name="T68" fmla="*/ 58 w 71"/>
              <a:gd name="T69" fmla="*/ 46 h 64"/>
              <a:gd name="T70" fmla="*/ 58 w 71"/>
              <a:gd name="T71" fmla="*/ 46 h 64"/>
              <a:gd name="T72" fmla="*/ 58 w 71"/>
              <a:gd name="T73" fmla="*/ 46 h 64"/>
              <a:gd name="T74" fmla="*/ 58 w 71"/>
              <a:gd name="T75" fmla="*/ 46 h 64"/>
              <a:gd name="T76" fmla="*/ 58 w 71"/>
              <a:gd name="T77" fmla="*/ 46 h 64"/>
              <a:gd name="T78" fmla="*/ 58 w 71"/>
              <a:gd name="T79" fmla="*/ 46 h 64"/>
              <a:gd name="T80" fmla="*/ 44 w 71"/>
              <a:gd name="T81" fmla="*/ 46 h 64"/>
              <a:gd name="T82" fmla="*/ 42 w 71"/>
              <a:gd name="T83" fmla="*/ 44 h 64"/>
              <a:gd name="T84" fmla="*/ 44 w 71"/>
              <a:gd name="T85" fmla="*/ 41 h 64"/>
              <a:gd name="T86" fmla="*/ 6 w 71"/>
              <a:gd name="T87" fmla="*/ 5 h 64"/>
              <a:gd name="T88" fmla="*/ 6 w 71"/>
              <a:gd name="T89" fmla="*/ 5 h 64"/>
              <a:gd name="T90" fmla="*/ 66 w 71"/>
              <a:gd name="T91" fmla="*/ 5 h 64"/>
              <a:gd name="T92" fmla="*/ 66 w 71"/>
              <a:gd name="T93" fmla="*/ 59 h 64"/>
              <a:gd name="T94" fmla="*/ 6 w 71"/>
              <a:gd name="T95" fmla="*/ 59 h 64"/>
              <a:gd name="T96" fmla="*/ 6 w 71"/>
              <a:gd name="T97" fmla="*/ 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1" h="64">
                <a:moveTo>
                  <a:pt x="3" y="64"/>
                </a:moveTo>
                <a:cubicBezTo>
                  <a:pt x="3" y="64"/>
                  <a:pt x="3" y="64"/>
                  <a:pt x="3" y="64"/>
                </a:cubicBezTo>
                <a:cubicBezTo>
                  <a:pt x="68" y="64"/>
                  <a:pt x="68" y="64"/>
                  <a:pt x="68" y="64"/>
                </a:cubicBezTo>
                <a:cubicBezTo>
                  <a:pt x="70" y="64"/>
                  <a:pt x="71" y="63"/>
                  <a:pt x="71" y="62"/>
                </a:cubicBezTo>
                <a:cubicBezTo>
                  <a:pt x="71" y="62"/>
                  <a:pt x="71" y="62"/>
                  <a:pt x="71" y="62"/>
                </a:cubicBezTo>
                <a:cubicBezTo>
                  <a:pt x="71" y="2"/>
                  <a:pt x="71" y="2"/>
                  <a:pt x="71" y="2"/>
                </a:cubicBezTo>
                <a:cubicBezTo>
                  <a:pt x="71" y="1"/>
                  <a:pt x="70" y="0"/>
                  <a:pt x="68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3"/>
                  <a:pt x="2" y="64"/>
                  <a:pt x="3" y="64"/>
                </a:cubicBezTo>
                <a:close/>
                <a:moveTo>
                  <a:pt x="44" y="41"/>
                </a:moveTo>
                <a:cubicBezTo>
                  <a:pt x="44" y="41"/>
                  <a:pt x="44" y="41"/>
                  <a:pt x="44" y="41"/>
                </a:cubicBezTo>
                <a:cubicBezTo>
                  <a:pt x="51" y="41"/>
                  <a:pt x="51" y="41"/>
                  <a:pt x="51" y="41"/>
                </a:cubicBezTo>
                <a:cubicBezTo>
                  <a:pt x="37" y="27"/>
                  <a:pt x="37" y="27"/>
                  <a:pt x="37" y="27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8" y="36"/>
                  <a:pt x="26" y="36"/>
                  <a:pt x="25" y="35"/>
                </a:cubicBezTo>
                <a:cubicBezTo>
                  <a:pt x="12" y="22"/>
                  <a:pt x="12" y="22"/>
                  <a:pt x="12" y="22"/>
                </a:cubicBezTo>
                <a:cubicBezTo>
                  <a:pt x="11" y="21"/>
                  <a:pt x="11" y="19"/>
                  <a:pt x="12" y="18"/>
                </a:cubicBezTo>
                <a:cubicBezTo>
                  <a:pt x="13" y="17"/>
                  <a:pt x="15" y="17"/>
                  <a:pt x="16" y="18"/>
                </a:cubicBezTo>
                <a:cubicBezTo>
                  <a:pt x="27" y="29"/>
                  <a:pt x="27" y="29"/>
                  <a:pt x="27" y="29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20"/>
                  <a:pt x="38" y="20"/>
                  <a:pt x="39" y="21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0"/>
                  <a:pt x="55" y="30"/>
                  <a:pt x="55" y="30"/>
                </a:cubicBezTo>
                <a:cubicBezTo>
                  <a:pt x="55" y="29"/>
                  <a:pt x="56" y="28"/>
                  <a:pt x="58" y="28"/>
                </a:cubicBezTo>
                <a:cubicBezTo>
                  <a:pt x="59" y="28"/>
                  <a:pt x="60" y="29"/>
                  <a:pt x="60" y="30"/>
                </a:cubicBezTo>
                <a:cubicBezTo>
                  <a:pt x="60" y="44"/>
                  <a:pt x="60" y="44"/>
                  <a:pt x="60" y="44"/>
                </a:cubicBezTo>
                <a:cubicBezTo>
                  <a:pt x="60" y="44"/>
                  <a:pt x="60" y="44"/>
                  <a:pt x="60" y="44"/>
                </a:cubicBezTo>
                <a:cubicBezTo>
                  <a:pt x="60" y="45"/>
                  <a:pt x="59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44" y="46"/>
                  <a:pt x="44" y="46"/>
                  <a:pt x="44" y="46"/>
                </a:cubicBezTo>
                <a:cubicBezTo>
                  <a:pt x="43" y="46"/>
                  <a:pt x="42" y="45"/>
                  <a:pt x="42" y="44"/>
                </a:cubicBezTo>
                <a:cubicBezTo>
                  <a:pt x="42" y="42"/>
                  <a:pt x="43" y="41"/>
                  <a:pt x="44" y="41"/>
                </a:cubicBezTo>
                <a:close/>
                <a:moveTo>
                  <a:pt x="6" y="5"/>
                </a:moveTo>
                <a:cubicBezTo>
                  <a:pt x="6" y="5"/>
                  <a:pt x="6" y="5"/>
                  <a:pt x="6" y="5"/>
                </a:cubicBezTo>
                <a:cubicBezTo>
                  <a:pt x="32" y="5"/>
                  <a:pt x="40" y="5"/>
                  <a:pt x="66" y="5"/>
                </a:cubicBezTo>
                <a:cubicBezTo>
                  <a:pt x="66" y="29"/>
                  <a:pt x="66" y="35"/>
                  <a:pt x="66" y="59"/>
                </a:cubicBezTo>
                <a:cubicBezTo>
                  <a:pt x="40" y="59"/>
                  <a:pt x="32" y="59"/>
                  <a:pt x="6" y="59"/>
                </a:cubicBezTo>
                <a:cubicBezTo>
                  <a:pt x="6" y="35"/>
                  <a:pt x="6" y="29"/>
                  <a:pt x="6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138"/>
          <p:cNvSpPr>
            <a:spLocks noEditPoints="1"/>
          </p:cNvSpPr>
          <p:nvPr/>
        </p:nvSpPr>
        <p:spPr bwMode="auto">
          <a:xfrm>
            <a:off x="3781425" y="2196235"/>
            <a:ext cx="320675" cy="307975"/>
          </a:xfrm>
          <a:custGeom>
            <a:avLst/>
            <a:gdLst>
              <a:gd name="T0" fmla="*/ 61 w 70"/>
              <a:gd name="T1" fmla="*/ 9 h 67"/>
              <a:gd name="T2" fmla="*/ 39 w 70"/>
              <a:gd name="T3" fmla="*/ 0 h 67"/>
              <a:gd name="T4" fmla="*/ 38 w 70"/>
              <a:gd name="T5" fmla="*/ 2 h 67"/>
              <a:gd name="T6" fmla="*/ 38 w 70"/>
              <a:gd name="T7" fmla="*/ 31 h 67"/>
              <a:gd name="T8" fmla="*/ 39 w 70"/>
              <a:gd name="T9" fmla="*/ 32 h 67"/>
              <a:gd name="T10" fmla="*/ 64 w 70"/>
              <a:gd name="T11" fmla="*/ 47 h 67"/>
              <a:gd name="T12" fmla="*/ 66 w 70"/>
              <a:gd name="T13" fmla="*/ 46 h 67"/>
              <a:gd name="T14" fmla="*/ 69 w 70"/>
              <a:gd name="T15" fmla="*/ 39 h 67"/>
              <a:gd name="T16" fmla="*/ 70 w 70"/>
              <a:gd name="T17" fmla="*/ 31 h 67"/>
              <a:gd name="T18" fmla="*/ 61 w 70"/>
              <a:gd name="T19" fmla="*/ 9 h 67"/>
              <a:gd name="T20" fmla="*/ 66 w 70"/>
              <a:gd name="T21" fmla="*/ 38 h 67"/>
              <a:gd name="T22" fmla="*/ 66 w 70"/>
              <a:gd name="T23" fmla="*/ 38 h 67"/>
              <a:gd name="T24" fmla="*/ 64 w 70"/>
              <a:gd name="T25" fmla="*/ 43 h 67"/>
              <a:gd name="T26" fmla="*/ 41 w 70"/>
              <a:gd name="T27" fmla="*/ 30 h 67"/>
              <a:gd name="T28" fmla="*/ 41 w 70"/>
              <a:gd name="T29" fmla="*/ 3 h 67"/>
              <a:gd name="T30" fmla="*/ 59 w 70"/>
              <a:gd name="T31" fmla="*/ 11 h 67"/>
              <a:gd name="T32" fmla="*/ 67 w 70"/>
              <a:gd name="T33" fmla="*/ 31 h 67"/>
              <a:gd name="T34" fmla="*/ 66 w 70"/>
              <a:gd name="T35" fmla="*/ 38 h 67"/>
              <a:gd name="T36" fmla="*/ 35 w 70"/>
              <a:gd name="T37" fmla="*/ 33 h 67"/>
              <a:gd name="T38" fmla="*/ 35 w 70"/>
              <a:gd name="T39" fmla="*/ 33 h 67"/>
              <a:gd name="T40" fmla="*/ 35 w 70"/>
              <a:gd name="T41" fmla="*/ 6 h 67"/>
              <a:gd name="T42" fmla="*/ 32 w 70"/>
              <a:gd name="T43" fmla="*/ 3 h 67"/>
              <a:gd name="T44" fmla="*/ 10 w 70"/>
              <a:gd name="T45" fmla="*/ 12 h 67"/>
              <a:gd name="T46" fmla="*/ 10 w 70"/>
              <a:gd name="T47" fmla="*/ 12 h 67"/>
              <a:gd name="T48" fmla="*/ 10 w 70"/>
              <a:gd name="T49" fmla="*/ 13 h 67"/>
              <a:gd name="T50" fmla="*/ 0 w 70"/>
              <a:gd name="T51" fmla="*/ 35 h 67"/>
              <a:gd name="T52" fmla="*/ 10 w 70"/>
              <a:gd name="T53" fmla="*/ 57 h 67"/>
              <a:gd name="T54" fmla="*/ 10 w 70"/>
              <a:gd name="T55" fmla="*/ 57 h 67"/>
              <a:gd name="T56" fmla="*/ 32 w 70"/>
              <a:gd name="T57" fmla="*/ 67 h 67"/>
              <a:gd name="T58" fmla="*/ 48 w 70"/>
              <a:gd name="T59" fmla="*/ 63 h 67"/>
              <a:gd name="T60" fmla="*/ 48 w 70"/>
              <a:gd name="T61" fmla="*/ 63 h 67"/>
              <a:gd name="T62" fmla="*/ 60 w 70"/>
              <a:gd name="T63" fmla="*/ 51 h 67"/>
              <a:gd name="T64" fmla="*/ 60 w 70"/>
              <a:gd name="T65" fmla="*/ 51 h 67"/>
              <a:gd name="T66" fmla="*/ 59 w 70"/>
              <a:gd name="T67" fmla="*/ 47 h 67"/>
              <a:gd name="T68" fmla="*/ 35 w 70"/>
              <a:gd name="T69" fmla="*/ 33 h 67"/>
              <a:gd name="T70" fmla="*/ 45 w 70"/>
              <a:gd name="T71" fmla="*/ 58 h 67"/>
              <a:gd name="T72" fmla="*/ 45 w 70"/>
              <a:gd name="T73" fmla="*/ 58 h 67"/>
              <a:gd name="T74" fmla="*/ 45 w 70"/>
              <a:gd name="T75" fmla="*/ 58 h 67"/>
              <a:gd name="T76" fmla="*/ 32 w 70"/>
              <a:gd name="T77" fmla="*/ 61 h 67"/>
              <a:gd name="T78" fmla="*/ 13 w 70"/>
              <a:gd name="T79" fmla="*/ 54 h 67"/>
              <a:gd name="T80" fmla="*/ 13 w 70"/>
              <a:gd name="T81" fmla="*/ 54 h 67"/>
              <a:gd name="T82" fmla="*/ 6 w 70"/>
              <a:gd name="T83" fmla="*/ 35 h 67"/>
              <a:gd name="T84" fmla="*/ 13 w 70"/>
              <a:gd name="T85" fmla="*/ 16 h 67"/>
              <a:gd name="T86" fmla="*/ 29 w 70"/>
              <a:gd name="T87" fmla="*/ 9 h 67"/>
              <a:gd name="T88" fmla="*/ 29 w 70"/>
              <a:gd name="T89" fmla="*/ 35 h 67"/>
              <a:gd name="T90" fmla="*/ 31 w 70"/>
              <a:gd name="T91" fmla="*/ 37 h 67"/>
              <a:gd name="T92" fmla="*/ 53 w 70"/>
              <a:gd name="T93" fmla="*/ 50 h 67"/>
              <a:gd name="T94" fmla="*/ 45 w 70"/>
              <a:gd name="T95" fmla="*/ 58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0" h="67">
                <a:moveTo>
                  <a:pt x="61" y="9"/>
                </a:moveTo>
                <a:cubicBezTo>
                  <a:pt x="55" y="4"/>
                  <a:pt x="48" y="0"/>
                  <a:pt x="39" y="0"/>
                </a:cubicBezTo>
                <a:cubicBezTo>
                  <a:pt x="38" y="0"/>
                  <a:pt x="38" y="1"/>
                  <a:pt x="38" y="2"/>
                </a:cubicBezTo>
                <a:cubicBezTo>
                  <a:pt x="38" y="31"/>
                  <a:pt x="38" y="31"/>
                  <a:pt x="38" y="31"/>
                </a:cubicBezTo>
                <a:cubicBezTo>
                  <a:pt x="38" y="32"/>
                  <a:pt x="38" y="32"/>
                  <a:pt x="39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5" y="47"/>
                  <a:pt x="66" y="46"/>
                </a:cubicBezTo>
                <a:cubicBezTo>
                  <a:pt x="67" y="44"/>
                  <a:pt x="68" y="41"/>
                  <a:pt x="69" y="39"/>
                </a:cubicBezTo>
                <a:cubicBezTo>
                  <a:pt x="70" y="36"/>
                  <a:pt x="70" y="34"/>
                  <a:pt x="70" y="31"/>
                </a:cubicBezTo>
                <a:cubicBezTo>
                  <a:pt x="70" y="22"/>
                  <a:pt x="67" y="15"/>
                  <a:pt x="61" y="9"/>
                </a:cubicBezTo>
                <a:close/>
                <a:moveTo>
                  <a:pt x="66" y="38"/>
                </a:moveTo>
                <a:cubicBezTo>
                  <a:pt x="66" y="38"/>
                  <a:pt x="66" y="38"/>
                  <a:pt x="66" y="38"/>
                </a:cubicBezTo>
                <a:cubicBezTo>
                  <a:pt x="65" y="40"/>
                  <a:pt x="65" y="41"/>
                  <a:pt x="64" y="43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"/>
                  <a:pt x="41" y="3"/>
                  <a:pt x="41" y="3"/>
                </a:cubicBezTo>
                <a:cubicBezTo>
                  <a:pt x="48" y="4"/>
                  <a:pt x="54" y="7"/>
                  <a:pt x="59" y="11"/>
                </a:cubicBezTo>
                <a:cubicBezTo>
                  <a:pt x="64" y="16"/>
                  <a:pt x="67" y="23"/>
                  <a:pt x="67" y="31"/>
                </a:cubicBezTo>
                <a:cubicBezTo>
                  <a:pt x="67" y="33"/>
                  <a:pt x="66" y="36"/>
                  <a:pt x="66" y="38"/>
                </a:cubicBezTo>
                <a:close/>
                <a:moveTo>
                  <a:pt x="35" y="33"/>
                </a:moveTo>
                <a:cubicBezTo>
                  <a:pt x="35" y="33"/>
                  <a:pt x="35" y="33"/>
                  <a:pt x="35" y="33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4"/>
                  <a:pt x="34" y="3"/>
                  <a:pt x="32" y="3"/>
                </a:cubicBezTo>
                <a:cubicBezTo>
                  <a:pt x="23" y="3"/>
                  <a:pt x="15" y="7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3"/>
                  <a:pt x="10" y="13"/>
                  <a:pt x="10" y="13"/>
                </a:cubicBezTo>
                <a:cubicBezTo>
                  <a:pt x="4" y="18"/>
                  <a:pt x="0" y="26"/>
                  <a:pt x="0" y="35"/>
                </a:cubicBezTo>
                <a:cubicBezTo>
                  <a:pt x="0" y="44"/>
                  <a:pt x="4" y="52"/>
                  <a:pt x="10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15" y="63"/>
                  <a:pt x="23" y="67"/>
                  <a:pt x="32" y="67"/>
                </a:cubicBezTo>
                <a:cubicBezTo>
                  <a:pt x="38" y="67"/>
                  <a:pt x="43" y="65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53" y="60"/>
                  <a:pt x="57" y="56"/>
                  <a:pt x="60" y="51"/>
                </a:cubicBezTo>
                <a:cubicBezTo>
                  <a:pt x="60" y="51"/>
                  <a:pt x="60" y="51"/>
                  <a:pt x="60" y="51"/>
                </a:cubicBezTo>
                <a:cubicBezTo>
                  <a:pt x="60" y="50"/>
                  <a:pt x="60" y="48"/>
                  <a:pt x="59" y="47"/>
                </a:cubicBezTo>
                <a:cubicBezTo>
                  <a:pt x="35" y="33"/>
                  <a:pt x="35" y="33"/>
                  <a:pt x="35" y="33"/>
                </a:cubicBezTo>
                <a:close/>
                <a:moveTo>
                  <a:pt x="45" y="58"/>
                </a:moveTo>
                <a:cubicBezTo>
                  <a:pt x="45" y="58"/>
                  <a:pt x="45" y="58"/>
                  <a:pt x="45" y="58"/>
                </a:cubicBezTo>
                <a:cubicBezTo>
                  <a:pt x="45" y="58"/>
                  <a:pt x="45" y="58"/>
                  <a:pt x="45" y="58"/>
                </a:cubicBezTo>
                <a:cubicBezTo>
                  <a:pt x="41" y="60"/>
                  <a:pt x="37" y="61"/>
                  <a:pt x="32" y="61"/>
                </a:cubicBezTo>
                <a:cubicBezTo>
                  <a:pt x="25" y="61"/>
                  <a:pt x="18" y="58"/>
                  <a:pt x="13" y="54"/>
                </a:cubicBezTo>
                <a:cubicBezTo>
                  <a:pt x="13" y="54"/>
                  <a:pt x="13" y="54"/>
                  <a:pt x="13" y="54"/>
                </a:cubicBezTo>
                <a:cubicBezTo>
                  <a:pt x="9" y="49"/>
                  <a:pt x="6" y="42"/>
                  <a:pt x="6" y="35"/>
                </a:cubicBezTo>
                <a:cubicBezTo>
                  <a:pt x="6" y="28"/>
                  <a:pt x="9" y="21"/>
                  <a:pt x="13" y="16"/>
                </a:cubicBezTo>
                <a:cubicBezTo>
                  <a:pt x="18" y="12"/>
                  <a:pt x="23" y="9"/>
                  <a:pt x="29" y="9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6"/>
                  <a:pt x="30" y="37"/>
                  <a:pt x="31" y="37"/>
                </a:cubicBezTo>
                <a:cubicBezTo>
                  <a:pt x="53" y="50"/>
                  <a:pt x="53" y="50"/>
                  <a:pt x="53" y="50"/>
                </a:cubicBezTo>
                <a:cubicBezTo>
                  <a:pt x="51" y="53"/>
                  <a:pt x="48" y="56"/>
                  <a:pt x="45" y="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Freeform 139"/>
          <p:cNvSpPr>
            <a:spLocks noEditPoints="1"/>
          </p:cNvSpPr>
          <p:nvPr/>
        </p:nvSpPr>
        <p:spPr bwMode="auto">
          <a:xfrm>
            <a:off x="5466556" y="4001329"/>
            <a:ext cx="312738" cy="315913"/>
          </a:xfrm>
          <a:custGeom>
            <a:avLst/>
            <a:gdLst>
              <a:gd name="T0" fmla="*/ 7 w 68"/>
              <a:gd name="T1" fmla="*/ 55 h 69"/>
              <a:gd name="T2" fmla="*/ 22 w 68"/>
              <a:gd name="T3" fmla="*/ 32 h 69"/>
              <a:gd name="T4" fmla="*/ 26 w 68"/>
              <a:gd name="T5" fmla="*/ 31 h 69"/>
              <a:gd name="T6" fmla="*/ 27 w 68"/>
              <a:gd name="T7" fmla="*/ 32 h 69"/>
              <a:gd name="T8" fmla="*/ 30 w 68"/>
              <a:gd name="T9" fmla="*/ 36 h 69"/>
              <a:gd name="T10" fmla="*/ 40 w 68"/>
              <a:gd name="T11" fmla="*/ 21 h 69"/>
              <a:gd name="T12" fmla="*/ 44 w 68"/>
              <a:gd name="T13" fmla="*/ 20 h 69"/>
              <a:gd name="T14" fmla="*/ 45 w 68"/>
              <a:gd name="T15" fmla="*/ 21 h 69"/>
              <a:gd name="T16" fmla="*/ 48 w 68"/>
              <a:gd name="T17" fmla="*/ 25 h 69"/>
              <a:gd name="T18" fmla="*/ 60 w 68"/>
              <a:gd name="T19" fmla="*/ 7 h 69"/>
              <a:gd name="T20" fmla="*/ 64 w 68"/>
              <a:gd name="T21" fmla="*/ 7 h 69"/>
              <a:gd name="T22" fmla="*/ 65 w 68"/>
              <a:gd name="T23" fmla="*/ 9 h 69"/>
              <a:gd name="T24" fmla="*/ 65 w 68"/>
              <a:gd name="T25" fmla="*/ 57 h 69"/>
              <a:gd name="T26" fmla="*/ 63 w 68"/>
              <a:gd name="T27" fmla="*/ 59 h 69"/>
              <a:gd name="T28" fmla="*/ 62 w 68"/>
              <a:gd name="T29" fmla="*/ 59 h 69"/>
              <a:gd name="T30" fmla="*/ 9 w 68"/>
              <a:gd name="T31" fmla="*/ 59 h 69"/>
              <a:gd name="T32" fmla="*/ 6 w 68"/>
              <a:gd name="T33" fmla="*/ 57 h 69"/>
              <a:gd name="T34" fmla="*/ 7 w 68"/>
              <a:gd name="T35" fmla="*/ 55 h 69"/>
              <a:gd name="T36" fmla="*/ 1 w 68"/>
              <a:gd name="T37" fmla="*/ 69 h 69"/>
              <a:gd name="T38" fmla="*/ 1 w 68"/>
              <a:gd name="T39" fmla="*/ 69 h 69"/>
              <a:gd name="T40" fmla="*/ 66 w 68"/>
              <a:gd name="T41" fmla="*/ 69 h 69"/>
              <a:gd name="T42" fmla="*/ 68 w 68"/>
              <a:gd name="T43" fmla="*/ 67 h 69"/>
              <a:gd name="T44" fmla="*/ 66 w 68"/>
              <a:gd name="T45" fmla="*/ 66 h 69"/>
              <a:gd name="T46" fmla="*/ 3 w 68"/>
              <a:gd name="T47" fmla="*/ 66 h 69"/>
              <a:gd name="T48" fmla="*/ 3 w 68"/>
              <a:gd name="T49" fmla="*/ 2 h 69"/>
              <a:gd name="T50" fmla="*/ 1 w 68"/>
              <a:gd name="T51" fmla="*/ 0 h 69"/>
              <a:gd name="T52" fmla="*/ 0 w 68"/>
              <a:gd name="T53" fmla="*/ 2 h 69"/>
              <a:gd name="T54" fmla="*/ 0 w 68"/>
              <a:gd name="T55" fmla="*/ 67 h 69"/>
              <a:gd name="T56" fmla="*/ 0 w 68"/>
              <a:gd name="T57" fmla="*/ 67 h 69"/>
              <a:gd name="T58" fmla="*/ 1 w 68"/>
              <a:gd name="T59" fmla="*/ 69 h 69"/>
              <a:gd name="T60" fmla="*/ 1 w 68"/>
              <a:gd name="T61" fmla="*/ 69 h 69"/>
              <a:gd name="T62" fmla="*/ 25 w 68"/>
              <a:gd name="T63" fmla="*/ 38 h 69"/>
              <a:gd name="T64" fmla="*/ 25 w 68"/>
              <a:gd name="T65" fmla="*/ 38 h 69"/>
              <a:gd name="T66" fmla="*/ 14 w 68"/>
              <a:gd name="T67" fmla="*/ 54 h 69"/>
              <a:gd name="T68" fmla="*/ 60 w 68"/>
              <a:gd name="T69" fmla="*/ 54 h 69"/>
              <a:gd name="T70" fmla="*/ 60 w 68"/>
              <a:gd name="T71" fmla="*/ 18 h 69"/>
              <a:gd name="T72" fmla="*/ 50 w 68"/>
              <a:gd name="T73" fmla="*/ 32 h 69"/>
              <a:gd name="T74" fmla="*/ 50 w 68"/>
              <a:gd name="T75" fmla="*/ 32 h 69"/>
              <a:gd name="T76" fmla="*/ 46 w 68"/>
              <a:gd name="T77" fmla="*/ 32 h 69"/>
              <a:gd name="T78" fmla="*/ 43 w 68"/>
              <a:gd name="T79" fmla="*/ 27 h 69"/>
              <a:gd name="T80" fmla="*/ 32 w 68"/>
              <a:gd name="T81" fmla="*/ 42 h 69"/>
              <a:gd name="T82" fmla="*/ 31 w 68"/>
              <a:gd name="T83" fmla="*/ 43 h 69"/>
              <a:gd name="T84" fmla="*/ 28 w 68"/>
              <a:gd name="T85" fmla="*/ 42 h 69"/>
              <a:gd name="T86" fmla="*/ 25 w 68"/>
              <a:gd name="T87" fmla="*/ 3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8" h="69">
                <a:moveTo>
                  <a:pt x="7" y="55"/>
                </a:moveTo>
                <a:cubicBezTo>
                  <a:pt x="22" y="32"/>
                  <a:pt x="22" y="32"/>
                  <a:pt x="22" y="32"/>
                </a:cubicBezTo>
                <a:cubicBezTo>
                  <a:pt x="23" y="31"/>
                  <a:pt x="25" y="30"/>
                  <a:pt x="26" y="31"/>
                </a:cubicBezTo>
                <a:cubicBezTo>
                  <a:pt x="27" y="31"/>
                  <a:pt x="27" y="32"/>
                  <a:pt x="27" y="32"/>
                </a:cubicBezTo>
                <a:cubicBezTo>
                  <a:pt x="30" y="36"/>
                  <a:pt x="30" y="36"/>
                  <a:pt x="30" y="36"/>
                </a:cubicBezTo>
                <a:cubicBezTo>
                  <a:pt x="40" y="21"/>
                  <a:pt x="40" y="21"/>
                  <a:pt x="40" y="21"/>
                </a:cubicBezTo>
                <a:cubicBezTo>
                  <a:pt x="41" y="19"/>
                  <a:pt x="43" y="19"/>
                  <a:pt x="44" y="20"/>
                </a:cubicBezTo>
                <a:cubicBezTo>
                  <a:pt x="44" y="20"/>
                  <a:pt x="45" y="20"/>
                  <a:pt x="45" y="21"/>
                </a:cubicBezTo>
                <a:cubicBezTo>
                  <a:pt x="48" y="25"/>
                  <a:pt x="48" y="25"/>
                  <a:pt x="48" y="25"/>
                </a:cubicBezTo>
                <a:cubicBezTo>
                  <a:pt x="60" y="7"/>
                  <a:pt x="60" y="7"/>
                  <a:pt x="60" y="7"/>
                </a:cubicBezTo>
                <a:cubicBezTo>
                  <a:pt x="61" y="6"/>
                  <a:pt x="63" y="6"/>
                  <a:pt x="64" y="7"/>
                </a:cubicBezTo>
                <a:cubicBezTo>
                  <a:pt x="65" y="7"/>
                  <a:pt x="65" y="8"/>
                  <a:pt x="65" y="9"/>
                </a:cubicBezTo>
                <a:cubicBezTo>
                  <a:pt x="65" y="57"/>
                  <a:pt x="65" y="57"/>
                  <a:pt x="65" y="57"/>
                </a:cubicBezTo>
                <a:cubicBezTo>
                  <a:pt x="65" y="58"/>
                  <a:pt x="64" y="59"/>
                  <a:pt x="63" y="59"/>
                </a:cubicBezTo>
                <a:cubicBezTo>
                  <a:pt x="62" y="59"/>
                  <a:pt x="62" y="59"/>
                  <a:pt x="6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7" y="59"/>
                  <a:pt x="6" y="58"/>
                  <a:pt x="6" y="57"/>
                </a:cubicBezTo>
                <a:cubicBezTo>
                  <a:pt x="6" y="56"/>
                  <a:pt x="6" y="55"/>
                  <a:pt x="7" y="55"/>
                </a:cubicBezTo>
                <a:close/>
                <a:moveTo>
                  <a:pt x="1" y="69"/>
                </a:moveTo>
                <a:cubicBezTo>
                  <a:pt x="1" y="69"/>
                  <a:pt x="1" y="69"/>
                  <a:pt x="1" y="69"/>
                </a:cubicBezTo>
                <a:cubicBezTo>
                  <a:pt x="66" y="69"/>
                  <a:pt x="66" y="69"/>
                  <a:pt x="66" y="69"/>
                </a:cubicBezTo>
                <a:cubicBezTo>
                  <a:pt x="67" y="69"/>
                  <a:pt x="68" y="68"/>
                  <a:pt x="68" y="67"/>
                </a:cubicBezTo>
                <a:cubicBezTo>
                  <a:pt x="68" y="66"/>
                  <a:pt x="67" y="66"/>
                  <a:pt x="66" y="66"/>
                </a:cubicBezTo>
                <a:cubicBezTo>
                  <a:pt x="3" y="66"/>
                  <a:pt x="3" y="66"/>
                  <a:pt x="3" y="6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0" y="69"/>
                  <a:pt x="1" y="69"/>
                </a:cubicBezTo>
                <a:cubicBezTo>
                  <a:pt x="1" y="69"/>
                  <a:pt x="1" y="69"/>
                  <a:pt x="1" y="69"/>
                </a:cubicBezTo>
                <a:close/>
                <a:moveTo>
                  <a:pt x="25" y="38"/>
                </a:moveTo>
                <a:cubicBezTo>
                  <a:pt x="25" y="38"/>
                  <a:pt x="25" y="38"/>
                  <a:pt x="25" y="38"/>
                </a:cubicBezTo>
                <a:cubicBezTo>
                  <a:pt x="14" y="54"/>
                  <a:pt x="14" y="54"/>
                  <a:pt x="14" y="54"/>
                </a:cubicBezTo>
                <a:cubicBezTo>
                  <a:pt x="60" y="54"/>
                  <a:pt x="60" y="54"/>
                  <a:pt x="60" y="54"/>
                </a:cubicBezTo>
                <a:cubicBezTo>
                  <a:pt x="60" y="18"/>
                  <a:pt x="60" y="18"/>
                  <a:pt x="60" y="18"/>
                </a:cubicBezTo>
                <a:cubicBezTo>
                  <a:pt x="50" y="32"/>
                  <a:pt x="50" y="32"/>
                  <a:pt x="50" y="32"/>
                </a:cubicBezTo>
                <a:cubicBezTo>
                  <a:pt x="50" y="32"/>
                  <a:pt x="50" y="32"/>
                  <a:pt x="50" y="32"/>
                </a:cubicBezTo>
                <a:cubicBezTo>
                  <a:pt x="48" y="33"/>
                  <a:pt x="47" y="33"/>
                  <a:pt x="46" y="32"/>
                </a:cubicBezTo>
                <a:cubicBezTo>
                  <a:pt x="43" y="27"/>
                  <a:pt x="43" y="27"/>
                  <a:pt x="43" y="27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3"/>
                  <a:pt x="32" y="43"/>
                  <a:pt x="31" y="43"/>
                </a:cubicBezTo>
                <a:cubicBezTo>
                  <a:pt x="30" y="44"/>
                  <a:pt x="28" y="44"/>
                  <a:pt x="28" y="42"/>
                </a:cubicBezTo>
                <a:cubicBezTo>
                  <a:pt x="25" y="38"/>
                  <a:pt x="25" y="38"/>
                  <a:pt x="25" y="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Freeform 140"/>
          <p:cNvSpPr>
            <a:spLocks noEditPoints="1"/>
          </p:cNvSpPr>
          <p:nvPr/>
        </p:nvSpPr>
        <p:spPr bwMode="auto">
          <a:xfrm>
            <a:off x="6053931" y="4001329"/>
            <a:ext cx="315913" cy="315913"/>
          </a:xfrm>
          <a:custGeom>
            <a:avLst/>
            <a:gdLst>
              <a:gd name="T0" fmla="*/ 3 w 69"/>
              <a:gd name="T1" fmla="*/ 66 h 69"/>
              <a:gd name="T2" fmla="*/ 2 w 69"/>
              <a:gd name="T3" fmla="*/ 0 h 69"/>
              <a:gd name="T4" fmla="*/ 0 w 69"/>
              <a:gd name="T5" fmla="*/ 67 h 69"/>
              <a:gd name="T6" fmla="*/ 2 w 69"/>
              <a:gd name="T7" fmla="*/ 69 h 69"/>
              <a:gd name="T8" fmla="*/ 67 w 69"/>
              <a:gd name="T9" fmla="*/ 69 h 69"/>
              <a:gd name="T10" fmla="*/ 67 w 69"/>
              <a:gd name="T11" fmla="*/ 66 h 69"/>
              <a:gd name="T12" fmla="*/ 10 w 69"/>
              <a:gd name="T13" fmla="*/ 14 h 69"/>
              <a:gd name="T14" fmla="*/ 61 w 69"/>
              <a:gd name="T15" fmla="*/ 13 h 69"/>
              <a:gd name="T16" fmla="*/ 59 w 69"/>
              <a:gd name="T17" fmla="*/ 3 h 69"/>
              <a:gd name="T18" fmla="*/ 8 w 69"/>
              <a:gd name="T19" fmla="*/ 5 h 69"/>
              <a:gd name="T20" fmla="*/ 10 w 69"/>
              <a:gd name="T21" fmla="*/ 14 h 69"/>
              <a:gd name="T22" fmla="*/ 11 w 69"/>
              <a:gd name="T23" fmla="*/ 6 h 69"/>
              <a:gd name="T24" fmla="*/ 58 w 69"/>
              <a:gd name="T25" fmla="*/ 11 h 69"/>
              <a:gd name="T26" fmla="*/ 11 w 69"/>
              <a:gd name="T27" fmla="*/ 6 h 69"/>
              <a:gd name="T28" fmla="*/ 10 w 69"/>
              <a:gd name="T29" fmla="*/ 47 h 69"/>
              <a:gd name="T30" fmla="*/ 52 w 69"/>
              <a:gd name="T31" fmla="*/ 45 h 69"/>
              <a:gd name="T32" fmla="*/ 50 w 69"/>
              <a:gd name="T33" fmla="*/ 36 h 69"/>
              <a:gd name="T34" fmla="*/ 8 w 69"/>
              <a:gd name="T35" fmla="*/ 37 h 69"/>
              <a:gd name="T36" fmla="*/ 10 w 69"/>
              <a:gd name="T37" fmla="*/ 47 h 69"/>
              <a:gd name="T38" fmla="*/ 11 w 69"/>
              <a:gd name="T39" fmla="*/ 39 h 69"/>
              <a:gd name="T40" fmla="*/ 49 w 69"/>
              <a:gd name="T41" fmla="*/ 43 h 69"/>
              <a:gd name="T42" fmla="*/ 11 w 69"/>
              <a:gd name="T43" fmla="*/ 39 h 69"/>
              <a:gd name="T44" fmla="*/ 10 w 69"/>
              <a:gd name="T45" fmla="*/ 28 h 69"/>
              <a:gd name="T46" fmla="*/ 32 w 69"/>
              <a:gd name="T47" fmla="*/ 27 h 69"/>
              <a:gd name="T48" fmla="*/ 30 w 69"/>
              <a:gd name="T49" fmla="*/ 17 h 69"/>
              <a:gd name="T50" fmla="*/ 8 w 69"/>
              <a:gd name="T51" fmla="*/ 19 h 69"/>
              <a:gd name="T52" fmla="*/ 10 w 69"/>
              <a:gd name="T53" fmla="*/ 28 h 69"/>
              <a:gd name="T54" fmla="*/ 11 w 69"/>
              <a:gd name="T55" fmla="*/ 21 h 69"/>
              <a:gd name="T56" fmla="*/ 28 w 69"/>
              <a:gd name="T57" fmla="*/ 25 h 69"/>
              <a:gd name="T58" fmla="*/ 11 w 69"/>
              <a:gd name="T59" fmla="*/ 21 h 69"/>
              <a:gd name="T60" fmla="*/ 10 w 69"/>
              <a:gd name="T61" fmla="*/ 61 h 69"/>
              <a:gd name="T62" fmla="*/ 22 w 69"/>
              <a:gd name="T63" fmla="*/ 59 h 69"/>
              <a:gd name="T64" fmla="*/ 20 w 69"/>
              <a:gd name="T65" fmla="*/ 50 h 69"/>
              <a:gd name="T66" fmla="*/ 8 w 69"/>
              <a:gd name="T67" fmla="*/ 52 h 69"/>
              <a:gd name="T68" fmla="*/ 10 w 69"/>
              <a:gd name="T69" fmla="*/ 61 h 69"/>
              <a:gd name="T70" fmla="*/ 11 w 69"/>
              <a:gd name="T71" fmla="*/ 53 h 69"/>
              <a:gd name="T72" fmla="*/ 18 w 69"/>
              <a:gd name="T73" fmla="*/ 58 h 69"/>
              <a:gd name="T74" fmla="*/ 11 w 69"/>
              <a:gd name="T75" fmla="*/ 53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9" h="69">
                <a:moveTo>
                  <a:pt x="67" y="66"/>
                </a:moveTo>
                <a:cubicBezTo>
                  <a:pt x="3" y="66"/>
                  <a:pt x="3" y="66"/>
                  <a:pt x="3" y="6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1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cubicBezTo>
                  <a:pt x="67" y="69"/>
                  <a:pt x="67" y="69"/>
                  <a:pt x="67" y="69"/>
                </a:cubicBezTo>
                <a:cubicBezTo>
                  <a:pt x="68" y="69"/>
                  <a:pt x="69" y="68"/>
                  <a:pt x="69" y="67"/>
                </a:cubicBezTo>
                <a:cubicBezTo>
                  <a:pt x="69" y="66"/>
                  <a:pt x="68" y="66"/>
                  <a:pt x="67" y="66"/>
                </a:cubicBezTo>
                <a:close/>
                <a:moveTo>
                  <a:pt x="10" y="14"/>
                </a:moveTo>
                <a:cubicBezTo>
                  <a:pt x="10" y="14"/>
                  <a:pt x="10" y="14"/>
                  <a:pt x="10" y="14"/>
                </a:cubicBezTo>
                <a:cubicBezTo>
                  <a:pt x="59" y="14"/>
                  <a:pt x="59" y="14"/>
                  <a:pt x="59" y="14"/>
                </a:cubicBezTo>
                <a:cubicBezTo>
                  <a:pt x="60" y="14"/>
                  <a:pt x="61" y="13"/>
                  <a:pt x="61" y="13"/>
                </a:cubicBezTo>
                <a:cubicBezTo>
                  <a:pt x="61" y="5"/>
                  <a:pt x="61" y="5"/>
                  <a:pt x="61" y="5"/>
                </a:cubicBezTo>
                <a:cubicBezTo>
                  <a:pt x="61" y="4"/>
                  <a:pt x="60" y="3"/>
                  <a:pt x="5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9" y="3"/>
                  <a:pt x="8" y="4"/>
                  <a:pt x="8" y="5"/>
                </a:cubicBezTo>
                <a:cubicBezTo>
                  <a:pt x="8" y="13"/>
                  <a:pt x="8" y="13"/>
                  <a:pt x="8" y="13"/>
                </a:cubicBezTo>
                <a:cubicBezTo>
                  <a:pt x="8" y="13"/>
                  <a:pt x="9" y="14"/>
                  <a:pt x="10" y="14"/>
                </a:cubicBezTo>
                <a:close/>
                <a:moveTo>
                  <a:pt x="11" y="6"/>
                </a:moveTo>
                <a:cubicBezTo>
                  <a:pt x="11" y="6"/>
                  <a:pt x="11" y="6"/>
                  <a:pt x="11" y="6"/>
                </a:cubicBezTo>
                <a:cubicBezTo>
                  <a:pt x="58" y="6"/>
                  <a:pt x="58" y="6"/>
                  <a:pt x="58" y="6"/>
                </a:cubicBezTo>
                <a:cubicBezTo>
                  <a:pt x="58" y="11"/>
                  <a:pt x="58" y="11"/>
                  <a:pt x="58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6"/>
                  <a:pt x="11" y="6"/>
                  <a:pt x="11" y="6"/>
                </a:cubicBezTo>
                <a:close/>
                <a:moveTo>
                  <a:pt x="10" y="47"/>
                </a:moveTo>
                <a:cubicBezTo>
                  <a:pt x="10" y="47"/>
                  <a:pt x="10" y="47"/>
                  <a:pt x="10" y="47"/>
                </a:cubicBezTo>
                <a:cubicBezTo>
                  <a:pt x="50" y="47"/>
                  <a:pt x="50" y="47"/>
                  <a:pt x="50" y="47"/>
                </a:cubicBezTo>
                <a:cubicBezTo>
                  <a:pt x="51" y="47"/>
                  <a:pt x="52" y="46"/>
                  <a:pt x="52" y="45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36"/>
                  <a:pt x="51" y="36"/>
                  <a:pt x="50" y="36"/>
                </a:cubicBezTo>
                <a:cubicBezTo>
                  <a:pt x="10" y="36"/>
                  <a:pt x="10" y="36"/>
                  <a:pt x="10" y="36"/>
                </a:cubicBezTo>
                <a:cubicBezTo>
                  <a:pt x="9" y="36"/>
                  <a:pt x="8" y="36"/>
                  <a:pt x="8" y="37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6"/>
                  <a:pt x="9" y="47"/>
                  <a:pt x="10" y="47"/>
                </a:cubicBezTo>
                <a:close/>
                <a:moveTo>
                  <a:pt x="11" y="39"/>
                </a:moveTo>
                <a:cubicBezTo>
                  <a:pt x="11" y="39"/>
                  <a:pt x="11" y="39"/>
                  <a:pt x="11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43"/>
                  <a:pt x="49" y="43"/>
                  <a:pt x="49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1" y="39"/>
                  <a:pt x="11" y="39"/>
                  <a:pt x="11" y="39"/>
                </a:cubicBezTo>
                <a:close/>
                <a:moveTo>
                  <a:pt x="10" y="28"/>
                </a:moveTo>
                <a:cubicBezTo>
                  <a:pt x="10" y="28"/>
                  <a:pt x="10" y="28"/>
                  <a:pt x="10" y="28"/>
                </a:cubicBezTo>
                <a:cubicBezTo>
                  <a:pt x="30" y="28"/>
                  <a:pt x="30" y="28"/>
                  <a:pt x="30" y="28"/>
                </a:cubicBezTo>
                <a:cubicBezTo>
                  <a:pt x="31" y="28"/>
                  <a:pt x="32" y="28"/>
                  <a:pt x="32" y="27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18"/>
                  <a:pt x="31" y="17"/>
                  <a:pt x="30" y="17"/>
                </a:cubicBezTo>
                <a:cubicBezTo>
                  <a:pt x="10" y="17"/>
                  <a:pt x="10" y="17"/>
                  <a:pt x="10" y="17"/>
                </a:cubicBezTo>
                <a:cubicBezTo>
                  <a:pt x="9" y="17"/>
                  <a:pt x="8" y="18"/>
                  <a:pt x="8" y="19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8"/>
                  <a:pt x="9" y="28"/>
                  <a:pt x="10" y="28"/>
                </a:cubicBezTo>
                <a:close/>
                <a:moveTo>
                  <a:pt x="11" y="21"/>
                </a:moveTo>
                <a:cubicBezTo>
                  <a:pt x="11" y="21"/>
                  <a:pt x="11" y="21"/>
                  <a:pt x="11" y="21"/>
                </a:cubicBezTo>
                <a:cubicBezTo>
                  <a:pt x="28" y="21"/>
                  <a:pt x="28" y="21"/>
                  <a:pt x="28" y="21"/>
                </a:cubicBezTo>
                <a:cubicBezTo>
                  <a:pt x="28" y="25"/>
                  <a:pt x="28" y="25"/>
                  <a:pt x="28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1"/>
                  <a:pt x="11" y="21"/>
                  <a:pt x="11" y="21"/>
                </a:cubicBezTo>
                <a:close/>
                <a:moveTo>
                  <a:pt x="10" y="61"/>
                </a:moveTo>
                <a:cubicBezTo>
                  <a:pt x="10" y="61"/>
                  <a:pt x="10" y="61"/>
                  <a:pt x="10" y="61"/>
                </a:cubicBezTo>
                <a:cubicBezTo>
                  <a:pt x="20" y="61"/>
                  <a:pt x="20" y="61"/>
                  <a:pt x="20" y="61"/>
                </a:cubicBezTo>
                <a:cubicBezTo>
                  <a:pt x="21" y="61"/>
                  <a:pt x="22" y="60"/>
                  <a:pt x="22" y="59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1"/>
                  <a:pt x="21" y="50"/>
                  <a:pt x="20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9" y="50"/>
                  <a:pt x="8" y="51"/>
                  <a:pt x="8" y="52"/>
                </a:cubicBezTo>
                <a:cubicBezTo>
                  <a:pt x="8" y="59"/>
                  <a:pt x="8" y="59"/>
                  <a:pt x="8" y="59"/>
                </a:cubicBezTo>
                <a:cubicBezTo>
                  <a:pt x="8" y="60"/>
                  <a:pt x="9" y="61"/>
                  <a:pt x="10" y="61"/>
                </a:cubicBezTo>
                <a:close/>
                <a:moveTo>
                  <a:pt x="11" y="53"/>
                </a:moveTo>
                <a:cubicBezTo>
                  <a:pt x="11" y="53"/>
                  <a:pt x="11" y="53"/>
                  <a:pt x="11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18" y="58"/>
                  <a:pt x="18" y="58"/>
                  <a:pt x="18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11" y="53"/>
                  <a:pt x="11" y="53"/>
                  <a:pt x="11" y="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Freeform 141"/>
          <p:cNvSpPr>
            <a:spLocks noEditPoints="1"/>
          </p:cNvSpPr>
          <p:nvPr/>
        </p:nvSpPr>
        <p:spPr bwMode="auto">
          <a:xfrm>
            <a:off x="6636543" y="4001329"/>
            <a:ext cx="311150" cy="315913"/>
          </a:xfrm>
          <a:custGeom>
            <a:avLst/>
            <a:gdLst>
              <a:gd name="T0" fmla="*/ 3 w 68"/>
              <a:gd name="T1" fmla="*/ 66 h 69"/>
              <a:gd name="T2" fmla="*/ 1 w 68"/>
              <a:gd name="T3" fmla="*/ 0 h 69"/>
              <a:gd name="T4" fmla="*/ 0 w 68"/>
              <a:gd name="T5" fmla="*/ 67 h 69"/>
              <a:gd name="T6" fmla="*/ 1 w 68"/>
              <a:gd name="T7" fmla="*/ 69 h 69"/>
              <a:gd name="T8" fmla="*/ 67 w 68"/>
              <a:gd name="T9" fmla="*/ 69 h 69"/>
              <a:gd name="T10" fmla="*/ 67 w 68"/>
              <a:gd name="T11" fmla="*/ 66 h 69"/>
              <a:gd name="T12" fmla="*/ 56 w 68"/>
              <a:gd name="T13" fmla="*/ 61 h 69"/>
              <a:gd name="T14" fmla="*/ 65 w 68"/>
              <a:gd name="T15" fmla="*/ 59 h 69"/>
              <a:gd name="T16" fmla="*/ 64 w 68"/>
              <a:gd name="T17" fmla="*/ 47 h 69"/>
              <a:gd name="T18" fmla="*/ 54 w 68"/>
              <a:gd name="T19" fmla="*/ 49 h 69"/>
              <a:gd name="T20" fmla="*/ 56 w 68"/>
              <a:gd name="T21" fmla="*/ 61 h 69"/>
              <a:gd name="T22" fmla="*/ 57 w 68"/>
              <a:gd name="T23" fmla="*/ 51 h 69"/>
              <a:gd name="T24" fmla="*/ 62 w 68"/>
              <a:gd name="T25" fmla="*/ 58 h 69"/>
              <a:gd name="T26" fmla="*/ 57 w 68"/>
              <a:gd name="T27" fmla="*/ 51 h 69"/>
              <a:gd name="T28" fmla="*/ 42 w 68"/>
              <a:gd name="T29" fmla="*/ 61 h 69"/>
              <a:gd name="T30" fmla="*/ 51 w 68"/>
              <a:gd name="T31" fmla="*/ 59 h 69"/>
              <a:gd name="T32" fmla="*/ 49 w 68"/>
              <a:gd name="T33" fmla="*/ 17 h 69"/>
              <a:gd name="T34" fmla="*/ 40 w 68"/>
              <a:gd name="T35" fmla="*/ 19 h 69"/>
              <a:gd name="T36" fmla="*/ 42 w 68"/>
              <a:gd name="T37" fmla="*/ 61 h 69"/>
              <a:gd name="T38" fmla="*/ 43 w 68"/>
              <a:gd name="T39" fmla="*/ 20 h 69"/>
              <a:gd name="T40" fmla="*/ 48 w 68"/>
              <a:gd name="T41" fmla="*/ 58 h 69"/>
              <a:gd name="T42" fmla="*/ 43 w 68"/>
              <a:gd name="T43" fmla="*/ 20 h 69"/>
              <a:gd name="T44" fmla="*/ 9 w 68"/>
              <a:gd name="T45" fmla="*/ 61 h 69"/>
              <a:gd name="T46" fmla="*/ 18 w 68"/>
              <a:gd name="T47" fmla="*/ 59 h 69"/>
              <a:gd name="T48" fmla="*/ 17 w 68"/>
              <a:gd name="T49" fmla="*/ 8 h 69"/>
              <a:gd name="T50" fmla="*/ 7 w 68"/>
              <a:gd name="T51" fmla="*/ 10 h 69"/>
              <a:gd name="T52" fmla="*/ 9 w 68"/>
              <a:gd name="T53" fmla="*/ 61 h 69"/>
              <a:gd name="T54" fmla="*/ 11 w 68"/>
              <a:gd name="T55" fmla="*/ 11 h 69"/>
              <a:gd name="T56" fmla="*/ 15 w 68"/>
              <a:gd name="T57" fmla="*/ 58 h 69"/>
              <a:gd name="T58" fmla="*/ 11 w 68"/>
              <a:gd name="T59" fmla="*/ 11 h 69"/>
              <a:gd name="T60" fmla="*/ 23 w 68"/>
              <a:gd name="T61" fmla="*/ 61 h 69"/>
              <a:gd name="T62" fmla="*/ 33 w 68"/>
              <a:gd name="T63" fmla="*/ 59 h 69"/>
              <a:gd name="T64" fmla="*/ 31 w 68"/>
              <a:gd name="T65" fmla="*/ 37 h 69"/>
              <a:gd name="T66" fmla="*/ 22 w 68"/>
              <a:gd name="T67" fmla="*/ 39 h 69"/>
              <a:gd name="T68" fmla="*/ 23 w 68"/>
              <a:gd name="T69" fmla="*/ 61 h 69"/>
              <a:gd name="T70" fmla="*/ 25 w 68"/>
              <a:gd name="T71" fmla="*/ 41 h 69"/>
              <a:gd name="T72" fmla="*/ 29 w 68"/>
              <a:gd name="T73" fmla="*/ 58 h 69"/>
              <a:gd name="T74" fmla="*/ 25 w 68"/>
              <a:gd name="T75" fmla="*/ 41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8" h="69">
                <a:moveTo>
                  <a:pt x="67" y="66"/>
                </a:moveTo>
                <a:cubicBezTo>
                  <a:pt x="3" y="66"/>
                  <a:pt x="3" y="66"/>
                  <a:pt x="3" y="6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0" y="69"/>
                  <a:pt x="1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67" y="69"/>
                  <a:pt x="67" y="69"/>
                  <a:pt x="67" y="69"/>
                </a:cubicBezTo>
                <a:cubicBezTo>
                  <a:pt x="67" y="69"/>
                  <a:pt x="68" y="68"/>
                  <a:pt x="68" y="67"/>
                </a:cubicBezTo>
                <a:cubicBezTo>
                  <a:pt x="68" y="66"/>
                  <a:pt x="67" y="66"/>
                  <a:pt x="67" y="66"/>
                </a:cubicBezTo>
                <a:close/>
                <a:moveTo>
                  <a:pt x="56" y="61"/>
                </a:moveTo>
                <a:cubicBezTo>
                  <a:pt x="56" y="61"/>
                  <a:pt x="56" y="61"/>
                  <a:pt x="56" y="61"/>
                </a:cubicBezTo>
                <a:cubicBezTo>
                  <a:pt x="64" y="61"/>
                  <a:pt x="64" y="61"/>
                  <a:pt x="64" y="61"/>
                </a:cubicBezTo>
                <a:cubicBezTo>
                  <a:pt x="64" y="61"/>
                  <a:pt x="65" y="60"/>
                  <a:pt x="65" y="59"/>
                </a:cubicBezTo>
                <a:cubicBezTo>
                  <a:pt x="65" y="49"/>
                  <a:pt x="65" y="49"/>
                  <a:pt x="65" y="49"/>
                </a:cubicBezTo>
                <a:cubicBezTo>
                  <a:pt x="65" y="48"/>
                  <a:pt x="64" y="47"/>
                  <a:pt x="64" y="47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47"/>
                  <a:pt x="54" y="48"/>
                  <a:pt x="54" y="49"/>
                </a:cubicBezTo>
                <a:cubicBezTo>
                  <a:pt x="54" y="59"/>
                  <a:pt x="54" y="59"/>
                  <a:pt x="54" y="59"/>
                </a:cubicBezTo>
                <a:cubicBezTo>
                  <a:pt x="54" y="60"/>
                  <a:pt x="55" y="61"/>
                  <a:pt x="56" y="61"/>
                </a:cubicBezTo>
                <a:close/>
                <a:moveTo>
                  <a:pt x="57" y="51"/>
                </a:moveTo>
                <a:cubicBezTo>
                  <a:pt x="57" y="51"/>
                  <a:pt x="57" y="51"/>
                  <a:pt x="57" y="51"/>
                </a:cubicBezTo>
                <a:cubicBezTo>
                  <a:pt x="62" y="51"/>
                  <a:pt x="62" y="51"/>
                  <a:pt x="62" y="51"/>
                </a:cubicBezTo>
                <a:cubicBezTo>
                  <a:pt x="62" y="58"/>
                  <a:pt x="62" y="58"/>
                  <a:pt x="62" y="58"/>
                </a:cubicBezTo>
                <a:cubicBezTo>
                  <a:pt x="57" y="58"/>
                  <a:pt x="57" y="58"/>
                  <a:pt x="57" y="58"/>
                </a:cubicBezTo>
                <a:cubicBezTo>
                  <a:pt x="57" y="51"/>
                  <a:pt x="57" y="51"/>
                  <a:pt x="57" y="51"/>
                </a:cubicBezTo>
                <a:close/>
                <a:moveTo>
                  <a:pt x="42" y="61"/>
                </a:moveTo>
                <a:cubicBezTo>
                  <a:pt x="42" y="61"/>
                  <a:pt x="42" y="61"/>
                  <a:pt x="42" y="61"/>
                </a:cubicBezTo>
                <a:cubicBezTo>
                  <a:pt x="49" y="61"/>
                  <a:pt x="49" y="61"/>
                  <a:pt x="49" y="61"/>
                </a:cubicBezTo>
                <a:cubicBezTo>
                  <a:pt x="50" y="61"/>
                  <a:pt x="51" y="60"/>
                  <a:pt x="51" y="59"/>
                </a:cubicBezTo>
                <a:cubicBezTo>
                  <a:pt x="51" y="19"/>
                  <a:pt x="51" y="19"/>
                  <a:pt x="51" y="19"/>
                </a:cubicBezTo>
                <a:cubicBezTo>
                  <a:pt x="51" y="18"/>
                  <a:pt x="50" y="17"/>
                  <a:pt x="49" y="17"/>
                </a:cubicBezTo>
                <a:cubicBezTo>
                  <a:pt x="42" y="17"/>
                  <a:pt x="42" y="17"/>
                  <a:pt x="42" y="17"/>
                </a:cubicBezTo>
                <a:cubicBezTo>
                  <a:pt x="41" y="17"/>
                  <a:pt x="40" y="18"/>
                  <a:pt x="40" y="1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60"/>
                  <a:pt x="41" y="61"/>
                  <a:pt x="42" y="61"/>
                </a:cubicBezTo>
                <a:close/>
                <a:moveTo>
                  <a:pt x="43" y="20"/>
                </a:moveTo>
                <a:cubicBezTo>
                  <a:pt x="43" y="20"/>
                  <a:pt x="43" y="20"/>
                  <a:pt x="43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58"/>
                  <a:pt x="48" y="58"/>
                  <a:pt x="48" y="58"/>
                </a:cubicBezTo>
                <a:cubicBezTo>
                  <a:pt x="43" y="58"/>
                  <a:pt x="43" y="58"/>
                  <a:pt x="43" y="58"/>
                </a:cubicBezTo>
                <a:cubicBezTo>
                  <a:pt x="43" y="20"/>
                  <a:pt x="43" y="20"/>
                  <a:pt x="43" y="20"/>
                </a:cubicBezTo>
                <a:close/>
                <a:moveTo>
                  <a:pt x="9" y="61"/>
                </a:moveTo>
                <a:cubicBezTo>
                  <a:pt x="9" y="61"/>
                  <a:pt x="9" y="61"/>
                  <a:pt x="9" y="61"/>
                </a:cubicBezTo>
                <a:cubicBezTo>
                  <a:pt x="17" y="61"/>
                  <a:pt x="17" y="61"/>
                  <a:pt x="17" y="61"/>
                </a:cubicBezTo>
                <a:cubicBezTo>
                  <a:pt x="18" y="61"/>
                  <a:pt x="18" y="60"/>
                  <a:pt x="18" y="59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9"/>
                  <a:pt x="18" y="8"/>
                  <a:pt x="17" y="8"/>
                </a:cubicBezTo>
                <a:cubicBezTo>
                  <a:pt x="9" y="8"/>
                  <a:pt x="9" y="8"/>
                  <a:pt x="9" y="8"/>
                </a:cubicBezTo>
                <a:cubicBezTo>
                  <a:pt x="8" y="8"/>
                  <a:pt x="7" y="9"/>
                  <a:pt x="7" y="10"/>
                </a:cubicBezTo>
                <a:cubicBezTo>
                  <a:pt x="7" y="59"/>
                  <a:pt x="7" y="59"/>
                  <a:pt x="7" y="59"/>
                </a:cubicBezTo>
                <a:cubicBezTo>
                  <a:pt x="7" y="60"/>
                  <a:pt x="8" y="61"/>
                  <a:pt x="9" y="61"/>
                </a:cubicBezTo>
                <a:close/>
                <a:moveTo>
                  <a:pt x="11" y="11"/>
                </a:moveTo>
                <a:cubicBezTo>
                  <a:pt x="11" y="11"/>
                  <a:pt x="11" y="11"/>
                  <a:pt x="11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58"/>
                  <a:pt x="15" y="58"/>
                  <a:pt x="15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11" y="11"/>
                  <a:pt x="11" y="11"/>
                  <a:pt x="11" y="11"/>
                </a:cubicBezTo>
                <a:close/>
                <a:moveTo>
                  <a:pt x="23" y="61"/>
                </a:moveTo>
                <a:cubicBezTo>
                  <a:pt x="23" y="61"/>
                  <a:pt x="23" y="61"/>
                  <a:pt x="23" y="61"/>
                </a:cubicBezTo>
                <a:cubicBezTo>
                  <a:pt x="31" y="61"/>
                  <a:pt x="31" y="61"/>
                  <a:pt x="31" y="61"/>
                </a:cubicBezTo>
                <a:cubicBezTo>
                  <a:pt x="32" y="61"/>
                  <a:pt x="33" y="60"/>
                  <a:pt x="33" y="59"/>
                </a:cubicBezTo>
                <a:cubicBezTo>
                  <a:pt x="33" y="39"/>
                  <a:pt x="33" y="39"/>
                  <a:pt x="33" y="39"/>
                </a:cubicBezTo>
                <a:cubicBezTo>
                  <a:pt x="33" y="38"/>
                  <a:pt x="32" y="37"/>
                  <a:pt x="31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2" y="37"/>
                  <a:pt x="22" y="38"/>
                  <a:pt x="22" y="39"/>
                </a:cubicBezTo>
                <a:cubicBezTo>
                  <a:pt x="22" y="59"/>
                  <a:pt x="22" y="59"/>
                  <a:pt x="22" y="59"/>
                </a:cubicBezTo>
                <a:cubicBezTo>
                  <a:pt x="22" y="60"/>
                  <a:pt x="22" y="61"/>
                  <a:pt x="23" y="61"/>
                </a:cubicBezTo>
                <a:close/>
                <a:moveTo>
                  <a:pt x="25" y="41"/>
                </a:moveTo>
                <a:cubicBezTo>
                  <a:pt x="25" y="41"/>
                  <a:pt x="25" y="41"/>
                  <a:pt x="25" y="41"/>
                </a:cubicBezTo>
                <a:cubicBezTo>
                  <a:pt x="29" y="41"/>
                  <a:pt x="29" y="41"/>
                  <a:pt x="29" y="41"/>
                </a:cubicBezTo>
                <a:cubicBezTo>
                  <a:pt x="29" y="58"/>
                  <a:pt x="29" y="58"/>
                  <a:pt x="29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41"/>
                  <a:pt x="25" y="41"/>
                  <a:pt x="25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Freeform 142"/>
          <p:cNvSpPr>
            <a:spLocks noEditPoints="1"/>
          </p:cNvSpPr>
          <p:nvPr/>
        </p:nvSpPr>
        <p:spPr bwMode="auto">
          <a:xfrm>
            <a:off x="4276725" y="2188297"/>
            <a:ext cx="315913" cy="315913"/>
          </a:xfrm>
          <a:custGeom>
            <a:avLst/>
            <a:gdLst>
              <a:gd name="T0" fmla="*/ 67 w 69"/>
              <a:gd name="T1" fmla="*/ 66 h 69"/>
              <a:gd name="T2" fmla="*/ 3 w 69"/>
              <a:gd name="T3" fmla="*/ 66 h 69"/>
              <a:gd name="T4" fmla="*/ 3 w 69"/>
              <a:gd name="T5" fmla="*/ 2 h 69"/>
              <a:gd name="T6" fmla="*/ 2 w 69"/>
              <a:gd name="T7" fmla="*/ 0 h 69"/>
              <a:gd name="T8" fmla="*/ 0 w 69"/>
              <a:gd name="T9" fmla="*/ 2 h 69"/>
              <a:gd name="T10" fmla="*/ 0 w 69"/>
              <a:gd name="T11" fmla="*/ 67 h 69"/>
              <a:gd name="T12" fmla="*/ 0 w 69"/>
              <a:gd name="T13" fmla="*/ 67 h 69"/>
              <a:gd name="T14" fmla="*/ 2 w 69"/>
              <a:gd name="T15" fmla="*/ 69 h 69"/>
              <a:gd name="T16" fmla="*/ 2 w 69"/>
              <a:gd name="T17" fmla="*/ 69 h 69"/>
              <a:gd name="T18" fmla="*/ 67 w 69"/>
              <a:gd name="T19" fmla="*/ 69 h 69"/>
              <a:gd name="T20" fmla="*/ 69 w 69"/>
              <a:gd name="T21" fmla="*/ 67 h 69"/>
              <a:gd name="T22" fmla="*/ 67 w 69"/>
              <a:gd name="T23" fmla="*/ 66 h 69"/>
              <a:gd name="T24" fmla="*/ 9 w 69"/>
              <a:gd name="T25" fmla="*/ 59 h 69"/>
              <a:gd name="T26" fmla="*/ 9 w 69"/>
              <a:gd name="T27" fmla="*/ 59 h 69"/>
              <a:gd name="T28" fmla="*/ 63 w 69"/>
              <a:gd name="T29" fmla="*/ 59 h 69"/>
              <a:gd name="T30" fmla="*/ 65 w 69"/>
              <a:gd name="T31" fmla="*/ 57 h 69"/>
              <a:gd name="T32" fmla="*/ 65 w 69"/>
              <a:gd name="T33" fmla="*/ 10 h 69"/>
              <a:gd name="T34" fmla="*/ 64 w 69"/>
              <a:gd name="T35" fmla="*/ 8 h 69"/>
              <a:gd name="T36" fmla="*/ 61 w 69"/>
              <a:gd name="T37" fmla="*/ 9 h 69"/>
              <a:gd name="T38" fmla="*/ 49 w 69"/>
              <a:gd name="T39" fmla="*/ 23 h 69"/>
              <a:gd name="T40" fmla="*/ 45 w 69"/>
              <a:gd name="T41" fmla="*/ 19 h 69"/>
              <a:gd name="T42" fmla="*/ 45 w 69"/>
              <a:gd name="T43" fmla="*/ 19 h 69"/>
              <a:gd name="T44" fmla="*/ 41 w 69"/>
              <a:gd name="T45" fmla="*/ 19 h 69"/>
              <a:gd name="T46" fmla="*/ 30 w 69"/>
              <a:gd name="T47" fmla="*/ 32 h 69"/>
              <a:gd name="T48" fmla="*/ 27 w 69"/>
              <a:gd name="T49" fmla="*/ 29 h 69"/>
              <a:gd name="T50" fmla="*/ 27 w 69"/>
              <a:gd name="T51" fmla="*/ 28 h 69"/>
              <a:gd name="T52" fmla="*/ 23 w 69"/>
              <a:gd name="T53" fmla="*/ 29 h 69"/>
              <a:gd name="T54" fmla="*/ 7 w 69"/>
              <a:gd name="T55" fmla="*/ 46 h 69"/>
              <a:gd name="T56" fmla="*/ 7 w 69"/>
              <a:gd name="T57" fmla="*/ 48 h 69"/>
              <a:gd name="T58" fmla="*/ 7 w 69"/>
              <a:gd name="T59" fmla="*/ 57 h 69"/>
              <a:gd name="T60" fmla="*/ 9 w 69"/>
              <a:gd name="T61" fmla="*/ 59 h 69"/>
              <a:gd name="T62" fmla="*/ 60 w 69"/>
              <a:gd name="T63" fmla="*/ 54 h 69"/>
              <a:gd name="T64" fmla="*/ 60 w 69"/>
              <a:gd name="T65" fmla="*/ 54 h 69"/>
              <a:gd name="T66" fmla="*/ 15 w 69"/>
              <a:gd name="T67" fmla="*/ 54 h 69"/>
              <a:gd name="T68" fmla="*/ 25 w 69"/>
              <a:gd name="T69" fmla="*/ 49 h 69"/>
              <a:gd name="T70" fmla="*/ 29 w 69"/>
              <a:gd name="T71" fmla="*/ 51 h 69"/>
              <a:gd name="T72" fmla="*/ 31 w 69"/>
              <a:gd name="T73" fmla="*/ 51 h 69"/>
              <a:gd name="T74" fmla="*/ 43 w 69"/>
              <a:gd name="T75" fmla="*/ 44 h 69"/>
              <a:gd name="T76" fmla="*/ 48 w 69"/>
              <a:gd name="T77" fmla="*/ 47 h 69"/>
              <a:gd name="T78" fmla="*/ 49 w 69"/>
              <a:gd name="T79" fmla="*/ 47 h 69"/>
              <a:gd name="T80" fmla="*/ 60 w 69"/>
              <a:gd name="T81" fmla="*/ 40 h 69"/>
              <a:gd name="T82" fmla="*/ 60 w 69"/>
              <a:gd name="T83" fmla="*/ 54 h 69"/>
              <a:gd name="T84" fmla="*/ 12 w 69"/>
              <a:gd name="T85" fmla="*/ 49 h 69"/>
              <a:gd name="T86" fmla="*/ 12 w 69"/>
              <a:gd name="T87" fmla="*/ 49 h 69"/>
              <a:gd name="T88" fmla="*/ 25 w 69"/>
              <a:gd name="T89" fmla="*/ 35 h 69"/>
              <a:gd name="T90" fmla="*/ 28 w 69"/>
              <a:gd name="T91" fmla="*/ 38 h 69"/>
              <a:gd name="T92" fmla="*/ 32 w 69"/>
              <a:gd name="T93" fmla="*/ 39 h 69"/>
              <a:gd name="T94" fmla="*/ 32 w 69"/>
              <a:gd name="T95" fmla="*/ 38 h 69"/>
              <a:gd name="T96" fmla="*/ 43 w 69"/>
              <a:gd name="T97" fmla="*/ 25 h 69"/>
              <a:gd name="T98" fmla="*/ 46 w 69"/>
              <a:gd name="T99" fmla="*/ 29 h 69"/>
              <a:gd name="T100" fmla="*/ 50 w 69"/>
              <a:gd name="T101" fmla="*/ 30 h 69"/>
              <a:gd name="T102" fmla="*/ 51 w 69"/>
              <a:gd name="T103" fmla="*/ 29 h 69"/>
              <a:gd name="T104" fmla="*/ 60 w 69"/>
              <a:gd name="T105" fmla="*/ 18 h 69"/>
              <a:gd name="T106" fmla="*/ 60 w 69"/>
              <a:gd name="T107" fmla="*/ 37 h 69"/>
              <a:gd name="T108" fmla="*/ 49 w 69"/>
              <a:gd name="T109" fmla="*/ 43 h 69"/>
              <a:gd name="T110" fmla="*/ 44 w 69"/>
              <a:gd name="T111" fmla="*/ 41 h 69"/>
              <a:gd name="T112" fmla="*/ 42 w 69"/>
              <a:gd name="T113" fmla="*/ 41 h 69"/>
              <a:gd name="T114" fmla="*/ 30 w 69"/>
              <a:gd name="T115" fmla="*/ 48 h 69"/>
              <a:gd name="T116" fmla="*/ 26 w 69"/>
              <a:gd name="T117" fmla="*/ 45 h 69"/>
              <a:gd name="T118" fmla="*/ 24 w 69"/>
              <a:gd name="T119" fmla="*/ 45 h 69"/>
              <a:gd name="T120" fmla="*/ 12 w 69"/>
              <a:gd name="T121" fmla="*/ 52 h 69"/>
              <a:gd name="T122" fmla="*/ 12 w 69"/>
              <a:gd name="T123" fmla="*/ 4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" h="69">
                <a:moveTo>
                  <a:pt x="67" y="66"/>
                </a:moveTo>
                <a:cubicBezTo>
                  <a:pt x="3" y="66"/>
                  <a:pt x="3" y="66"/>
                  <a:pt x="3" y="6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1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cubicBezTo>
                  <a:pt x="67" y="69"/>
                  <a:pt x="67" y="69"/>
                  <a:pt x="67" y="69"/>
                </a:cubicBezTo>
                <a:cubicBezTo>
                  <a:pt x="68" y="69"/>
                  <a:pt x="69" y="68"/>
                  <a:pt x="69" y="67"/>
                </a:cubicBezTo>
                <a:cubicBezTo>
                  <a:pt x="69" y="66"/>
                  <a:pt x="68" y="66"/>
                  <a:pt x="67" y="66"/>
                </a:cubicBezTo>
                <a:close/>
                <a:moveTo>
                  <a:pt x="9" y="59"/>
                </a:moveTo>
                <a:cubicBezTo>
                  <a:pt x="9" y="59"/>
                  <a:pt x="9" y="59"/>
                  <a:pt x="9" y="59"/>
                </a:cubicBezTo>
                <a:cubicBezTo>
                  <a:pt x="63" y="59"/>
                  <a:pt x="63" y="59"/>
                  <a:pt x="63" y="59"/>
                </a:cubicBezTo>
                <a:cubicBezTo>
                  <a:pt x="64" y="59"/>
                  <a:pt x="65" y="58"/>
                  <a:pt x="65" y="57"/>
                </a:cubicBezTo>
                <a:cubicBezTo>
                  <a:pt x="65" y="10"/>
                  <a:pt x="65" y="10"/>
                  <a:pt x="65" y="10"/>
                </a:cubicBezTo>
                <a:cubicBezTo>
                  <a:pt x="65" y="10"/>
                  <a:pt x="65" y="9"/>
                  <a:pt x="64" y="8"/>
                </a:cubicBezTo>
                <a:cubicBezTo>
                  <a:pt x="63" y="7"/>
                  <a:pt x="62" y="8"/>
                  <a:pt x="61" y="9"/>
                </a:cubicBezTo>
                <a:cubicBezTo>
                  <a:pt x="49" y="23"/>
                  <a:pt x="49" y="23"/>
                  <a:pt x="49" y="23"/>
                </a:cubicBezTo>
                <a:cubicBezTo>
                  <a:pt x="45" y="19"/>
                  <a:pt x="45" y="19"/>
                  <a:pt x="45" y="19"/>
                </a:cubicBezTo>
                <a:cubicBezTo>
                  <a:pt x="45" y="19"/>
                  <a:pt x="45" y="19"/>
                  <a:pt x="45" y="19"/>
                </a:cubicBezTo>
                <a:cubicBezTo>
                  <a:pt x="44" y="18"/>
                  <a:pt x="42" y="18"/>
                  <a:pt x="41" y="19"/>
                </a:cubicBezTo>
                <a:cubicBezTo>
                  <a:pt x="30" y="32"/>
                  <a:pt x="30" y="32"/>
                  <a:pt x="30" y="32"/>
                </a:cubicBezTo>
                <a:cubicBezTo>
                  <a:pt x="27" y="29"/>
                  <a:pt x="27" y="29"/>
                  <a:pt x="27" y="29"/>
                </a:cubicBezTo>
                <a:cubicBezTo>
                  <a:pt x="27" y="29"/>
                  <a:pt x="27" y="29"/>
                  <a:pt x="27" y="28"/>
                </a:cubicBezTo>
                <a:cubicBezTo>
                  <a:pt x="26" y="27"/>
                  <a:pt x="24" y="28"/>
                  <a:pt x="23" y="29"/>
                </a:cubicBezTo>
                <a:cubicBezTo>
                  <a:pt x="7" y="46"/>
                  <a:pt x="7" y="46"/>
                  <a:pt x="7" y="46"/>
                </a:cubicBezTo>
                <a:cubicBezTo>
                  <a:pt x="7" y="46"/>
                  <a:pt x="7" y="47"/>
                  <a:pt x="7" y="48"/>
                </a:cubicBezTo>
                <a:cubicBezTo>
                  <a:pt x="7" y="57"/>
                  <a:pt x="7" y="57"/>
                  <a:pt x="7" y="57"/>
                </a:cubicBezTo>
                <a:cubicBezTo>
                  <a:pt x="7" y="58"/>
                  <a:pt x="8" y="59"/>
                  <a:pt x="9" y="59"/>
                </a:cubicBezTo>
                <a:close/>
                <a:moveTo>
                  <a:pt x="60" y="54"/>
                </a:moveTo>
                <a:cubicBezTo>
                  <a:pt x="60" y="54"/>
                  <a:pt x="60" y="54"/>
                  <a:pt x="60" y="54"/>
                </a:cubicBezTo>
                <a:cubicBezTo>
                  <a:pt x="15" y="54"/>
                  <a:pt x="15" y="54"/>
                  <a:pt x="15" y="54"/>
                </a:cubicBezTo>
                <a:cubicBezTo>
                  <a:pt x="25" y="49"/>
                  <a:pt x="25" y="49"/>
                  <a:pt x="25" y="49"/>
                </a:cubicBezTo>
                <a:cubicBezTo>
                  <a:pt x="29" y="51"/>
                  <a:pt x="29" y="51"/>
                  <a:pt x="29" y="51"/>
                </a:cubicBezTo>
                <a:cubicBezTo>
                  <a:pt x="30" y="51"/>
                  <a:pt x="31" y="51"/>
                  <a:pt x="31" y="51"/>
                </a:cubicBezTo>
                <a:cubicBezTo>
                  <a:pt x="43" y="44"/>
                  <a:pt x="43" y="44"/>
                  <a:pt x="43" y="44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47"/>
                  <a:pt x="49" y="47"/>
                  <a:pt x="49" y="47"/>
                </a:cubicBezTo>
                <a:cubicBezTo>
                  <a:pt x="60" y="40"/>
                  <a:pt x="60" y="40"/>
                  <a:pt x="60" y="40"/>
                </a:cubicBezTo>
                <a:cubicBezTo>
                  <a:pt x="60" y="54"/>
                  <a:pt x="60" y="54"/>
                  <a:pt x="60" y="54"/>
                </a:cubicBezTo>
                <a:close/>
                <a:moveTo>
                  <a:pt x="12" y="49"/>
                </a:moveTo>
                <a:cubicBezTo>
                  <a:pt x="12" y="49"/>
                  <a:pt x="12" y="49"/>
                  <a:pt x="12" y="49"/>
                </a:cubicBezTo>
                <a:cubicBezTo>
                  <a:pt x="25" y="35"/>
                  <a:pt x="25" y="35"/>
                  <a:pt x="25" y="35"/>
                </a:cubicBezTo>
                <a:cubicBezTo>
                  <a:pt x="28" y="38"/>
                  <a:pt x="28" y="38"/>
                  <a:pt x="28" y="38"/>
                </a:cubicBezTo>
                <a:cubicBezTo>
                  <a:pt x="29" y="40"/>
                  <a:pt x="31" y="40"/>
                  <a:pt x="32" y="39"/>
                </a:cubicBezTo>
                <a:cubicBezTo>
                  <a:pt x="32" y="39"/>
                  <a:pt x="32" y="39"/>
                  <a:pt x="32" y="38"/>
                </a:cubicBezTo>
                <a:cubicBezTo>
                  <a:pt x="43" y="25"/>
                  <a:pt x="43" y="25"/>
                  <a:pt x="43" y="25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31"/>
                  <a:pt x="49" y="31"/>
                  <a:pt x="50" y="30"/>
                </a:cubicBezTo>
                <a:cubicBezTo>
                  <a:pt x="50" y="30"/>
                  <a:pt x="51" y="30"/>
                  <a:pt x="51" y="29"/>
                </a:cubicBezTo>
                <a:cubicBezTo>
                  <a:pt x="60" y="18"/>
                  <a:pt x="60" y="18"/>
                  <a:pt x="60" y="18"/>
                </a:cubicBezTo>
                <a:cubicBezTo>
                  <a:pt x="60" y="37"/>
                  <a:pt x="60" y="37"/>
                  <a:pt x="60" y="37"/>
                </a:cubicBezTo>
                <a:cubicBezTo>
                  <a:pt x="49" y="43"/>
                  <a:pt x="49" y="43"/>
                  <a:pt x="49" y="43"/>
                </a:cubicBezTo>
                <a:cubicBezTo>
                  <a:pt x="44" y="41"/>
                  <a:pt x="44" y="41"/>
                  <a:pt x="44" y="41"/>
                </a:cubicBezTo>
                <a:cubicBezTo>
                  <a:pt x="43" y="40"/>
                  <a:pt x="43" y="40"/>
                  <a:pt x="42" y="41"/>
                </a:cubicBezTo>
                <a:cubicBezTo>
                  <a:pt x="30" y="48"/>
                  <a:pt x="30" y="48"/>
                  <a:pt x="30" y="48"/>
                </a:cubicBezTo>
                <a:cubicBezTo>
                  <a:pt x="26" y="45"/>
                  <a:pt x="26" y="45"/>
                  <a:pt x="26" y="45"/>
                </a:cubicBezTo>
                <a:cubicBezTo>
                  <a:pt x="26" y="45"/>
                  <a:pt x="25" y="45"/>
                  <a:pt x="24" y="45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49"/>
                  <a:pt x="12" y="49"/>
                  <a:pt x="12" y="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Freeform 143"/>
          <p:cNvSpPr>
            <a:spLocks noEditPoints="1"/>
          </p:cNvSpPr>
          <p:nvPr/>
        </p:nvSpPr>
        <p:spPr bwMode="auto">
          <a:xfrm>
            <a:off x="4895850" y="2188297"/>
            <a:ext cx="315913" cy="315913"/>
          </a:xfrm>
          <a:custGeom>
            <a:avLst/>
            <a:gdLst>
              <a:gd name="T0" fmla="*/ 14 w 69"/>
              <a:gd name="T1" fmla="*/ 25 h 69"/>
              <a:gd name="T2" fmla="*/ 19 w 69"/>
              <a:gd name="T3" fmla="*/ 29 h 69"/>
              <a:gd name="T4" fmla="*/ 25 w 69"/>
              <a:gd name="T5" fmla="*/ 31 h 69"/>
              <a:gd name="T6" fmla="*/ 31 w 69"/>
              <a:gd name="T7" fmla="*/ 21 h 69"/>
              <a:gd name="T8" fmla="*/ 35 w 69"/>
              <a:gd name="T9" fmla="*/ 20 h 69"/>
              <a:gd name="T10" fmla="*/ 35 w 69"/>
              <a:gd name="T11" fmla="*/ 20 h 69"/>
              <a:gd name="T12" fmla="*/ 45 w 69"/>
              <a:gd name="T13" fmla="*/ 27 h 69"/>
              <a:gd name="T14" fmla="*/ 53 w 69"/>
              <a:gd name="T15" fmla="*/ 13 h 69"/>
              <a:gd name="T16" fmla="*/ 52 w 69"/>
              <a:gd name="T17" fmla="*/ 10 h 69"/>
              <a:gd name="T18" fmla="*/ 54 w 69"/>
              <a:gd name="T19" fmla="*/ 7 h 69"/>
              <a:gd name="T20" fmla="*/ 58 w 69"/>
              <a:gd name="T21" fmla="*/ 5 h 69"/>
              <a:gd name="T22" fmla="*/ 63 w 69"/>
              <a:gd name="T23" fmla="*/ 10 h 69"/>
              <a:gd name="T24" fmla="*/ 61 w 69"/>
              <a:gd name="T25" fmla="*/ 14 h 69"/>
              <a:gd name="T26" fmla="*/ 58 w 69"/>
              <a:gd name="T27" fmla="*/ 16 h 69"/>
              <a:gd name="T28" fmla="*/ 48 w 69"/>
              <a:gd name="T29" fmla="*/ 32 h 69"/>
              <a:gd name="T30" fmla="*/ 48 w 69"/>
              <a:gd name="T31" fmla="*/ 33 h 69"/>
              <a:gd name="T32" fmla="*/ 44 w 69"/>
              <a:gd name="T33" fmla="*/ 33 h 69"/>
              <a:gd name="T34" fmla="*/ 34 w 69"/>
              <a:gd name="T35" fmla="*/ 26 h 69"/>
              <a:gd name="T36" fmla="*/ 31 w 69"/>
              <a:gd name="T37" fmla="*/ 32 h 69"/>
              <a:gd name="T38" fmla="*/ 34 w 69"/>
              <a:gd name="T39" fmla="*/ 33 h 69"/>
              <a:gd name="T40" fmla="*/ 35 w 69"/>
              <a:gd name="T41" fmla="*/ 34 h 69"/>
              <a:gd name="T42" fmla="*/ 47 w 69"/>
              <a:gd name="T43" fmla="*/ 42 h 69"/>
              <a:gd name="T44" fmla="*/ 53 w 69"/>
              <a:gd name="T45" fmla="*/ 41 h 69"/>
              <a:gd name="T46" fmla="*/ 58 w 69"/>
              <a:gd name="T47" fmla="*/ 38 h 69"/>
              <a:gd name="T48" fmla="*/ 61 w 69"/>
              <a:gd name="T49" fmla="*/ 40 h 69"/>
              <a:gd name="T50" fmla="*/ 63 w 69"/>
              <a:gd name="T51" fmla="*/ 43 h 69"/>
              <a:gd name="T52" fmla="*/ 58 w 69"/>
              <a:gd name="T53" fmla="*/ 48 h 69"/>
              <a:gd name="T54" fmla="*/ 54 w 69"/>
              <a:gd name="T55" fmla="*/ 47 h 69"/>
              <a:gd name="T56" fmla="*/ 54 w 69"/>
              <a:gd name="T57" fmla="*/ 47 h 69"/>
              <a:gd name="T58" fmla="*/ 46 w 69"/>
              <a:gd name="T59" fmla="*/ 48 h 69"/>
              <a:gd name="T60" fmla="*/ 44 w 69"/>
              <a:gd name="T61" fmla="*/ 47 h 69"/>
              <a:gd name="T62" fmla="*/ 32 w 69"/>
              <a:gd name="T63" fmla="*/ 38 h 69"/>
              <a:gd name="T64" fmla="*/ 28 w 69"/>
              <a:gd name="T65" fmla="*/ 37 h 69"/>
              <a:gd name="T66" fmla="*/ 19 w 69"/>
              <a:gd name="T67" fmla="*/ 52 h 69"/>
              <a:gd name="T68" fmla="*/ 19 w 69"/>
              <a:gd name="T69" fmla="*/ 54 h 69"/>
              <a:gd name="T70" fmla="*/ 18 w 69"/>
              <a:gd name="T71" fmla="*/ 58 h 69"/>
              <a:gd name="T72" fmla="*/ 14 w 69"/>
              <a:gd name="T73" fmla="*/ 59 h 69"/>
              <a:gd name="T74" fmla="*/ 9 w 69"/>
              <a:gd name="T75" fmla="*/ 54 h 69"/>
              <a:gd name="T76" fmla="*/ 14 w 69"/>
              <a:gd name="T77" fmla="*/ 49 h 69"/>
              <a:gd name="T78" fmla="*/ 14 w 69"/>
              <a:gd name="T79" fmla="*/ 49 h 69"/>
              <a:gd name="T80" fmla="*/ 22 w 69"/>
              <a:gd name="T81" fmla="*/ 35 h 69"/>
              <a:gd name="T82" fmla="*/ 18 w 69"/>
              <a:gd name="T83" fmla="*/ 34 h 69"/>
              <a:gd name="T84" fmla="*/ 14 w 69"/>
              <a:gd name="T85" fmla="*/ 35 h 69"/>
              <a:gd name="T86" fmla="*/ 9 w 69"/>
              <a:gd name="T87" fmla="*/ 30 h 69"/>
              <a:gd name="T88" fmla="*/ 14 w 69"/>
              <a:gd name="T89" fmla="*/ 25 h 69"/>
              <a:gd name="T90" fmla="*/ 2 w 69"/>
              <a:gd name="T91" fmla="*/ 69 h 69"/>
              <a:gd name="T92" fmla="*/ 2 w 69"/>
              <a:gd name="T93" fmla="*/ 69 h 69"/>
              <a:gd name="T94" fmla="*/ 67 w 69"/>
              <a:gd name="T95" fmla="*/ 69 h 69"/>
              <a:gd name="T96" fmla="*/ 69 w 69"/>
              <a:gd name="T97" fmla="*/ 67 h 69"/>
              <a:gd name="T98" fmla="*/ 67 w 69"/>
              <a:gd name="T99" fmla="*/ 66 h 69"/>
              <a:gd name="T100" fmla="*/ 3 w 69"/>
              <a:gd name="T101" fmla="*/ 66 h 69"/>
              <a:gd name="T102" fmla="*/ 3 w 69"/>
              <a:gd name="T103" fmla="*/ 2 h 69"/>
              <a:gd name="T104" fmla="*/ 2 w 69"/>
              <a:gd name="T105" fmla="*/ 0 h 69"/>
              <a:gd name="T106" fmla="*/ 0 w 69"/>
              <a:gd name="T107" fmla="*/ 2 h 69"/>
              <a:gd name="T108" fmla="*/ 0 w 69"/>
              <a:gd name="T109" fmla="*/ 67 h 69"/>
              <a:gd name="T110" fmla="*/ 2 w 69"/>
              <a:gd name="T111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9" h="69">
                <a:moveTo>
                  <a:pt x="14" y="25"/>
                </a:moveTo>
                <a:cubicBezTo>
                  <a:pt x="16" y="25"/>
                  <a:pt x="18" y="27"/>
                  <a:pt x="19" y="29"/>
                </a:cubicBezTo>
                <a:cubicBezTo>
                  <a:pt x="25" y="31"/>
                  <a:pt x="25" y="31"/>
                  <a:pt x="25" y="31"/>
                </a:cubicBezTo>
                <a:cubicBezTo>
                  <a:pt x="31" y="21"/>
                  <a:pt x="31" y="21"/>
                  <a:pt x="31" y="21"/>
                </a:cubicBezTo>
                <a:cubicBezTo>
                  <a:pt x="32" y="20"/>
                  <a:pt x="34" y="19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45" y="27"/>
                  <a:pt x="45" y="27"/>
                  <a:pt x="45" y="27"/>
                </a:cubicBezTo>
                <a:cubicBezTo>
                  <a:pt x="53" y="13"/>
                  <a:pt x="53" y="13"/>
                  <a:pt x="53" y="13"/>
                </a:cubicBezTo>
                <a:cubicBezTo>
                  <a:pt x="53" y="12"/>
                  <a:pt x="52" y="11"/>
                  <a:pt x="52" y="10"/>
                </a:cubicBezTo>
                <a:cubicBezTo>
                  <a:pt x="52" y="9"/>
                  <a:pt x="53" y="8"/>
                  <a:pt x="54" y="7"/>
                </a:cubicBezTo>
                <a:cubicBezTo>
                  <a:pt x="55" y="6"/>
                  <a:pt x="56" y="5"/>
                  <a:pt x="58" y="5"/>
                </a:cubicBezTo>
                <a:cubicBezTo>
                  <a:pt x="60" y="5"/>
                  <a:pt x="63" y="8"/>
                  <a:pt x="63" y="10"/>
                </a:cubicBezTo>
                <a:cubicBezTo>
                  <a:pt x="63" y="12"/>
                  <a:pt x="62" y="13"/>
                  <a:pt x="61" y="14"/>
                </a:cubicBezTo>
                <a:cubicBezTo>
                  <a:pt x="60" y="15"/>
                  <a:pt x="59" y="16"/>
                  <a:pt x="58" y="16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7" y="34"/>
                  <a:pt x="46" y="34"/>
                  <a:pt x="44" y="33"/>
                </a:cubicBezTo>
                <a:cubicBezTo>
                  <a:pt x="34" y="26"/>
                  <a:pt x="34" y="26"/>
                  <a:pt x="34" y="26"/>
                </a:cubicBezTo>
                <a:cubicBezTo>
                  <a:pt x="31" y="32"/>
                  <a:pt x="31" y="32"/>
                  <a:pt x="31" y="32"/>
                </a:cubicBezTo>
                <a:cubicBezTo>
                  <a:pt x="34" y="33"/>
                  <a:pt x="34" y="33"/>
                  <a:pt x="34" y="33"/>
                </a:cubicBezTo>
                <a:cubicBezTo>
                  <a:pt x="34" y="33"/>
                  <a:pt x="35" y="33"/>
                  <a:pt x="35" y="34"/>
                </a:cubicBezTo>
                <a:cubicBezTo>
                  <a:pt x="47" y="42"/>
                  <a:pt x="47" y="42"/>
                  <a:pt x="47" y="42"/>
                </a:cubicBezTo>
                <a:cubicBezTo>
                  <a:pt x="53" y="41"/>
                  <a:pt x="53" y="41"/>
                  <a:pt x="53" y="41"/>
                </a:cubicBezTo>
                <a:cubicBezTo>
                  <a:pt x="54" y="39"/>
                  <a:pt x="55" y="38"/>
                  <a:pt x="58" y="38"/>
                </a:cubicBezTo>
                <a:cubicBezTo>
                  <a:pt x="59" y="38"/>
                  <a:pt x="60" y="39"/>
                  <a:pt x="61" y="40"/>
                </a:cubicBezTo>
                <a:cubicBezTo>
                  <a:pt x="62" y="40"/>
                  <a:pt x="63" y="42"/>
                  <a:pt x="63" y="43"/>
                </a:cubicBezTo>
                <a:cubicBezTo>
                  <a:pt x="63" y="46"/>
                  <a:pt x="60" y="48"/>
                  <a:pt x="58" y="48"/>
                </a:cubicBezTo>
                <a:cubicBezTo>
                  <a:pt x="56" y="48"/>
                  <a:pt x="55" y="48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46" y="48"/>
                  <a:pt x="46" y="48"/>
                  <a:pt x="46" y="48"/>
                </a:cubicBezTo>
                <a:cubicBezTo>
                  <a:pt x="46" y="48"/>
                  <a:pt x="45" y="48"/>
                  <a:pt x="44" y="47"/>
                </a:cubicBezTo>
                <a:cubicBezTo>
                  <a:pt x="32" y="38"/>
                  <a:pt x="32" y="38"/>
                  <a:pt x="32" y="38"/>
                </a:cubicBezTo>
                <a:cubicBezTo>
                  <a:pt x="28" y="37"/>
                  <a:pt x="28" y="37"/>
                  <a:pt x="28" y="37"/>
                </a:cubicBezTo>
                <a:cubicBezTo>
                  <a:pt x="19" y="52"/>
                  <a:pt x="19" y="52"/>
                  <a:pt x="19" y="52"/>
                </a:cubicBezTo>
                <a:cubicBezTo>
                  <a:pt x="19" y="52"/>
                  <a:pt x="19" y="53"/>
                  <a:pt x="19" y="54"/>
                </a:cubicBezTo>
                <a:cubicBezTo>
                  <a:pt x="19" y="56"/>
                  <a:pt x="19" y="57"/>
                  <a:pt x="18" y="58"/>
                </a:cubicBezTo>
                <a:cubicBezTo>
                  <a:pt x="17" y="59"/>
                  <a:pt x="15" y="59"/>
                  <a:pt x="14" y="59"/>
                </a:cubicBezTo>
                <a:cubicBezTo>
                  <a:pt x="11" y="59"/>
                  <a:pt x="9" y="57"/>
                  <a:pt x="9" y="54"/>
                </a:cubicBezTo>
                <a:cubicBezTo>
                  <a:pt x="9" y="51"/>
                  <a:pt x="11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22" y="35"/>
                  <a:pt x="22" y="35"/>
                  <a:pt x="22" y="35"/>
                </a:cubicBezTo>
                <a:cubicBezTo>
                  <a:pt x="18" y="34"/>
                  <a:pt x="18" y="34"/>
                  <a:pt x="18" y="34"/>
                </a:cubicBezTo>
                <a:cubicBezTo>
                  <a:pt x="17" y="35"/>
                  <a:pt x="15" y="35"/>
                  <a:pt x="14" y="35"/>
                </a:cubicBezTo>
                <a:cubicBezTo>
                  <a:pt x="11" y="35"/>
                  <a:pt x="9" y="33"/>
                  <a:pt x="9" y="30"/>
                </a:cubicBezTo>
                <a:cubicBezTo>
                  <a:pt x="9" y="27"/>
                  <a:pt x="11" y="25"/>
                  <a:pt x="14" y="25"/>
                </a:cubicBezTo>
                <a:close/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67" y="69"/>
                  <a:pt x="67" y="69"/>
                  <a:pt x="67" y="69"/>
                </a:cubicBezTo>
                <a:cubicBezTo>
                  <a:pt x="68" y="69"/>
                  <a:pt x="69" y="68"/>
                  <a:pt x="69" y="67"/>
                </a:cubicBezTo>
                <a:cubicBezTo>
                  <a:pt x="69" y="66"/>
                  <a:pt x="68" y="66"/>
                  <a:pt x="67" y="66"/>
                </a:cubicBezTo>
                <a:cubicBezTo>
                  <a:pt x="3" y="66"/>
                  <a:pt x="3" y="66"/>
                  <a:pt x="3" y="6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1" y="69"/>
                  <a:pt x="2" y="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144"/>
          <p:cNvSpPr>
            <a:spLocks noEditPoints="1"/>
          </p:cNvSpPr>
          <p:nvPr/>
        </p:nvSpPr>
        <p:spPr bwMode="auto">
          <a:xfrm>
            <a:off x="6005513" y="2188297"/>
            <a:ext cx="315913" cy="315913"/>
          </a:xfrm>
          <a:custGeom>
            <a:avLst/>
            <a:gdLst>
              <a:gd name="T0" fmla="*/ 43 w 69"/>
              <a:gd name="T1" fmla="*/ 19 h 69"/>
              <a:gd name="T2" fmla="*/ 45 w 69"/>
              <a:gd name="T3" fmla="*/ 37 h 69"/>
              <a:gd name="T4" fmla="*/ 39 w 69"/>
              <a:gd name="T5" fmla="*/ 42 h 69"/>
              <a:gd name="T6" fmla="*/ 49 w 69"/>
              <a:gd name="T7" fmla="*/ 46 h 69"/>
              <a:gd name="T8" fmla="*/ 45 w 69"/>
              <a:gd name="T9" fmla="*/ 37 h 69"/>
              <a:gd name="T10" fmla="*/ 45 w 69"/>
              <a:gd name="T11" fmla="*/ 45 h 69"/>
              <a:gd name="T12" fmla="*/ 43 w 69"/>
              <a:gd name="T13" fmla="*/ 41 h 69"/>
              <a:gd name="T14" fmla="*/ 47 w 69"/>
              <a:gd name="T15" fmla="*/ 42 h 69"/>
              <a:gd name="T16" fmla="*/ 20 w 69"/>
              <a:gd name="T17" fmla="*/ 54 h 69"/>
              <a:gd name="T18" fmla="*/ 24 w 69"/>
              <a:gd name="T19" fmla="*/ 44 h 69"/>
              <a:gd name="T20" fmla="*/ 14 w 69"/>
              <a:gd name="T21" fmla="*/ 48 h 69"/>
              <a:gd name="T22" fmla="*/ 18 w 69"/>
              <a:gd name="T23" fmla="*/ 47 h 69"/>
              <a:gd name="T24" fmla="*/ 21 w 69"/>
              <a:gd name="T25" fmla="*/ 47 h 69"/>
              <a:gd name="T26" fmla="*/ 20 w 69"/>
              <a:gd name="T27" fmla="*/ 51 h 69"/>
              <a:gd name="T28" fmla="*/ 18 w 69"/>
              <a:gd name="T29" fmla="*/ 47 h 69"/>
              <a:gd name="T30" fmla="*/ 45 w 69"/>
              <a:gd name="T31" fmla="*/ 31 h 69"/>
              <a:gd name="T32" fmla="*/ 42 w 69"/>
              <a:gd name="T33" fmla="*/ 28 h 69"/>
              <a:gd name="T34" fmla="*/ 51 w 69"/>
              <a:gd name="T35" fmla="*/ 34 h 69"/>
              <a:gd name="T36" fmla="*/ 49 w 69"/>
              <a:gd name="T37" fmla="*/ 36 h 69"/>
              <a:gd name="T38" fmla="*/ 67 w 69"/>
              <a:gd name="T39" fmla="*/ 16 h 69"/>
              <a:gd name="T40" fmla="*/ 64 w 69"/>
              <a:gd name="T41" fmla="*/ 19 h 69"/>
              <a:gd name="T42" fmla="*/ 53 w 69"/>
              <a:gd name="T43" fmla="*/ 39 h 69"/>
              <a:gd name="T44" fmla="*/ 55 w 69"/>
              <a:gd name="T45" fmla="*/ 37 h 69"/>
              <a:gd name="T46" fmla="*/ 3 w 69"/>
              <a:gd name="T47" fmla="*/ 66 h 69"/>
              <a:gd name="T48" fmla="*/ 0 w 69"/>
              <a:gd name="T49" fmla="*/ 2 h 69"/>
              <a:gd name="T50" fmla="*/ 67 w 69"/>
              <a:gd name="T51" fmla="*/ 69 h 69"/>
              <a:gd name="T52" fmla="*/ 22 w 69"/>
              <a:gd name="T53" fmla="*/ 42 h 69"/>
              <a:gd name="T54" fmla="*/ 22 w 69"/>
              <a:gd name="T55" fmla="*/ 39 h 69"/>
              <a:gd name="T56" fmla="*/ 27 w 69"/>
              <a:gd name="T57" fmla="*/ 48 h 69"/>
              <a:gd name="T58" fmla="*/ 32 w 69"/>
              <a:gd name="T59" fmla="*/ 48 h 69"/>
              <a:gd name="T60" fmla="*/ 13 w 69"/>
              <a:gd name="T61" fmla="*/ 59 h 69"/>
              <a:gd name="T62" fmla="*/ 13 w 69"/>
              <a:gd name="T63" fmla="*/ 56 h 69"/>
              <a:gd name="T64" fmla="*/ 40 w 69"/>
              <a:gd name="T65" fmla="*/ 35 h 69"/>
              <a:gd name="T66" fmla="*/ 40 w 69"/>
              <a:gd name="T67" fmla="*/ 32 h 69"/>
              <a:gd name="T68" fmla="*/ 35 w 69"/>
              <a:gd name="T69" fmla="*/ 48 h 69"/>
              <a:gd name="T70" fmla="*/ 38 w 69"/>
              <a:gd name="T71" fmla="*/ 48 h 69"/>
              <a:gd name="T72" fmla="*/ 8 w 69"/>
              <a:gd name="T73" fmla="*/ 57 h 69"/>
              <a:gd name="T74" fmla="*/ 8 w 69"/>
              <a:gd name="T75" fmla="*/ 51 h 69"/>
              <a:gd name="T76" fmla="*/ 32 w 69"/>
              <a:gd name="T77" fmla="*/ 43 h 69"/>
              <a:gd name="T78" fmla="*/ 37 w 69"/>
              <a:gd name="T79" fmla="*/ 37 h 69"/>
              <a:gd name="T80" fmla="*/ 28 w 69"/>
              <a:gd name="T81" fmla="*/ 33 h 69"/>
              <a:gd name="T82" fmla="*/ 32 w 69"/>
              <a:gd name="T83" fmla="*/ 43 h 69"/>
              <a:gd name="T84" fmla="*/ 32 w 69"/>
              <a:gd name="T85" fmla="*/ 35 h 69"/>
              <a:gd name="T86" fmla="*/ 33 w 69"/>
              <a:gd name="T87" fmla="*/ 39 h 69"/>
              <a:gd name="T88" fmla="*/ 29 w 69"/>
              <a:gd name="T89" fmla="*/ 37 h 69"/>
              <a:gd name="T90" fmla="*/ 58 w 69"/>
              <a:gd name="T91" fmla="*/ 34 h 69"/>
              <a:gd name="T92" fmla="*/ 62 w 69"/>
              <a:gd name="T93" fmla="*/ 24 h 69"/>
              <a:gd name="T94" fmla="*/ 52 w 69"/>
              <a:gd name="T95" fmla="*/ 28 h 69"/>
              <a:gd name="T96" fmla="*/ 56 w 69"/>
              <a:gd name="T97" fmla="*/ 27 h 69"/>
              <a:gd name="T98" fmla="*/ 59 w 69"/>
              <a:gd name="T99" fmla="*/ 27 h 69"/>
              <a:gd name="T100" fmla="*/ 58 w 69"/>
              <a:gd name="T101" fmla="*/ 31 h 69"/>
              <a:gd name="T102" fmla="*/ 56 w 69"/>
              <a:gd name="T103" fmla="*/ 27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9" h="69">
                <a:moveTo>
                  <a:pt x="43" y="22"/>
                </a:moveTo>
                <a:cubicBezTo>
                  <a:pt x="44" y="22"/>
                  <a:pt x="44" y="21"/>
                  <a:pt x="44" y="20"/>
                </a:cubicBezTo>
                <a:cubicBezTo>
                  <a:pt x="44" y="19"/>
                  <a:pt x="44" y="19"/>
                  <a:pt x="43" y="19"/>
                </a:cubicBezTo>
                <a:cubicBezTo>
                  <a:pt x="42" y="19"/>
                  <a:pt x="41" y="19"/>
                  <a:pt x="41" y="20"/>
                </a:cubicBezTo>
                <a:cubicBezTo>
                  <a:pt x="41" y="21"/>
                  <a:pt x="42" y="22"/>
                  <a:pt x="43" y="22"/>
                </a:cubicBezTo>
                <a:close/>
                <a:moveTo>
                  <a:pt x="45" y="37"/>
                </a:moveTo>
                <a:cubicBezTo>
                  <a:pt x="45" y="37"/>
                  <a:pt x="45" y="37"/>
                  <a:pt x="45" y="37"/>
                </a:cubicBezTo>
                <a:cubicBezTo>
                  <a:pt x="43" y="37"/>
                  <a:pt x="42" y="37"/>
                  <a:pt x="41" y="38"/>
                </a:cubicBezTo>
                <a:cubicBezTo>
                  <a:pt x="40" y="39"/>
                  <a:pt x="39" y="41"/>
                  <a:pt x="39" y="42"/>
                </a:cubicBezTo>
                <a:cubicBezTo>
                  <a:pt x="39" y="44"/>
                  <a:pt x="40" y="45"/>
                  <a:pt x="41" y="46"/>
                </a:cubicBezTo>
                <a:cubicBezTo>
                  <a:pt x="42" y="47"/>
                  <a:pt x="43" y="48"/>
                  <a:pt x="45" y="48"/>
                </a:cubicBezTo>
                <a:cubicBezTo>
                  <a:pt x="46" y="48"/>
                  <a:pt x="48" y="47"/>
                  <a:pt x="49" y="46"/>
                </a:cubicBezTo>
                <a:cubicBezTo>
                  <a:pt x="50" y="45"/>
                  <a:pt x="51" y="44"/>
                  <a:pt x="51" y="42"/>
                </a:cubicBezTo>
                <a:cubicBezTo>
                  <a:pt x="51" y="41"/>
                  <a:pt x="50" y="39"/>
                  <a:pt x="49" y="38"/>
                </a:cubicBezTo>
                <a:cubicBezTo>
                  <a:pt x="48" y="37"/>
                  <a:pt x="46" y="37"/>
                  <a:pt x="45" y="37"/>
                </a:cubicBezTo>
                <a:close/>
                <a:moveTo>
                  <a:pt x="47" y="44"/>
                </a:moveTo>
                <a:cubicBezTo>
                  <a:pt x="47" y="44"/>
                  <a:pt x="47" y="44"/>
                  <a:pt x="47" y="44"/>
                </a:cubicBezTo>
                <a:cubicBezTo>
                  <a:pt x="46" y="45"/>
                  <a:pt x="46" y="45"/>
                  <a:pt x="45" y="45"/>
                </a:cubicBezTo>
                <a:cubicBezTo>
                  <a:pt x="44" y="45"/>
                  <a:pt x="44" y="45"/>
                  <a:pt x="43" y="44"/>
                </a:cubicBezTo>
                <a:cubicBezTo>
                  <a:pt x="43" y="44"/>
                  <a:pt x="42" y="43"/>
                  <a:pt x="42" y="42"/>
                </a:cubicBezTo>
                <a:cubicBezTo>
                  <a:pt x="42" y="42"/>
                  <a:pt x="43" y="41"/>
                  <a:pt x="43" y="41"/>
                </a:cubicBezTo>
                <a:cubicBezTo>
                  <a:pt x="44" y="40"/>
                  <a:pt x="44" y="40"/>
                  <a:pt x="45" y="40"/>
                </a:cubicBezTo>
                <a:cubicBezTo>
                  <a:pt x="46" y="40"/>
                  <a:pt x="46" y="40"/>
                  <a:pt x="47" y="41"/>
                </a:cubicBezTo>
                <a:cubicBezTo>
                  <a:pt x="47" y="41"/>
                  <a:pt x="47" y="42"/>
                  <a:pt x="47" y="42"/>
                </a:cubicBezTo>
                <a:cubicBezTo>
                  <a:pt x="47" y="43"/>
                  <a:pt x="47" y="44"/>
                  <a:pt x="47" y="44"/>
                </a:cubicBezTo>
                <a:close/>
                <a:moveTo>
                  <a:pt x="20" y="54"/>
                </a:moveTo>
                <a:cubicBezTo>
                  <a:pt x="20" y="54"/>
                  <a:pt x="20" y="54"/>
                  <a:pt x="20" y="54"/>
                </a:cubicBezTo>
                <a:cubicBezTo>
                  <a:pt x="21" y="54"/>
                  <a:pt x="23" y="54"/>
                  <a:pt x="24" y="52"/>
                </a:cubicBezTo>
                <a:cubicBezTo>
                  <a:pt x="25" y="51"/>
                  <a:pt x="25" y="50"/>
                  <a:pt x="25" y="48"/>
                </a:cubicBezTo>
                <a:cubicBezTo>
                  <a:pt x="25" y="47"/>
                  <a:pt x="25" y="45"/>
                  <a:pt x="24" y="44"/>
                </a:cubicBezTo>
                <a:cubicBezTo>
                  <a:pt x="23" y="43"/>
                  <a:pt x="21" y="43"/>
                  <a:pt x="20" y="43"/>
                </a:cubicBezTo>
                <a:cubicBezTo>
                  <a:pt x="18" y="43"/>
                  <a:pt x="17" y="43"/>
                  <a:pt x="16" y="44"/>
                </a:cubicBezTo>
                <a:cubicBezTo>
                  <a:pt x="15" y="45"/>
                  <a:pt x="14" y="47"/>
                  <a:pt x="14" y="48"/>
                </a:cubicBezTo>
                <a:cubicBezTo>
                  <a:pt x="14" y="50"/>
                  <a:pt x="15" y="51"/>
                  <a:pt x="16" y="52"/>
                </a:cubicBezTo>
                <a:cubicBezTo>
                  <a:pt x="17" y="54"/>
                  <a:pt x="18" y="54"/>
                  <a:pt x="20" y="54"/>
                </a:cubicBezTo>
                <a:close/>
                <a:moveTo>
                  <a:pt x="18" y="47"/>
                </a:moveTo>
                <a:cubicBezTo>
                  <a:pt x="18" y="47"/>
                  <a:pt x="18" y="47"/>
                  <a:pt x="18" y="47"/>
                </a:cubicBezTo>
                <a:cubicBezTo>
                  <a:pt x="18" y="46"/>
                  <a:pt x="19" y="46"/>
                  <a:pt x="20" y="46"/>
                </a:cubicBezTo>
                <a:cubicBezTo>
                  <a:pt x="20" y="46"/>
                  <a:pt x="21" y="46"/>
                  <a:pt x="21" y="47"/>
                </a:cubicBezTo>
                <a:cubicBezTo>
                  <a:pt x="22" y="47"/>
                  <a:pt x="22" y="48"/>
                  <a:pt x="22" y="48"/>
                </a:cubicBezTo>
                <a:cubicBezTo>
                  <a:pt x="22" y="49"/>
                  <a:pt x="22" y="50"/>
                  <a:pt x="21" y="50"/>
                </a:cubicBezTo>
                <a:cubicBezTo>
                  <a:pt x="21" y="51"/>
                  <a:pt x="20" y="51"/>
                  <a:pt x="20" y="51"/>
                </a:cubicBezTo>
                <a:cubicBezTo>
                  <a:pt x="19" y="51"/>
                  <a:pt x="18" y="51"/>
                  <a:pt x="18" y="50"/>
                </a:cubicBezTo>
                <a:cubicBezTo>
                  <a:pt x="17" y="50"/>
                  <a:pt x="17" y="49"/>
                  <a:pt x="17" y="48"/>
                </a:cubicBezTo>
                <a:cubicBezTo>
                  <a:pt x="17" y="48"/>
                  <a:pt x="17" y="47"/>
                  <a:pt x="18" y="47"/>
                </a:cubicBezTo>
                <a:close/>
                <a:moveTo>
                  <a:pt x="42" y="28"/>
                </a:moveTo>
                <a:cubicBezTo>
                  <a:pt x="42" y="28"/>
                  <a:pt x="42" y="28"/>
                  <a:pt x="42" y="28"/>
                </a:cubicBezTo>
                <a:cubicBezTo>
                  <a:pt x="42" y="30"/>
                  <a:pt x="43" y="31"/>
                  <a:pt x="45" y="31"/>
                </a:cubicBezTo>
                <a:cubicBezTo>
                  <a:pt x="46" y="31"/>
                  <a:pt x="48" y="30"/>
                  <a:pt x="48" y="28"/>
                </a:cubicBezTo>
                <a:cubicBezTo>
                  <a:pt x="48" y="27"/>
                  <a:pt x="46" y="25"/>
                  <a:pt x="45" y="25"/>
                </a:cubicBezTo>
                <a:cubicBezTo>
                  <a:pt x="43" y="25"/>
                  <a:pt x="42" y="27"/>
                  <a:pt x="42" y="28"/>
                </a:cubicBezTo>
                <a:close/>
                <a:moveTo>
                  <a:pt x="49" y="36"/>
                </a:moveTo>
                <a:cubicBezTo>
                  <a:pt x="49" y="36"/>
                  <a:pt x="49" y="36"/>
                  <a:pt x="49" y="36"/>
                </a:cubicBezTo>
                <a:cubicBezTo>
                  <a:pt x="50" y="36"/>
                  <a:pt x="51" y="35"/>
                  <a:pt x="51" y="34"/>
                </a:cubicBezTo>
                <a:cubicBezTo>
                  <a:pt x="51" y="33"/>
                  <a:pt x="50" y="32"/>
                  <a:pt x="49" y="32"/>
                </a:cubicBezTo>
                <a:cubicBezTo>
                  <a:pt x="49" y="32"/>
                  <a:pt x="48" y="33"/>
                  <a:pt x="48" y="34"/>
                </a:cubicBezTo>
                <a:cubicBezTo>
                  <a:pt x="48" y="35"/>
                  <a:pt x="49" y="36"/>
                  <a:pt x="49" y="36"/>
                </a:cubicBezTo>
                <a:close/>
                <a:moveTo>
                  <a:pt x="64" y="19"/>
                </a:moveTo>
                <a:cubicBezTo>
                  <a:pt x="64" y="19"/>
                  <a:pt x="64" y="19"/>
                  <a:pt x="64" y="19"/>
                </a:cubicBezTo>
                <a:cubicBezTo>
                  <a:pt x="65" y="19"/>
                  <a:pt x="67" y="18"/>
                  <a:pt x="67" y="16"/>
                </a:cubicBezTo>
                <a:cubicBezTo>
                  <a:pt x="67" y="15"/>
                  <a:pt x="65" y="14"/>
                  <a:pt x="64" y="14"/>
                </a:cubicBezTo>
                <a:cubicBezTo>
                  <a:pt x="62" y="14"/>
                  <a:pt x="61" y="15"/>
                  <a:pt x="61" y="16"/>
                </a:cubicBezTo>
                <a:cubicBezTo>
                  <a:pt x="61" y="18"/>
                  <a:pt x="62" y="19"/>
                  <a:pt x="64" y="19"/>
                </a:cubicBezTo>
                <a:close/>
                <a:moveTo>
                  <a:pt x="55" y="37"/>
                </a:moveTo>
                <a:cubicBezTo>
                  <a:pt x="55" y="37"/>
                  <a:pt x="55" y="37"/>
                  <a:pt x="55" y="37"/>
                </a:cubicBezTo>
                <a:cubicBezTo>
                  <a:pt x="54" y="37"/>
                  <a:pt x="53" y="38"/>
                  <a:pt x="53" y="39"/>
                </a:cubicBezTo>
                <a:cubicBezTo>
                  <a:pt x="53" y="41"/>
                  <a:pt x="54" y="42"/>
                  <a:pt x="55" y="42"/>
                </a:cubicBezTo>
                <a:cubicBezTo>
                  <a:pt x="57" y="42"/>
                  <a:pt x="58" y="41"/>
                  <a:pt x="58" y="39"/>
                </a:cubicBezTo>
                <a:cubicBezTo>
                  <a:pt x="58" y="38"/>
                  <a:pt x="57" y="37"/>
                  <a:pt x="55" y="37"/>
                </a:cubicBezTo>
                <a:close/>
                <a:moveTo>
                  <a:pt x="67" y="66"/>
                </a:moveTo>
                <a:cubicBezTo>
                  <a:pt x="67" y="66"/>
                  <a:pt x="67" y="66"/>
                  <a:pt x="67" y="66"/>
                </a:cubicBezTo>
                <a:cubicBezTo>
                  <a:pt x="3" y="66"/>
                  <a:pt x="3" y="66"/>
                  <a:pt x="3" y="6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1" y="69"/>
                  <a:pt x="2" y="69"/>
                </a:cubicBezTo>
                <a:cubicBezTo>
                  <a:pt x="67" y="69"/>
                  <a:pt x="67" y="69"/>
                  <a:pt x="67" y="69"/>
                </a:cubicBezTo>
                <a:cubicBezTo>
                  <a:pt x="68" y="69"/>
                  <a:pt x="69" y="68"/>
                  <a:pt x="69" y="67"/>
                </a:cubicBezTo>
                <a:cubicBezTo>
                  <a:pt x="69" y="66"/>
                  <a:pt x="68" y="66"/>
                  <a:pt x="67" y="66"/>
                </a:cubicBezTo>
                <a:close/>
                <a:moveTo>
                  <a:pt x="22" y="42"/>
                </a:moveTo>
                <a:cubicBezTo>
                  <a:pt x="22" y="42"/>
                  <a:pt x="22" y="42"/>
                  <a:pt x="22" y="42"/>
                </a:cubicBezTo>
                <a:cubicBezTo>
                  <a:pt x="23" y="42"/>
                  <a:pt x="24" y="41"/>
                  <a:pt x="24" y="40"/>
                </a:cubicBezTo>
                <a:cubicBezTo>
                  <a:pt x="24" y="39"/>
                  <a:pt x="23" y="39"/>
                  <a:pt x="22" y="39"/>
                </a:cubicBezTo>
                <a:cubicBezTo>
                  <a:pt x="21" y="39"/>
                  <a:pt x="20" y="39"/>
                  <a:pt x="20" y="40"/>
                </a:cubicBezTo>
                <a:cubicBezTo>
                  <a:pt x="20" y="41"/>
                  <a:pt x="21" y="42"/>
                  <a:pt x="22" y="42"/>
                </a:cubicBezTo>
                <a:close/>
                <a:moveTo>
                  <a:pt x="27" y="48"/>
                </a:moveTo>
                <a:cubicBezTo>
                  <a:pt x="27" y="48"/>
                  <a:pt x="27" y="48"/>
                  <a:pt x="27" y="48"/>
                </a:cubicBezTo>
                <a:cubicBezTo>
                  <a:pt x="27" y="49"/>
                  <a:pt x="28" y="50"/>
                  <a:pt x="30" y="50"/>
                </a:cubicBezTo>
                <a:cubicBezTo>
                  <a:pt x="31" y="50"/>
                  <a:pt x="32" y="49"/>
                  <a:pt x="32" y="48"/>
                </a:cubicBezTo>
                <a:cubicBezTo>
                  <a:pt x="32" y="46"/>
                  <a:pt x="31" y="45"/>
                  <a:pt x="30" y="45"/>
                </a:cubicBezTo>
                <a:cubicBezTo>
                  <a:pt x="28" y="45"/>
                  <a:pt x="27" y="46"/>
                  <a:pt x="27" y="48"/>
                </a:cubicBezTo>
                <a:close/>
                <a:moveTo>
                  <a:pt x="13" y="59"/>
                </a:moveTo>
                <a:cubicBezTo>
                  <a:pt x="13" y="59"/>
                  <a:pt x="13" y="59"/>
                  <a:pt x="13" y="59"/>
                </a:cubicBezTo>
                <a:cubicBezTo>
                  <a:pt x="14" y="59"/>
                  <a:pt x="15" y="59"/>
                  <a:pt x="15" y="58"/>
                </a:cubicBezTo>
                <a:cubicBezTo>
                  <a:pt x="15" y="57"/>
                  <a:pt x="14" y="56"/>
                  <a:pt x="13" y="56"/>
                </a:cubicBezTo>
                <a:cubicBezTo>
                  <a:pt x="12" y="56"/>
                  <a:pt x="12" y="57"/>
                  <a:pt x="12" y="58"/>
                </a:cubicBezTo>
                <a:cubicBezTo>
                  <a:pt x="12" y="59"/>
                  <a:pt x="12" y="59"/>
                  <a:pt x="13" y="59"/>
                </a:cubicBezTo>
                <a:close/>
                <a:moveTo>
                  <a:pt x="40" y="35"/>
                </a:moveTo>
                <a:cubicBezTo>
                  <a:pt x="40" y="35"/>
                  <a:pt x="40" y="35"/>
                  <a:pt x="40" y="35"/>
                </a:cubicBezTo>
                <a:cubicBezTo>
                  <a:pt x="41" y="35"/>
                  <a:pt x="42" y="35"/>
                  <a:pt x="42" y="34"/>
                </a:cubicBezTo>
                <a:cubicBezTo>
                  <a:pt x="42" y="33"/>
                  <a:pt x="41" y="32"/>
                  <a:pt x="40" y="32"/>
                </a:cubicBezTo>
                <a:cubicBezTo>
                  <a:pt x="40" y="32"/>
                  <a:pt x="39" y="33"/>
                  <a:pt x="39" y="34"/>
                </a:cubicBezTo>
                <a:cubicBezTo>
                  <a:pt x="39" y="35"/>
                  <a:pt x="40" y="35"/>
                  <a:pt x="40" y="35"/>
                </a:cubicBezTo>
                <a:close/>
                <a:moveTo>
                  <a:pt x="35" y="48"/>
                </a:moveTo>
                <a:cubicBezTo>
                  <a:pt x="35" y="48"/>
                  <a:pt x="35" y="48"/>
                  <a:pt x="35" y="48"/>
                </a:cubicBezTo>
                <a:cubicBezTo>
                  <a:pt x="35" y="49"/>
                  <a:pt x="35" y="49"/>
                  <a:pt x="36" y="49"/>
                </a:cubicBezTo>
                <a:cubicBezTo>
                  <a:pt x="37" y="49"/>
                  <a:pt x="38" y="49"/>
                  <a:pt x="38" y="48"/>
                </a:cubicBezTo>
                <a:cubicBezTo>
                  <a:pt x="38" y="47"/>
                  <a:pt x="37" y="46"/>
                  <a:pt x="36" y="46"/>
                </a:cubicBezTo>
                <a:cubicBezTo>
                  <a:pt x="35" y="46"/>
                  <a:pt x="35" y="47"/>
                  <a:pt x="35" y="48"/>
                </a:cubicBezTo>
                <a:close/>
                <a:moveTo>
                  <a:pt x="8" y="57"/>
                </a:moveTo>
                <a:cubicBezTo>
                  <a:pt x="8" y="57"/>
                  <a:pt x="8" y="57"/>
                  <a:pt x="8" y="57"/>
                </a:cubicBezTo>
                <a:cubicBezTo>
                  <a:pt x="10" y="57"/>
                  <a:pt x="11" y="55"/>
                  <a:pt x="11" y="54"/>
                </a:cubicBezTo>
                <a:cubicBezTo>
                  <a:pt x="11" y="52"/>
                  <a:pt x="10" y="51"/>
                  <a:pt x="8" y="51"/>
                </a:cubicBezTo>
                <a:cubicBezTo>
                  <a:pt x="7" y="51"/>
                  <a:pt x="6" y="52"/>
                  <a:pt x="6" y="54"/>
                </a:cubicBezTo>
                <a:cubicBezTo>
                  <a:pt x="6" y="55"/>
                  <a:pt x="7" y="57"/>
                  <a:pt x="8" y="57"/>
                </a:cubicBezTo>
                <a:close/>
                <a:moveTo>
                  <a:pt x="32" y="43"/>
                </a:moveTo>
                <a:cubicBezTo>
                  <a:pt x="32" y="43"/>
                  <a:pt x="32" y="43"/>
                  <a:pt x="32" y="43"/>
                </a:cubicBezTo>
                <a:cubicBezTo>
                  <a:pt x="33" y="43"/>
                  <a:pt x="35" y="42"/>
                  <a:pt x="36" y="41"/>
                </a:cubicBezTo>
                <a:cubicBezTo>
                  <a:pt x="37" y="40"/>
                  <a:pt x="37" y="39"/>
                  <a:pt x="37" y="37"/>
                </a:cubicBezTo>
                <a:cubicBezTo>
                  <a:pt x="37" y="36"/>
                  <a:pt x="37" y="34"/>
                  <a:pt x="36" y="33"/>
                </a:cubicBezTo>
                <a:cubicBezTo>
                  <a:pt x="35" y="32"/>
                  <a:pt x="33" y="32"/>
                  <a:pt x="32" y="32"/>
                </a:cubicBezTo>
                <a:cubicBezTo>
                  <a:pt x="30" y="32"/>
                  <a:pt x="29" y="32"/>
                  <a:pt x="28" y="33"/>
                </a:cubicBezTo>
                <a:cubicBezTo>
                  <a:pt x="26" y="34"/>
                  <a:pt x="26" y="36"/>
                  <a:pt x="26" y="37"/>
                </a:cubicBezTo>
                <a:cubicBezTo>
                  <a:pt x="26" y="39"/>
                  <a:pt x="26" y="40"/>
                  <a:pt x="28" y="41"/>
                </a:cubicBezTo>
                <a:cubicBezTo>
                  <a:pt x="29" y="42"/>
                  <a:pt x="30" y="43"/>
                  <a:pt x="32" y="43"/>
                </a:cubicBezTo>
                <a:close/>
                <a:moveTo>
                  <a:pt x="30" y="36"/>
                </a:moveTo>
                <a:cubicBezTo>
                  <a:pt x="30" y="36"/>
                  <a:pt x="30" y="36"/>
                  <a:pt x="30" y="36"/>
                </a:cubicBezTo>
                <a:cubicBezTo>
                  <a:pt x="30" y="35"/>
                  <a:pt x="31" y="35"/>
                  <a:pt x="32" y="35"/>
                </a:cubicBezTo>
                <a:cubicBezTo>
                  <a:pt x="32" y="35"/>
                  <a:pt x="33" y="35"/>
                  <a:pt x="33" y="36"/>
                </a:cubicBezTo>
                <a:cubicBezTo>
                  <a:pt x="34" y="36"/>
                  <a:pt x="34" y="37"/>
                  <a:pt x="34" y="37"/>
                </a:cubicBezTo>
                <a:cubicBezTo>
                  <a:pt x="34" y="38"/>
                  <a:pt x="34" y="39"/>
                  <a:pt x="33" y="39"/>
                </a:cubicBezTo>
                <a:cubicBezTo>
                  <a:pt x="33" y="39"/>
                  <a:pt x="32" y="40"/>
                  <a:pt x="32" y="40"/>
                </a:cubicBezTo>
                <a:cubicBezTo>
                  <a:pt x="31" y="40"/>
                  <a:pt x="30" y="39"/>
                  <a:pt x="30" y="39"/>
                </a:cubicBezTo>
                <a:cubicBezTo>
                  <a:pt x="29" y="39"/>
                  <a:pt x="29" y="38"/>
                  <a:pt x="29" y="37"/>
                </a:cubicBezTo>
                <a:cubicBezTo>
                  <a:pt x="29" y="37"/>
                  <a:pt x="29" y="36"/>
                  <a:pt x="30" y="36"/>
                </a:cubicBezTo>
                <a:close/>
                <a:moveTo>
                  <a:pt x="58" y="34"/>
                </a:moveTo>
                <a:cubicBezTo>
                  <a:pt x="58" y="34"/>
                  <a:pt x="58" y="34"/>
                  <a:pt x="58" y="34"/>
                </a:cubicBezTo>
                <a:cubicBezTo>
                  <a:pt x="59" y="34"/>
                  <a:pt x="61" y="33"/>
                  <a:pt x="62" y="32"/>
                </a:cubicBezTo>
                <a:cubicBezTo>
                  <a:pt x="63" y="31"/>
                  <a:pt x="63" y="30"/>
                  <a:pt x="63" y="28"/>
                </a:cubicBezTo>
                <a:cubicBezTo>
                  <a:pt x="63" y="27"/>
                  <a:pt x="63" y="25"/>
                  <a:pt x="62" y="24"/>
                </a:cubicBezTo>
                <a:cubicBezTo>
                  <a:pt x="61" y="23"/>
                  <a:pt x="59" y="23"/>
                  <a:pt x="58" y="23"/>
                </a:cubicBezTo>
                <a:cubicBezTo>
                  <a:pt x="56" y="23"/>
                  <a:pt x="55" y="23"/>
                  <a:pt x="53" y="24"/>
                </a:cubicBezTo>
                <a:cubicBezTo>
                  <a:pt x="52" y="25"/>
                  <a:pt x="52" y="27"/>
                  <a:pt x="52" y="28"/>
                </a:cubicBezTo>
                <a:cubicBezTo>
                  <a:pt x="52" y="30"/>
                  <a:pt x="52" y="31"/>
                  <a:pt x="53" y="32"/>
                </a:cubicBezTo>
                <a:cubicBezTo>
                  <a:pt x="55" y="33"/>
                  <a:pt x="56" y="34"/>
                  <a:pt x="58" y="34"/>
                </a:cubicBezTo>
                <a:close/>
                <a:moveTo>
                  <a:pt x="56" y="27"/>
                </a:moveTo>
                <a:cubicBezTo>
                  <a:pt x="56" y="27"/>
                  <a:pt x="56" y="27"/>
                  <a:pt x="56" y="27"/>
                </a:cubicBezTo>
                <a:cubicBezTo>
                  <a:pt x="56" y="26"/>
                  <a:pt x="57" y="26"/>
                  <a:pt x="58" y="26"/>
                </a:cubicBezTo>
                <a:cubicBezTo>
                  <a:pt x="58" y="26"/>
                  <a:pt x="59" y="26"/>
                  <a:pt x="59" y="27"/>
                </a:cubicBezTo>
                <a:cubicBezTo>
                  <a:pt x="60" y="27"/>
                  <a:pt x="60" y="28"/>
                  <a:pt x="60" y="28"/>
                </a:cubicBezTo>
                <a:cubicBezTo>
                  <a:pt x="60" y="29"/>
                  <a:pt x="60" y="30"/>
                  <a:pt x="59" y="30"/>
                </a:cubicBezTo>
                <a:cubicBezTo>
                  <a:pt x="59" y="31"/>
                  <a:pt x="58" y="31"/>
                  <a:pt x="58" y="31"/>
                </a:cubicBezTo>
                <a:cubicBezTo>
                  <a:pt x="57" y="31"/>
                  <a:pt x="56" y="31"/>
                  <a:pt x="56" y="30"/>
                </a:cubicBezTo>
                <a:cubicBezTo>
                  <a:pt x="55" y="30"/>
                  <a:pt x="55" y="29"/>
                  <a:pt x="55" y="28"/>
                </a:cubicBezTo>
                <a:cubicBezTo>
                  <a:pt x="55" y="28"/>
                  <a:pt x="55" y="27"/>
                  <a:pt x="56" y="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Freeform 145"/>
          <p:cNvSpPr>
            <a:spLocks noEditPoints="1"/>
          </p:cNvSpPr>
          <p:nvPr/>
        </p:nvSpPr>
        <p:spPr bwMode="auto">
          <a:xfrm>
            <a:off x="6592888" y="2188297"/>
            <a:ext cx="315913" cy="315913"/>
          </a:xfrm>
          <a:custGeom>
            <a:avLst/>
            <a:gdLst>
              <a:gd name="T0" fmla="*/ 67 w 69"/>
              <a:gd name="T1" fmla="*/ 66 h 69"/>
              <a:gd name="T2" fmla="*/ 4 w 69"/>
              <a:gd name="T3" fmla="*/ 66 h 69"/>
              <a:gd name="T4" fmla="*/ 4 w 69"/>
              <a:gd name="T5" fmla="*/ 2 h 69"/>
              <a:gd name="T6" fmla="*/ 2 w 69"/>
              <a:gd name="T7" fmla="*/ 0 h 69"/>
              <a:gd name="T8" fmla="*/ 0 w 69"/>
              <a:gd name="T9" fmla="*/ 2 h 69"/>
              <a:gd name="T10" fmla="*/ 0 w 69"/>
              <a:gd name="T11" fmla="*/ 67 h 69"/>
              <a:gd name="T12" fmla="*/ 2 w 69"/>
              <a:gd name="T13" fmla="*/ 69 h 69"/>
              <a:gd name="T14" fmla="*/ 67 w 69"/>
              <a:gd name="T15" fmla="*/ 69 h 69"/>
              <a:gd name="T16" fmla="*/ 69 w 69"/>
              <a:gd name="T17" fmla="*/ 67 h 69"/>
              <a:gd name="T18" fmla="*/ 67 w 69"/>
              <a:gd name="T19" fmla="*/ 66 h 69"/>
              <a:gd name="T20" fmla="*/ 31 w 69"/>
              <a:gd name="T21" fmla="*/ 63 h 69"/>
              <a:gd name="T22" fmla="*/ 31 w 69"/>
              <a:gd name="T23" fmla="*/ 63 h 69"/>
              <a:gd name="T24" fmla="*/ 43 w 69"/>
              <a:gd name="T25" fmla="*/ 63 h 69"/>
              <a:gd name="T26" fmla="*/ 46 w 69"/>
              <a:gd name="T27" fmla="*/ 60 h 69"/>
              <a:gd name="T28" fmla="*/ 46 w 69"/>
              <a:gd name="T29" fmla="*/ 7 h 69"/>
              <a:gd name="T30" fmla="*/ 43 w 69"/>
              <a:gd name="T31" fmla="*/ 4 h 69"/>
              <a:gd name="T32" fmla="*/ 31 w 69"/>
              <a:gd name="T33" fmla="*/ 4 h 69"/>
              <a:gd name="T34" fmla="*/ 28 w 69"/>
              <a:gd name="T35" fmla="*/ 7 h 69"/>
              <a:gd name="T36" fmla="*/ 28 w 69"/>
              <a:gd name="T37" fmla="*/ 60 h 69"/>
              <a:gd name="T38" fmla="*/ 31 w 69"/>
              <a:gd name="T39" fmla="*/ 63 h 69"/>
              <a:gd name="T40" fmla="*/ 33 w 69"/>
              <a:gd name="T41" fmla="*/ 9 h 69"/>
              <a:gd name="T42" fmla="*/ 33 w 69"/>
              <a:gd name="T43" fmla="*/ 9 h 69"/>
              <a:gd name="T44" fmla="*/ 40 w 69"/>
              <a:gd name="T45" fmla="*/ 9 h 69"/>
              <a:gd name="T46" fmla="*/ 40 w 69"/>
              <a:gd name="T47" fmla="*/ 57 h 69"/>
              <a:gd name="T48" fmla="*/ 33 w 69"/>
              <a:gd name="T49" fmla="*/ 57 h 69"/>
              <a:gd name="T50" fmla="*/ 33 w 69"/>
              <a:gd name="T51" fmla="*/ 9 h 69"/>
              <a:gd name="T52" fmla="*/ 10 w 69"/>
              <a:gd name="T53" fmla="*/ 63 h 69"/>
              <a:gd name="T54" fmla="*/ 10 w 69"/>
              <a:gd name="T55" fmla="*/ 63 h 69"/>
              <a:gd name="T56" fmla="*/ 22 w 69"/>
              <a:gd name="T57" fmla="*/ 63 h 69"/>
              <a:gd name="T58" fmla="*/ 25 w 69"/>
              <a:gd name="T59" fmla="*/ 60 h 69"/>
              <a:gd name="T60" fmla="*/ 25 w 69"/>
              <a:gd name="T61" fmla="*/ 41 h 69"/>
              <a:gd name="T62" fmla="*/ 22 w 69"/>
              <a:gd name="T63" fmla="*/ 38 h 69"/>
              <a:gd name="T64" fmla="*/ 10 w 69"/>
              <a:gd name="T65" fmla="*/ 38 h 69"/>
              <a:gd name="T66" fmla="*/ 7 w 69"/>
              <a:gd name="T67" fmla="*/ 41 h 69"/>
              <a:gd name="T68" fmla="*/ 7 w 69"/>
              <a:gd name="T69" fmla="*/ 60 h 69"/>
              <a:gd name="T70" fmla="*/ 10 w 69"/>
              <a:gd name="T71" fmla="*/ 63 h 69"/>
              <a:gd name="T72" fmla="*/ 12 w 69"/>
              <a:gd name="T73" fmla="*/ 44 h 69"/>
              <a:gd name="T74" fmla="*/ 12 w 69"/>
              <a:gd name="T75" fmla="*/ 44 h 69"/>
              <a:gd name="T76" fmla="*/ 19 w 69"/>
              <a:gd name="T77" fmla="*/ 44 h 69"/>
              <a:gd name="T78" fmla="*/ 19 w 69"/>
              <a:gd name="T79" fmla="*/ 57 h 69"/>
              <a:gd name="T80" fmla="*/ 12 w 69"/>
              <a:gd name="T81" fmla="*/ 57 h 69"/>
              <a:gd name="T82" fmla="*/ 12 w 69"/>
              <a:gd name="T83" fmla="*/ 44 h 69"/>
              <a:gd name="T84" fmla="*/ 52 w 69"/>
              <a:gd name="T85" fmla="*/ 63 h 69"/>
              <a:gd name="T86" fmla="*/ 52 w 69"/>
              <a:gd name="T87" fmla="*/ 63 h 69"/>
              <a:gd name="T88" fmla="*/ 64 w 69"/>
              <a:gd name="T89" fmla="*/ 63 h 69"/>
              <a:gd name="T90" fmla="*/ 66 w 69"/>
              <a:gd name="T91" fmla="*/ 60 h 69"/>
              <a:gd name="T92" fmla="*/ 66 w 69"/>
              <a:gd name="T93" fmla="*/ 21 h 69"/>
              <a:gd name="T94" fmla="*/ 64 w 69"/>
              <a:gd name="T95" fmla="*/ 18 h 69"/>
              <a:gd name="T96" fmla="*/ 52 w 69"/>
              <a:gd name="T97" fmla="*/ 18 h 69"/>
              <a:gd name="T98" fmla="*/ 49 w 69"/>
              <a:gd name="T99" fmla="*/ 21 h 69"/>
              <a:gd name="T100" fmla="*/ 49 w 69"/>
              <a:gd name="T101" fmla="*/ 60 h 69"/>
              <a:gd name="T102" fmla="*/ 52 w 69"/>
              <a:gd name="T103" fmla="*/ 63 h 69"/>
              <a:gd name="T104" fmla="*/ 54 w 69"/>
              <a:gd name="T105" fmla="*/ 24 h 69"/>
              <a:gd name="T106" fmla="*/ 54 w 69"/>
              <a:gd name="T107" fmla="*/ 24 h 69"/>
              <a:gd name="T108" fmla="*/ 61 w 69"/>
              <a:gd name="T109" fmla="*/ 24 h 69"/>
              <a:gd name="T110" fmla="*/ 61 w 69"/>
              <a:gd name="T111" fmla="*/ 57 h 69"/>
              <a:gd name="T112" fmla="*/ 54 w 69"/>
              <a:gd name="T113" fmla="*/ 57 h 69"/>
              <a:gd name="T114" fmla="*/ 54 w 69"/>
              <a:gd name="T115" fmla="*/ 2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9" h="69">
                <a:moveTo>
                  <a:pt x="67" y="66"/>
                </a:moveTo>
                <a:cubicBezTo>
                  <a:pt x="4" y="66"/>
                  <a:pt x="4" y="66"/>
                  <a:pt x="4" y="66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1" y="69"/>
                  <a:pt x="2" y="69"/>
                </a:cubicBezTo>
                <a:cubicBezTo>
                  <a:pt x="67" y="69"/>
                  <a:pt x="67" y="69"/>
                  <a:pt x="67" y="69"/>
                </a:cubicBezTo>
                <a:cubicBezTo>
                  <a:pt x="68" y="69"/>
                  <a:pt x="69" y="68"/>
                  <a:pt x="69" y="67"/>
                </a:cubicBezTo>
                <a:cubicBezTo>
                  <a:pt x="69" y="66"/>
                  <a:pt x="68" y="66"/>
                  <a:pt x="67" y="66"/>
                </a:cubicBezTo>
                <a:close/>
                <a:moveTo>
                  <a:pt x="31" y="63"/>
                </a:moveTo>
                <a:cubicBezTo>
                  <a:pt x="31" y="63"/>
                  <a:pt x="31" y="63"/>
                  <a:pt x="31" y="63"/>
                </a:cubicBezTo>
                <a:cubicBezTo>
                  <a:pt x="43" y="63"/>
                  <a:pt x="43" y="63"/>
                  <a:pt x="43" y="63"/>
                </a:cubicBezTo>
                <a:cubicBezTo>
                  <a:pt x="44" y="63"/>
                  <a:pt x="46" y="62"/>
                  <a:pt x="46" y="60"/>
                </a:cubicBezTo>
                <a:cubicBezTo>
                  <a:pt x="46" y="7"/>
                  <a:pt x="46" y="7"/>
                  <a:pt x="46" y="7"/>
                </a:cubicBezTo>
                <a:cubicBezTo>
                  <a:pt x="46" y="5"/>
                  <a:pt x="44" y="4"/>
                  <a:pt x="43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9" y="4"/>
                  <a:pt x="28" y="5"/>
                  <a:pt x="28" y="7"/>
                </a:cubicBezTo>
                <a:cubicBezTo>
                  <a:pt x="28" y="60"/>
                  <a:pt x="28" y="60"/>
                  <a:pt x="28" y="60"/>
                </a:cubicBezTo>
                <a:cubicBezTo>
                  <a:pt x="28" y="62"/>
                  <a:pt x="29" y="63"/>
                  <a:pt x="31" y="63"/>
                </a:cubicBezTo>
                <a:close/>
                <a:moveTo>
                  <a:pt x="33" y="9"/>
                </a:moveTo>
                <a:cubicBezTo>
                  <a:pt x="33" y="9"/>
                  <a:pt x="33" y="9"/>
                  <a:pt x="33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57"/>
                  <a:pt x="40" y="57"/>
                  <a:pt x="40" y="57"/>
                </a:cubicBezTo>
                <a:cubicBezTo>
                  <a:pt x="33" y="57"/>
                  <a:pt x="33" y="57"/>
                  <a:pt x="33" y="57"/>
                </a:cubicBezTo>
                <a:cubicBezTo>
                  <a:pt x="33" y="9"/>
                  <a:pt x="33" y="9"/>
                  <a:pt x="33" y="9"/>
                </a:cubicBezTo>
                <a:close/>
                <a:moveTo>
                  <a:pt x="10" y="63"/>
                </a:moveTo>
                <a:cubicBezTo>
                  <a:pt x="10" y="63"/>
                  <a:pt x="10" y="63"/>
                  <a:pt x="10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3" y="63"/>
                  <a:pt x="25" y="62"/>
                  <a:pt x="25" y="60"/>
                </a:cubicBezTo>
                <a:cubicBezTo>
                  <a:pt x="25" y="41"/>
                  <a:pt x="25" y="41"/>
                  <a:pt x="25" y="41"/>
                </a:cubicBezTo>
                <a:cubicBezTo>
                  <a:pt x="25" y="40"/>
                  <a:pt x="23" y="38"/>
                  <a:pt x="22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8" y="38"/>
                  <a:pt x="7" y="40"/>
                  <a:pt x="7" y="41"/>
                </a:cubicBezTo>
                <a:cubicBezTo>
                  <a:pt x="7" y="60"/>
                  <a:pt x="7" y="60"/>
                  <a:pt x="7" y="60"/>
                </a:cubicBezTo>
                <a:cubicBezTo>
                  <a:pt x="7" y="62"/>
                  <a:pt x="8" y="63"/>
                  <a:pt x="10" y="63"/>
                </a:cubicBezTo>
                <a:close/>
                <a:moveTo>
                  <a:pt x="12" y="44"/>
                </a:moveTo>
                <a:cubicBezTo>
                  <a:pt x="12" y="44"/>
                  <a:pt x="12" y="44"/>
                  <a:pt x="12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19" y="57"/>
                  <a:pt x="19" y="57"/>
                  <a:pt x="19" y="57"/>
                </a:cubicBezTo>
                <a:cubicBezTo>
                  <a:pt x="12" y="57"/>
                  <a:pt x="12" y="57"/>
                  <a:pt x="12" y="57"/>
                </a:cubicBezTo>
                <a:cubicBezTo>
                  <a:pt x="12" y="44"/>
                  <a:pt x="12" y="44"/>
                  <a:pt x="12" y="44"/>
                </a:cubicBezTo>
                <a:close/>
                <a:moveTo>
                  <a:pt x="52" y="63"/>
                </a:moveTo>
                <a:cubicBezTo>
                  <a:pt x="52" y="63"/>
                  <a:pt x="52" y="63"/>
                  <a:pt x="52" y="63"/>
                </a:cubicBezTo>
                <a:cubicBezTo>
                  <a:pt x="64" y="63"/>
                  <a:pt x="64" y="63"/>
                  <a:pt x="64" y="63"/>
                </a:cubicBezTo>
                <a:cubicBezTo>
                  <a:pt x="65" y="63"/>
                  <a:pt x="66" y="62"/>
                  <a:pt x="66" y="60"/>
                </a:cubicBezTo>
                <a:cubicBezTo>
                  <a:pt x="66" y="21"/>
                  <a:pt x="66" y="21"/>
                  <a:pt x="66" y="21"/>
                </a:cubicBezTo>
                <a:cubicBezTo>
                  <a:pt x="66" y="20"/>
                  <a:pt x="65" y="18"/>
                  <a:pt x="64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0" y="18"/>
                  <a:pt x="49" y="20"/>
                  <a:pt x="49" y="21"/>
                </a:cubicBezTo>
                <a:cubicBezTo>
                  <a:pt x="49" y="60"/>
                  <a:pt x="49" y="60"/>
                  <a:pt x="49" y="60"/>
                </a:cubicBezTo>
                <a:cubicBezTo>
                  <a:pt x="49" y="62"/>
                  <a:pt x="50" y="63"/>
                  <a:pt x="52" y="63"/>
                </a:cubicBezTo>
                <a:close/>
                <a:moveTo>
                  <a:pt x="54" y="24"/>
                </a:moveTo>
                <a:cubicBezTo>
                  <a:pt x="54" y="24"/>
                  <a:pt x="54" y="24"/>
                  <a:pt x="54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1" y="57"/>
                  <a:pt x="61" y="57"/>
                  <a:pt x="61" y="57"/>
                </a:cubicBezTo>
                <a:cubicBezTo>
                  <a:pt x="54" y="57"/>
                  <a:pt x="54" y="57"/>
                  <a:pt x="54" y="57"/>
                </a:cubicBezTo>
                <a:cubicBezTo>
                  <a:pt x="54" y="24"/>
                  <a:pt x="54" y="24"/>
                  <a:pt x="54" y="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Freeform 146"/>
          <p:cNvSpPr>
            <a:spLocks noEditPoints="1"/>
          </p:cNvSpPr>
          <p:nvPr/>
        </p:nvSpPr>
        <p:spPr bwMode="auto">
          <a:xfrm>
            <a:off x="5432425" y="2178772"/>
            <a:ext cx="274638" cy="325438"/>
          </a:xfrm>
          <a:custGeom>
            <a:avLst/>
            <a:gdLst>
              <a:gd name="T0" fmla="*/ 25 w 60"/>
              <a:gd name="T1" fmla="*/ 45 h 71"/>
              <a:gd name="T2" fmla="*/ 25 w 60"/>
              <a:gd name="T3" fmla="*/ 25 h 71"/>
              <a:gd name="T4" fmla="*/ 37 w 60"/>
              <a:gd name="T5" fmla="*/ 20 h 71"/>
              <a:gd name="T6" fmla="*/ 23 w 60"/>
              <a:gd name="T7" fmla="*/ 23 h 71"/>
              <a:gd name="T8" fmla="*/ 23 w 60"/>
              <a:gd name="T9" fmla="*/ 48 h 71"/>
              <a:gd name="T10" fmla="*/ 47 w 60"/>
              <a:gd name="T11" fmla="*/ 48 h 71"/>
              <a:gd name="T12" fmla="*/ 52 w 60"/>
              <a:gd name="T13" fmla="*/ 31 h 71"/>
              <a:gd name="T14" fmla="*/ 48 w 60"/>
              <a:gd name="T15" fmla="*/ 26 h 71"/>
              <a:gd name="T16" fmla="*/ 49 w 60"/>
              <a:gd name="T17" fmla="*/ 32 h 71"/>
              <a:gd name="T18" fmla="*/ 45 w 60"/>
              <a:gd name="T19" fmla="*/ 45 h 71"/>
              <a:gd name="T20" fmla="*/ 35 w 60"/>
              <a:gd name="T21" fmla="*/ 58 h 71"/>
              <a:gd name="T22" fmla="*/ 19 w 60"/>
              <a:gd name="T23" fmla="*/ 51 h 71"/>
              <a:gd name="T24" fmla="*/ 19 w 60"/>
              <a:gd name="T25" fmla="*/ 19 h 71"/>
              <a:gd name="T26" fmla="*/ 37 w 60"/>
              <a:gd name="T27" fmla="*/ 11 h 71"/>
              <a:gd name="T28" fmla="*/ 17 w 60"/>
              <a:gd name="T29" fmla="*/ 17 h 71"/>
              <a:gd name="T30" fmla="*/ 17 w 60"/>
              <a:gd name="T31" fmla="*/ 54 h 71"/>
              <a:gd name="T32" fmla="*/ 51 w 60"/>
              <a:gd name="T33" fmla="*/ 56 h 71"/>
              <a:gd name="T34" fmla="*/ 59 w 60"/>
              <a:gd name="T35" fmla="*/ 40 h 71"/>
              <a:gd name="T36" fmla="*/ 49 w 60"/>
              <a:gd name="T37" fmla="*/ 53 h 71"/>
              <a:gd name="T38" fmla="*/ 50 w 60"/>
              <a:gd name="T39" fmla="*/ 61 h 71"/>
              <a:gd name="T40" fmla="*/ 43 w 60"/>
              <a:gd name="T41" fmla="*/ 64 h 71"/>
              <a:gd name="T42" fmla="*/ 14 w 60"/>
              <a:gd name="T43" fmla="*/ 57 h 71"/>
              <a:gd name="T44" fmla="*/ 14 w 60"/>
              <a:gd name="T45" fmla="*/ 14 h 71"/>
              <a:gd name="T46" fmla="*/ 38 w 60"/>
              <a:gd name="T47" fmla="*/ 3 h 71"/>
              <a:gd name="T48" fmla="*/ 10 w 60"/>
              <a:gd name="T49" fmla="*/ 10 h 71"/>
              <a:gd name="T50" fmla="*/ 10 w 60"/>
              <a:gd name="T51" fmla="*/ 60 h 71"/>
              <a:gd name="T52" fmla="*/ 44 w 60"/>
              <a:gd name="T53" fmla="*/ 70 h 71"/>
              <a:gd name="T54" fmla="*/ 54 w 60"/>
              <a:gd name="T55" fmla="*/ 62 h 71"/>
              <a:gd name="T56" fmla="*/ 35 w 60"/>
              <a:gd name="T57" fmla="*/ 27 h 71"/>
              <a:gd name="T58" fmla="*/ 29 w 60"/>
              <a:gd name="T59" fmla="*/ 29 h 71"/>
              <a:gd name="T60" fmla="*/ 29 w 60"/>
              <a:gd name="T61" fmla="*/ 29 h 71"/>
              <a:gd name="T62" fmla="*/ 29 w 60"/>
              <a:gd name="T63" fmla="*/ 42 h 71"/>
              <a:gd name="T64" fmla="*/ 29 w 60"/>
              <a:gd name="T65" fmla="*/ 42 h 71"/>
              <a:gd name="T66" fmla="*/ 41 w 60"/>
              <a:gd name="T67" fmla="*/ 42 h 71"/>
              <a:gd name="T68" fmla="*/ 44 w 60"/>
              <a:gd name="T69" fmla="*/ 35 h 71"/>
              <a:gd name="T70" fmla="*/ 41 w 60"/>
              <a:gd name="T71" fmla="*/ 29 h 71"/>
              <a:gd name="T72" fmla="*/ 35 w 60"/>
              <a:gd name="T73" fmla="*/ 27 h 71"/>
              <a:gd name="T74" fmla="*/ 39 w 60"/>
              <a:gd name="T75" fmla="*/ 39 h 71"/>
              <a:gd name="T76" fmla="*/ 35 w 60"/>
              <a:gd name="T77" fmla="*/ 41 h 71"/>
              <a:gd name="T78" fmla="*/ 31 w 60"/>
              <a:gd name="T79" fmla="*/ 39 h 71"/>
              <a:gd name="T80" fmla="*/ 31 w 60"/>
              <a:gd name="T81" fmla="*/ 31 h 71"/>
              <a:gd name="T82" fmla="*/ 35 w 60"/>
              <a:gd name="T83" fmla="*/ 30 h 71"/>
              <a:gd name="T84" fmla="*/ 39 w 60"/>
              <a:gd name="T85" fmla="*/ 31 h 71"/>
              <a:gd name="T86" fmla="*/ 39 w 60"/>
              <a:gd name="T87" fmla="*/ 3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" h="71">
                <a:moveTo>
                  <a:pt x="35" y="49"/>
                </a:moveTo>
                <a:cubicBezTo>
                  <a:pt x="31" y="49"/>
                  <a:pt x="28" y="48"/>
                  <a:pt x="25" y="45"/>
                </a:cubicBezTo>
                <a:cubicBezTo>
                  <a:pt x="23" y="43"/>
                  <a:pt x="21" y="39"/>
                  <a:pt x="21" y="35"/>
                </a:cubicBezTo>
                <a:cubicBezTo>
                  <a:pt x="21" y="32"/>
                  <a:pt x="23" y="28"/>
                  <a:pt x="25" y="25"/>
                </a:cubicBezTo>
                <a:cubicBezTo>
                  <a:pt x="28" y="23"/>
                  <a:pt x="31" y="21"/>
                  <a:pt x="35" y="21"/>
                </a:cubicBezTo>
                <a:cubicBezTo>
                  <a:pt x="36" y="21"/>
                  <a:pt x="37" y="21"/>
                  <a:pt x="37" y="20"/>
                </a:cubicBezTo>
                <a:cubicBezTo>
                  <a:pt x="37" y="19"/>
                  <a:pt x="36" y="18"/>
                  <a:pt x="35" y="18"/>
                </a:cubicBezTo>
                <a:cubicBezTo>
                  <a:pt x="30" y="18"/>
                  <a:pt x="26" y="20"/>
                  <a:pt x="23" y="23"/>
                </a:cubicBezTo>
                <a:cubicBezTo>
                  <a:pt x="20" y="26"/>
                  <a:pt x="18" y="31"/>
                  <a:pt x="18" y="35"/>
                </a:cubicBezTo>
                <a:cubicBezTo>
                  <a:pt x="18" y="40"/>
                  <a:pt x="20" y="44"/>
                  <a:pt x="23" y="48"/>
                </a:cubicBezTo>
                <a:cubicBezTo>
                  <a:pt x="26" y="51"/>
                  <a:pt x="30" y="53"/>
                  <a:pt x="35" y="53"/>
                </a:cubicBezTo>
                <a:cubicBezTo>
                  <a:pt x="40" y="53"/>
                  <a:pt x="44" y="51"/>
                  <a:pt x="47" y="48"/>
                </a:cubicBezTo>
                <a:cubicBezTo>
                  <a:pt x="51" y="44"/>
                  <a:pt x="52" y="40"/>
                  <a:pt x="52" y="35"/>
                </a:cubicBezTo>
                <a:cubicBezTo>
                  <a:pt x="52" y="34"/>
                  <a:pt x="52" y="32"/>
                  <a:pt x="52" y="31"/>
                </a:cubicBezTo>
                <a:cubicBezTo>
                  <a:pt x="52" y="29"/>
                  <a:pt x="51" y="28"/>
                  <a:pt x="50" y="27"/>
                </a:cubicBezTo>
                <a:cubicBezTo>
                  <a:pt x="50" y="26"/>
                  <a:pt x="49" y="26"/>
                  <a:pt x="48" y="26"/>
                </a:cubicBezTo>
                <a:cubicBezTo>
                  <a:pt x="47" y="27"/>
                  <a:pt x="47" y="28"/>
                  <a:pt x="47" y="28"/>
                </a:cubicBezTo>
                <a:cubicBezTo>
                  <a:pt x="48" y="29"/>
                  <a:pt x="48" y="31"/>
                  <a:pt x="49" y="32"/>
                </a:cubicBezTo>
                <a:cubicBezTo>
                  <a:pt x="49" y="33"/>
                  <a:pt x="49" y="34"/>
                  <a:pt x="49" y="35"/>
                </a:cubicBezTo>
                <a:cubicBezTo>
                  <a:pt x="49" y="39"/>
                  <a:pt x="48" y="43"/>
                  <a:pt x="45" y="45"/>
                </a:cubicBezTo>
                <a:cubicBezTo>
                  <a:pt x="43" y="48"/>
                  <a:pt x="39" y="49"/>
                  <a:pt x="35" y="49"/>
                </a:cubicBezTo>
                <a:close/>
                <a:moveTo>
                  <a:pt x="35" y="58"/>
                </a:moveTo>
                <a:cubicBezTo>
                  <a:pt x="35" y="58"/>
                  <a:pt x="35" y="58"/>
                  <a:pt x="35" y="58"/>
                </a:cubicBezTo>
                <a:cubicBezTo>
                  <a:pt x="29" y="58"/>
                  <a:pt x="23" y="55"/>
                  <a:pt x="19" y="51"/>
                </a:cubicBezTo>
                <a:cubicBezTo>
                  <a:pt x="15" y="47"/>
                  <a:pt x="13" y="42"/>
                  <a:pt x="13" y="35"/>
                </a:cubicBezTo>
                <a:cubicBezTo>
                  <a:pt x="13" y="29"/>
                  <a:pt x="15" y="24"/>
                  <a:pt x="19" y="19"/>
                </a:cubicBezTo>
                <a:cubicBezTo>
                  <a:pt x="23" y="15"/>
                  <a:pt x="29" y="13"/>
                  <a:pt x="35" y="13"/>
                </a:cubicBezTo>
                <a:cubicBezTo>
                  <a:pt x="36" y="13"/>
                  <a:pt x="37" y="12"/>
                  <a:pt x="37" y="11"/>
                </a:cubicBezTo>
                <a:cubicBezTo>
                  <a:pt x="37" y="10"/>
                  <a:pt x="36" y="10"/>
                  <a:pt x="35" y="10"/>
                </a:cubicBezTo>
                <a:cubicBezTo>
                  <a:pt x="28" y="10"/>
                  <a:pt x="22" y="12"/>
                  <a:pt x="17" y="17"/>
                </a:cubicBezTo>
                <a:cubicBezTo>
                  <a:pt x="12" y="22"/>
                  <a:pt x="9" y="28"/>
                  <a:pt x="9" y="35"/>
                </a:cubicBezTo>
                <a:cubicBezTo>
                  <a:pt x="9" y="43"/>
                  <a:pt x="12" y="49"/>
                  <a:pt x="17" y="54"/>
                </a:cubicBezTo>
                <a:cubicBezTo>
                  <a:pt x="22" y="58"/>
                  <a:pt x="28" y="61"/>
                  <a:pt x="35" y="61"/>
                </a:cubicBezTo>
                <a:cubicBezTo>
                  <a:pt x="41" y="61"/>
                  <a:pt x="46" y="59"/>
                  <a:pt x="51" y="56"/>
                </a:cubicBezTo>
                <a:cubicBezTo>
                  <a:pt x="55" y="52"/>
                  <a:pt x="59" y="48"/>
                  <a:pt x="60" y="42"/>
                </a:cubicBezTo>
                <a:cubicBezTo>
                  <a:pt x="60" y="41"/>
                  <a:pt x="60" y="40"/>
                  <a:pt x="59" y="40"/>
                </a:cubicBezTo>
                <a:cubicBezTo>
                  <a:pt x="58" y="40"/>
                  <a:pt x="57" y="40"/>
                  <a:pt x="57" y="41"/>
                </a:cubicBezTo>
                <a:cubicBezTo>
                  <a:pt x="56" y="46"/>
                  <a:pt x="53" y="50"/>
                  <a:pt x="49" y="53"/>
                </a:cubicBezTo>
                <a:cubicBezTo>
                  <a:pt x="45" y="56"/>
                  <a:pt x="40" y="58"/>
                  <a:pt x="35" y="58"/>
                </a:cubicBezTo>
                <a:close/>
                <a:moveTo>
                  <a:pt x="50" y="61"/>
                </a:moveTo>
                <a:cubicBezTo>
                  <a:pt x="50" y="61"/>
                  <a:pt x="50" y="61"/>
                  <a:pt x="50" y="61"/>
                </a:cubicBezTo>
                <a:cubicBezTo>
                  <a:pt x="48" y="63"/>
                  <a:pt x="45" y="64"/>
                  <a:pt x="43" y="64"/>
                </a:cubicBezTo>
                <a:cubicBezTo>
                  <a:pt x="40" y="65"/>
                  <a:pt x="38" y="65"/>
                  <a:pt x="35" y="65"/>
                </a:cubicBezTo>
                <a:cubicBezTo>
                  <a:pt x="27" y="65"/>
                  <a:pt x="19" y="62"/>
                  <a:pt x="14" y="57"/>
                </a:cubicBezTo>
                <a:cubicBezTo>
                  <a:pt x="9" y="51"/>
                  <a:pt x="5" y="44"/>
                  <a:pt x="5" y="35"/>
                </a:cubicBezTo>
                <a:cubicBezTo>
                  <a:pt x="5" y="27"/>
                  <a:pt x="9" y="20"/>
                  <a:pt x="14" y="14"/>
                </a:cubicBezTo>
                <a:cubicBezTo>
                  <a:pt x="19" y="9"/>
                  <a:pt x="27" y="5"/>
                  <a:pt x="35" y="5"/>
                </a:cubicBezTo>
                <a:cubicBezTo>
                  <a:pt x="37" y="5"/>
                  <a:pt x="38" y="4"/>
                  <a:pt x="38" y="3"/>
                </a:cubicBezTo>
                <a:cubicBezTo>
                  <a:pt x="38" y="1"/>
                  <a:pt x="37" y="0"/>
                  <a:pt x="35" y="0"/>
                </a:cubicBezTo>
                <a:cubicBezTo>
                  <a:pt x="25" y="0"/>
                  <a:pt x="17" y="4"/>
                  <a:pt x="10" y="10"/>
                </a:cubicBezTo>
                <a:cubicBezTo>
                  <a:pt x="4" y="17"/>
                  <a:pt x="0" y="26"/>
                  <a:pt x="0" y="35"/>
                </a:cubicBezTo>
                <a:cubicBezTo>
                  <a:pt x="0" y="45"/>
                  <a:pt x="4" y="54"/>
                  <a:pt x="10" y="60"/>
                </a:cubicBezTo>
                <a:cubicBezTo>
                  <a:pt x="17" y="67"/>
                  <a:pt x="25" y="71"/>
                  <a:pt x="35" y="71"/>
                </a:cubicBezTo>
                <a:cubicBezTo>
                  <a:pt x="38" y="71"/>
                  <a:pt x="41" y="70"/>
                  <a:pt x="44" y="70"/>
                </a:cubicBezTo>
                <a:cubicBezTo>
                  <a:pt x="47" y="69"/>
                  <a:pt x="50" y="68"/>
                  <a:pt x="53" y="66"/>
                </a:cubicBezTo>
                <a:cubicBezTo>
                  <a:pt x="54" y="65"/>
                  <a:pt x="55" y="64"/>
                  <a:pt x="54" y="62"/>
                </a:cubicBezTo>
                <a:cubicBezTo>
                  <a:pt x="53" y="61"/>
                  <a:pt x="51" y="61"/>
                  <a:pt x="50" y="61"/>
                </a:cubicBezTo>
                <a:close/>
                <a:moveTo>
                  <a:pt x="35" y="27"/>
                </a:moveTo>
                <a:cubicBezTo>
                  <a:pt x="35" y="27"/>
                  <a:pt x="35" y="27"/>
                  <a:pt x="35" y="27"/>
                </a:cubicBezTo>
                <a:cubicBezTo>
                  <a:pt x="33" y="27"/>
                  <a:pt x="31" y="28"/>
                  <a:pt x="29" y="29"/>
                </a:cubicBezTo>
                <a:cubicBezTo>
                  <a:pt x="29" y="29"/>
                  <a:pt x="29" y="29"/>
                  <a:pt x="29" y="29"/>
                </a:cubicBezTo>
                <a:cubicBezTo>
                  <a:pt x="29" y="29"/>
                  <a:pt x="29" y="29"/>
                  <a:pt x="29" y="29"/>
                </a:cubicBezTo>
                <a:cubicBezTo>
                  <a:pt x="27" y="31"/>
                  <a:pt x="26" y="33"/>
                  <a:pt x="26" y="35"/>
                </a:cubicBezTo>
                <a:cubicBezTo>
                  <a:pt x="26" y="38"/>
                  <a:pt x="27" y="40"/>
                  <a:pt x="29" y="42"/>
                </a:cubicBezTo>
                <a:cubicBezTo>
                  <a:pt x="29" y="42"/>
                  <a:pt x="29" y="42"/>
                  <a:pt x="29" y="42"/>
                </a:cubicBezTo>
                <a:cubicBezTo>
                  <a:pt x="29" y="42"/>
                  <a:pt x="29" y="42"/>
                  <a:pt x="29" y="42"/>
                </a:cubicBezTo>
                <a:cubicBezTo>
                  <a:pt x="31" y="43"/>
                  <a:pt x="33" y="44"/>
                  <a:pt x="35" y="44"/>
                </a:cubicBezTo>
                <a:cubicBezTo>
                  <a:pt x="38" y="44"/>
                  <a:pt x="40" y="43"/>
                  <a:pt x="41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3" y="40"/>
                  <a:pt x="44" y="38"/>
                  <a:pt x="44" y="35"/>
                </a:cubicBezTo>
                <a:cubicBezTo>
                  <a:pt x="44" y="33"/>
                  <a:pt x="43" y="31"/>
                  <a:pt x="41" y="29"/>
                </a:cubicBezTo>
                <a:cubicBezTo>
                  <a:pt x="41" y="29"/>
                  <a:pt x="41" y="29"/>
                  <a:pt x="41" y="29"/>
                </a:cubicBezTo>
                <a:cubicBezTo>
                  <a:pt x="41" y="29"/>
                  <a:pt x="41" y="29"/>
                  <a:pt x="41" y="29"/>
                </a:cubicBezTo>
                <a:cubicBezTo>
                  <a:pt x="40" y="28"/>
                  <a:pt x="38" y="27"/>
                  <a:pt x="35" y="27"/>
                </a:cubicBezTo>
                <a:close/>
                <a:moveTo>
                  <a:pt x="39" y="39"/>
                </a:moveTo>
                <a:cubicBezTo>
                  <a:pt x="39" y="39"/>
                  <a:pt x="39" y="39"/>
                  <a:pt x="39" y="39"/>
                </a:cubicBezTo>
                <a:cubicBezTo>
                  <a:pt x="39" y="39"/>
                  <a:pt x="39" y="39"/>
                  <a:pt x="39" y="39"/>
                </a:cubicBezTo>
                <a:cubicBezTo>
                  <a:pt x="38" y="40"/>
                  <a:pt x="37" y="41"/>
                  <a:pt x="35" y="41"/>
                </a:cubicBezTo>
                <a:cubicBezTo>
                  <a:pt x="34" y="41"/>
                  <a:pt x="32" y="40"/>
                  <a:pt x="31" y="39"/>
                </a:cubicBezTo>
                <a:cubicBezTo>
                  <a:pt x="31" y="39"/>
                  <a:pt x="31" y="39"/>
                  <a:pt x="31" y="39"/>
                </a:cubicBezTo>
                <a:cubicBezTo>
                  <a:pt x="30" y="38"/>
                  <a:pt x="30" y="37"/>
                  <a:pt x="30" y="35"/>
                </a:cubicBezTo>
                <a:cubicBezTo>
                  <a:pt x="30" y="34"/>
                  <a:pt x="30" y="32"/>
                  <a:pt x="31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2" y="30"/>
                  <a:pt x="34" y="30"/>
                  <a:pt x="35" y="30"/>
                </a:cubicBezTo>
                <a:cubicBezTo>
                  <a:pt x="37" y="30"/>
                  <a:pt x="38" y="30"/>
                  <a:pt x="39" y="31"/>
                </a:cubicBezTo>
                <a:cubicBezTo>
                  <a:pt x="39" y="31"/>
                  <a:pt x="39" y="31"/>
                  <a:pt x="39" y="31"/>
                </a:cubicBezTo>
                <a:cubicBezTo>
                  <a:pt x="40" y="32"/>
                  <a:pt x="41" y="34"/>
                  <a:pt x="41" y="35"/>
                </a:cubicBezTo>
                <a:cubicBezTo>
                  <a:pt x="41" y="37"/>
                  <a:pt x="40" y="38"/>
                  <a:pt x="39" y="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Freeform 147"/>
          <p:cNvSpPr>
            <a:spLocks noEditPoints="1"/>
          </p:cNvSpPr>
          <p:nvPr/>
        </p:nvSpPr>
        <p:spPr bwMode="auto">
          <a:xfrm>
            <a:off x="4306888" y="4832189"/>
            <a:ext cx="325438" cy="320675"/>
          </a:xfrm>
          <a:custGeom>
            <a:avLst/>
            <a:gdLst>
              <a:gd name="T0" fmla="*/ 52 w 71"/>
              <a:gd name="T1" fmla="*/ 3 h 70"/>
              <a:gd name="T2" fmla="*/ 41 w 71"/>
              <a:gd name="T3" fmla="*/ 0 h 70"/>
              <a:gd name="T4" fmla="*/ 39 w 71"/>
              <a:gd name="T5" fmla="*/ 16 h 70"/>
              <a:gd name="T6" fmla="*/ 41 w 71"/>
              <a:gd name="T7" fmla="*/ 19 h 70"/>
              <a:gd name="T8" fmla="*/ 51 w 71"/>
              <a:gd name="T9" fmla="*/ 29 h 70"/>
              <a:gd name="T10" fmla="*/ 52 w 71"/>
              <a:gd name="T11" fmla="*/ 39 h 70"/>
              <a:gd name="T12" fmla="*/ 51 w 71"/>
              <a:gd name="T13" fmla="*/ 46 h 70"/>
              <a:gd name="T14" fmla="*/ 61 w 71"/>
              <a:gd name="T15" fmla="*/ 56 h 70"/>
              <a:gd name="T16" fmla="*/ 70 w 71"/>
              <a:gd name="T17" fmla="*/ 46 h 70"/>
              <a:gd name="T18" fmla="*/ 69 w 71"/>
              <a:gd name="T19" fmla="*/ 21 h 70"/>
              <a:gd name="T20" fmla="*/ 64 w 71"/>
              <a:gd name="T21" fmla="*/ 44 h 70"/>
              <a:gd name="T22" fmla="*/ 56 w 71"/>
              <a:gd name="T23" fmla="*/ 44 h 70"/>
              <a:gd name="T24" fmla="*/ 58 w 71"/>
              <a:gd name="T25" fmla="*/ 35 h 70"/>
              <a:gd name="T26" fmla="*/ 47 w 71"/>
              <a:gd name="T27" fmla="*/ 16 h 70"/>
              <a:gd name="T28" fmla="*/ 44 w 71"/>
              <a:gd name="T29" fmla="*/ 6 h 70"/>
              <a:gd name="T30" fmla="*/ 63 w 71"/>
              <a:gd name="T31" fmla="*/ 24 h 70"/>
              <a:gd name="T32" fmla="*/ 64 w 71"/>
              <a:gd name="T33" fmla="*/ 44 h 70"/>
              <a:gd name="T34" fmla="*/ 47 w 71"/>
              <a:gd name="T35" fmla="*/ 50 h 70"/>
              <a:gd name="T36" fmla="*/ 29 w 71"/>
              <a:gd name="T37" fmla="*/ 50 h 70"/>
              <a:gd name="T38" fmla="*/ 19 w 71"/>
              <a:gd name="T39" fmla="*/ 35 h 70"/>
              <a:gd name="T40" fmla="*/ 27 w 71"/>
              <a:gd name="T41" fmla="*/ 21 h 70"/>
              <a:gd name="T42" fmla="*/ 33 w 71"/>
              <a:gd name="T43" fmla="*/ 16 h 70"/>
              <a:gd name="T44" fmla="*/ 33 w 71"/>
              <a:gd name="T45" fmla="*/ 2 h 70"/>
              <a:gd name="T46" fmla="*/ 20 w 71"/>
              <a:gd name="T47" fmla="*/ 3 h 70"/>
              <a:gd name="T48" fmla="*/ 0 w 71"/>
              <a:gd name="T49" fmla="*/ 35 h 70"/>
              <a:gd name="T50" fmla="*/ 36 w 71"/>
              <a:gd name="T51" fmla="*/ 70 h 70"/>
              <a:gd name="T52" fmla="*/ 56 w 71"/>
              <a:gd name="T53" fmla="*/ 64 h 70"/>
              <a:gd name="T54" fmla="*/ 57 w 71"/>
              <a:gd name="T55" fmla="*/ 60 h 70"/>
              <a:gd name="T56" fmla="*/ 36 w 71"/>
              <a:gd name="T57" fmla="*/ 65 h 70"/>
              <a:gd name="T58" fmla="*/ 6 w 71"/>
              <a:gd name="T59" fmla="*/ 35 h 70"/>
              <a:gd name="T60" fmla="*/ 28 w 71"/>
              <a:gd name="T61" fmla="*/ 6 h 70"/>
              <a:gd name="T62" fmla="*/ 15 w 71"/>
              <a:gd name="T63" fmla="*/ 26 h 70"/>
              <a:gd name="T64" fmla="*/ 15 w 71"/>
              <a:gd name="T65" fmla="*/ 43 h 70"/>
              <a:gd name="T66" fmla="*/ 44 w 71"/>
              <a:gd name="T67" fmla="*/ 55 h 70"/>
              <a:gd name="T68" fmla="*/ 36 w 71"/>
              <a:gd name="T69" fmla="*/ 65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1" h="70">
                <a:moveTo>
                  <a:pt x="69" y="21"/>
                </a:moveTo>
                <a:cubicBezTo>
                  <a:pt x="65" y="14"/>
                  <a:pt x="59" y="7"/>
                  <a:pt x="52" y="3"/>
                </a:cubicBezTo>
                <a:cubicBezTo>
                  <a:pt x="49" y="2"/>
                  <a:pt x="45" y="1"/>
                  <a:pt x="42" y="0"/>
                </a:cubicBezTo>
                <a:cubicBezTo>
                  <a:pt x="42" y="0"/>
                  <a:pt x="41" y="0"/>
                  <a:pt x="41" y="0"/>
                </a:cubicBezTo>
                <a:cubicBezTo>
                  <a:pt x="40" y="0"/>
                  <a:pt x="39" y="1"/>
                  <a:pt x="39" y="3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8"/>
                  <a:pt x="39" y="19"/>
                  <a:pt x="41" y="19"/>
                </a:cubicBezTo>
                <a:cubicBezTo>
                  <a:pt x="42" y="19"/>
                  <a:pt x="43" y="20"/>
                  <a:pt x="44" y="21"/>
                </a:cubicBezTo>
                <a:cubicBezTo>
                  <a:pt x="47" y="22"/>
                  <a:pt x="50" y="25"/>
                  <a:pt x="51" y="29"/>
                </a:cubicBezTo>
                <a:cubicBezTo>
                  <a:pt x="52" y="30"/>
                  <a:pt x="52" y="33"/>
                  <a:pt x="52" y="35"/>
                </a:cubicBezTo>
                <a:cubicBezTo>
                  <a:pt x="52" y="36"/>
                  <a:pt x="52" y="38"/>
                  <a:pt x="52" y="39"/>
                </a:cubicBezTo>
                <a:cubicBezTo>
                  <a:pt x="52" y="40"/>
                  <a:pt x="51" y="42"/>
                  <a:pt x="50" y="43"/>
                </a:cubicBezTo>
                <a:cubicBezTo>
                  <a:pt x="50" y="44"/>
                  <a:pt x="50" y="45"/>
                  <a:pt x="51" y="46"/>
                </a:cubicBezTo>
                <a:cubicBezTo>
                  <a:pt x="60" y="56"/>
                  <a:pt x="60" y="56"/>
                  <a:pt x="60" y="56"/>
                </a:cubicBezTo>
                <a:cubicBezTo>
                  <a:pt x="61" y="56"/>
                  <a:pt x="61" y="56"/>
                  <a:pt x="61" y="56"/>
                </a:cubicBezTo>
                <a:cubicBezTo>
                  <a:pt x="62" y="57"/>
                  <a:pt x="64" y="57"/>
                  <a:pt x="65" y="55"/>
                </a:cubicBezTo>
                <a:cubicBezTo>
                  <a:pt x="67" y="52"/>
                  <a:pt x="68" y="49"/>
                  <a:pt x="70" y="46"/>
                </a:cubicBezTo>
                <a:cubicBezTo>
                  <a:pt x="71" y="42"/>
                  <a:pt x="71" y="39"/>
                  <a:pt x="71" y="35"/>
                </a:cubicBezTo>
                <a:cubicBezTo>
                  <a:pt x="71" y="30"/>
                  <a:pt x="70" y="26"/>
                  <a:pt x="69" y="21"/>
                </a:cubicBezTo>
                <a:close/>
                <a:moveTo>
                  <a:pt x="64" y="44"/>
                </a:moveTo>
                <a:cubicBezTo>
                  <a:pt x="64" y="44"/>
                  <a:pt x="64" y="44"/>
                  <a:pt x="64" y="44"/>
                </a:cubicBezTo>
                <a:cubicBezTo>
                  <a:pt x="64" y="46"/>
                  <a:pt x="63" y="48"/>
                  <a:pt x="62" y="50"/>
                </a:cubicBezTo>
                <a:cubicBezTo>
                  <a:pt x="56" y="44"/>
                  <a:pt x="56" y="44"/>
                  <a:pt x="56" y="44"/>
                </a:cubicBezTo>
                <a:cubicBezTo>
                  <a:pt x="56" y="43"/>
                  <a:pt x="57" y="41"/>
                  <a:pt x="57" y="40"/>
                </a:cubicBezTo>
                <a:cubicBezTo>
                  <a:pt x="58" y="39"/>
                  <a:pt x="58" y="37"/>
                  <a:pt x="58" y="35"/>
                </a:cubicBezTo>
                <a:cubicBezTo>
                  <a:pt x="58" y="32"/>
                  <a:pt x="57" y="29"/>
                  <a:pt x="56" y="26"/>
                </a:cubicBezTo>
                <a:cubicBezTo>
                  <a:pt x="54" y="22"/>
                  <a:pt x="51" y="18"/>
                  <a:pt x="47" y="16"/>
                </a:cubicBezTo>
                <a:cubicBezTo>
                  <a:pt x="46" y="15"/>
                  <a:pt x="45" y="15"/>
                  <a:pt x="44" y="14"/>
                </a:cubicBezTo>
                <a:cubicBezTo>
                  <a:pt x="44" y="6"/>
                  <a:pt x="44" y="6"/>
                  <a:pt x="44" y="6"/>
                </a:cubicBezTo>
                <a:cubicBezTo>
                  <a:pt x="46" y="7"/>
                  <a:pt x="48" y="7"/>
                  <a:pt x="50" y="8"/>
                </a:cubicBezTo>
                <a:cubicBezTo>
                  <a:pt x="56" y="12"/>
                  <a:pt x="61" y="17"/>
                  <a:pt x="63" y="24"/>
                </a:cubicBezTo>
                <a:cubicBezTo>
                  <a:pt x="65" y="27"/>
                  <a:pt x="66" y="31"/>
                  <a:pt x="66" y="35"/>
                </a:cubicBezTo>
                <a:cubicBezTo>
                  <a:pt x="66" y="38"/>
                  <a:pt x="65" y="41"/>
                  <a:pt x="64" y="44"/>
                </a:cubicBezTo>
                <a:close/>
                <a:moveTo>
                  <a:pt x="47" y="50"/>
                </a:moveTo>
                <a:cubicBezTo>
                  <a:pt x="47" y="50"/>
                  <a:pt x="47" y="50"/>
                  <a:pt x="47" y="50"/>
                </a:cubicBezTo>
                <a:cubicBezTo>
                  <a:pt x="46" y="49"/>
                  <a:pt x="45" y="49"/>
                  <a:pt x="44" y="49"/>
                </a:cubicBezTo>
                <a:cubicBezTo>
                  <a:pt x="39" y="52"/>
                  <a:pt x="34" y="52"/>
                  <a:pt x="29" y="50"/>
                </a:cubicBezTo>
                <a:cubicBezTo>
                  <a:pt x="25" y="49"/>
                  <a:pt x="22" y="45"/>
                  <a:pt x="20" y="41"/>
                </a:cubicBezTo>
                <a:cubicBezTo>
                  <a:pt x="20" y="39"/>
                  <a:pt x="19" y="37"/>
                  <a:pt x="19" y="35"/>
                </a:cubicBezTo>
                <a:cubicBezTo>
                  <a:pt x="19" y="33"/>
                  <a:pt x="20" y="30"/>
                  <a:pt x="20" y="29"/>
                </a:cubicBezTo>
                <a:cubicBezTo>
                  <a:pt x="22" y="25"/>
                  <a:pt x="24" y="22"/>
                  <a:pt x="27" y="21"/>
                </a:cubicBezTo>
                <a:cubicBezTo>
                  <a:pt x="28" y="20"/>
                  <a:pt x="30" y="19"/>
                  <a:pt x="31" y="19"/>
                </a:cubicBezTo>
                <a:cubicBezTo>
                  <a:pt x="32" y="19"/>
                  <a:pt x="33" y="18"/>
                  <a:pt x="33" y="16"/>
                </a:cubicBezTo>
                <a:cubicBezTo>
                  <a:pt x="33" y="3"/>
                  <a:pt x="33" y="3"/>
                  <a:pt x="33" y="3"/>
                </a:cubicBezTo>
                <a:cubicBezTo>
                  <a:pt x="33" y="3"/>
                  <a:pt x="33" y="2"/>
                  <a:pt x="33" y="2"/>
                </a:cubicBezTo>
                <a:cubicBezTo>
                  <a:pt x="33" y="1"/>
                  <a:pt x="31" y="0"/>
                  <a:pt x="30" y="0"/>
                </a:cubicBezTo>
                <a:cubicBezTo>
                  <a:pt x="26" y="1"/>
                  <a:pt x="23" y="2"/>
                  <a:pt x="20" y="3"/>
                </a:cubicBezTo>
                <a:cubicBezTo>
                  <a:pt x="12" y="7"/>
                  <a:pt x="6" y="14"/>
                  <a:pt x="3" y="21"/>
                </a:cubicBezTo>
                <a:cubicBezTo>
                  <a:pt x="1" y="26"/>
                  <a:pt x="0" y="30"/>
                  <a:pt x="0" y="35"/>
                </a:cubicBezTo>
                <a:cubicBezTo>
                  <a:pt x="0" y="49"/>
                  <a:pt x="9" y="62"/>
                  <a:pt x="22" y="68"/>
                </a:cubicBezTo>
                <a:cubicBezTo>
                  <a:pt x="26" y="69"/>
                  <a:pt x="31" y="70"/>
                  <a:pt x="36" y="70"/>
                </a:cubicBezTo>
                <a:cubicBezTo>
                  <a:pt x="43" y="70"/>
                  <a:pt x="50" y="68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7" y="64"/>
                  <a:pt x="57" y="63"/>
                </a:cubicBezTo>
                <a:cubicBezTo>
                  <a:pt x="58" y="62"/>
                  <a:pt x="58" y="61"/>
                  <a:pt x="57" y="60"/>
                </a:cubicBezTo>
                <a:cubicBezTo>
                  <a:pt x="47" y="50"/>
                  <a:pt x="47" y="50"/>
                  <a:pt x="47" y="50"/>
                </a:cubicBezTo>
                <a:close/>
                <a:moveTo>
                  <a:pt x="36" y="65"/>
                </a:moveTo>
                <a:cubicBezTo>
                  <a:pt x="36" y="65"/>
                  <a:pt x="36" y="65"/>
                  <a:pt x="36" y="65"/>
                </a:cubicBezTo>
                <a:cubicBezTo>
                  <a:pt x="19" y="65"/>
                  <a:pt x="6" y="51"/>
                  <a:pt x="6" y="35"/>
                </a:cubicBezTo>
                <a:cubicBezTo>
                  <a:pt x="6" y="31"/>
                  <a:pt x="7" y="27"/>
                  <a:pt x="8" y="24"/>
                </a:cubicBezTo>
                <a:cubicBezTo>
                  <a:pt x="12" y="15"/>
                  <a:pt x="19" y="9"/>
                  <a:pt x="28" y="6"/>
                </a:cubicBezTo>
                <a:cubicBezTo>
                  <a:pt x="28" y="14"/>
                  <a:pt x="28" y="14"/>
                  <a:pt x="28" y="14"/>
                </a:cubicBezTo>
                <a:cubicBezTo>
                  <a:pt x="22" y="17"/>
                  <a:pt x="18" y="21"/>
                  <a:pt x="15" y="26"/>
                </a:cubicBezTo>
                <a:cubicBezTo>
                  <a:pt x="14" y="29"/>
                  <a:pt x="14" y="32"/>
                  <a:pt x="14" y="35"/>
                </a:cubicBezTo>
                <a:cubicBezTo>
                  <a:pt x="14" y="38"/>
                  <a:pt x="14" y="41"/>
                  <a:pt x="15" y="43"/>
                </a:cubicBezTo>
                <a:cubicBezTo>
                  <a:pt x="18" y="49"/>
                  <a:pt x="22" y="53"/>
                  <a:pt x="27" y="55"/>
                </a:cubicBezTo>
                <a:cubicBezTo>
                  <a:pt x="33" y="57"/>
                  <a:pt x="39" y="57"/>
                  <a:pt x="44" y="55"/>
                </a:cubicBezTo>
                <a:cubicBezTo>
                  <a:pt x="50" y="61"/>
                  <a:pt x="50" y="61"/>
                  <a:pt x="50" y="61"/>
                </a:cubicBezTo>
                <a:cubicBezTo>
                  <a:pt x="46" y="64"/>
                  <a:pt x="41" y="65"/>
                  <a:pt x="36" y="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148"/>
          <p:cNvSpPr>
            <a:spLocks noEditPoints="1"/>
          </p:cNvSpPr>
          <p:nvPr/>
        </p:nvSpPr>
        <p:spPr bwMode="auto">
          <a:xfrm>
            <a:off x="6016626" y="4875850"/>
            <a:ext cx="320675" cy="307975"/>
          </a:xfrm>
          <a:custGeom>
            <a:avLst/>
            <a:gdLst>
              <a:gd name="T0" fmla="*/ 52 w 70"/>
              <a:gd name="T1" fmla="*/ 0 h 67"/>
              <a:gd name="T2" fmla="*/ 70 w 70"/>
              <a:gd name="T3" fmla="*/ 3 h 67"/>
              <a:gd name="T4" fmla="*/ 70 w 70"/>
              <a:gd name="T5" fmla="*/ 64 h 67"/>
              <a:gd name="T6" fmla="*/ 67 w 70"/>
              <a:gd name="T7" fmla="*/ 67 h 67"/>
              <a:gd name="T8" fmla="*/ 49 w 70"/>
              <a:gd name="T9" fmla="*/ 64 h 67"/>
              <a:gd name="T10" fmla="*/ 49 w 70"/>
              <a:gd name="T11" fmla="*/ 3 h 67"/>
              <a:gd name="T12" fmla="*/ 55 w 70"/>
              <a:gd name="T13" fmla="*/ 38 h 67"/>
              <a:gd name="T14" fmla="*/ 65 w 70"/>
              <a:gd name="T15" fmla="*/ 38 h 67"/>
              <a:gd name="T16" fmla="*/ 55 w 70"/>
              <a:gd name="T17" fmla="*/ 17 h 67"/>
              <a:gd name="T18" fmla="*/ 65 w 70"/>
              <a:gd name="T19" fmla="*/ 42 h 67"/>
              <a:gd name="T20" fmla="*/ 55 w 70"/>
              <a:gd name="T21" fmla="*/ 42 h 67"/>
              <a:gd name="T22" fmla="*/ 65 w 70"/>
              <a:gd name="T23" fmla="*/ 61 h 67"/>
              <a:gd name="T24" fmla="*/ 65 w 70"/>
              <a:gd name="T25" fmla="*/ 6 h 67"/>
              <a:gd name="T26" fmla="*/ 55 w 70"/>
              <a:gd name="T27" fmla="*/ 6 h 67"/>
              <a:gd name="T28" fmla="*/ 65 w 70"/>
              <a:gd name="T29" fmla="*/ 14 h 67"/>
              <a:gd name="T30" fmla="*/ 27 w 70"/>
              <a:gd name="T31" fmla="*/ 0 h 67"/>
              <a:gd name="T32" fmla="*/ 27 w 70"/>
              <a:gd name="T33" fmla="*/ 0 h 67"/>
              <a:gd name="T34" fmla="*/ 45 w 70"/>
              <a:gd name="T35" fmla="*/ 3 h 67"/>
              <a:gd name="T36" fmla="*/ 45 w 70"/>
              <a:gd name="T37" fmla="*/ 64 h 67"/>
              <a:gd name="T38" fmla="*/ 43 w 70"/>
              <a:gd name="T39" fmla="*/ 67 h 67"/>
              <a:gd name="T40" fmla="*/ 25 w 70"/>
              <a:gd name="T41" fmla="*/ 64 h 67"/>
              <a:gd name="T42" fmla="*/ 25 w 70"/>
              <a:gd name="T43" fmla="*/ 3 h 67"/>
              <a:gd name="T44" fmla="*/ 40 w 70"/>
              <a:gd name="T45" fmla="*/ 6 h 67"/>
              <a:gd name="T46" fmla="*/ 30 w 70"/>
              <a:gd name="T47" fmla="*/ 6 h 67"/>
              <a:gd name="T48" fmla="*/ 40 w 70"/>
              <a:gd name="T49" fmla="*/ 14 h 67"/>
              <a:gd name="T50" fmla="*/ 30 w 70"/>
              <a:gd name="T51" fmla="*/ 17 h 67"/>
              <a:gd name="T52" fmla="*/ 30 w 70"/>
              <a:gd name="T53" fmla="*/ 51 h 67"/>
              <a:gd name="T54" fmla="*/ 40 w 70"/>
              <a:gd name="T55" fmla="*/ 17 h 67"/>
              <a:gd name="T56" fmla="*/ 30 w 70"/>
              <a:gd name="T57" fmla="*/ 54 h 67"/>
              <a:gd name="T58" fmla="*/ 30 w 70"/>
              <a:gd name="T59" fmla="*/ 61 h 67"/>
              <a:gd name="T60" fmla="*/ 40 w 70"/>
              <a:gd name="T61" fmla="*/ 54 h 67"/>
              <a:gd name="T62" fmla="*/ 3 w 70"/>
              <a:gd name="T63" fmla="*/ 0 h 67"/>
              <a:gd name="T64" fmla="*/ 3 w 70"/>
              <a:gd name="T65" fmla="*/ 0 h 67"/>
              <a:gd name="T66" fmla="*/ 21 w 70"/>
              <a:gd name="T67" fmla="*/ 3 h 67"/>
              <a:gd name="T68" fmla="*/ 21 w 70"/>
              <a:gd name="T69" fmla="*/ 64 h 67"/>
              <a:gd name="T70" fmla="*/ 18 w 70"/>
              <a:gd name="T71" fmla="*/ 67 h 67"/>
              <a:gd name="T72" fmla="*/ 0 w 70"/>
              <a:gd name="T73" fmla="*/ 64 h 67"/>
              <a:gd name="T74" fmla="*/ 0 w 70"/>
              <a:gd name="T75" fmla="*/ 3 h 67"/>
              <a:gd name="T76" fmla="*/ 16 w 70"/>
              <a:gd name="T77" fmla="*/ 6 h 67"/>
              <a:gd name="T78" fmla="*/ 6 w 70"/>
              <a:gd name="T79" fmla="*/ 6 h 67"/>
              <a:gd name="T80" fmla="*/ 16 w 70"/>
              <a:gd name="T81" fmla="*/ 25 h 67"/>
              <a:gd name="T82" fmla="*/ 6 w 70"/>
              <a:gd name="T83" fmla="*/ 28 h 67"/>
              <a:gd name="T84" fmla="*/ 6 w 70"/>
              <a:gd name="T85" fmla="*/ 41 h 67"/>
              <a:gd name="T86" fmla="*/ 16 w 70"/>
              <a:gd name="T87" fmla="*/ 28 h 67"/>
              <a:gd name="T88" fmla="*/ 6 w 70"/>
              <a:gd name="T89" fmla="*/ 44 h 67"/>
              <a:gd name="T90" fmla="*/ 6 w 70"/>
              <a:gd name="T91" fmla="*/ 61 h 67"/>
              <a:gd name="T92" fmla="*/ 16 w 70"/>
              <a:gd name="T93" fmla="*/ 44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0" h="67">
                <a:moveTo>
                  <a:pt x="52" y="0"/>
                </a:moveTo>
                <a:cubicBezTo>
                  <a:pt x="52" y="0"/>
                  <a:pt x="52" y="0"/>
                  <a:pt x="52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9" y="0"/>
                  <a:pt x="70" y="1"/>
                  <a:pt x="70" y="3"/>
                </a:cubicBezTo>
                <a:cubicBezTo>
                  <a:pt x="70" y="3"/>
                  <a:pt x="70" y="3"/>
                  <a:pt x="70" y="3"/>
                </a:cubicBezTo>
                <a:cubicBezTo>
                  <a:pt x="70" y="64"/>
                  <a:pt x="70" y="64"/>
                  <a:pt x="70" y="64"/>
                </a:cubicBezTo>
                <a:cubicBezTo>
                  <a:pt x="70" y="66"/>
                  <a:pt x="69" y="67"/>
                  <a:pt x="67" y="67"/>
                </a:cubicBezTo>
                <a:cubicBezTo>
                  <a:pt x="67" y="67"/>
                  <a:pt x="67" y="67"/>
                  <a:pt x="67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0" y="67"/>
                  <a:pt x="49" y="66"/>
                  <a:pt x="49" y="64"/>
                </a:cubicBezTo>
                <a:cubicBezTo>
                  <a:pt x="49" y="64"/>
                  <a:pt x="49" y="64"/>
                  <a:pt x="49" y="64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1"/>
                  <a:pt x="50" y="0"/>
                  <a:pt x="52" y="0"/>
                </a:cubicBezTo>
                <a:close/>
                <a:moveTo>
                  <a:pt x="55" y="38"/>
                </a:moveTo>
                <a:cubicBezTo>
                  <a:pt x="55" y="38"/>
                  <a:pt x="55" y="38"/>
                  <a:pt x="55" y="38"/>
                </a:cubicBezTo>
                <a:cubicBezTo>
                  <a:pt x="65" y="38"/>
                  <a:pt x="65" y="38"/>
                  <a:pt x="65" y="38"/>
                </a:cubicBezTo>
                <a:cubicBezTo>
                  <a:pt x="65" y="17"/>
                  <a:pt x="65" y="17"/>
                  <a:pt x="65" y="17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38"/>
                  <a:pt x="55" y="38"/>
                  <a:pt x="55" y="38"/>
                </a:cubicBezTo>
                <a:close/>
                <a:moveTo>
                  <a:pt x="65" y="42"/>
                </a:moveTo>
                <a:cubicBezTo>
                  <a:pt x="65" y="42"/>
                  <a:pt x="65" y="42"/>
                  <a:pt x="65" y="42"/>
                </a:cubicBezTo>
                <a:cubicBezTo>
                  <a:pt x="55" y="42"/>
                  <a:pt x="55" y="42"/>
                  <a:pt x="55" y="42"/>
                </a:cubicBezTo>
                <a:cubicBezTo>
                  <a:pt x="55" y="61"/>
                  <a:pt x="55" y="61"/>
                  <a:pt x="55" y="61"/>
                </a:cubicBezTo>
                <a:cubicBezTo>
                  <a:pt x="65" y="61"/>
                  <a:pt x="65" y="61"/>
                  <a:pt x="65" y="61"/>
                </a:cubicBezTo>
                <a:cubicBezTo>
                  <a:pt x="65" y="42"/>
                  <a:pt x="65" y="42"/>
                  <a:pt x="65" y="42"/>
                </a:cubicBezTo>
                <a:close/>
                <a:moveTo>
                  <a:pt x="65" y="6"/>
                </a:moveTo>
                <a:cubicBezTo>
                  <a:pt x="65" y="6"/>
                  <a:pt x="65" y="6"/>
                  <a:pt x="65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14"/>
                  <a:pt x="55" y="14"/>
                  <a:pt x="55" y="14"/>
                </a:cubicBezTo>
                <a:cubicBezTo>
                  <a:pt x="65" y="14"/>
                  <a:pt x="65" y="14"/>
                  <a:pt x="65" y="14"/>
                </a:cubicBezTo>
                <a:cubicBezTo>
                  <a:pt x="65" y="6"/>
                  <a:pt x="65" y="6"/>
                  <a:pt x="65" y="6"/>
                </a:cubicBezTo>
                <a:close/>
                <a:moveTo>
                  <a:pt x="27" y="0"/>
                </a:move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5" y="64"/>
                  <a:pt x="45" y="64"/>
                  <a:pt x="45" y="64"/>
                </a:cubicBezTo>
                <a:cubicBezTo>
                  <a:pt x="45" y="66"/>
                  <a:pt x="44" y="67"/>
                  <a:pt x="43" y="67"/>
                </a:cubicBezTo>
                <a:cubicBezTo>
                  <a:pt x="43" y="67"/>
                  <a:pt x="43" y="67"/>
                  <a:pt x="43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6" y="67"/>
                  <a:pt x="25" y="66"/>
                  <a:pt x="25" y="64"/>
                </a:cubicBezTo>
                <a:cubicBezTo>
                  <a:pt x="25" y="64"/>
                  <a:pt x="25" y="64"/>
                  <a:pt x="25" y="64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1"/>
                  <a:pt x="26" y="0"/>
                  <a:pt x="27" y="0"/>
                </a:cubicBezTo>
                <a:close/>
                <a:moveTo>
                  <a:pt x="40" y="6"/>
                </a:moveTo>
                <a:cubicBezTo>
                  <a:pt x="40" y="6"/>
                  <a:pt x="40" y="6"/>
                  <a:pt x="40" y="6"/>
                </a:cubicBezTo>
                <a:cubicBezTo>
                  <a:pt x="30" y="6"/>
                  <a:pt x="30" y="6"/>
                  <a:pt x="30" y="6"/>
                </a:cubicBezTo>
                <a:cubicBezTo>
                  <a:pt x="30" y="14"/>
                  <a:pt x="30" y="14"/>
                  <a:pt x="30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6"/>
                  <a:pt x="40" y="6"/>
                  <a:pt x="40" y="6"/>
                </a:cubicBezTo>
                <a:close/>
                <a:moveTo>
                  <a:pt x="30" y="17"/>
                </a:moveTo>
                <a:cubicBezTo>
                  <a:pt x="30" y="17"/>
                  <a:pt x="30" y="17"/>
                  <a:pt x="30" y="17"/>
                </a:cubicBezTo>
                <a:cubicBezTo>
                  <a:pt x="30" y="51"/>
                  <a:pt x="30" y="51"/>
                  <a:pt x="3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17"/>
                  <a:pt x="40" y="17"/>
                  <a:pt x="40" y="17"/>
                </a:cubicBezTo>
                <a:cubicBezTo>
                  <a:pt x="30" y="17"/>
                  <a:pt x="30" y="17"/>
                  <a:pt x="30" y="17"/>
                </a:cubicBezTo>
                <a:close/>
                <a:moveTo>
                  <a:pt x="30" y="54"/>
                </a:moveTo>
                <a:cubicBezTo>
                  <a:pt x="30" y="54"/>
                  <a:pt x="30" y="54"/>
                  <a:pt x="30" y="54"/>
                </a:cubicBezTo>
                <a:cubicBezTo>
                  <a:pt x="30" y="61"/>
                  <a:pt x="30" y="61"/>
                  <a:pt x="30" y="61"/>
                </a:cubicBezTo>
                <a:cubicBezTo>
                  <a:pt x="40" y="61"/>
                  <a:pt x="40" y="61"/>
                  <a:pt x="40" y="61"/>
                </a:cubicBezTo>
                <a:cubicBezTo>
                  <a:pt x="40" y="54"/>
                  <a:pt x="40" y="54"/>
                  <a:pt x="40" y="54"/>
                </a:cubicBezTo>
                <a:cubicBezTo>
                  <a:pt x="30" y="54"/>
                  <a:pt x="30" y="54"/>
                  <a:pt x="30" y="54"/>
                </a:cubicBezTo>
                <a:close/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0" y="0"/>
                  <a:pt x="21" y="1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64"/>
                  <a:pt x="21" y="64"/>
                  <a:pt x="21" y="64"/>
                </a:cubicBezTo>
                <a:cubicBezTo>
                  <a:pt x="21" y="66"/>
                  <a:pt x="20" y="67"/>
                  <a:pt x="18" y="67"/>
                </a:cubicBezTo>
                <a:cubicBezTo>
                  <a:pt x="18" y="67"/>
                  <a:pt x="18" y="67"/>
                  <a:pt x="18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1" y="67"/>
                  <a:pt x="0" y="66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lose/>
                <a:moveTo>
                  <a:pt x="16" y="6"/>
                </a:moveTo>
                <a:cubicBezTo>
                  <a:pt x="16" y="6"/>
                  <a:pt x="16" y="6"/>
                  <a:pt x="1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25"/>
                  <a:pt x="6" y="25"/>
                  <a:pt x="6" y="25"/>
                </a:cubicBezTo>
                <a:cubicBezTo>
                  <a:pt x="16" y="25"/>
                  <a:pt x="16" y="25"/>
                  <a:pt x="16" y="25"/>
                </a:cubicBezTo>
                <a:cubicBezTo>
                  <a:pt x="16" y="6"/>
                  <a:pt x="16" y="6"/>
                  <a:pt x="16" y="6"/>
                </a:cubicBezTo>
                <a:close/>
                <a:moveTo>
                  <a:pt x="6" y="28"/>
                </a:moveTo>
                <a:cubicBezTo>
                  <a:pt x="6" y="28"/>
                  <a:pt x="6" y="28"/>
                  <a:pt x="6" y="28"/>
                </a:cubicBezTo>
                <a:cubicBezTo>
                  <a:pt x="6" y="41"/>
                  <a:pt x="6" y="41"/>
                  <a:pt x="6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6" y="28"/>
                  <a:pt x="16" y="28"/>
                  <a:pt x="16" y="28"/>
                </a:cubicBezTo>
                <a:cubicBezTo>
                  <a:pt x="6" y="28"/>
                  <a:pt x="6" y="28"/>
                  <a:pt x="6" y="28"/>
                </a:cubicBezTo>
                <a:close/>
                <a:moveTo>
                  <a:pt x="6" y="44"/>
                </a:moveTo>
                <a:cubicBezTo>
                  <a:pt x="6" y="44"/>
                  <a:pt x="6" y="44"/>
                  <a:pt x="6" y="44"/>
                </a:cubicBezTo>
                <a:cubicBezTo>
                  <a:pt x="6" y="61"/>
                  <a:pt x="6" y="61"/>
                  <a:pt x="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44"/>
                  <a:pt x="16" y="44"/>
                  <a:pt x="16" y="44"/>
                </a:cubicBezTo>
                <a:cubicBezTo>
                  <a:pt x="6" y="44"/>
                  <a:pt x="6" y="44"/>
                  <a:pt x="6" y="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149"/>
          <p:cNvSpPr>
            <a:spLocks noEditPoints="1"/>
          </p:cNvSpPr>
          <p:nvPr/>
        </p:nvSpPr>
        <p:spPr bwMode="auto">
          <a:xfrm>
            <a:off x="5495925" y="3093865"/>
            <a:ext cx="315913" cy="311150"/>
          </a:xfrm>
          <a:custGeom>
            <a:avLst/>
            <a:gdLst>
              <a:gd name="T0" fmla="*/ 2 w 69"/>
              <a:gd name="T1" fmla="*/ 18 h 68"/>
              <a:gd name="T2" fmla="*/ 52 w 69"/>
              <a:gd name="T3" fmla="*/ 19 h 68"/>
              <a:gd name="T4" fmla="*/ 52 w 69"/>
              <a:gd name="T5" fmla="*/ 31 h 68"/>
              <a:gd name="T6" fmla="*/ 51 w 69"/>
              <a:gd name="T7" fmla="*/ 32 h 68"/>
              <a:gd name="T8" fmla="*/ 0 w 69"/>
              <a:gd name="T9" fmla="*/ 31 h 68"/>
              <a:gd name="T10" fmla="*/ 0 w 69"/>
              <a:gd name="T11" fmla="*/ 19 h 68"/>
              <a:gd name="T12" fmla="*/ 49 w 69"/>
              <a:gd name="T13" fmla="*/ 21 h 68"/>
              <a:gd name="T14" fmla="*/ 4 w 69"/>
              <a:gd name="T15" fmla="*/ 21 h 68"/>
              <a:gd name="T16" fmla="*/ 49 w 69"/>
              <a:gd name="T17" fmla="*/ 29 h 68"/>
              <a:gd name="T18" fmla="*/ 2 w 69"/>
              <a:gd name="T19" fmla="*/ 36 h 68"/>
              <a:gd name="T20" fmla="*/ 2 w 69"/>
              <a:gd name="T21" fmla="*/ 36 h 68"/>
              <a:gd name="T22" fmla="*/ 35 w 69"/>
              <a:gd name="T23" fmla="*/ 37 h 68"/>
              <a:gd name="T24" fmla="*/ 35 w 69"/>
              <a:gd name="T25" fmla="*/ 49 h 68"/>
              <a:gd name="T26" fmla="*/ 34 w 69"/>
              <a:gd name="T27" fmla="*/ 50 h 68"/>
              <a:gd name="T28" fmla="*/ 0 w 69"/>
              <a:gd name="T29" fmla="*/ 49 h 68"/>
              <a:gd name="T30" fmla="*/ 0 w 69"/>
              <a:gd name="T31" fmla="*/ 37 h 68"/>
              <a:gd name="T32" fmla="*/ 32 w 69"/>
              <a:gd name="T33" fmla="*/ 39 h 68"/>
              <a:gd name="T34" fmla="*/ 4 w 69"/>
              <a:gd name="T35" fmla="*/ 39 h 68"/>
              <a:gd name="T36" fmla="*/ 32 w 69"/>
              <a:gd name="T37" fmla="*/ 47 h 68"/>
              <a:gd name="T38" fmla="*/ 2 w 69"/>
              <a:gd name="T39" fmla="*/ 54 h 68"/>
              <a:gd name="T40" fmla="*/ 2 w 69"/>
              <a:gd name="T41" fmla="*/ 54 h 68"/>
              <a:gd name="T42" fmla="*/ 19 w 69"/>
              <a:gd name="T43" fmla="*/ 55 h 68"/>
              <a:gd name="T44" fmla="*/ 19 w 69"/>
              <a:gd name="T45" fmla="*/ 67 h 68"/>
              <a:gd name="T46" fmla="*/ 17 w 69"/>
              <a:gd name="T47" fmla="*/ 68 h 68"/>
              <a:gd name="T48" fmla="*/ 0 w 69"/>
              <a:gd name="T49" fmla="*/ 67 h 68"/>
              <a:gd name="T50" fmla="*/ 0 w 69"/>
              <a:gd name="T51" fmla="*/ 55 h 68"/>
              <a:gd name="T52" fmla="*/ 15 w 69"/>
              <a:gd name="T53" fmla="*/ 57 h 68"/>
              <a:gd name="T54" fmla="*/ 4 w 69"/>
              <a:gd name="T55" fmla="*/ 57 h 68"/>
              <a:gd name="T56" fmla="*/ 15 w 69"/>
              <a:gd name="T57" fmla="*/ 65 h 68"/>
              <a:gd name="T58" fmla="*/ 2 w 69"/>
              <a:gd name="T59" fmla="*/ 0 h 68"/>
              <a:gd name="T60" fmla="*/ 2 w 69"/>
              <a:gd name="T61" fmla="*/ 0 h 68"/>
              <a:gd name="T62" fmla="*/ 69 w 69"/>
              <a:gd name="T63" fmla="*/ 1 h 68"/>
              <a:gd name="T64" fmla="*/ 69 w 69"/>
              <a:gd name="T65" fmla="*/ 13 h 68"/>
              <a:gd name="T66" fmla="*/ 67 w 69"/>
              <a:gd name="T67" fmla="*/ 14 h 68"/>
              <a:gd name="T68" fmla="*/ 0 w 69"/>
              <a:gd name="T69" fmla="*/ 13 h 68"/>
              <a:gd name="T70" fmla="*/ 0 w 69"/>
              <a:gd name="T71" fmla="*/ 1 h 68"/>
              <a:gd name="T72" fmla="*/ 66 w 69"/>
              <a:gd name="T73" fmla="*/ 3 h 68"/>
              <a:gd name="T74" fmla="*/ 4 w 69"/>
              <a:gd name="T75" fmla="*/ 3 h 68"/>
              <a:gd name="T76" fmla="*/ 66 w 69"/>
              <a:gd name="T77" fmla="*/ 11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9" h="68">
                <a:moveTo>
                  <a:pt x="2" y="18"/>
                </a:moveTo>
                <a:cubicBezTo>
                  <a:pt x="2" y="18"/>
                  <a:pt x="2" y="18"/>
                  <a:pt x="2" y="18"/>
                </a:cubicBezTo>
                <a:cubicBezTo>
                  <a:pt x="51" y="18"/>
                  <a:pt x="51" y="18"/>
                  <a:pt x="51" y="18"/>
                </a:cubicBezTo>
                <a:cubicBezTo>
                  <a:pt x="51" y="18"/>
                  <a:pt x="52" y="18"/>
                  <a:pt x="52" y="19"/>
                </a:cubicBezTo>
                <a:cubicBezTo>
                  <a:pt x="52" y="19"/>
                  <a:pt x="52" y="19"/>
                  <a:pt x="52" y="19"/>
                </a:cubicBezTo>
                <a:cubicBezTo>
                  <a:pt x="52" y="31"/>
                  <a:pt x="52" y="31"/>
                  <a:pt x="52" y="31"/>
                </a:cubicBezTo>
                <a:cubicBezTo>
                  <a:pt x="52" y="32"/>
                  <a:pt x="51" y="32"/>
                  <a:pt x="51" y="32"/>
                </a:cubicBezTo>
                <a:cubicBezTo>
                  <a:pt x="51" y="32"/>
                  <a:pt x="51" y="32"/>
                  <a:pt x="51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1" y="32"/>
                  <a:pt x="0" y="32"/>
                  <a:pt x="0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8"/>
                  <a:pt x="1" y="18"/>
                  <a:pt x="2" y="18"/>
                </a:cubicBezTo>
                <a:close/>
                <a:moveTo>
                  <a:pt x="49" y="21"/>
                </a:moveTo>
                <a:cubicBezTo>
                  <a:pt x="49" y="21"/>
                  <a:pt x="49" y="21"/>
                  <a:pt x="49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9"/>
                  <a:pt x="4" y="29"/>
                  <a:pt x="4" y="29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1"/>
                  <a:pt x="49" y="21"/>
                  <a:pt x="49" y="21"/>
                </a:cubicBezTo>
                <a:close/>
                <a:moveTo>
                  <a:pt x="2" y="36"/>
                </a:move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5" y="36"/>
                  <a:pt x="35" y="36"/>
                  <a:pt x="35" y="37"/>
                </a:cubicBezTo>
                <a:cubicBezTo>
                  <a:pt x="35" y="37"/>
                  <a:pt x="35" y="37"/>
                  <a:pt x="35" y="37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50"/>
                  <a:pt x="35" y="50"/>
                  <a:pt x="34" y="50"/>
                </a:cubicBezTo>
                <a:cubicBezTo>
                  <a:pt x="34" y="50"/>
                  <a:pt x="34" y="50"/>
                  <a:pt x="34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50"/>
                  <a:pt x="0" y="49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6"/>
                  <a:pt x="1" y="36"/>
                  <a:pt x="2" y="36"/>
                </a:cubicBezTo>
                <a:close/>
                <a:moveTo>
                  <a:pt x="32" y="39"/>
                </a:moveTo>
                <a:cubicBezTo>
                  <a:pt x="32" y="39"/>
                  <a:pt x="32" y="39"/>
                  <a:pt x="32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4" y="47"/>
                  <a:pt x="4" y="47"/>
                  <a:pt x="4" y="47"/>
                </a:cubicBezTo>
                <a:cubicBezTo>
                  <a:pt x="32" y="47"/>
                  <a:pt x="32" y="47"/>
                  <a:pt x="32" y="47"/>
                </a:cubicBezTo>
                <a:cubicBezTo>
                  <a:pt x="32" y="39"/>
                  <a:pt x="32" y="39"/>
                  <a:pt x="32" y="39"/>
                </a:cubicBezTo>
                <a:close/>
                <a:moveTo>
                  <a:pt x="2" y="54"/>
                </a:moveTo>
                <a:cubicBezTo>
                  <a:pt x="2" y="54"/>
                  <a:pt x="2" y="54"/>
                  <a:pt x="2" y="54"/>
                </a:cubicBezTo>
                <a:cubicBezTo>
                  <a:pt x="2" y="54"/>
                  <a:pt x="2" y="54"/>
                  <a:pt x="2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8" y="54"/>
                  <a:pt x="19" y="54"/>
                  <a:pt x="19" y="55"/>
                </a:cubicBezTo>
                <a:cubicBezTo>
                  <a:pt x="19" y="55"/>
                  <a:pt x="19" y="55"/>
                  <a:pt x="19" y="55"/>
                </a:cubicBezTo>
                <a:cubicBezTo>
                  <a:pt x="19" y="67"/>
                  <a:pt x="19" y="67"/>
                  <a:pt x="19" y="67"/>
                </a:cubicBezTo>
                <a:cubicBezTo>
                  <a:pt x="19" y="68"/>
                  <a:pt x="18" y="68"/>
                  <a:pt x="17" y="68"/>
                </a:cubicBezTo>
                <a:cubicBezTo>
                  <a:pt x="17" y="68"/>
                  <a:pt x="17" y="68"/>
                  <a:pt x="17" y="68"/>
                </a:cubicBezTo>
                <a:cubicBezTo>
                  <a:pt x="2" y="68"/>
                  <a:pt x="2" y="68"/>
                  <a:pt x="2" y="68"/>
                </a:cubicBezTo>
                <a:cubicBezTo>
                  <a:pt x="1" y="68"/>
                  <a:pt x="0" y="68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54"/>
                  <a:pt x="1" y="54"/>
                  <a:pt x="2" y="54"/>
                </a:cubicBezTo>
                <a:close/>
                <a:moveTo>
                  <a:pt x="15" y="57"/>
                </a:moveTo>
                <a:cubicBezTo>
                  <a:pt x="15" y="57"/>
                  <a:pt x="15" y="57"/>
                  <a:pt x="15" y="57"/>
                </a:cubicBezTo>
                <a:cubicBezTo>
                  <a:pt x="4" y="57"/>
                  <a:pt x="4" y="57"/>
                  <a:pt x="4" y="57"/>
                </a:cubicBezTo>
                <a:cubicBezTo>
                  <a:pt x="4" y="65"/>
                  <a:pt x="4" y="65"/>
                  <a:pt x="4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57"/>
                  <a:pt x="15" y="57"/>
                  <a:pt x="15" y="57"/>
                </a:cubicBezTo>
                <a:close/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69" y="0"/>
                  <a:pt x="69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69" y="13"/>
                  <a:pt x="69" y="13"/>
                  <a:pt x="69" y="13"/>
                </a:cubicBezTo>
                <a:cubicBezTo>
                  <a:pt x="69" y="14"/>
                  <a:pt x="68" y="14"/>
                  <a:pt x="67" y="14"/>
                </a:cubicBezTo>
                <a:cubicBezTo>
                  <a:pt x="67" y="14"/>
                  <a:pt x="67" y="14"/>
                  <a:pt x="67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0" y="14"/>
                  <a:pt x="0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lose/>
                <a:moveTo>
                  <a:pt x="66" y="3"/>
                </a:moveTo>
                <a:cubicBezTo>
                  <a:pt x="66" y="3"/>
                  <a:pt x="66" y="3"/>
                  <a:pt x="66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11"/>
                  <a:pt x="4" y="11"/>
                  <a:pt x="4" y="11"/>
                </a:cubicBezTo>
                <a:cubicBezTo>
                  <a:pt x="66" y="11"/>
                  <a:pt x="66" y="11"/>
                  <a:pt x="66" y="11"/>
                </a:cubicBezTo>
                <a:cubicBezTo>
                  <a:pt x="66" y="3"/>
                  <a:pt x="66" y="3"/>
                  <a:pt x="66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150"/>
          <p:cNvSpPr>
            <a:spLocks noEditPoints="1"/>
          </p:cNvSpPr>
          <p:nvPr/>
        </p:nvSpPr>
        <p:spPr bwMode="auto">
          <a:xfrm>
            <a:off x="6005513" y="3093865"/>
            <a:ext cx="315913" cy="311150"/>
          </a:xfrm>
          <a:custGeom>
            <a:avLst/>
            <a:gdLst>
              <a:gd name="T0" fmla="*/ 2 w 69"/>
              <a:gd name="T1" fmla="*/ 50 h 68"/>
              <a:gd name="T2" fmla="*/ 52 w 69"/>
              <a:gd name="T3" fmla="*/ 49 h 68"/>
              <a:gd name="T4" fmla="*/ 52 w 69"/>
              <a:gd name="T5" fmla="*/ 37 h 68"/>
              <a:gd name="T6" fmla="*/ 50 w 69"/>
              <a:gd name="T7" fmla="*/ 36 h 68"/>
              <a:gd name="T8" fmla="*/ 0 w 69"/>
              <a:gd name="T9" fmla="*/ 37 h 68"/>
              <a:gd name="T10" fmla="*/ 0 w 69"/>
              <a:gd name="T11" fmla="*/ 49 h 68"/>
              <a:gd name="T12" fmla="*/ 49 w 69"/>
              <a:gd name="T13" fmla="*/ 47 h 68"/>
              <a:gd name="T14" fmla="*/ 3 w 69"/>
              <a:gd name="T15" fmla="*/ 47 h 68"/>
              <a:gd name="T16" fmla="*/ 49 w 69"/>
              <a:gd name="T17" fmla="*/ 39 h 68"/>
              <a:gd name="T18" fmla="*/ 2 w 69"/>
              <a:gd name="T19" fmla="*/ 32 h 68"/>
              <a:gd name="T20" fmla="*/ 2 w 69"/>
              <a:gd name="T21" fmla="*/ 32 h 68"/>
              <a:gd name="T22" fmla="*/ 35 w 69"/>
              <a:gd name="T23" fmla="*/ 31 h 68"/>
              <a:gd name="T24" fmla="*/ 35 w 69"/>
              <a:gd name="T25" fmla="*/ 19 h 68"/>
              <a:gd name="T26" fmla="*/ 33 w 69"/>
              <a:gd name="T27" fmla="*/ 18 h 68"/>
              <a:gd name="T28" fmla="*/ 0 w 69"/>
              <a:gd name="T29" fmla="*/ 19 h 68"/>
              <a:gd name="T30" fmla="*/ 0 w 69"/>
              <a:gd name="T31" fmla="*/ 31 h 68"/>
              <a:gd name="T32" fmla="*/ 32 w 69"/>
              <a:gd name="T33" fmla="*/ 29 h 68"/>
              <a:gd name="T34" fmla="*/ 3 w 69"/>
              <a:gd name="T35" fmla="*/ 29 h 68"/>
              <a:gd name="T36" fmla="*/ 32 w 69"/>
              <a:gd name="T37" fmla="*/ 21 h 68"/>
              <a:gd name="T38" fmla="*/ 2 w 69"/>
              <a:gd name="T39" fmla="*/ 14 h 68"/>
              <a:gd name="T40" fmla="*/ 2 w 69"/>
              <a:gd name="T41" fmla="*/ 14 h 68"/>
              <a:gd name="T42" fmla="*/ 18 w 69"/>
              <a:gd name="T43" fmla="*/ 13 h 68"/>
              <a:gd name="T44" fmla="*/ 18 w 69"/>
              <a:gd name="T45" fmla="*/ 1 h 68"/>
              <a:gd name="T46" fmla="*/ 17 w 69"/>
              <a:gd name="T47" fmla="*/ 0 h 68"/>
              <a:gd name="T48" fmla="*/ 0 w 69"/>
              <a:gd name="T49" fmla="*/ 1 h 68"/>
              <a:gd name="T50" fmla="*/ 0 w 69"/>
              <a:gd name="T51" fmla="*/ 13 h 68"/>
              <a:gd name="T52" fmla="*/ 15 w 69"/>
              <a:gd name="T53" fmla="*/ 11 h 68"/>
              <a:gd name="T54" fmla="*/ 3 w 69"/>
              <a:gd name="T55" fmla="*/ 11 h 68"/>
              <a:gd name="T56" fmla="*/ 15 w 69"/>
              <a:gd name="T57" fmla="*/ 3 h 68"/>
              <a:gd name="T58" fmla="*/ 2 w 69"/>
              <a:gd name="T59" fmla="*/ 68 h 68"/>
              <a:gd name="T60" fmla="*/ 2 w 69"/>
              <a:gd name="T61" fmla="*/ 68 h 68"/>
              <a:gd name="T62" fmla="*/ 69 w 69"/>
              <a:gd name="T63" fmla="*/ 67 h 68"/>
              <a:gd name="T64" fmla="*/ 69 w 69"/>
              <a:gd name="T65" fmla="*/ 55 h 68"/>
              <a:gd name="T66" fmla="*/ 67 w 69"/>
              <a:gd name="T67" fmla="*/ 54 h 68"/>
              <a:gd name="T68" fmla="*/ 0 w 69"/>
              <a:gd name="T69" fmla="*/ 55 h 68"/>
              <a:gd name="T70" fmla="*/ 0 w 69"/>
              <a:gd name="T71" fmla="*/ 67 h 68"/>
              <a:gd name="T72" fmla="*/ 65 w 69"/>
              <a:gd name="T73" fmla="*/ 65 h 68"/>
              <a:gd name="T74" fmla="*/ 3 w 69"/>
              <a:gd name="T75" fmla="*/ 65 h 68"/>
              <a:gd name="T76" fmla="*/ 65 w 69"/>
              <a:gd name="T77" fmla="*/ 5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9" h="68">
                <a:moveTo>
                  <a:pt x="2" y="50"/>
                </a:moveTo>
                <a:cubicBezTo>
                  <a:pt x="2" y="50"/>
                  <a:pt x="2" y="50"/>
                  <a:pt x="2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1" y="50"/>
                  <a:pt x="52" y="50"/>
                  <a:pt x="52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36"/>
                  <a:pt x="51" y="36"/>
                  <a:pt x="50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6"/>
                  <a:pt x="0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0"/>
                  <a:pt x="1" y="50"/>
                  <a:pt x="2" y="50"/>
                </a:cubicBezTo>
                <a:close/>
                <a:moveTo>
                  <a:pt x="49" y="47"/>
                </a:moveTo>
                <a:cubicBezTo>
                  <a:pt x="49" y="47"/>
                  <a:pt x="49" y="47"/>
                  <a:pt x="49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39"/>
                  <a:pt x="3" y="39"/>
                  <a:pt x="3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47"/>
                  <a:pt x="49" y="47"/>
                  <a:pt x="49" y="47"/>
                </a:cubicBezTo>
                <a:close/>
                <a:moveTo>
                  <a:pt x="2" y="32"/>
                </a:moveTo>
                <a:cubicBezTo>
                  <a:pt x="2" y="32"/>
                  <a:pt x="2" y="32"/>
                  <a:pt x="2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33" y="32"/>
                  <a:pt x="33" y="32"/>
                  <a:pt x="33" y="32"/>
                </a:cubicBezTo>
                <a:cubicBezTo>
                  <a:pt x="34" y="32"/>
                  <a:pt x="35" y="32"/>
                  <a:pt x="35" y="31"/>
                </a:cubicBezTo>
                <a:cubicBezTo>
                  <a:pt x="35" y="31"/>
                  <a:pt x="35" y="31"/>
                  <a:pt x="35" y="31"/>
                </a:cubicBezTo>
                <a:cubicBezTo>
                  <a:pt x="35" y="19"/>
                  <a:pt x="35" y="19"/>
                  <a:pt x="35" y="19"/>
                </a:cubicBezTo>
                <a:cubicBezTo>
                  <a:pt x="35" y="18"/>
                  <a:pt x="34" y="18"/>
                  <a:pt x="33" y="18"/>
                </a:cubicBezTo>
                <a:cubicBezTo>
                  <a:pt x="33" y="18"/>
                  <a:pt x="33" y="18"/>
                  <a:pt x="3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0" y="18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2"/>
                  <a:pt x="1" y="32"/>
                  <a:pt x="2" y="32"/>
                </a:cubicBezTo>
                <a:close/>
                <a:moveTo>
                  <a:pt x="32" y="29"/>
                </a:moveTo>
                <a:cubicBezTo>
                  <a:pt x="32" y="29"/>
                  <a:pt x="32" y="29"/>
                  <a:pt x="32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1"/>
                  <a:pt x="3" y="21"/>
                  <a:pt x="3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9"/>
                  <a:pt x="32" y="29"/>
                  <a:pt x="32" y="29"/>
                </a:cubicBezTo>
                <a:close/>
                <a:moveTo>
                  <a:pt x="2" y="14"/>
                </a:move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8" y="14"/>
                  <a:pt x="18" y="14"/>
                  <a:pt x="18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0"/>
                  <a:pt x="18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1" y="14"/>
                  <a:pt x="2" y="14"/>
                </a:cubicBezTo>
                <a:close/>
                <a:moveTo>
                  <a:pt x="15" y="11"/>
                </a:moveTo>
                <a:cubicBezTo>
                  <a:pt x="15" y="11"/>
                  <a:pt x="15" y="11"/>
                  <a:pt x="15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3"/>
                  <a:pt x="3" y="3"/>
                  <a:pt x="3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11"/>
                  <a:pt x="15" y="11"/>
                  <a:pt x="15" y="11"/>
                </a:cubicBezTo>
                <a:close/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cubicBezTo>
                  <a:pt x="67" y="68"/>
                  <a:pt x="67" y="68"/>
                  <a:pt x="67" y="68"/>
                </a:cubicBezTo>
                <a:cubicBezTo>
                  <a:pt x="68" y="68"/>
                  <a:pt x="69" y="68"/>
                  <a:pt x="69" y="67"/>
                </a:cubicBezTo>
                <a:cubicBezTo>
                  <a:pt x="69" y="67"/>
                  <a:pt x="69" y="67"/>
                  <a:pt x="69" y="67"/>
                </a:cubicBezTo>
                <a:cubicBezTo>
                  <a:pt x="69" y="55"/>
                  <a:pt x="69" y="55"/>
                  <a:pt x="69" y="55"/>
                </a:cubicBezTo>
                <a:cubicBezTo>
                  <a:pt x="69" y="54"/>
                  <a:pt x="68" y="54"/>
                  <a:pt x="67" y="54"/>
                </a:cubicBezTo>
                <a:cubicBezTo>
                  <a:pt x="67" y="54"/>
                  <a:pt x="67" y="54"/>
                  <a:pt x="67" y="54"/>
                </a:cubicBezTo>
                <a:cubicBezTo>
                  <a:pt x="2" y="54"/>
                  <a:pt x="2" y="54"/>
                  <a:pt x="2" y="54"/>
                </a:cubicBezTo>
                <a:cubicBezTo>
                  <a:pt x="1" y="54"/>
                  <a:pt x="0" y="54"/>
                  <a:pt x="0" y="55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1" y="68"/>
                  <a:pt x="2" y="68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3" y="65"/>
                  <a:pt x="3" y="65"/>
                  <a:pt x="3" y="65"/>
                </a:cubicBezTo>
                <a:cubicBezTo>
                  <a:pt x="3" y="57"/>
                  <a:pt x="3" y="57"/>
                  <a:pt x="3" y="57"/>
                </a:cubicBezTo>
                <a:cubicBezTo>
                  <a:pt x="65" y="57"/>
                  <a:pt x="65" y="57"/>
                  <a:pt x="65" y="57"/>
                </a:cubicBezTo>
                <a:cubicBezTo>
                  <a:pt x="65" y="65"/>
                  <a:pt x="65" y="65"/>
                  <a:pt x="65" y="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Freeform 151"/>
          <p:cNvSpPr>
            <a:spLocks noEditPoints="1"/>
          </p:cNvSpPr>
          <p:nvPr/>
        </p:nvSpPr>
        <p:spPr bwMode="auto">
          <a:xfrm>
            <a:off x="7124699" y="4854414"/>
            <a:ext cx="325438" cy="298450"/>
          </a:xfrm>
          <a:custGeom>
            <a:avLst/>
            <a:gdLst>
              <a:gd name="T0" fmla="*/ 6 w 71"/>
              <a:gd name="T1" fmla="*/ 40 h 65"/>
              <a:gd name="T2" fmla="*/ 39 w 71"/>
              <a:gd name="T3" fmla="*/ 40 h 65"/>
              <a:gd name="T4" fmla="*/ 41 w 71"/>
              <a:gd name="T5" fmla="*/ 43 h 65"/>
              <a:gd name="T6" fmla="*/ 41 w 71"/>
              <a:gd name="T7" fmla="*/ 43 h 65"/>
              <a:gd name="T8" fmla="*/ 41 w 71"/>
              <a:gd name="T9" fmla="*/ 56 h 65"/>
              <a:gd name="T10" fmla="*/ 65 w 71"/>
              <a:gd name="T11" fmla="*/ 33 h 65"/>
              <a:gd name="T12" fmla="*/ 41 w 71"/>
              <a:gd name="T13" fmla="*/ 10 h 65"/>
              <a:gd name="T14" fmla="*/ 41 w 71"/>
              <a:gd name="T15" fmla="*/ 23 h 65"/>
              <a:gd name="T16" fmla="*/ 39 w 71"/>
              <a:gd name="T17" fmla="*/ 25 h 65"/>
              <a:gd name="T18" fmla="*/ 39 w 71"/>
              <a:gd name="T19" fmla="*/ 25 h 65"/>
              <a:gd name="T20" fmla="*/ 6 w 71"/>
              <a:gd name="T21" fmla="*/ 25 h 65"/>
              <a:gd name="T22" fmla="*/ 6 w 71"/>
              <a:gd name="T23" fmla="*/ 40 h 65"/>
              <a:gd name="T24" fmla="*/ 36 w 71"/>
              <a:gd name="T25" fmla="*/ 46 h 65"/>
              <a:gd name="T26" fmla="*/ 36 w 71"/>
              <a:gd name="T27" fmla="*/ 46 h 65"/>
              <a:gd name="T28" fmla="*/ 3 w 71"/>
              <a:gd name="T29" fmla="*/ 46 h 65"/>
              <a:gd name="T30" fmla="*/ 0 w 71"/>
              <a:gd name="T31" fmla="*/ 43 h 65"/>
              <a:gd name="T32" fmla="*/ 0 w 71"/>
              <a:gd name="T33" fmla="*/ 23 h 65"/>
              <a:gd name="T34" fmla="*/ 0 w 71"/>
              <a:gd name="T35" fmla="*/ 23 h 65"/>
              <a:gd name="T36" fmla="*/ 3 w 71"/>
              <a:gd name="T37" fmla="*/ 20 h 65"/>
              <a:gd name="T38" fmla="*/ 36 w 71"/>
              <a:gd name="T39" fmla="*/ 20 h 65"/>
              <a:gd name="T40" fmla="*/ 36 w 71"/>
              <a:gd name="T41" fmla="*/ 3 h 65"/>
              <a:gd name="T42" fmla="*/ 37 w 71"/>
              <a:gd name="T43" fmla="*/ 1 h 65"/>
              <a:gd name="T44" fmla="*/ 41 w 71"/>
              <a:gd name="T45" fmla="*/ 1 h 65"/>
              <a:gd name="T46" fmla="*/ 70 w 71"/>
              <a:gd name="T47" fmla="*/ 31 h 65"/>
              <a:gd name="T48" fmla="*/ 70 w 71"/>
              <a:gd name="T49" fmla="*/ 31 h 65"/>
              <a:gd name="T50" fmla="*/ 70 w 71"/>
              <a:gd name="T51" fmla="*/ 31 h 65"/>
              <a:gd name="T52" fmla="*/ 70 w 71"/>
              <a:gd name="T53" fmla="*/ 35 h 65"/>
              <a:gd name="T54" fmla="*/ 41 w 71"/>
              <a:gd name="T55" fmla="*/ 64 h 65"/>
              <a:gd name="T56" fmla="*/ 39 w 71"/>
              <a:gd name="T57" fmla="*/ 65 h 65"/>
              <a:gd name="T58" fmla="*/ 36 w 71"/>
              <a:gd name="T59" fmla="*/ 63 h 65"/>
              <a:gd name="T60" fmla="*/ 36 w 71"/>
              <a:gd name="T61" fmla="*/ 46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1" h="65">
                <a:moveTo>
                  <a:pt x="6" y="40"/>
                </a:moveTo>
                <a:cubicBezTo>
                  <a:pt x="39" y="40"/>
                  <a:pt x="39" y="40"/>
                  <a:pt x="39" y="40"/>
                </a:cubicBezTo>
                <a:cubicBezTo>
                  <a:pt x="40" y="40"/>
                  <a:pt x="41" y="42"/>
                  <a:pt x="41" y="43"/>
                </a:cubicBezTo>
                <a:cubicBezTo>
                  <a:pt x="41" y="43"/>
                  <a:pt x="41" y="43"/>
                  <a:pt x="41" y="43"/>
                </a:cubicBezTo>
                <a:cubicBezTo>
                  <a:pt x="41" y="56"/>
                  <a:pt x="41" y="56"/>
                  <a:pt x="41" y="56"/>
                </a:cubicBezTo>
                <a:cubicBezTo>
                  <a:pt x="65" y="33"/>
                  <a:pt x="65" y="33"/>
                  <a:pt x="65" y="33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23"/>
                  <a:pt x="41" y="23"/>
                  <a:pt x="41" y="23"/>
                </a:cubicBezTo>
                <a:cubicBezTo>
                  <a:pt x="41" y="24"/>
                  <a:pt x="40" y="25"/>
                  <a:pt x="39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40"/>
                  <a:pt x="6" y="40"/>
                  <a:pt x="6" y="40"/>
                </a:cubicBezTo>
                <a:close/>
                <a:moveTo>
                  <a:pt x="36" y="46"/>
                </a:moveTo>
                <a:cubicBezTo>
                  <a:pt x="36" y="46"/>
                  <a:pt x="36" y="46"/>
                  <a:pt x="36" y="46"/>
                </a:cubicBezTo>
                <a:cubicBezTo>
                  <a:pt x="3" y="46"/>
                  <a:pt x="3" y="46"/>
                  <a:pt x="3" y="46"/>
                </a:cubicBezTo>
                <a:cubicBezTo>
                  <a:pt x="2" y="46"/>
                  <a:pt x="0" y="45"/>
                  <a:pt x="0" y="4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1"/>
                  <a:pt x="2" y="20"/>
                  <a:pt x="3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2"/>
                  <a:pt x="37" y="1"/>
                </a:cubicBezTo>
                <a:cubicBezTo>
                  <a:pt x="38" y="0"/>
                  <a:pt x="40" y="0"/>
                  <a:pt x="41" y="1"/>
                </a:cubicBezTo>
                <a:cubicBezTo>
                  <a:pt x="70" y="31"/>
                  <a:pt x="70" y="31"/>
                  <a:pt x="70" y="31"/>
                </a:cubicBezTo>
                <a:cubicBezTo>
                  <a:pt x="70" y="31"/>
                  <a:pt x="70" y="31"/>
                  <a:pt x="70" y="31"/>
                </a:cubicBezTo>
                <a:cubicBezTo>
                  <a:pt x="70" y="31"/>
                  <a:pt x="70" y="31"/>
                  <a:pt x="70" y="31"/>
                </a:cubicBezTo>
                <a:cubicBezTo>
                  <a:pt x="71" y="32"/>
                  <a:pt x="71" y="34"/>
                  <a:pt x="70" y="35"/>
                </a:cubicBezTo>
                <a:cubicBezTo>
                  <a:pt x="41" y="64"/>
                  <a:pt x="41" y="64"/>
                  <a:pt x="41" y="64"/>
                </a:cubicBezTo>
                <a:cubicBezTo>
                  <a:pt x="40" y="65"/>
                  <a:pt x="40" y="65"/>
                  <a:pt x="39" y="65"/>
                </a:cubicBezTo>
                <a:cubicBezTo>
                  <a:pt x="37" y="65"/>
                  <a:pt x="36" y="64"/>
                  <a:pt x="36" y="63"/>
                </a:cubicBezTo>
                <a:cubicBezTo>
                  <a:pt x="36" y="46"/>
                  <a:pt x="36" y="46"/>
                  <a:pt x="36" y="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1" name="Freeform 152"/>
          <p:cNvSpPr>
            <a:spLocks noEditPoints="1"/>
          </p:cNvSpPr>
          <p:nvPr/>
        </p:nvSpPr>
        <p:spPr bwMode="auto">
          <a:xfrm>
            <a:off x="6615113" y="3135140"/>
            <a:ext cx="269875" cy="269875"/>
          </a:xfrm>
          <a:custGeom>
            <a:avLst/>
            <a:gdLst>
              <a:gd name="T0" fmla="*/ 7 w 59"/>
              <a:gd name="T1" fmla="*/ 18 h 59"/>
              <a:gd name="T2" fmla="*/ 30 w 59"/>
              <a:gd name="T3" fmla="*/ 41 h 59"/>
              <a:gd name="T4" fmla="*/ 30 w 59"/>
              <a:gd name="T5" fmla="*/ 45 h 59"/>
              <a:gd name="T6" fmla="*/ 30 w 59"/>
              <a:gd name="T7" fmla="*/ 45 h 59"/>
              <a:gd name="T8" fmla="*/ 21 w 59"/>
              <a:gd name="T9" fmla="*/ 54 h 59"/>
              <a:gd name="T10" fmla="*/ 54 w 59"/>
              <a:gd name="T11" fmla="*/ 54 h 59"/>
              <a:gd name="T12" fmla="*/ 54 w 59"/>
              <a:gd name="T13" fmla="*/ 21 h 59"/>
              <a:gd name="T14" fmla="*/ 45 w 59"/>
              <a:gd name="T15" fmla="*/ 30 h 59"/>
              <a:gd name="T16" fmla="*/ 41 w 59"/>
              <a:gd name="T17" fmla="*/ 30 h 59"/>
              <a:gd name="T18" fmla="*/ 41 w 59"/>
              <a:gd name="T19" fmla="*/ 30 h 59"/>
              <a:gd name="T20" fmla="*/ 18 w 59"/>
              <a:gd name="T21" fmla="*/ 7 h 59"/>
              <a:gd name="T22" fmla="*/ 7 w 59"/>
              <a:gd name="T23" fmla="*/ 18 h 59"/>
              <a:gd name="T24" fmla="*/ 24 w 59"/>
              <a:gd name="T25" fmla="*/ 43 h 59"/>
              <a:gd name="T26" fmla="*/ 24 w 59"/>
              <a:gd name="T27" fmla="*/ 43 h 59"/>
              <a:gd name="T28" fmla="*/ 1 w 59"/>
              <a:gd name="T29" fmla="*/ 20 h 59"/>
              <a:gd name="T30" fmla="*/ 1 w 59"/>
              <a:gd name="T31" fmla="*/ 20 h 59"/>
              <a:gd name="T32" fmla="*/ 1 w 59"/>
              <a:gd name="T33" fmla="*/ 16 h 59"/>
              <a:gd name="T34" fmla="*/ 16 w 59"/>
              <a:gd name="T35" fmla="*/ 1 h 59"/>
              <a:gd name="T36" fmla="*/ 16 w 59"/>
              <a:gd name="T37" fmla="*/ 1 h 59"/>
              <a:gd name="T38" fmla="*/ 19 w 59"/>
              <a:gd name="T39" fmla="*/ 1 h 59"/>
              <a:gd name="T40" fmla="*/ 43 w 59"/>
              <a:gd name="T41" fmla="*/ 24 h 59"/>
              <a:gd name="T42" fmla="*/ 55 w 59"/>
              <a:gd name="T43" fmla="*/ 13 h 59"/>
              <a:gd name="T44" fmla="*/ 55 w 59"/>
              <a:gd name="T45" fmla="*/ 13 h 59"/>
              <a:gd name="T46" fmla="*/ 56 w 59"/>
              <a:gd name="T47" fmla="*/ 12 h 59"/>
              <a:gd name="T48" fmla="*/ 59 w 59"/>
              <a:gd name="T49" fmla="*/ 15 h 59"/>
              <a:gd name="T50" fmla="*/ 59 w 59"/>
              <a:gd name="T51" fmla="*/ 57 h 59"/>
              <a:gd name="T52" fmla="*/ 59 w 59"/>
              <a:gd name="T53" fmla="*/ 57 h 59"/>
              <a:gd name="T54" fmla="*/ 56 w 59"/>
              <a:gd name="T55" fmla="*/ 59 h 59"/>
              <a:gd name="T56" fmla="*/ 15 w 59"/>
              <a:gd name="T57" fmla="*/ 59 h 59"/>
              <a:gd name="T58" fmla="*/ 13 w 59"/>
              <a:gd name="T59" fmla="*/ 59 h 59"/>
              <a:gd name="T60" fmla="*/ 13 w 59"/>
              <a:gd name="T61" fmla="*/ 55 h 59"/>
              <a:gd name="T62" fmla="*/ 24 w 59"/>
              <a:gd name="T63" fmla="*/ 4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9" h="59">
                <a:moveTo>
                  <a:pt x="7" y="18"/>
                </a:moveTo>
                <a:cubicBezTo>
                  <a:pt x="30" y="41"/>
                  <a:pt x="30" y="41"/>
                  <a:pt x="30" y="41"/>
                </a:cubicBezTo>
                <a:cubicBezTo>
                  <a:pt x="31" y="42"/>
                  <a:pt x="31" y="44"/>
                  <a:pt x="30" y="45"/>
                </a:cubicBezTo>
                <a:cubicBezTo>
                  <a:pt x="30" y="45"/>
                  <a:pt x="30" y="45"/>
                  <a:pt x="30" y="45"/>
                </a:cubicBezTo>
                <a:cubicBezTo>
                  <a:pt x="21" y="54"/>
                  <a:pt x="21" y="54"/>
                  <a:pt x="21" y="54"/>
                </a:cubicBezTo>
                <a:cubicBezTo>
                  <a:pt x="54" y="54"/>
                  <a:pt x="54" y="54"/>
                  <a:pt x="54" y="54"/>
                </a:cubicBezTo>
                <a:cubicBezTo>
                  <a:pt x="54" y="21"/>
                  <a:pt x="54" y="21"/>
                  <a:pt x="54" y="21"/>
                </a:cubicBezTo>
                <a:cubicBezTo>
                  <a:pt x="45" y="30"/>
                  <a:pt x="45" y="30"/>
                  <a:pt x="45" y="30"/>
                </a:cubicBezTo>
                <a:cubicBezTo>
                  <a:pt x="44" y="31"/>
                  <a:pt x="42" y="31"/>
                  <a:pt x="41" y="30"/>
                </a:cubicBezTo>
                <a:cubicBezTo>
                  <a:pt x="41" y="30"/>
                  <a:pt x="41" y="30"/>
                  <a:pt x="41" y="30"/>
                </a:cubicBezTo>
                <a:cubicBezTo>
                  <a:pt x="18" y="7"/>
                  <a:pt x="18" y="7"/>
                  <a:pt x="18" y="7"/>
                </a:cubicBezTo>
                <a:cubicBezTo>
                  <a:pt x="7" y="18"/>
                  <a:pt x="7" y="18"/>
                  <a:pt x="7" y="18"/>
                </a:cubicBezTo>
                <a:close/>
                <a:moveTo>
                  <a:pt x="24" y="43"/>
                </a:moveTo>
                <a:cubicBezTo>
                  <a:pt x="24" y="43"/>
                  <a:pt x="24" y="43"/>
                  <a:pt x="24" y="43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0" y="19"/>
                  <a:pt x="0" y="17"/>
                  <a:pt x="1" y="16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7" y="0"/>
                  <a:pt x="18" y="0"/>
                  <a:pt x="19" y="1"/>
                </a:cubicBezTo>
                <a:cubicBezTo>
                  <a:pt x="43" y="24"/>
                  <a:pt x="43" y="24"/>
                  <a:pt x="43" y="24"/>
                </a:cubicBezTo>
                <a:cubicBezTo>
                  <a:pt x="55" y="13"/>
                  <a:pt x="55" y="13"/>
                  <a:pt x="55" y="13"/>
                </a:cubicBezTo>
                <a:cubicBezTo>
                  <a:pt x="55" y="13"/>
                  <a:pt x="55" y="13"/>
                  <a:pt x="55" y="13"/>
                </a:cubicBezTo>
                <a:cubicBezTo>
                  <a:pt x="55" y="12"/>
                  <a:pt x="56" y="12"/>
                  <a:pt x="56" y="12"/>
                </a:cubicBezTo>
                <a:cubicBezTo>
                  <a:pt x="58" y="12"/>
                  <a:pt x="59" y="13"/>
                  <a:pt x="59" y="15"/>
                </a:cubicBezTo>
                <a:cubicBezTo>
                  <a:pt x="59" y="57"/>
                  <a:pt x="59" y="57"/>
                  <a:pt x="59" y="57"/>
                </a:cubicBezTo>
                <a:cubicBezTo>
                  <a:pt x="59" y="57"/>
                  <a:pt x="59" y="57"/>
                  <a:pt x="59" y="57"/>
                </a:cubicBezTo>
                <a:cubicBezTo>
                  <a:pt x="59" y="58"/>
                  <a:pt x="58" y="59"/>
                  <a:pt x="56" y="59"/>
                </a:cubicBezTo>
                <a:cubicBezTo>
                  <a:pt x="15" y="59"/>
                  <a:pt x="15" y="59"/>
                  <a:pt x="15" y="59"/>
                </a:cubicBezTo>
                <a:cubicBezTo>
                  <a:pt x="14" y="59"/>
                  <a:pt x="13" y="59"/>
                  <a:pt x="13" y="59"/>
                </a:cubicBezTo>
                <a:cubicBezTo>
                  <a:pt x="11" y="57"/>
                  <a:pt x="11" y="56"/>
                  <a:pt x="13" y="55"/>
                </a:cubicBezTo>
                <a:cubicBezTo>
                  <a:pt x="24" y="43"/>
                  <a:pt x="24" y="43"/>
                  <a:pt x="24" y="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" name="Freeform 153"/>
          <p:cNvSpPr>
            <a:spLocks noEditPoints="1"/>
          </p:cNvSpPr>
          <p:nvPr/>
        </p:nvSpPr>
        <p:spPr bwMode="auto">
          <a:xfrm>
            <a:off x="7119938" y="3135140"/>
            <a:ext cx="269875" cy="274638"/>
          </a:xfrm>
          <a:custGeom>
            <a:avLst/>
            <a:gdLst>
              <a:gd name="T0" fmla="*/ 1 w 59"/>
              <a:gd name="T1" fmla="*/ 40 h 60"/>
              <a:gd name="T2" fmla="*/ 24 w 59"/>
              <a:gd name="T3" fmla="*/ 17 h 60"/>
              <a:gd name="T4" fmla="*/ 13 w 59"/>
              <a:gd name="T5" fmla="*/ 5 h 60"/>
              <a:gd name="T6" fmla="*/ 13 w 59"/>
              <a:gd name="T7" fmla="*/ 1 h 60"/>
              <a:gd name="T8" fmla="*/ 15 w 59"/>
              <a:gd name="T9" fmla="*/ 0 h 60"/>
              <a:gd name="T10" fmla="*/ 57 w 59"/>
              <a:gd name="T11" fmla="*/ 0 h 60"/>
              <a:gd name="T12" fmla="*/ 59 w 59"/>
              <a:gd name="T13" fmla="*/ 3 h 60"/>
              <a:gd name="T14" fmla="*/ 59 w 59"/>
              <a:gd name="T15" fmla="*/ 3 h 60"/>
              <a:gd name="T16" fmla="*/ 59 w 59"/>
              <a:gd name="T17" fmla="*/ 45 h 60"/>
              <a:gd name="T18" fmla="*/ 57 w 59"/>
              <a:gd name="T19" fmla="*/ 48 h 60"/>
              <a:gd name="T20" fmla="*/ 55 w 59"/>
              <a:gd name="T21" fmla="*/ 47 h 60"/>
              <a:gd name="T22" fmla="*/ 55 w 59"/>
              <a:gd name="T23" fmla="*/ 47 h 60"/>
              <a:gd name="T24" fmla="*/ 43 w 59"/>
              <a:gd name="T25" fmla="*/ 35 h 60"/>
              <a:gd name="T26" fmla="*/ 20 w 59"/>
              <a:gd name="T27" fmla="*/ 59 h 60"/>
              <a:gd name="T28" fmla="*/ 16 w 59"/>
              <a:gd name="T29" fmla="*/ 59 h 60"/>
              <a:gd name="T30" fmla="*/ 16 w 59"/>
              <a:gd name="T31" fmla="*/ 58 h 60"/>
              <a:gd name="T32" fmla="*/ 1 w 59"/>
              <a:gd name="T33" fmla="*/ 44 h 60"/>
              <a:gd name="T34" fmla="*/ 1 w 59"/>
              <a:gd name="T35" fmla="*/ 40 h 60"/>
              <a:gd name="T36" fmla="*/ 1 w 59"/>
              <a:gd name="T37" fmla="*/ 40 h 60"/>
              <a:gd name="T38" fmla="*/ 30 w 59"/>
              <a:gd name="T39" fmla="*/ 19 h 60"/>
              <a:gd name="T40" fmla="*/ 30 w 59"/>
              <a:gd name="T41" fmla="*/ 19 h 60"/>
              <a:gd name="T42" fmla="*/ 7 w 59"/>
              <a:gd name="T43" fmla="*/ 42 h 60"/>
              <a:gd name="T44" fmla="*/ 18 w 59"/>
              <a:gd name="T45" fmla="*/ 53 h 60"/>
              <a:gd name="T46" fmla="*/ 41 w 59"/>
              <a:gd name="T47" fmla="*/ 30 h 60"/>
              <a:gd name="T48" fmla="*/ 41 w 59"/>
              <a:gd name="T49" fmla="*/ 29 h 60"/>
              <a:gd name="T50" fmla="*/ 45 w 59"/>
              <a:gd name="T51" fmla="*/ 29 h 60"/>
              <a:gd name="T52" fmla="*/ 54 w 59"/>
              <a:gd name="T53" fmla="*/ 39 h 60"/>
              <a:gd name="T54" fmla="*/ 54 w 59"/>
              <a:gd name="T55" fmla="*/ 6 h 60"/>
              <a:gd name="T56" fmla="*/ 21 w 59"/>
              <a:gd name="T57" fmla="*/ 6 h 60"/>
              <a:gd name="T58" fmla="*/ 30 w 59"/>
              <a:gd name="T59" fmla="*/ 15 h 60"/>
              <a:gd name="T60" fmla="*/ 30 w 59"/>
              <a:gd name="T61" fmla="*/ 15 h 60"/>
              <a:gd name="T62" fmla="*/ 30 w 59"/>
              <a:gd name="T63" fmla="*/ 1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9" h="60">
                <a:moveTo>
                  <a:pt x="1" y="40"/>
                </a:moveTo>
                <a:cubicBezTo>
                  <a:pt x="24" y="17"/>
                  <a:pt x="24" y="17"/>
                  <a:pt x="24" y="17"/>
                </a:cubicBezTo>
                <a:cubicBezTo>
                  <a:pt x="13" y="5"/>
                  <a:pt x="13" y="5"/>
                  <a:pt x="13" y="5"/>
                </a:cubicBezTo>
                <a:cubicBezTo>
                  <a:pt x="12" y="4"/>
                  <a:pt x="12" y="2"/>
                  <a:pt x="13" y="1"/>
                </a:cubicBezTo>
                <a:cubicBezTo>
                  <a:pt x="13" y="1"/>
                  <a:pt x="14" y="0"/>
                  <a:pt x="15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8" y="0"/>
                  <a:pt x="59" y="2"/>
                  <a:pt x="59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9" y="45"/>
                  <a:pt x="59" y="45"/>
                  <a:pt x="59" y="45"/>
                </a:cubicBezTo>
                <a:cubicBezTo>
                  <a:pt x="59" y="47"/>
                  <a:pt x="58" y="48"/>
                  <a:pt x="57" y="48"/>
                </a:cubicBezTo>
                <a:cubicBezTo>
                  <a:pt x="56" y="48"/>
                  <a:pt x="55" y="48"/>
                  <a:pt x="55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43" y="35"/>
                  <a:pt x="43" y="35"/>
                  <a:pt x="43" y="35"/>
                </a:cubicBezTo>
                <a:cubicBezTo>
                  <a:pt x="20" y="59"/>
                  <a:pt x="20" y="59"/>
                  <a:pt x="20" y="59"/>
                </a:cubicBezTo>
                <a:cubicBezTo>
                  <a:pt x="19" y="60"/>
                  <a:pt x="17" y="60"/>
                  <a:pt x="16" y="59"/>
                </a:cubicBezTo>
                <a:cubicBezTo>
                  <a:pt x="16" y="58"/>
                  <a:pt x="16" y="58"/>
                  <a:pt x="16" y="58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3"/>
                  <a:pt x="0" y="41"/>
                  <a:pt x="1" y="40"/>
                </a:cubicBezTo>
                <a:cubicBezTo>
                  <a:pt x="1" y="40"/>
                  <a:pt x="1" y="40"/>
                  <a:pt x="1" y="40"/>
                </a:cubicBezTo>
                <a:close/>
                <a:moveTo>
                  <a:pt x="30" y="19"/>
                </a:moveTo>
                <a:cubicBezTo>
                  <a:pt x="30" y="19"/>
                  <a:pt x="30" y="19"/>
                  <a:pt x="30" y="19"/>
                </a:cubicBezTo>
                <a:cubicBezTo>
                  <a:pt x="7" y="42"/>
                  <a:pt x="7" y="42"/>
                  <a:pt x="7" y="42"/>
                </a:cubicBezTo>
                <a:cubicBezTo>
                  <a:pt x="18" y="53"/>
                  <a:pt x="18" y="53"/>
                  <a:pt x="18" y="53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8"/>
                  <a:pt x="44" y="28"/>
                  <a:pt x="45" y="2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6"/>
                  <a:pt x="54" y="6"/>
                  <a:pt x="54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1" y="16"/>
                  <a:pt x="31" y="18"/>
                  <a:pt x="30" y="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3" name="Freeform 154"/>
          <p:cNvSpPr>
            <a:spLocks noEditPoints="1"/>
          </p:cNvSpPr>
          <p:nvPr/>
        </p:nvSpPr>
        <p:spPr bwMode="auto">
          <a:xfrm>
            <a:off x="7173118" y="4014029"/>
            <a:ext cx="315913" cy="303213"/>
          </a:xfrm>
          <a:custGeom>
            <a:avLst/>
            <a:gdLst>
              <a:gd name="T0" fmla="*/ 62 w 69"/>
              <a:gd name="T1" fmla="*/ 29 h 66"/>
              <a:gd name="T2" fmla="*/ 62 w 69"/>
              <a:gd name="T3" fmla="*/ 29 h 66"/>
              <a:gd name="T4" fmla="*/ 62 w 69"/>
              <a:gd name="T5" fmla="*/ 29 h 66"/>
              <a:gd name="T6" fmla="*/ 62 w 69"/>
              <a:gd name="T7" fmla="*/ 29 h 66"/>
              <a:gd name="T8" fmla="*/ 52 w 69"/>
              <a:gd name="T9" fmla="*/ 57 h 66"/>
              <a:gd name="T10" fmla="*/ 56 w 69"/>
              <a:gd name="T11" fmla="*/ 63 h 66"/>
              <a:gd name="T12" fmla="*/ 56 w 69"/>
              <a:gd name="T13" fmla="*/ 65 h 66"/>
              <a:gd name="T14" fmla="*/ 54 w 69"/>
              <a:gd name="T15" fmla="*/ 65 h 66"/>
              <a:gd name="T16" fmla="*/ 49 w 69"/>
              <a:gd name="T17" fmla="*/ 59 h 66"/>
              <a:gd name="T18" fmla="*/ 20 w 69"/>
              <a:gd name="T19" fmla="*/ 59 h 66"/>
              <a:gd name="T20" fmla="*/ 16 w 69"/>
              <a:gd name="T21" fmla="*/ 65 h 66"/>
              <a:gd name="T22" fmla="*/ 14 w 69"/>
              <a:gd name="T23" fmla="*/ 65 h 66"/>
              <a:gd name="T24" fmla="*/ 13 w 69"/>
              <a:gd name="T25" fmla="*/ 63 h 66"/>
              <a:gd name="T26" fmla="*/ 18 w 69"/>
              <a:gd name="T27" fmla="*/ 57 h 66"/>
              <a:gd name="T28" fmla="*/ 18 w 69"/>
              <a:gd name="T29" fmla="*/ 57 h 66"/>
              <a:gd name="T30" fmla="*/ 7 w 69"/>
              <a:gd name="T31" fmla="*/ 29 h 66"/>
              <a:gd name="T32" fmla="*/ 7 w 69"/>
              <a:gd name="T33" fmla="*/ 29 h 66"/>
              <a:gd name="T34" fmla="*/ 2 w 69"/>
              <a:gd name="T35" fmla="*/ 27 h 66"/>
              <a:gd name="T36" fmla="*/ 1 w 69"/>
              <a:gd name="T37" fmla="*/ 25 h 66"/>
              <a:gd name="T38" fmla="*/ 3 w 69"/>
              <a:gd name="T39" fmla="*/ 24 h 66"/>
              <a:gd name="T40" fmla="*/ 8 w 69"/>
              <a:gd name="T41" fmla="*/ 26 h 66"/>
              <a:gd name="T42" fmla="*/ 9 w 69"/>
              <a:gd name="T43" fmla="*/ 26 h 66"/>
              <a:gd name="T44" fmla="*/ 33 w 69"/>
              <a:gd name="T45" fmla="*/ 8 h 66"/>
              <a:gd name="T46" fmla="*/ 33 w 69"/>
              <a:gd name="T47" fmla="*/ 8 h 66"/>
              <a:gd name="T48" fmla="*/ 33 w 69"/>
              <a:gd name="T49" fmla="*/ 2 h 66"/>
              <a:gd name="T50" fmla="*/ 35 w 69"/>
              <a:gd name="T51" fmla="*/ 0 h 66"/>
              <a:gd name="T52" fmla="*/ 36 w 69"/>
              <a:gd name="T53" fmla="*/ 2 h 66"/>
              <a:gd name="T54" fmla="*/ 36 w 69"/>
              <a:gd name="T55" fmla="*/ 8 h 66"/>
              <a:gd name="T56" fmla="*/ 36 w 69"/>
              <a:gd name="T57" fmla="*/ 8 h 66"/>
              <a:gd name="T58" fmla="*/ 61 w 69"/>
              <a:gd name="T59" fmla="*/ 26 h 66"/>
              <a:gd name="T60" fmla="*/ 67 w 69"/>
              <a:gd name="T61" fmla="*/ 24 h 66"/>
              <a:gd name="T62" fmla="*/ 69 w 69"/>
              <a:gd name="T63" fmla="*/ 25 h 66"/>
              <a:gd name="T64" fmla="*/ 68 w 69"/>
              <a:gd name="T65" fmla="*/ 27 h 66"/>
              <a:gd name="T66" fmla="*/ 62 w 69"/>
              <a:gd name="T67" fmla="*/ 29 h 66"/>
              <a:gd name="T68" fmla="*/ 33 w 69"/>
              <a:gd name="T69" fmla="*/ 34 h 66"/>
              <a:gd name="T70" fmla="*/ 33 w 69"/>
              <a:gd name="T71" fmla="*/ 34 h 66"/>
              <a:gd name="T72" fmla="*/ 33 w 69"/>
              <a:gd name="T73" fmla="*/ 15 h 66"/>
              <a:gd name="T74" fmla="*/ 15 w 69"/>
              <a:gd name="T75" fmla="*/ 28 h 66"/>
              <a:gd name="T76" fmla="*/ 33 w 69"/>
              <a:gd name="T77" fmla="*/ 34 h 66"/>
              <a:gd name="T78" fmla="*/ 36 w 69"/>
              <a:gd name="T79" fmla="*/ 14 h 66"/>
              <a:gd name="T80" fmla="*/ 36 w 69"/>
              <a:gd name="T81" fmla="*/ 14 h 66"/>
              <a:gd name="T82" fmla="*/ 36 w 69"/>
              <a:gd name="T83" fmla="*/ 34 h 66"/>
              <a:gd name="T84" fmla="*/ 55 w 69"/>
              <a:gd name="T85" fmla="*/ 28 h 66"/>
              <a:gd name="T86" fmla="*/ 36 w 69"/>
              <a:gd name="T87" fmla="*/ 14 h 66"/>
              <a:gd name="T88" fmla="*/ 56 w 69"/>
              <a:gd name="T89" fmla="*/ 31 h 66"/>
              <a:gd name="T90" fmla="*/ 56 w 69"/>
              <a:gd name="T91" fmla="*/ 31 h 66"/>
              <a:gd name="T92" fmla="*/ 37 w 69"/>
              <a:gd name="T93" fmla="*/ 37 h 66"/>
              <a:gd name="T94" fmla="*/ 48 w 69"/>
              <a:gd name="T95" fmla="*/ 52 h 66"/>
              <a:gd name="T96" fmla="*/ 56 w 69"/>
              <a:gd name="T97" fmla="*/ 31 h 66"/>
              <a:gd name="T98" fmla="*/ 45 w 69"/>
              <a:gd name="T99" fmla="*/ 54 h 66"/>
              <a:gd name="T100" fmla="*/ 45 w 69"/>
              <a:gd name="T101" fmla="*/ 54 h 66"/>
              <a:gd name="T102" fmla="*/ 35 w 69"/>
              <a:gd name="T103" fmla="*/ 39 h 66"/>
              <a:gd name="T104" fmla="*/ 24 w 69"/>
              <a:gd name="T105" fmla="*/ 54 h 66"/>
              <a:gd name="T106" fmla="*/ 45 w 69"/>
              <a:gd name="T107" fmla="*/ 54 h 66"/>
              <a:gd name="T108" fmla="*/ 22 w 69"/>
              <a:gd name="T109" fmla="*/ 52 h 66"/>
              <a:gd name="T110" fmla="*/ 22 w 69"/>
              <a:gd name="T111" fmla="*/ 52 h 66"/>
              <a:gd name="T112" fmla="*/ 32 w 69"/>
              <a:gd name="T113" fmla="*/ 37 h 66"/>
              <a:gd name="T114" fmla="*/ 14 w 69"/>
              <a:gd name="T115" fmla="*/ 31 h 66"/>
              <a:gd name="T116" fmla="*/ 22 w 69"/>
              <a:gd name="T117" fmla="*/ 5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" h="66">
                <a:moveTo>
                  <a:pt x="62" y="29"/>
                </a:move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52" y="57"/>
                  <a:pt x="52" y="57"/>
                  <a:pt x="52" y="57"/>
                </a:cubicBezTo>
                <a:cubicBezTo>
                  <a:pt x="56" y="63"/>
                  <a:pt x="56" y="63"/>
                  <a:pt x="56" y="63"/>
                </a:cubicBezTo>
                <a:cubicBezTo>
                  <a:pt x="57" y="64"/>
                  <a:pt x="57" y="65"/>
                  <a:pt x="56" y="65"/>
                </a:cubicBezTo>
                <a:cubicBezTo>
                  <a:pt x="55" y="66"/>
                  <a:pt x="54" y="66"/>
                  <a:pt x="54" y="65"/>
                </a:cubicBezTo>
                <a:cubicBezTo>
                  <a:pt x="49" y="59"/>
                  <a:pt x="49" y="59"/>
                  <a:pt x="49" y="59"/>
                </a:cubicBezTo>
                <a:cubicBezTo>
                  <a:pt x="20" y="59"/>
                  <a:pt x="20" y="59"/>
                  <a:pt x="20" y="59"/>
                </a:cubicBezTo>
                <a:cubicBezTo>
                  <a:pt x="16" y="65"/>
                  <a:pt x="16" y="65"/>
                  <a:pt x="16" y="65"/>
                </a:cubicBezTo>
                <a:cubicBezTo>
                  <a:pt x="15" y="66"/>
                  <a:pt x="14" y="66"/>
                  <a:pt x="14" y="65"/>
                </a:cubicBezTo>
                <a:cubicBezTo>
                  <a:pt x="13" y="65"/>
                  <a:pt x="13" y="64"/>
                  <a:pt x="13" y="63"/>
                </a:cubicBezTo>
                <a:cubicBezTo>
                  <a:pt x="18" y="57"/>
                  <a:pt x="18" y="57"/>
                  <a:pt x="18" y="57"/>
                </a:cubicBezTo>
                <a:cubicBezTo>
                  <a:pt x="18" y="57"/>
                  <a:pt x="18" y="57"/>
                  <a:pt x="18" y="57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27"/>
                  <a:pt x="0" y="26"/>
                  <a:pt x="1" y="25"/>
                </a:cubicBezTo>
                <a:cubicBezTo>
                  <a:pt x="1" y="24"/>
                  <a:pt x="2" y="24"/>
                  <a:pt x="3" y="24"/>
                </a:cubicBezTo>
                <a:cubicBezTo>
                  <a:pt x="8" y="26"/>
                  <a:pt x="8" y="26"/>
                  <a:pt x="8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2"/>
                  <a:pt x="33" y="2"/>
                  <a:pt x="33" y="2"/>
                </a:cubicBezTo>
                <a:cubicBezTo>
                  <a:pt x="33" y="1"/>
                  <a:pt x="34" y="0"/>
                  <a:pt x="35" y="0"/>
                </a:cubicBezTo>
                <a:cubicBezTo>
                  <a:pt x="36" y="0"/>
                  <a:pt x="36" y="1"/>
                  <a:pt x="36" y="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61" y="26"/>
                  <a:pt x="61" y="26"/>
                  <a:pt x="61" y="26"/>
                </a:cubicBezTo>
                <a:cubicBezTo>
                  <a:pt x="67" y="24"/>
                  <a:pt x="67" y="24"/>
                  <a:pt x="67" y="24"/>
                </a:cubicBezTo>
                <a:cubicBezTo>
                  <a:pt x="68" y="24"/>
                  <a:pt x="69" y="24"/>
                  <a:pt x="69" y="25"/>
                </a:cubicBezTo>
                <a:cubicBezTo>
                  <a:pt x="69" y="26"/>
                  <a:pt x="69" y="27"/>
                  <a:pt x="68" y="27"/>
                </a:cubicBezTo>
                <a:cubicBezTo>
                  <a:pt x="62" y="29"/>
                  <a:pt x="62" y="29"/>
                  <a:pt x="62" y="29"/>
                </a:cubicBezTo>
                <a:close/>
                <a:moveTo>
                  <a:pt x="33" y="34"/>
                </a:moveTo>
                <a:cubicBezTo>
                  <a:pt x="33" y="34"/>
                  <a:pt x="33" y="34"/>
                  <a:pt x="33" y="34"/>
                </a:cubicBezTo>
                <a:cubicBezTo>
                  <a:pt x="33" y="15"/>
                  <a:pt x="33" y="15"/>
                  <a:pt x="33" y="15"/>
                </a:cubicBezTo>
                <a:cubicBezTo>
                  <a:pt x="15" y="28"/>
                  <a:pt x="15" y="28"/>
                  <a:pt x="15" y="28"/>
                </a:cubicBezTo>
                <a:cubicBezTo>
                  <a:pt x="33" y="34"/>
                  <a:pt x="33" y="34"/>
                  <a:pt x="33" y="34"/>
                </a:cubicBezTo>
                <a:close/>
                <a:moveTo>
                  <a:pt x="36" y="14"/>
                </a:moveTo>
                <a:cubicBezTo>
                  <a:pt x="36" y="14"/>
                  <a:pt x="36" y="14"/>
                  <a:pt x="36" y="14"/>
                </a:cubicBezTo>
                <a:cubicBezTo>
                  <a:pt x="36" y="34"/>
                  <a:pt x="36" y="34"/>
                  <a:pt x="36" y="34"/>
                </a:cubicBezTo>
                <a:cubicBezTo>
                  <a:pt x="55" y="28"/>
                  <a:pt x="55" y="28"/>
                  <a:pt x="55" y="28"/>
                </a:cubicBezTo>
                <a:cubicBezTo>
                  <a:pt x="36" y="14"/>
                  <a:pt x="36" y="14"/>
                  <a:pt x="36" y="14"/>
                </a:cubicBezTo>
                <a:close/>
                <a:moveTo>
                  <a:pt x="56" y="31"/>
                </a:moveTo>
                <a:cubicBezTo>
                  <a:pt x="56" y="31"/>
                  <a:pt x="56" y="31"/>
                  <a:pt x="56" y="31"/>
                </a:cubicBezTo>
                <a:cubicBezTo>
                  <a:pt x="37" y="37"/>
                  <a:pt x="37" y="37"/>
                  <a:pt x="37" y="37"/>
                </a:cubicBezTo>
                <a:cubicBezTo>
                  <a:pt x="48" y="52"/>
                  <a:pt x="48" y="52"/>
                  <a:pt x="48" y="52"/>
                </a:cubicBezTo>
                <a:cubicBezTo>
                  <a:pt x="56" y="31"/>
                  <a:pt x="56" y="31"/>
                  <a:pt x="56" y="31"/>
                </a:cubicBezTo>
                <a:close/>
                <a:moveTo>
                  <a:pt x="45" y="54"/>
                </a:moveTo>
                <a:cubicBezTo>
                  <a:pt x="45" y="54"/>
                  <a:pt x="45" y="54"/>
                  <a:pt x="45" y="54"/>
                </a:cubicBezTo>
                <a:cubicBezTo>
                  <a:pt x="35" y="39"/>
                  <a:pt x="35" y="39"/>
                  <a:pt x="35" y="39"/>
                </a:cubicBezTo>
                <a:cubicBezTo>
                  <a:pt x="24" y="54"/>
                  <a:pt x="24" y="54"/>
                  <a:pt x="24" y="54"/>
                </a:cubicBezTo>
                <a:cubicBezTo>
                  <a:pt x="45" y="54"/>
                  <a:pt x="45" y="54"/>
                  <a:pt x="45" y="54"/>
                </a:cubicBezTo>
                <a:close/>
                <a:moveTo>
                  <a:pt x="22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32" y="37"/>
                  <a:pt x="32" y="37"/>
                  <a:pt x="32" y="37"/>
                </a:cubicBezTo>
                <a:cubicBezTo>
                  <a:pt x="14" y="31"/>
                  <a:pt x="14" y="31"/>
                  <a:pt x="14" y="31"/>
                </a:cubicBezTo>
                <a:cubicBezTo>
                  <a:pt x="22" y="52"/>
                  <a:pt x="22" y="52"/>
                  <a:pt x="22" y="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4" name="Freeform 155"/>
          <p:cNvSpPr>
            <a:spLocks noEditPoints="1"/>
          </p:cNvSpPr>
          <p:nvPr/>
        </p:nvSpPr>
        <p:spPr bwMode="auto">
          <a:xfrm>
            <a:off x="3803650" y="3074815"/>
            <a:ext cx="320675" cy="330200"/>
          </a:xfrm>
          <a:custGeom>
            <a:avLst/>
            <a:gdLst>
              <a:gd name="T0" fmla="*/ 37 w 70"/>
              <a:gd name="T1" fmla="*/ 2 h 72"/>
              <a:gd name="T2" fmla="*/ 70 w 70"/>
              <a:gd name="T3" fmla="*/ 50 h 72"/>
              <a:gd name="T4" fmla="*/ 70 w 70"/>
              <a:gd name="T5" fmla="*/ 52 h 72"/>
              <a:gd name="T6" fmla="*/ 70 w 70"/>
              <a:gd name="T7" fmla="*/ 52 h 72"/>
              <a:gd name="T8" fmla="*/ 59 w 70"/>
              <a:gd name="T9" fmla="*/ 67 h 72"/>
              <a:gd name="T10" fmla="*/ 35 w 70"/>
              <a:gd name="T11" fmla="*/ 72 h 72"/>
              <a:gd name="T12" fmla="*/ 11 w 70"/>
              <a:gd name="T13" fmla="*/ 67 h 72"/>
              <a:gd name="T14" fmla="*/ 0 w 70"/>
              <a:gd name="T15" fmla="*/ 52 h 72"/>
              <a:gd name="T16" fmla="*/ 0 w 70"/>
              <a:gd name="T17" fmla="*/ 50 h 72"/>
              <a:gd name="T18" fmla="*/ 33 w 70"/>
              <a:gd name="T19" fmla="*/ 2 h 72"/>
              <a:gd name="T20" fmla="*/ 37 w 70"/>
              <a:gd name="T21" fmla="*/ 1 h 72"/>
              <a:gd name="T22" fmla="*/ 37 w 70"/>
              <a:gd name="T23" fmla="*/ 2 h 72"/>
              <a:gd name="T24" fmla="*/ 65 w 70"/>
              <a:gd name="T25" fmla="*/ 53 h 72"/>
              <a:gd name="T26" fmla="*/ 65 w 70"/>
              <a:gd name="T27" fmla="*/ 53 h 72"/>
              <a:gd name="T28" fmla="*/ 35 w 70"/>
              <a:gd name="T29" fmla="*/ 8 h 72"/>
              <a:gd name="T30" fmla="*/ 5 w 70"/>
              <a:gd name="T31" fmla="*/ 53 h 72"/>
              <a:gd name="T32" fmla="*/ 13 w 70"/>
              <a:gd name="T33" fmla="*/ 62 h 72"/>
              <a:gd name="T34" fmla="*/ 35 w 70"/>
              <a:gd name="T35" fmla="*/ 67 h 72"/>
              <a:gd name="T36" fmla="*/ 57 w 70"/>
              <a:gd name="T37" fmla="*/ 62 h 72"/>
              <a:gd name="T38" fmla="*/ 65 w 70"/>
              <a:gd name="T39" fmla="*/ 53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0" h="72">
                <a:moveTo>
                  <a:pt x="37" y="2"/>
                </a:moveTo>
                <a:cubicBezTo>
                  <a:pt x="70" y="50"/>
                  <a:pt x="70" y="50"/>
                  <a:pt x="70" y="50"/>
                </a:cubicBezTo>
                <a:cubicBezTo>
                  <a:pt x="70" y="51"/>
                  <a:pt x="70" y="51"/>
                  <a:pt x="70" y="52"/>
                </a:cubicBezTo>
                <a:cubicBezTo>
                  <a:pt x="70" y="52"/>
                  <a:pt x="70" y="52"/>
                  <a:pt x="70" y="52"/>
                </a:cubicBezTo>
                <a:cubicBezTo>
                  <a:pt x="70" y="58"/>
                  <a:pt x="66" y="63"/>
                  <a:pt x="59" y="67"/>
                </a:cubicBezTo>
                <a:cubicBezTo>
                  <a:pt x="53" y="70"/>
                  <a:pt x="45" y="72"/>
                  <a:pt x="35" y="72"/>
                </a:cubicBezTo>
                <a:cubicBezTo>
                  <a:pt x="26" y="72"/>
                  <a:pt x="17" y="70"/>
                  <a:pt x="11" y="67"/>
                </a:cubicBezTo>
                <a:cubicBezTo>
                  <a:pt x="4" y="63"/>
                  <a:pt x="0" y="58"/>
                  <a:pt x="0" y="52"/>
                </a:cubicBezTo>
                <a:cubicBezTo>
                  <a:pt x="0" y="51"/>
                  <a:pt x="0" y="51"/>
                  <a:pt x="0" y="50"/>
                </a:cubicBezTo>
                <a:cubicBezTo>
                  <a:pt x="33" y="2"/>
                  <a:pt x="33" y="2"/>
                  <a:pt x="33" y="2"/>
                </a:cubicBezTo>
                <a:cubicBezTo>
                  <a:pt x="34" y="1"/>
                  <a:pt x="35" y="0"/>
                  <a:pt x="37" y="1"/>
                </a:cubicBezTo>
                <a:cubicBezTo>
                  <a:pt x="37" y="1"/>
                  <a:pt x="37" y="1"/>
                  <a:pt x="37" y="2"/>
                </a:cubicBezTo>
                <a:close/>
                <a:moveTo>
                  <a:pt x="65" y="53"/>
                </a:moveTo>
                <a:cubicBezTo>
                  <a:pt x="65" y="53"/>
                  <a:pt x="65" y="53"/>
                  <a:pt x="65" y="53"/>
                </a:cubicBezTo>
                <a:cubicBezTo>
                  <a:pt x="35" y="8"/>
                  <a:pt x="35" y="8"/>
                  <a:pt x="35" y="8"/>
                </a:cubicBezTo>
                <a:cubicBezTo>
                  <a:pt x="5" y="53"/>
                  <a:pt x="5" y="53"/>
                  <a:pt x="5" y="53"/>
                </a:cubicBezTo>
                <a:cubicBezTo>
                  <a:pt x="6" y="56"/>
                  <a:pt x="9" y="59"/>
                  <a:pt x="13" y="62"/>
                </a:cubicBezTo>
                <a:cubicBezTo>
                  <a:pt x="19" y="65"/>
                  <a:pt x="27" y="67"/>
                  <a:pt x="35" y="67"/>
                </a:cubicBezTo>
                <a:cubicBezTo>
                  <a:pt x="44" y="67"/>
                  <a:pt x="51" y="65"/>
                  <a:pt x="57" y="62"/>
                </a:cubicBezTo>
                <a:cubicBezTo>
                  <a:pt x="62" y="59"/>
                  <a:pt x="65" y="56"/>
                  <a:pt x="65" y="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" name="Freeform 156"/>
          <p:cNvSpPr>
            <a:spLocks noEditPoints="1"/>
          </p:cNvSpPr>
          <p:nvPr/>
        </p:nvSpPr>
        <p:spPr bwMode="auto">
          <a:xfrm>
            <a:off x="3179763" y="3084340"/>
            <a:ext cx="330200" cy="320675"/>
          </a:xfrm>
          <a:custGeom>
            <a:avLst/>
            <a:gdLst>
              <a:gd name="T0" fmla="*/ 39 w 72"/>
              <a:gd name="T1" fmla="*/ 1 h 70"/>
              <a:gd name="T2" fmla="*/ 71 w 72"/>
              <a:gd name="T3" fmla="*/ 50 h 70"/>
              <a:gd name="T4" fmla="*/ 70 w 72"/>
              <a:gd name="T5" fmla="*/ 54 h 70"/>
              <a:gd name="T6" fmla="*/ 70 w 72"/>
              <a:gd name="T7" fmla="*/ 54 h 70"/>
              <a:gd name="T8" fmla="*/ 37 w 72"/>
              <a:gd name="T9" fmla="*/ 70 h 70"/>
              <a:gd name="T10" fmla="*/ 35 w 72"/>
              <a:gd name="T11" fmla="*/ 70 h 70"/>
              <a:gd name="T12" fmla="*/ 2 w 72"/>
              <a:gd name="T13" fmla="*/ 54 h 70"/>
              <a:gd name="T14" fmla="*/ 1 w 72"/>
              <a:gd name="T15" fmla="*/ 50 h 70"/>
              <a:gd name="T16" fmla="*/ 1 w 72"/>
              <a:gd name="T17" fmla="*/ 50 h 70"/>
              <a:gd name="T18" fmla="*/ 34 w 72"/>
              <a:gd name="T19" fmla="*/ 1 h 70"/>
              <a:gd name="T20" fmla="*/ 38 w 72"/>
              <a:gd name="T21" fmla="*/ 1 h 70"/>
              <a:gd name="T22" fmla="*/ 39 w 72"/>
              <a:gd name="T23" fmla="*/ 1 h 70"/>
              <a:gd name="T24" fmla="*/ 35 w 72"/>
              <a:gd name="T25" fmla="*/ 64 h 70"/>
              <a:gd name="T26" fmla="*/ 35 w 72"/>
              <a:gd name="T27" fmla="*/ 64 h 70"/>
              <a:gd name="T28" fmla="*/ 35 w 72"/>
              <a:gd name="T29" fmla="*/ 10 h 70"/>
              <a:gd name="T30" fmla="*/ 8 w 72"/>
              <a:gd name="T31" fmla="*/ 50 h 70"/>
              <a:gd name="T32" fmla="*/ 35 w 72"/>
              <a:gd name="T33" fmla="*/ 64 h 70"/>
              <a:gd name="T34" fmla="*/ 38 w 72"/>
              <a:gd name="T35" fmla="*/ 10 h 70"/>
              <a:gd name="T36" fmla="*/ 38 w 72"/>
              <a:gd name="T37" fmla="*/ 10 h 70"/>
              <a:gd name="T38" fmla="*/ 38 w 72"/>
              <a:gd name="T39" fmla="*/ 64 h 70"/>
              <a:gd name="T40" fmla="*/ 65 w 72"/>
              <a:gd name="T41" fmla="*/ 50 h 70"/>
              <a:gd name="T42" fmla="*/ 38 w 72"/>
              <a:gd name="T43" fmla="*/ 1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" h="70">
                <a:moveTo>
                  <a:pt x="39" y="1"/>
                </a:moveTo>
                <a:cubicBezTo>
                  <a:pt x="71" y="50"/>
                  <a:pt x="71" y="50"/>
                  <a:pt x="71" y="50"/>
                </a:cubicBezTo>
                <a:cubicBezTo>
                  <a:pt x="72" y="51"/>
                  <a:pt x="72" y="53"/>
                  <a:pt x="70" y="54"/>
                </a:cubicBezTo>
                <a:cubicBezTo>
                  <a:pt x="70" y="54"/>
                  <a:pt x="70" y="54"/>
                  <a:pt x="70" y="54"/>
                </a:cubicBezTo>
                <a:cubicBezTo>
                  <a:pt x="37" y="70"/>
                  <a:pt x="37" y="70"/>
                  <a:pt x="37" y="70"/>
                </a:cubicBezTo>
                <a:cubicBezTo>
                  <a:pt x="37" y="70"/>
                  <a:pt x="36" y="70"/>
                  <a:pt x="35" y="70"/>
                </a:cubicBezTo>
                <a:cubicBezTo>
                  <a:pt x="2" y="54"/>
                  <a:pt x="2" y="54"/>
                  <a:pt x="2" y="54"/>
                </a:cubicBezTo>
                <a:cubicBezTo>
                  <a:pt x="1" y="53"/>
                  <a:pt x="0" y="51"/>
                  <a:pt x="1" y="50"/>
                </a:cubicBezTo>
                <a:cubicBezTo>
                  <a:pt x="1" y="50"/>
                  <a:pt x="1" y="50"/>
                  <a:pt x="1" y="50"/>
                </a:cubicBezTo>
                <a:cubicBezTo>
                  <a:pt x="34" y="1"/>
                  <a:pt x="34" y="1"/>
                  <a:pt x="34" y="1"/>
                </a:cubicBezTo>
                <a:cubicBezTo>
                  <a:pt x="35" y="0"/>
                  <a:pt x="37" y="0"/>
                  <a:pt x="38" y="1"/>
                </a:cubicBezTo>
                <a:cubicBezTo>
                  <a:pt x="38" y="1"/>
                  <a:pt x="38" y="1"/>
                  <a:pt x="39" y="1"/>
                </a:cubicBezTo>
                <a:close/>
                <a:moveTo>
                  <a:pt x="35" y="64"/>
                </a:moveTo>
                <a:cubicBezTo>
                  <a:pt x="35" y="64"/>
                  <a:pt x="35" y="64"/>
                  <a:pt x="35" y="64"/>
                </a:cubicBezTo>
                <a:cubicBezTo>
                  <a:pt x="35" y="10"/>
                  <a:pt x="35" y="10"/>
                  <a:pt x="35" y="10"/>
                </a:cubicBezTo>
                <a:cubicBezTo>
                  <a:pt x="8" y="50"/>
                  <a:pt x="8" y="50"/>
                  <a:pt x="8" y="50"/>
                </a:cubicBezTo>
                <a:cubicBezTo>
                  <a:pt x="35" y="64"/>
                  <a:pt x="35" y="64"/>
                  <a:pt x="35" y="64"/>
                </a:cubicBezTo>
                <a:close/>
                <a:moveTo>
                  <a:pt x="38" y="10"/>
                </a:moveTo>
                <a:cubicBezTo>
                  <a:pt x="38" y="10"/>
                  <a:pt x="38" y="10"/>
                  <a:pt x="38" y="10"/>
                </a:cubicBezTo>
                <a:cubicBezTo>
                  <a:pt x="38" y="64"/>
                  <a:pt x="38" y="64"/>
                  <a:pt x="38" y="64"/>
                </a:cubicBezTo>
                <a:cubicBezTo>
                  <a:pt x="65" y="50"/>
                  <a:pt x="65" y="50"/>
                  <a:pt x="65" y="50"/>
                </a:cubicBezTo>
                <a:cubicBezTo>
                  <a:pt x="38" y="10"/>
                  <a:pt x="38" y="10"/>
                  <a:pt x="38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" name="Freeform 157"/>
          <p:cNvSpPr>
            <a:spLocks noEditPoints="1"/>
          </p:cNvSpPr>
          <p:nvPr/>
        </p:nvSpPr>
        <p:spPr bwMode="auto">
          <a:xfrm>
            <a:off x="4381500" y="3084340"/>
            <a:ext cx="325438" cy="320675"/>
          </a:xfrm>
          <a:custGeom>
            <a:avLst/>
            <a:gdLst>
              <a:gd name="T0" fmla="*/ 35 w 71"/>
              <a:gd name="T1" fmla="*/ 6 h 70"/>
              <a:gd name="T2" fmla="*/ 35 w 71"/>
              <a:gd name="T3" fmla="*/ 35 h 70"/>
              <a:gd name="T4" fmla="*/ 6 w 71"/>
              <a:gd name="T5" fmla="*/ 35 h 70"/>
              <a:gd name="T6" fmla="*/ 6 w 71"/>
              <a:gd name="T7" fmla="*/ 6 h 70"/>
              <a:gd name="T8" fmla="*/ 31 w 71"/>
              <a:gd name="T9" fmla="*/ 10 h 70"/>
              <a:gd name="T10" fmla="*/ 21 w 71"/>
              <a:gd name="T11" fmla="*/ 5 h 70"/>
              <a:gd name="T12" fmla="*/ 5 w 71"/>
              <a:gd name="T13" fmla="*/ 20 h 70"/>
              <a:gd name="T14" fmla="*/ 21 w 71"/>
              <a:gd name="T15" fmla="*/ 36 h 70"/>
              <a:gd name="T16" fmla="*/ 36 w 71"/>
              <a:gd name="T17" fmla="*/ 20 h 70"/>
              <a:gd name="T18" fmla="*/ 56 w 71"/>
              <a:gd name="T19" fmla="*/ 32 h 70"/>
              <a:gd name="T20" fmla="*/ 67 w 71"/>
              <a:gd name="T21" fmla="*/ 36 h 70"/>
              <a:gd name="T22" fmla="*/ 67 w 71"/>
              <a:gd name="T23" fmla="*/ 56 h 70"/>
              <a:gd name="T24" fmla="*/ 46 w 71"/>
              <a:gd name="T25" fmla="*/ 56 h 70"/>
              <a:gd name="T26" fmla="*/ 42 w 71"/>
              <a:gd name="T27" fmla="*/ 46 h 70"/>
              <a:gd name="T28" fmla="*/ 46 w 71"/>
              <a:gd name="T29" fmla="*/ 36 h 70"/>
              <a:gd name="T30" fmla="*/ 63 w 71"/>
              <a:gd name="T31" fmla="*/ 40 h 70"/>
              <a:gd name="T32" fmla="*/ 56 w 71"/>
              <a:gd name="T33" fmla="*/ 37 h 70"/>
              <a:gd name="T34" fmla="*/ 50 w 71"/>
              <a:gd name="T35" fmla="*/ 40 h 70"/>
              <a:gd name="T36" fmla="*/ 50 w 71"/>
              <a:gd name="T37" fmla="*/ 52 h 70"/>
              <a:gd name="T38" fmla="*/ 56 w 71"/>
              <a:gd name="T39" fmla="*/ 55 h 70"/>
              <a:gd name="T40" fmla="*/ 63 w 71"/>
              <a:gd name="T41" fmla="*/ 52 h 70"/>
              <a:gd name="T42" fmla="*/ 63 w 71"/>
              <a:gd name="T43" fmla="*/ 40 h 70"/>
              <a:gd name="T44" fmla="*/ 63 w 71"/>
              <a:gd name="T45" fmla="*/ 40 h 70"/>
              <a:gd name="T46" fmla="*/ 27 w 71"/>
              <a:gd name="T47" fmla="*/ 46 h 70"/>
              <a:gd name="T48" fmla="*/ 36 w 71"/>
              <a:gd name="T49" fmla="*/ 49 h 70"/>
              <a:gd name="T50" fmla="*/ 39 w 71"/>
              <a:gd name="T51" fmla="*/ 58 h 70"/>
              <a:gd name="T52" fmla="*/ 36 w 71"/>
              <a:gd name="T53" fmla="*/ 67 h 70"/>
              <a:gd name="T54" fmla="*/ 27 w 71"/>
              <a:gd name="T55" fmla="*/ 70 h 70"/>
              <a:gd name="T56" fmla="*/ 19 w 71"/>
              <a:gd name="T57" fmla="*/ 67 h 70"/>
              <a:gd name="T58" fmla="*/ 15 w 71"/>
              <a:gd name="T59" fmla="*/ 58 h 70"/>
              <a:gd name="T60" fmla="*/ 19 w 71"/>
              <a:gd name="T61" fmla="*/ 49 h 70"/>
              <a:gd name="T62" fmla="*/ 27 w 71"/>
              <a:gd name="T63" fmla="*/ 46 h 70"/>
              <a:gd name="T64" fmla="*/ 32 w 71"/>
              <a:gd name="T65" fmla="*/ 53 h 70"/>
              <a:gd name="T66" fmla="*/ 22 w 71"/>
              <a:gd name="T67" fmla="*/ 53 h 70"/>
              <a:gd name="T68" fmla="*/ 22 w 71"/>
              <a:gd name="T69" fmla="*/ 63 h 70"/>
              <a:gd name="T70" fmla="*/ 32 w 71"/>
              <a:gd name="T71" fmla="*/ 63 h 70"/>
              <a:gd name="T72" fmla="*/ 32 w 71"/>
              <a:gd name="T73" fmla="*/ 53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1" h="70">
                <a:moveTo>
                  <a:pt x="21" y="0"/>
                </a:moveTo>
                <a:cubicBezTo>
                  <a:pt x="26" y="0"/>
                  <a:pt x="32" y="2"/>
                  <a:pt x="35" y="6"/>
                </a:cubicBezTo>
                <a:cubicBezTo>
                  <a:pt x="39" y="10"/>
                  <a:pt x="41" y="15"/>
                  <a:pt x="41" y="20"/>
                </a:cubicBezTo>
                <a:cubicBezTo>
                  <a:pt x="41" y="26"/>
                  <a:pt x="39" y="31"/>
                  <a:pt x="35" y="35"/>
                </a:cubicBezTo>
                <a:cubicBezTo>
                  <a:pt x="32" y="39"/>
                  <a:pt x="26" y="41"/>
                  <a:pt x="21" y="41"/>
                </a:cubicBezTo>
                <a:cubicBezTo>
                  <a:pt x="15" y="41"/>
                  <a:pt x="10" y="39"/>
                  <a:pt x="6" y="35"/>
                </a:cubicBezTo>
                <a:cubicBezTo>
                  <a:pt x="2" y="31"/>
                  <a:pt x="0" y="26"/>
                  <a:pt x="0" y="20"/>
                </a:cubicBezTo>
                <a:cubicBezTo>
                  <a:pt x="0" y="15"/>
                  <a:pt x="2" y="10"/>
                  <a:pt x="6" y="6"/>
                </a:cubicBezTo>
                <a:cubicBezTo>
                  <a:pt x="10" y="2"/>
                  <a:pt x="15" y="0"/>
                  <a:pt x="21" y="0"/>
                </a:cubicBezTo>
                <a:close/>
                <a:moveTo>
                  <a:pt x="31" y="10"/>
                </a:moveTo>
                <a:cubicBezTo>
                  <a:pt x="31" y="10"/>
                  <a:pt x="31" y="10"/>
                  <a:pt x="31" y="10"/>
                </a:cubicBezTo>
                <a:cubicBezTo>
                  <a:pt x="29" y="7"/>
                  <a:pt x="25" y="5"/>
                  <a:pt x="21" y="5"/>
                </a:cubicBezTo>
                <a:cubicBezTo>
                  <a:pt x="16" y="5"/>
                  <a:pt x="13" y="7"/>
                  <a:pt x="10" y="10"/>
                </a:cubicBezTo>
                <a:cubicBezTo>
                  <a:pt x="7" y="12"/>
                  <a:pt x="5" y="16"/>
                  <a:pt x="5" y="20"/>
                </a:cubicBezTo>
                <a:cubicBezTo>
                  <a:pt x="5" y="25"/>
                  <a:pt x="7" y="28"/>
                  <a:pt x="10" y="31"/>
                </a:cubicBezTo>
                <a:cubicBezTo>
                  <a:pt x="13" y="34"/>
                  <a:pt x="16" y="36"/>
                  <a:pt x="21" y="36"/>
                </a:cubicBezTo>
                <a:cubicBezTo>
                  <a:pt x="25" y="36"/>
                  <a:pt x="29" y="34"/>
                  <a:pt x="31" y="31"/>
                </a:cubicBezTo>
                <a:cubicBezTo>
                  <a:pt x="34" y="28"/>
                  <a:pt x="36" y="25"/>
                  <a:pt x="36" y="20"/>
                </a:cubicBezTo>
                <a:cubicBezTo>
                  <a:pt x="36" y="16"/>
                  <a:pt x="34" y="12"/>
                  <a:pt x="31" y="10"/>
                </a:cubicBezTo>
                <a:close/>
                <a:moveTo>
                  <a:pt x="56" y="32"/>
                </a:moveTo>
                <a:cubicBezTo>
                  <a:pt x="56" y="32"/>
                  <a:pt x="56" y="32"/>
                  <a:pt x="56" y="32"/>
                </a:cubicBezTo>
                <a:cubicBezTo>
                  <a:pt x="60" y="32"/>
                  <a:pt x="64" y="33"/>
                  <a:pt x="67" y="36"/>
                </a:cubicBezTo>
                <a:cubicBezTo>
                  <a:pt x="69" y="39"/>
                  <a:pt x="71" y="42"/>
                  <a:pt x="71" y="46"/>
                </a:cubicBezTo>
                <a:cubicBezTo>
                  <a:pt x="71" y="50"/>
                  <a:pt x="69" y="54"/>
                  <a:pt x="67" y="56"/>
                </a:cubicBezTo>
                <a:cubicBezTo>
                  <a:pt x="64" y="59"/>
                  <a:pt x="60" y="61"/>
                  <a:pt x="56" y="61"/>
                </a:cubicBezTo>
                <a:cubicBezTo>
                  <a:pt x="52" y="61"/>
                  <a:pt x="49" y="59"/>
                  <a:pt x="46" y="56"/>
                </a:cubicBezTo>
                <a:cubicBezTo>
                  <a:pt x="46" y="56"/>
                  <a:pt x="46" y="56"/>
                  <a:pt x="46" y="56"/>
                </a:cubicBezTo>
                <a:cubicBezTo>
                  <a:pt x="44" y="54"/>
                  <a:pt x="42" y="50"/>
                  <a:pt x="42" y="46"/>
                </a:cubicBezTo>
                <a:cubicBezTo>
                  <a:pt x="42" y="42"/>
                  <a:pt x="44" y="39"/>
                  <a:pt x="46" y="36"/>
                </a:cubicBezTo>
                <a:cubicBezTo>
                  <a:pt x="46" y="36"/>
                  <a:pt x="46" y="36"/>
                  <a:pt x="46" y="36"/>
                </a:cubicBezTo>
                <a:cubicBezTo>
                  <a:pt x="49" y="33"/>
                  <a:pt x="53" y="32"/>
                  <a:pt x="56" y="32"/>
                </a:cubicBezTo>
                <a:close/>
                <a:moveTo>
                  <a:pt x="63" y="40"/>
                </a:moveTo>
                <a:cubicBezTo>
                  <a:pt x="63" y="40"/>
                  <a:pt x="63" y="40"/>
                  <a:pt x="63" y="40"/>
                </a:cubicBezTo>
                <a:cubicBezTo>
                  <a:pt x="61" y="38"/>
                  <a:pt x="59" y="37"/>
                  <a:pt x="56" y="37"/>
                </a:cubicBezTo>
                <a:cubicBezTo>
                  <a:pt x="54" y="37"/>
                  <a:pt x="52" y="38"/>
                  <a:pt x="50" y="40"/>
                </a:cubicBezTo>
                <a:cubicBezTo>
                  <a:pt x="50" y="40"/>
                  <a:pt x="50" y="40"/>
                  <a:pt x="50" y="40"/>
                </a:cubicBezTo>
                <a:cubicBezTo>
                  <a:pt x="49" y="41"/>
                  <a:pt x="47" y="44"/>
                  <a:pt x="47" y="46"/>
                </a:cubicBezTo>
                <a:cubicBezTo>
                  <a:pt x="47" y="49"/>
                  <a:pt x="48" y="51"/>
                  <a:pt x="50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2" y="54"/>
                  <a:pt x="54" y="55"/>
                  <a:pt x="56" y="55"/>
                </a:cubicBezTo>
                <a:cubicBezTo>
                  <a:pt x="59" y="55"/>
                  <a:pt x="61" y="54"/>
                  <a:pt x="63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4" y="51"/>
                  <a:pt x="65" y="49"/>
                  <a:pt x="65" y="46"/>
                </a:cubicBezTo>
                <a:cubicBezTo>
                  <a:pt x="65" y="44"/>
                  <a:pt x="64" y="41"/>
                  <a:pt x="63" y="40"/>
                </a:cubicBezTo>
                <a:cubicBezTo>
                  <a:pt x="63" y="40"/>
                  <a:pt x="63" y="40"/>
                  <a:pt x="63" y="40"/>
                </a:cubicBezTo>
                <a:cubicBezTo>
                  <a:pt x="63" y="40"/>
                  <a:pt x="63" y="40"/>
                  <a:pt x="63" y="40"/>
                </a:cubicBezTo>
                <a:close/>
                <a:moveTo>
                  <a:pt x="27" y="46"/>
                </a:moveTo>
                <a:cubicBezTo>
                  <a:pt x="27" y="46"/>
                  <a:pt x="27" y="46"/>
                  <a:pt x="27" y="46"/>
                </a:cubicBezTo>
                <a:cubicBezTo>
                  <a:pt x="31" y="46"/>
                  <a:pt x="34" y="47"/>
                  <a:pt x="36" y="49"/>
                </a:cubicBezTo>
                <a:cubicBezTo>
                  <a:pt x="36" y="49"/>
                  <a:pt x="36" y="49"/>
                  <a:pt x="36" y="49"/>
                </a:cubicBezTo>
                <a:cubicBezTo>
                  <a:pt x="36" y="49"/>
                  <a:pt x="36" y="49"/>
                  <a:pt x="36" y="49"/>
                </a:cubicBezTo>
                <a:cubicBezTo>
                  <a:pt x="38" y="52"/>
                  <a:pt x="39" y="55"/>
                  <a:pt x="39" y="58"/>
                </a:cubicBezTo>
                <a:cubicBezTo>
                  <a:pt x="39" y="61"/>
                  <a:pt x="38" y="64"/>
                  <a:pt x="36" y="67"/>
                </a:cubicBezTo>
                <a:cubicBezTo>
                  <a:pt x="36" y="67"/>
                  <a:pt x="36" y="67"/>
                  <a:pt x="36" y="67"/>
                </a:cubicBezTo>
                <a:cubicBezTo>
                  <a:pt x="36" y="67"/>
                  <a:pt x="36" y="67"/>
                  <a:pt x="36" y="67"/>
                </a:cubicBezTo>
                <a:cubicBezTo>
                  <a:pt x="34" y="69"/>
                  <a:pt x="31" y="70"/>
                  <a:pt x="27" y="70"/>
                </a:cubicBezTo>
                <a:cubicBezTo>
                  <a:pt x="24" y="70"/>
                  <a:pt x="21" y="69"/>
                  <a:pt x="19" y="67"/>
                </a:cubicBezTo>
                <a:cubicBezTo>
                  <a:pt x="19" y="67"/>
                  <a:pt x="19" y="67"/>
                  <a:pt x="19" y="67"/>
                </a:cubicBezTo>
                <a:cubicBezTo>
                  <a:pt x="18" y="67"/>
                  <a:pt x="18" y="67"/>
                  <a:pt x="18" y="67"/>
                </a:cubicBezTo>
                <a:cubicBezTo>
                  <a:pt x="16" y="64"/>
                  <a:pt x="15" y="61"/>
                  <a:pt x="15" y="58"/>
                </a:cubicBezTo>
                <a:cubicBezTo>
                  <a:pt x="15" y="55"/>
                  <a:pt x="16" y="52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21" y="47"/>
                  <a:pt x="24" y="46"/>
                  <a:pt x="27" y="46"/>
                </a:cubicBezTo>
                <a:close/>
                <a:moveTo>
                  <a:pt x="32" y="53"/>
                </a:moveTo>
                <a:cubicBezTo>
                  <a:pt x="32" y="53"/>
                  <a:pt x="32" y="53"/>
                  <a:pt x="32" y="53"/>
                </a:cubicBezTo>
                <a:cubicBezTo>
                  <a:pt x="31" y="52"/>
                  <a:pt x="29" y="51"/>
                  <a:pt x="27" y="51"/>
                </a:cubicBezTo>
                <a:cubicBezTo>
                  <a:pt x="25" y="51"/>
                  <a:pt x="24" y="52"/>
                  <a:pt x="22" y="53"/>
                </a:cubicBezTo>
                <a:cubicBezTo>
                  <a:pt x="21" y="54"/>
                  <a:pt x="20" y="56"/>
                  <a:pt x="20" y="58"/>
                </a:cubicBezTo>
                <a:cubicBezTo>
                  <a:pt x="20" y="60"/>
                  <a:pt x="21" y="62"/>
                  <a:pt x="22" y="63"/>
                </a:cubicBezTo>
                <a:cubicBezTo>
                  <a:pt x="24" y="64"/>
                  <a:pt x="25" y="65"/>
                  <a:pt x="27" y="65"/>
                </a:cubicBezTo>
                <a:cubicBezTo>
                  <a:pt x="29" y="65"/>
                  <a:pt x="31" y="64"/>
                  <a:pt x="32" y="63"/>
                </a:cubicBezTo>
                <a:cubicBezTo>
                  <a:pt x="33" y="62"/>
                  <a:pt x="34" y="60"/>
                  <a:pt x="34" y="58"/>
                </a:cubicBezTo>
                <a:cubicBezTo>
                  <a:pt x="34" y="56"/>
                  <a:pt x="33" y="54"/>
                  <a:pt x="32" y="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7" name="Freeform 158"/>
          <p:cNvSpPr>
            <a:spLocks noEditPoints="1"/>
          </p:cNvSpPr>
          <p:nvPr/>
        </p:nvSpPr>
        <p:spPr bwMode="auto">
          <a:xfrm>
            <a:off x="4872038" y="3203403"/>
            <a:ext cx="325438" cy="201613"/>
          </a:xfrm>
          <a:custGeom>
            <a:avLst/>
            <a:gdLst>
              <a:gd name="T0" fmla="*/ 49 w 71"/>
              <a:gd name="T1" fmla="*/ 0 h 44"/>
              <a:gd name="T2" fmla="*/ 64 w 71"/>
              <a:gd name="T3" fmla="*/ 7 h 44"/>
              <a:gd name="T4" fmla="*/ 71 w 71"/>
              <a:gd name="T5" fmla="*/ 22 h 44"/>
              <a:gd name="T6" fmla="*/ 64 w 71"/>
              <a:gd name="T7" fmla="*/ 38 h 44"/>
              <a:gd name="T8" fmla="*/ 49 w 71"/>
              <a:gd name="T9" fmla="*/ 44 h 44"/>
              <a:gd name="T10" fmla="*/ 34 w 71"/>
              <a:gd name="T11" fmla="*/ 38 h 44"/>
              <a:gd name="T12" fmla="*/ 31 w 71"/>
              <a:gd name="T13" fmla="*/ 41 h 44"/>
              <a:gd name="T14" fmla="*/ 23 w 71"/>
              <a:gd name="T15" fmla="*/ 44 h 44"/>
              <a:gd name="T16" fmla="*/ 14 w 71"/>
              <a:gd name="T17" fmla="*/ 41 h 44"/>
              <a:gd name="T18" fmla="*/ 14 w 71"/>
              <a:gd name="T19" fmla="*/ 40 h 44"/>
              <a:gd name="T20" fmla="*/ 12 w 71"/>
              <a:gd name="T21" fmla="*/ 42 h 44"/>
              <a:gd name="T22" fmla="*/ 7 w 71"/>
              <a:gd name="T23" fmla="*/ 44 h 44"/>
              <a:gd name="T24" fmla="*/ 2 w 71"/>
              <a:gd name="T25" fmla="*/ 42 h 44"/>
              <a:gd name="T26" fmla="*/ 2 w 71"/>
              <a:gd name="T27" fmla="*/ 42 h 44"/>
              <a:gd name="T28" fmla="*/ 0 w 71"/>
              <a:gd name="T29" fmla="*/ 37 h 44"/>
              <a:gd name="T30" fmla="*/ 7 w 71"/>
              <a:gd name="T31" fmla="*/ 30 h 44"/>
              <a:gd name="T32" fmla="*/ 10 w 71"/>
              <a:gd name="T33" fmla="*/ 30 h 44"/>
              <a:gd name="T34" fmla="*/ 23 w 71"/>
              <a:gd name="T35" fmla="*/ 18 h 44"/>
              <a:gd name="T36" fmla="*/ 27 w 71"/>
              <a:gd name="T37" fmla="*/ 19 h 44"/>
              <a:gd name="T38" fmla="*/ 49 w 71"/>
              <a:gd name="T39" fmla="*/ 0 h 44"/>
              <a:gd name="T40" fmla="*/ 8 w 71"/>
              <a:gd name="T41" fmla="*/ 36 h 44"/>
              <a:gd name="T42" fmla="*/ 8 w 71"/>
              <a:gd name="T43" fmla="*/ 36 h 44"/>
              <a:gd name="T44" fmla="*/ 7 w 71"/>
              <a:gd name="T45" fmla="*/ 35 h 44"/>
              <a:gd name="T46" fmla="*/ 6 w 71"/>
              <a:gd name="T47" fmla="*/ 37 h 44"/>
              <a:gd name="T48" fmla="*/ 6 w 71"/>
              <a:gd name="T49" fmla="*/ 38 h 44"/>
              <a:gd name="T50" fmla="*/ 6 w 71"/>
              <a:gd name="T51" fmla="*/ 38 h 44"/>
              <a:gd name="T52" fmla="*/ 7 w 71"/>
              <a:gd name="T53" fmla="*/ 39 h 44"/>
              <a:gd name="T54" fmla="*/ 9 w 71"/>
              <a:gd name="T55" fmla="*/ 37 h 44"/>
              <a:gd name="T56" fmla="*/ 9 w 71"/>
              <a:gd name="T57" fmla="*/ 36 h 44"/>
              <a:gd name="T58" fmla="*/ 8 w 71"/>
              <a:gd name="T59" fmla="*/ 36 h 44"/>
              <a:gd name="T60" fmla="*/ 30 w 71"/>
              <a:gd name="T61" fmla="*/ 34 h 44"/>
              <a:gd name="T62" fmla="*/ 30 w 71"/>
              <a:gd name="T63" fmla="*/ 34 h 44"/>
              <a:gd name="T64" fmla="*/ 27 w 71"/>
              <a:gd name="T65" fmla="*/ 25 h 44"/>
              <a:gd name="T66" fmla="*/ 25 w 71"/>
              <a:gd name="T67" fmla="*/ 24 h 44"/>
              <a:gd name="T68" fmla="*/ 25 w 71"/>
              <a:gd name="T69" fmla="*/ 24 h 44"/>
              <a:gd name="T70" fmla="*/ 23 w 71"/>
              <a:gd name="T71" fmla="*/ 24 h 44"/>
              <a:gd name="T72" fmla="*/ 15 w 71"/>
              <a:gd name="T73" fmla="*/ 31 h 44"/>
              <a:gd name="T74" fmla="*/ 17 w 71"/>
              <a:gd name="T75" fmla="*/ 37 h 44"/>
              <a:gd name="T76" fmla="*/ 23 w 71"/>
              <a:gd name="T77" fmla="*/ 39 h 44"/>
              <a:gd name="T78" fmla="*/ 28 w 71"/>
              <a:gd name="T79" fmla="*/ 37 h 44"/>
              <a:gd name="T80" fmla="*/ 30 w 71"/>
              <a:gd name="T81" fmla="*/ 34 h 44"/>
              <a:gd name="T82" fmla="*/ 60 w 71"/>
              <a:gd name="T83" fmla="*/ 10 h 44"/>
              <a:gd name="T84" fmla="*/ 60 w 71"/>
              <a:gd name="T85" fmla="*/ 10 h 44"/>
              <a:gd name="T86" fmla="*/ 49 w 71"/>
              <a:gd name="T87" fmla="*/ 5 h 44"/>
              <a:gd name="T88" fmla="*/ 32 w 71"/>
              <a:gd name="T89" fmla="*/ 22 h 44"/>
              <a:gd name="T90" fmla="*/ 37 w 71"/>
              <a:gd name="T91" fmla="*/ 34 h 44"/>
              <a:gd name="T92" fmla="*/ 49 w 71"/>
              <a:gd name="T93" fmla="*/ 39 h 44"/>
              <a:gd name="T94" fmla="*/ 60 w 71"/>
              <a:gd name="T95" fmla="*/ 34 h 44"/>
              <a:gd name="T96" fmla="*/ 65 w 71"/>
              <a:gd name="T97" fmla="*/ 22 h 44"/>
              <a:gd name="T98" fmla="*/ 60 w 71"/>
              <a:gd name="T99" fmla="*/ 1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1" h="44">
                <a:moveTo>
                  <a:pt x="49" y="0"/>
                </a:moveTo>
                <a:cubicBezTo>
                  <a:pt x="55" y="0"/>
                  <a:pt x="60" y="2"/>
                  <a:pt x="64" y="7"/>
                </a:cubicBezTo>
                <a:cubicBezTo>
                  <a:pt x="68" y="11"/>
                  <a:pt x="71" y="16"/>
                  <a:pt x="71" y="22"/>
                </a:cubicBezTo>
                <a:cubicBezTo>
                  <a:pt x="71" y="28"/>
                  <a:pt x="68" y="34"/>
                  <a:pt x="64" y="38"/>
                </a:cubicBezTo>
                <a:cubicBezTo>
                  <a:pt x="60" y="42"/>
                  <a:pt x="55" y="44"/>
                  <a:pt x="49" y="44"/>
                </a:cubicBezTo>
                <a:cubicBezTo>
                  <a:pt x="43" y="44"/>
                  <a:pt x="38" y="42"/>
                  <a:pt x="34" y="38"/>
                </a:cubicBezTo>
                <a:cubicBezTo>
                  <a:pt x="33" y="40"/>
                  <a:pt x="32" y="41"/>
                  <a:pt x="31" y="41"/>
                </a:cubicBezTo>
                <a:cubicBezTo>
                  <a:pt x="29" y="43"/>
                  <a:pt x="26" y="44"/>
                  <a:pt x="23" y="44"/>
                </a:cubicBezTo>
                <a:cubicBezTo>
                  <a:pt x="19" y="44"/>
                  <a:pt x="16" y="43"/>
                  <a:pt x="14" y="41"/>
                </a:cubicBezTo>
                <a:cubicBezTo>
                  <a:pt x="14" y="40"/>
                  <a:pt x="14" y="40"/>
                  <a:pt x="14" y="40"/>
                </a:cubicBezTo>
                <a:cubicBezTo>
                  <a:pt x="13" y="41"/>
                  <a:pt x="13" y="42"/>
                  <a:pt x="12" y="42"/>
                </a:cubicBezTo>
                <a:cubicBezTo>
                  <a:pt x="11" y="43"/>
                  <a:pt x="9" y="44"/>
                  <a:pt x="7" y="44"/>
                </a:cubicBezTo>
                <a:cubicBezTo>
                  <a:pt x="5" y="44"/>
                  <a:pt x="3" y="43"/>
                  <a:pt x="2" y="42"/>
                </a:cubicBezTo>
                <a:cubicBezTo>
                  <a:pt x="2" y="42"/>
                  <a:pt x="2" y="42"/>
                  <a:pt x="2" y="42"/>
                </a:cubicBezTo>
                <a:cubicBezTo>
                  <a:pt x="1" y="41"/>
                  <a:pt x="0" y="39"/>
                  <a:pt x="0" y="37"/>
                </a:cubicBezTo>
                <a:cubicBezTo>
                  <a:pt x="0" y="33"/>
                  <a:pt x="3" y="30"/>
                  <a:pt x="7" y="30"/>
                </a:cubicBezTo>
                <a:cubicBezTo>
                  <a:pt x="8" y="30"/>
                  <a:pt x="9" y="30"/>
                  <a:pt x="10" y="30"/>
                </a:cubicBezTo>
                <a:cubicBezTo>
                  <a:pt x="10" y="24"/>
                  <a:pt x="16" y="18"/>
                  <a:pt x="23" y="18"/>
                </a:cubicBezTo>
                <a:cubicBezTo>
                  <a:pt x="24" y="18"/>
                  <a:pt x="25" y="19"/>
                  <a:pt x="27" y="19"/>
                </a:cubicBezTo>
                <a:cubicBezTo>
                  <a:pt x="28" y="8"/>
                  <a:pt x="38" y="0"/>
                  <a:pt x="49" y="0"/>
                </a:cubicBezTo>
                <a:close/>
                <a:moveTo>
                  <a:pt x="8" y="36"/>
                </a:move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5"/>
                  <a:pt x="7" y="35"/>
                </a:cubicBezTo>
                <a:cubicBezTo>
                  <a:pt x="6" y="35"/>
                  <a:pt x="6" y="36"/>
                  <a:pt x="6" y="37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9"/>
                  <a:pt x="7" y="39"/>
                  <a:pt x="7" y="39"/>
                </a:cubicBezTo>
                <a:cubicBezTo>
                  <a:pt x="8" y="39"/>
                  <a:pt x="9" y="38"/>
                  <a:pt x="9" y="37"/>
                </a:cubicBezTo>
                <a:cubicBezTo>
                  <a:pt x="9" y="37"/>
                  <a:pt x="9" y="36"/>
                  <a:pt x="9" y="36"/>
                </a:cubicBezTo>
                <a:cubicBezTo>
                  <a:pt x="8" y="36"/>
                  <a:pt x="8" y="36"/>
                  <a:pt x="8" y="36"/>
                </a:cubicBezTo>
                <a:close/>
                <a:moveTo>
                  <a:pt x="30" y="34"/>
                </a:moveTo>
                <a:cubicBezTo>
                  <a:pt x="30" y="34"/>
                  <a:pt x="30" y="34"/>
                  <a:pt x="30" y="34"/>
                </a:cubicBezTo>
                <a:cubicBezTo>
                  <a:pt x="28" y="31"/>
                  <a:pt x="27" y="28"/>
                  <a:pt x="27" y="25"/>
                </a:cubicBezTo>
                <a:cubicBezTo>
                  <a:pt x="26" y="25"/>
                  <a:pt x="26" y="24"/>
                  <a:pt x="25" y="24"/>
                </a:cubicBezTo>
                <a:cubicBezTo>
                  <a:pt x="25" y="24"/>
                  <a:pt x="25" y="24"/>
                  <a:pt x="25" y="24"/>
                </a:cubicBezTo>
                <a:cubicBezTo>
                  <a:pt x="25" y="24"/>
                  <a:pt x="24" y="24"/>
                  <a:pt x="23" y="24"/>
                </a:cubicBezTo>
                <a:cubicBezTo>
                  <a:pt x="19" y="24"/>
                  <a:pt x="15" y="27"/>
                  <a:pt x="15" y="31"/>
                </a:cubicBezTo>
                <a:cubicBezTo>
                  <a:pt x="15" y="33"/>
                  <a:pt x="16" y="35"/>
                  <a:pt x="17" y="37"/>
                </a:cubicBezTo>
                <a:cubicBezTo>
                  <a:pt x="19" y="38"/>
                  <a:pt x="21" y="39"/>
                  <a:pt x="23" y="39"/>
                </a:cubicBezTo>
                <a:cubicBezTo>
                  <a:pt x="25" y="39"/>
                  <a:pt x="26" y="38"/>
                  <a:pt x="28" y="37"/>
                </a:cubicBezTo>
                <a:cubicBezTo>
                  <a:pt x="29" y="36"/>
                  <a:pt x="29" y="35"/>
                  <a:pt x="30" y="34"/>
                </a:cubicBezTo>
                <a:close/>
                <a:moveTo>
                  <a:pt x="60" y="10"/>
                </a:moveTo>
                <a:cubicBezTo>
                  <a:pt x="60" y="10"/>
                  <a:pt x="60" y="10"/>
                  <a:pt x="60" y="10"/>
                </a:cubicBezTo>
                <a:cubicBezTo>
                  <a:pt x="57" y="7"/>
                  <a:pt x="53" y="5"/>
                  <a:pt x="49" y="5"/>
                </a:cubicBezTo>
                <a:cubicBezTo>
                  <a:pt x="39" y="5"/>
                  <a:pt x="32" y="13"/>
                  <a:pt x="32" y="22"/>
                </a:cubicBezTo>
                <a:cubicBezTo>
                  <a:pt x="32" y="27"/>
                  <a:pt x="34" y="31"/>
                  <a:pt x="37" y="34"/>
                </a:cubicBezTo>
                <a:cubicBezTo>
                  <a:pt x="40" y="37"/>
                  <a:pt x="44" y="39"/>
                  <a:pt x="49" y="39"/>
                </a:cubicBezTo>
                <a:cubicBezTo>
                  <a:pt x="53" y="39"/>
                  <a:pt x="57" y="37"/>
                  <a:pt x="60" y="34"/>
                </a:cubicBezTo>
                <a:cubicBezTo>
                  <a:pt x="64" y="31"/>
                  <a:pt x="65" y="27"/>
                  <a:pt x="65" y="22"/>
                </a:cubicBezTo>
                <a:cubicBezTo>
                  <a:pt x="65" y="18"/>
                  <a:pt x="64" y="13"/>
                  <a:pt x="60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8" name="Freeform 159"/>
          <p:cNvSpPr>
            <a:spLocks noEditPoints="1"/>
          </p:cNvSpPr>
          <p:nvPr/>
        </p:nvSpPr>
        <p:spPr bwMode="auto">
          <a:xfrm>
            <a:off x="2601913" y="1351628"/>
            <a:ext cx="284163" cy="320675"/>
          </a:xfrm>
          <a:custGeom>
            <a:avLst/>
            <a:gdLst>
              <a:gd name="T0" fmla="*/ 0 w 62"/>
              <a:gd name="T1" fmla="*/ 7 h 70"/>
              <a:gd name="T2" fmla="*/ 60 w 62"/>
              <a:gd name="T3" fmla="*/ 68 h 70"/>
              <a:gd name="T4" fmla="*/ 54 w 62"/>
              <a:gd name="T5" fmla="*/ 20 h 70"/>
              <a:gd name="T6" fmla="*/ 57 w 62"/>
              <a:gd name="T7" fmla="*/ 63 h 70"/>
              <a:gd name="T8" fmla="*/ 6 w 62"/>
              <a:gd name="T9" fmla="*/ 64 h 70"/>
              <a:gd name="T10" fmla="*/ 38 w 62"/>
              <a:gd name="T11" fmla="*/ 17 h 70"/>
              <a:gd name="T12" fmla="*/ 15 w 62"/>
              <a:gd name="T13" fmla="*/ 29 h 70"/>
              <a:gd name="T14" fmla="*/ 15 w 62"/>
              <a:gd name="T15" fmla="*/ 29 h 70"/>
              <a:gd name="T16" fmla="*/ 14 w 62"/>
              <a:gd name="T17" fmla="*/ 29 h 70"/>
              <a:gd name="T18" fmla="*/ 14 w 62"/>
              <a:gd name="T19" fmla="*/ 29 h 70"/>
              <a:gd name="T20" fmla="*/ 14 w 62"/>
              <a:gd name="T21" fmla="*/ 29 h 70"/>
              <a:gd name="T22" fmla="*/ 14 w 62"/>
              <a:gd name="T23" fmla="*/ 29 h 70"/>
              <a:gd name="T24" fmla="*/ 14 w 62"/>
              <a:gd name="T25" fmla="*/ 30 h 70"/>
              <a:gd name="T26" fmla="*/ 13 w 62"/>
              <a:gd name="T27" fmla="*/ 30 h 70"/>
              <a:gd name="T28" fmla="*/ 13 w 62"/>
              <a:gd name="T29" fmla="*/ 30 h 70"/>
              <a:gd name="T30" fmla="*/ 13 w 62"/>
              <a:gd name="T31" fmla="*/ 55 h 70"/>
              <a:gd name="T32" fmla="*/ 13 w 62"/>
              <a:gd name="T33" fmla="*/ 56 h 70"/>
              <a:gd name="T34" fmla="*/ 14 w 62"/>
              <a:gd name="T35" fmla="*/ 56 h 70"/>
              <a:gd name="T36" fmla="*/ 14 w 62"/>
              <a:gd name="T37" fmla="*/ 56 h 70"/>
              <a:gd name="T38" fmla="*/ 14 w 62"/>
              <a:gd name="T39" fmla="*/ 56 h 70"/>
              <a:gd name="T40" fmla="*/ 14 w 62"/>
              <a:gd name="T41" fmla="*/ 56 h 70"/>
              <a:gd name="T42" fmla="*/ 14 w 62"/>
              <a:gd name="T43" fmla="*/ 56 h 70"/>
              <a:gd name="T44" fmla="*/ 15 w 62"/>
              <a:gd name="T45" fmla="*/ 57 h 70"/>
              <a:gd name="T46" fmla="*/ 47 w 62"/>
              <a:gd name="T47" fmla="*/ 57 h 70"/>
              <a:gd name="T48" fmla="*/ 47 w 62"/>
              <a:gd name="T49" fmla="*/ 57 h 70"/>
              <a:gd name="T50" fmla="*/ 48 w 62"/>
              <a:gd name="T51" fmla="*/ 57 h 70"/>
              <a:gd name="T52" fmla="*/ 48 w 62"/>
              <a:gd name="T53" fmla="*/ 56 h 70"/>
              <a:gd name="T54" fmla="*/ 48 w 62"/>
              <a:gd name="T55" fmla="*/ 56 h 70"/>
              <a:gd name="T56" fmla="*/ 48 w 62"/>
              <a:gd name="T57" fmla="*/ 56 h 70"/>
              <a:gd name="T58" fmla="*/ 48 w 62"/>
              <a:gd name="T59" fmla="*/ 56 h 70"/>
              <a:gd name="T60" fmla="*/ 48 w 62"/>
              <a:gd name="T61" fmla="*/ 56 h 70"/>
              <a:gd name="T62" fmla="*/ 48 w 62"/>
              <a:gd name="T63" fmla="*/ 56 h 70"/>
              <a:gd name="T64" fmla="*/ 49 w 62"/>
              <a:gd name="T65" fmla="*/ 56 h 70"/>
              <a:gd name="T66" fmla="*/ 49 w 62"/>
              <a:gd name="T67" fmla="*/ 55 h 70"/>
              <a:gd name="T68" fmla="*/ 49 w 62"/>
              <a:gd name="T69" fmla="*/ 55 h 70"/>
              <a:gd name="T70" fmla="*/ 49 w 62"/>
              <a:gd name="T71" fmla="*/ 47 h 70"/>
              <a:gd name="T72" fmla="*/ 49 w 62"/>
              <a:gd name="T73" fmla="*/ 30 h 70"/>
              <a:gd name="T74" fmla="*/ 49 w 62"/>
              <a:gd name="T75" fmla="*/ 30 h 70"/>
              <a:gd name="T76" fmla="*/ 49 w 62"/>
              <a:gd name="T77" fmla="*/ 29 h 70"/>
              <a:gd name="T78" fmla="*/ 48 w 62"/>
              <a:gd name="T79" fmla="*/ 29 h 70"/>
              <a:gd name="T80" fmla="*/ 48 w 62"/>
              <a:gd name="T81" fmla="*/ 29 h 70"/>
              <a:gd name="T82" fmla="*/ 48 w 62"/>
              <a:gd name="T83" fmla="*/ 29 h 70"/>
              <a:gd name="T84" fmla="*/ 48 w 62"/>
              <a:gd name="T85" fmla="*/ 29 h 70"/>
              <a:gd name="T86" fmla="*/ 47 w 62"/>
              <a:gd name="T87" fmla="*/ 29 h 70"/>
              <a:gd name="T88" fmla="*/ 17 w 62"/>
              <a:gd name="T89" fmla="*/ 48 h 70"/>
              <a:gd name="T90" fmla="*/ 17 w 62"/>
              <a:gd name="T91" fmla="*/ 40 h 70"/>
              <a:gd name="T92" fmla="*/ 17 w 62"/>
              <a:gd name="T93" fmla="*/ 32 h 70"/>
              <a:gd name="T94" fmla="*/ 27 w 62"/>
              <a:gd name="T95" fmla="*/ 48 h 70"/>
              <a:gd name="T96" fmla="*/ 27 w 62"/>
              <a:gd name="T97" fmla="*/ 40 h 70"/>
              <a:gd name="T98" fmla="*/ 27 w 62"/>
              <a:gd name="T99" fmla="*/ 32 h 70"/>
              <a:gd name="T100" fmla="*/ 38 w 62"/>
              <a:gd name="T101" fmla="*/ 48 h 70"/>
              <a:gd name="T102" fmla="*/ 38 w 62"/>
              <a:gd name="T103" fmla="*/ 40 h 70"/>
              <a:gd name="T104" fmla="*/ 38 w 62"/>
              <a:gd name="T105" fmla="*/ 3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" h="70">
                <a:moveTo>
                  <a:pt x="61" y="20"/>
                </a:moveTo>
                <a:cubicBezTo>
                  <a:pt x="42" y="0"/>
                  <a:pt x="42" y="0"/>
                  <a:pt x="42" y="0"/>
                </a:cubicBezTo>
                <a:cubicBezTo>
                  <a:pt x="41" y="0"/>
                  <a:pt x="40" y="0"/>
                  <a:pt x="40" y="0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4" y="0"/>
                  <a:pt x="2" y="2"/>
                </a:cubicBezTo>
                <a:cubicBezTo>
                  <a:pt x="1" y="3"/>
                  <a:pt x="0" y="5"/>
                  <a:pt x="0" y="7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1" y="67"/>
                  <a:pt x="2" y="68"/>
                </a:cubicBezTo>
                <a:cubicBezTo>
                  <a:pt x="4" y="69"/>
                  <a:pt x="5" y="70"/>
                  <a:pt x="7" y="70"/>
                </a:cubicBezTo>
                <a:cubicBezTo>
                  <a:pt x="55" y="70"/>
                  <a:pt x="55" y="70"/>
                  <a:pt x="55" y="70"/>
                </a:cubicBezTo>
                <a:cubicBezTo>
                  <a:pt x="57" y="70"/>
                  <a:pt x="58" y="69"/>
                  <a:pt x="60" y="68"/>
                </a:cubicBezTo>
                <a:cubicBezTo>
                  <a:pt x="60" y="68"/>
                  <a:pt x="60" y="68"/>
                  <a:pt x="60" y="68"/>
                </a:cubicBezTo>
                <a:cubicBezTo>
                  <a:pt x="61" y="67"/>
                  <a:pt x="62" y="65"/>
                  <a:pt x="62" y="63"/>
                </a:cubicBezTo>
                <a:cubicBezTo>
                  <a:pt x="62" y="22"/>
                  <a:pt x="62" y="22"/>
                  <a:pt x="62" y="22"/>
                </a:cubicBezTo>
                <a:cubicBezTo>
                  <a:pt x="62" y="21"/>
                  <a:pt x="62" y="21"/>
                  <a:pt x="61" y="20"/>
                </a:cubicBezTo>
                <a:close/>
                <a:moveTo>
                  <a:pt x="41" y="8"/>
                </a:moveTo>
                <a:cubicBezTo>
                  <a:pt x="41" y="8"/>
                  <a:pt x="41" y="8"/>
                  <a:pt x="41" y="8"/>
                </a:cubicBezTo>
                <a:cubicBezTo>
                  <a:pt x="54" y="20"/>
                  <a:pt x="54" y="20"/>
                  <a:pt x="54" y="20"/>
                </a:cubicBezTo>
                <a:cubicBezTo>
                  <a:pt x="44" y="20"/>
                  <a:pt x="44" y="20"/>
                  <a:pt x="44" y="20"/>
                </a:cubicBezTo>
                <a:cubicBezTo>
                  <a:pt x="43" y="20"/>
                  <a:pt x="43" y="20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1" y="18"/>
                  <a:pt x="41" y="17"/>
                </a:cubicBezTo>
                <a:cubicBezTo>
                  <a:pt x="41" y="8"/>
                  <a:pt x="41" y="8"/>
                  <a:pt x="41" y="8"/>
                </a:cubicBezTo>
                <a:close/>
                <a:moveTo>
                  <a:pt x="57" y="63"/>
                </a:moveTo>
                <a:cubicBezTo>
                  <a:pt x="57" y="63"/>
                  <a:pt x="57" y="63"/>
                  <a:pt x="57" y="63"/>
                </a:cubicBezTo>
                <a:cubicBezTo>
                  <a:pt x="57" y="63"/>
                  <a:pt x="56" y="64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5"/>
                  <a:pt x="55" y="65"/>
                  <a:pt x="55" y="65"/>
                </a:cubicBezTo>
                <a:cubicBezTo>
                  <a:pt x="7" y="65"/>
                  <a:pt x="7" y="65"/>
                  <a:pt x="7" y="65"/>
                </a:cubicBezTo>
                <a:cubicBezTo>
                  <a:pt x="7" y="65"/>
                  <a:pt x="6" y="65"/>
                  <a:pt x="6" y="64"/>
                </a:cubicBezTo>
                <a:cubicBezTo>
                  <a:pt x="6" y="64"/>
                  <a:pt x="6" y="63"/>
                  <a:pt x="6" y="63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6"/>
                  <a:pt x="6" y="6"/>
                </a:cubicBezTo>
                <a:cubicBezTo>
                  <a:pt x="6" y="5"/>
                  <a:pt x="7" y="5"/>
                  <a:pt x="7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17"/>
                  <a:pt x="38" y="17"/>
                  <a:pt x="38" y="17"/>
                </a:cubicBezTo>
                <a:cubicBezTo>
                  <a:pt x="38" y="19"/>
                  <a:pt x="39" y="21"/>
                  <a:pt x="40" y="22"/>
                </a:cubicBezTo>
                <a:cubicBezTo>
                  <a:pt x="40" y="22"/>
                  <a:pt x="40" y="22"/>
                  <a:pt x="40" y="22"/>
                </a:cubicBezTo>
                <a:cubicBezTo>
                  <a:pt x="41" y="23"/>
                  <a:pt x="42" y="24"/>
                  <a:pt x="44" y="24"/>
                </a:cubicBezTo>
                <a:cubicBezTo>
                  <a:pt x="57" y="24"/>
                  <a:pt x="57" y="24"/>
                  <a:pt x="57" y="24"/>
                </a:cubicBezTo>
                <a:cubicBezTo>
                  <a:pt x="57" y="63"/>
                  <a:pt x="57" y="63"/>
                  <a:pt x="57" y="63"/>
                </a:cubicBezTo>
                <a:close/>
                <a:moveTo>
                  <a:pt x="15" y="29"/>
                </a:move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30"/>
                  <a:pt x="14" y="30"/>
                  <a:pt x="14" y="30"/>
                </a:cubicBezTo>
                <a:cubicBezTo>
                  <a:pt x="14" y="30"/>
                  <a:pt x="14" y="30"/>
                  <a:pt x="14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6"/>
                  <a:pt x="13" y="56"/>
                  <a:pt x="13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7"/>
                  <a:pt x="14" y="57"/>
                  <a:pt x="14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8" y="57"/>
                  <a:pt x="48" y="57"/>
                  <a:pt x="48" y="57"/>
                </a:cubicBezTo>
                <a:cubicBezTo>
                  <a:pt x="48" y="57"/>
                  <a:pt x="48" y="57"/>
                  <a:pt x="48" y="57"/>
                </a:cubicBezTo>
                <a:cubicBezTo>
                  <a:pt x="48" y="57"/>
                  <a:pt x="48" y="57"/>
                  <a:pt x="48" y="57"/>
                </a:cubicBezTo>
                <a:cubicBezTo>
                  <a:pt x="48" y="57"/>
                  <a:pt x="48" y="57"/>
                  <a:pt x="48" y="57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47"/>
                  <a:pt x="49" y="47"/>
                  <a:pt x="49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49" y="38"/>
                  <a:pt x="49" y="38"/>
                  <a:pt x="49" y="38"/>
                </a:cubicBezTo>
                <a:cubicBezTo>
                  <a:pt x="49" y="38"/>
                  <a:pt x="49" y="38"/>
                  <a:pt x="49" y="38"/>
                </a:cubicBezTo>
                <a:cubicBezTo>
                  <a:pt x="49" y="38"/>
                  <a:pt x="49" y="38"/>
                  <a:pt x="49" y="38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49" y="29"/>
                  <a:pt x="4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7" y="29"/>
                  <a:pt x="47" y="29"/>
                  <a:pt x="47" y="29"/>
                </a:cubicBezTo>
                <a:cubicBezTo>
                  <a:pt x="47" y="29"/>
                  <a:pt x="47" y="29"/>
                  <a:pt x="47" y="29"/>
                </a:cubicBezTo>
                <a:cubicBezTo>
                  <a:pt x="47" y="29"/>
                  <a:pt x="47" y="29"/>
                  <a:pt x="47" y="29"/>
                </a:cubicBezTo>
                <a:cubicBezTo>
                  <a:pt x="47" y="29"/>
                  <a:pt x="47" y="29"/>
                  <a:pt x="47" y="29"/>
                </a:cubicBezTo>
                <a:cubicBezTo>
                  <a:pt x="47" y="29"/>
                  <a:pt x="47" y="29"/>
                  <a:pt x="47" y="29"/>
                </a:cubicBezTo>
                <a:cubicBezTo>
                  <a:pt x="47" y="29"/>
                  <a:pt x="47" y="29"/>
                  <a:pt x="47" y="29"/>
                </a:cubicBezTo>
                <a:cubicBezTo>
                  <a:pt x="47" y="29"/>
                  <a:pt x="47" y="29"/>
                  <a:pt x="47" y="29"/>
                </a:cubicBezTo>
                <a:cubicBezTo>
                  <a:pt x="15" y="29"/>
                  <a:pt x="15" y="29"/>
                  <a:pt x="15" y="29"/>
                </a:cubicBezTo>
                <a:close/>
                <a:moveTo>
                  <a:pt x="24" y="53"/>
                </a:moveTo>
                <a:cubicBezTo>
                  <a:pt x="24" y="53"/>
                  <a:pt x="24" y="53"/>
                  <a:pt x="24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53"/>
                  <a:pt x="24" y="53"/>
                  <a:pt x="24" y="53"/>
                </a:cubicBezTo>
                <a:close/>
                <a:moveTo>
                  <a:pt x="24" y="45"/>
                </a:moveTo>
                <a:cubicBezTo>
                  <a:pt x="24" y="45"/>
                  <a:pt x="24" y="45"/>
                  <a:pt x="24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7" y="40"/>
                  <a:pt x="17" y="40"/>
                  <a:pt x="17" y="40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45"/>
                  <a:pt x="24" y="45"/>
                  <a:pt x="24" y="45"/>
                </a:cubicBezTo>
                <a:close/>
                <a:moveTo>
                  <a:pt x="24" y="37"/>
                </a:moveTo>
                <a:cubicBezTo>
                  <a:pt x="24" y="37"/>
                  <a:pt x="24" y="37"/>
                  <a:pt x="24" y="37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2"/>
                  <a:pt x="17" y="32"/>
                  <a:pt x="17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7"/>
                  <a:pt x="24" y="37"/>
                  <a:pt x="24" y="37"/>
                </a:cubicBezTo>
                <a:close/>
                <a:moveTo>
                  <a:pt x="35" y="53"/>
                </a:moveTo>
                <a:cubicBezTo>
                  <a:pt x="35" y="53"/>
                  <a:pt x="35" y="53"/>
                  <a:pt x="35" y="53"/>
                </a:cubicBezTo>
                <a:cubicBezTo>
                  <a:pt x="27" y="53"/>
                  <a:pt x="27" y="53"/>
                  <a:pt x="27" y="53"/>
                </a:cubicBezTo>
                <a:cubicBezTo>
                  <a:pt x="27" y="48"/>
                  <a:pt x="27" y="48"/>
                  <a:pt x="27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53"/>
                  <a:pt x="35" y="53"/>
                  <a:pt x="35" y="53"/>
                </a:cubicBezTo>
                <a:close/>
                <a:moveTo>
                  <a:pt x="35" y="45"/>
                </a:moveTo>
                <a:cubicBezTo>
                  <a:pt x="35" y="45"/>
                  <a:pt x="35" y="45"/>
                  <a:pt x="35" y="45"/>
                </a:cubicBezTo>
                <a:cubicBezTo>
                  <a:pt x="27" y="45"/>
                  <a:pt x="27" y="45"/>
                  <a:pt x="27" y="45"/>
                </a:cubicBezTo>
                <a:cubicBezTo>
                  <a:pt x="27" y="40"/>
                  <a:pt x="27" y="40"/>
                  <a:pt x="27" y="40"/>
                </a:cubicBezTo>
                <a:cubicBezTo>
                  <a:pt x="35" y="40"/>
                  <a:pt x="35" y="40"/>
                  <a:pt x="35" y="40"/>
                </a:cubicBezTo>
                <a:cubicBezTo>
                  <a:pt x="35" y="45"/>
                  <a:pt x="35" y="45"/>
                  <a:pt x="35" y="45"/>
                </a:cubicBezTo>
                <a:close/>
                <a:moveTo>
                  <a:pt x="35" y="37"/>
                </a:moveTo>
                <a:cubicBezTo>
                  <a:pt x="35" y="37"/>
                  <a:pt x="35" y="37"/>
                  <a:pt x="35" y="37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2"/>
                  <a:pt x="27" y="32"/>
                  <a:pt x="27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5" y="37"/>
                  <a:pt x="35" y="37"/>
                  <a:pt x="35" y="37"/>
                </a:cubicBezTo>
                <a:close/>
                <a:moveTo>
                  <a:pt x="45" y="53"/>
                </a:moveTo>
                <a:cubicBezTo>
                  <a:pt x="45" y="53"/>
                  <a:pt x="45" y="53"/>
                  <a:pt x="45" y="53"/>
                </a:cubicBezTo>
                <a:cubicBezTo>
                  <a:pt x="38" y="53"/>
                  <a:pt x="38" y="53"/>
                  <a:pt x="38" y="53"/>
                </a:cubicBezTo>
                <a:cubicBezTo>
                  <a:pt x="38" y="48"/>
                  <a:pt x="38" y="48"/>
                  <a:pt x="38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53"/>
                  <a:pt x="45" y="53"/>
                  <a:pt x="45" y="53"/>
                </a:cubicBezTo>
                <a:close/>
                <a:moveTo>
                  <a:pt x="45" y="45"/>
                </a:moveTo>
                <a:cubicBezTo>
                  <a:pt x="45" y="45"/>
                  <a:pt x="45" y="45"/>
                  <a:pt x="45" y="45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0"/>
                  <a:pt x="38" y="40"/>
                  <a:pt x="38" y="40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5"/>
                  <a:pt x="45" y="45"/>
                  <a:pt x="45" y="45"/>
                </a:cubicBezTo>
                <a:close/>
                <a:moveTo>
                  <a:pt x="45" y="37"/>
                </a:moveTo>
                <a:cubicBezTo>
                  <a:pt x="45" y="37"/>
                  <a:pt x="45" y="37"/>
                  <a:pt x="45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32"/>
                  <a:pt x="38" y="32"/>
                  <a:pt x="38" y="32"/>
                </a:cubicBezTo>
                <a:cubicBezTo>
                  <a:pt x="45" y="32"/>
                  <a:pt x="45" y="32"/>
                  <a:pt x="45" y="32"/>
                </a:cubicBezTo>
                <a:cubicBezTo>
                  <a:pt x="45" y="37"/>
                  <a:pt x="45" y="37"/>
                  <a:pt x="45" y="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" name="Freeform 160"/>
          <p:cNvSpPr>
            <a:spLocks noEditPoints="1"/>
          </p:cNvSpPr>
          <p:nvPr/>
        </p:nvSpPr>
        <p:spPr bwMode="auto">
          <a:xfrm>
            <a:off x="5445125" y="1373853"/>
            <a:ext cx="298450" cy="298450"/>
          </a:xfrm>
          <a:custGeom>
            <a:avLst/>
            <a:gdLst>
              <a:gd name="T0" fmla="*/ 62 w 65"/>
              <a:gd name="T1" fmla="*/ 14 h 65"/>
              <a:gd name="T2" fmla="*/ 43 w 65"/>
              <a:gd name="T3" fmla="*/ 0 h 65"/>
              <a:gd name="T4" fmla="*/ 43 w 65"/>
              <a:gd name="T5" fmla="*/ 0 h 65"/>
              <a:gd name="T6" fmla="*/ 0 w 65"/>
              <a:gd name="T7" fmla="*/ 39 h 65"/>
              <a:gd name="T8" fmla="*/ 0 w 65"/>
              <a:gd name="T9" fmla="*/ 39 h 65"/>
              <a:gd name="T10" fmla="*/ 0 w 65"/>
              <a:gd name="T11" fmla="*/ 39 h 65"/>
              <a:gd name="T12" fmla="*/ 0 w 65"/>
              <a:gd name="T13" fmla="*/ 39 h 65"/>
              <a:gd name="T14" fmla="*/ 0 w 65"/>
              <a:gd name="T15" fmla="*/ 39 h 65"/>
              <a:gd name="T16" fmla="*/ 0 w 65"/>
              <a:gd name="T17" fmla="*/ 39 h 65"/>
              <a:gd name="T18" fmla="*/ 0 w 65"/>
              <a:gd name="T19" fmla="*/ 39 h 65"/>
              <a:gd name="T20" fmla="*/ 0 w 65"/>
              <a:gd name="T21" fmla="*/ 39 h 65"/>
              <a:gd name="T22" fmla="*/ 0 w 65"/>
              <a:gd name="T23" fmla="*/ 39 h 65"/>
              <a:gd name="T24" fmla="*/ 0 w 65"/>
              <a:gd name="T25" fmla="*/ 39 h 65"/>
              <a:gd name="T26" fmla="*/ 0 w 65"/>
              <a:gd name="T27" fmla="*/ 40 h 65"/>
              <a:gd name="T28" fmla="*/ 0 w 65"/>
              <a:gd name="T29" fmla="*/ 40 h 65"/>
              <a:gd name="T30" fmla="*/ 0 w 65"/>
              <a:gd name="T31" fmla="*/ 40 h 65"/>
              <a:gd name="T32" fmla="*/ 0 w 65"/>
              <a:gd name="T33" fmla="*/ 40 h 65"/>
              <a:gd name="T34" fmla="*/ 0 w 65"/>
              <a:gd name="T35" fmla="*/ 40 h 65"/>
              <a:gd name="T36" fmla="*/ 0 w 65"/>
              <a:gd name="T37" fmla="*/ 40 h 65"/>
              <a:gd name="T38" fmla="*/ 0 w 65"/>
              <a:gd name="T39" fmla="*/ 40 h 65"/>
              <a:gd name="T40" fmla="*/ 0 w 65"/>
              <a:gd name="T41" fmla="*/ 40 h 65"/>
              <a:gd name="T42" fmla="*/ 0 w 65"/>
              <a:gd name="T43" fmla="*/ 40 h 65"/>
              <a:gd name="T44" fmla="*/ 0 w 65"/>
              <a:gd name="T45" fmla="*/ 40 h 65"/>
              <a:gd name="T46" fmla="*/ 0 w 65"/>
              <a:gd name="T47" fmla="*/ 41 h 65"/>
              <a:gd name="T48" fmla="*/ 2 w 65"/>
              <a:gd name="T49" fmla="*/ 65 h 65"/>
              <a:gd name="T50" fmla="*/ 24 w 65"/>
              <a:gd name="T51" fmla="*/ 65 h 65"/>
              <a:gd name="T52" fmla="*/ 24 w 65"/>
              <a:gd name="T53" fmla="*/ 65 h 65"/>
              <a:gd name="T54" fmla="*/ 24 w 65"/>
              <a:gd name="T55" fmla="*/ 65 h 65"/>
              <a:gd name="T56" fmla="*/ 25 w 65"/>
              <a:gd name="T57" fmla="*/ 65 h 65"/>
              <a:gd name="T58" fmla="*/ 25 w 65"/>
              <a:gd name="T59" fmla="*/ 65 h 65"/>
              <a:gd name="T60" fmla="*/ 25 w 65"/>
              <a:gd name="T61" fmla="*/ 65 h 65"/>
              <a:gd name="T62" fmla="*/ 25 w 65"/>
              <a:gd name="T63" fmla="*/ 65 h 65"/>
              <a:gd name="T64" fmla="*/ 25 w 65"/>
              <a:gd name="T65" fmla="*/ 65 h 65"/>
              <a:gd name="T66" fmla="*/ 25 w 65"/>
              <a:gd name="T67" fmla="*/ 65 h 65"/>
              <a:gd name="T68" fmla="*/ 26 w 65"/>
              <a:gd name="T69" fmla="*/ 65 h 65"/>
              <a:gd name="T70" fmla="*/ 26 w 65"/>
              <a:gd name="T71" fmla="*/ 65 h 65"/>
              <a:gd name="T72" fmla="*/ 26 w 65"/>
              <a:gd name="T73" fmla="*/ 65 h 65"/>
              <a:gd name="T74" fmla="*/ 26 w 65"/>
              <a:gd name="T75" fmla="*/ 65 h 65"/>
              <a:gd name="T76" fmla="*/ 65 w 65"/>
              <a:gd name="T77" fmla="*/ 21 h 65"/>
              <a:gd name="T78" fmla="*/ 32 w 65"/>
              <a:gd name="T79" fmla="*/ 15 h 65"/>
              <a:gd name="T80" fmla="*/ 35 w 65"/>
              <a:gd name="T81" fmla="*/ 18 h 65"/>
              <a:gd name="T82" fmla="*/ 6 w 65"/>
              <a:gd name="T83" fmla="*/ 41 h 65"/>
              <a:gd name="T84" fmla="*/ 5 w 65"/>
              <a:gd name="T85" fmla="*/ 60 h 65"/>
              <a:gd name="T86" fmla="*/ 5 w 65"/>
              <a:gd name="T87" fmla="*/ 47 h 65"/>
              <a:gd name="T88" fmla="*/ 5 w 65"/>
              <a:gd name="T89" fmla="*/ 60 h 65"/>
              <a:gd name="T90" fmla="*/ 12 w 65"/>
              <a:gd name="T91" fmla="*/ 46 h 65"/>
              <a:gd name="T92" fmla="*/ 44 w 65"/>
              <a:gd name="T93" fmla="*/ 28 h 65"/>
              <a:gd name="T94" fmla="*/ 12 w 65"/>
              <a:gd name="T95" fmla="*/ 46 h 65"/>
              <a:gd name="T96" fmla="*/ 24 w 65"/>
              <a:gd name="T97" fmla="*/ 59 h 65"/>
              <a:gd name="T98" fmla="*/ 46 w 65"/>
              <a:gd name="T99" fmla="*/ 30 h 65"/>
              <a:gd name="T100" fmla="*/ 24 w 65"/>
              <a:gd name="T101" fmla="*/ 59 h 65"/>
              <a:gd name="T102" fmla="*/ 59 w 65"/>
              <a:gd name="T103" fmla="*/ 21 h 65"/>
              <a:gd name="T104" fmla="*/ 58 w 65"/>
              <a:gd name="T105" fmla="*/ 25 h 65"/>
              <a:gd name="T106" fmla="*/ 36 w 65"/>
              <a:gd name="T107" fmla="*/ 11 h 65"/>
              <a:gd name="T108" fmla="*/ 40 w 65"/>
              <a:gd name="T109" fmla="*/ 7 h 65"/>
              <a:gd name="T110" fmla="*/ 43 w 65"/>
              <a:gd name="T111" fmla="*/ 5 h 65"/>
              <a:gd name="T112" fmla="*/ 58 w 65"/>
              <a:gd name="T113" fmla="*/ 18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5" h="65">
                <a:moveTo>
                  <a:pt x="65" y="21"/>
                </a:moveTo>
                <a:cubicBezTo>
                  <a:pt x="65" y="19"/>
                  <a:pt x="64" y="16"/>
                  <a:pt x="62" y="14"/>
                </a:cubicBezTo>
                <a:cubicBezTo>
                  <a:pt x="50" y="3"/>
                  <a:pt x="50" y="3"/>
                  <a:pt x="50" y="3"/>
                </a:cubicBezTo>
                <a:cubicBezTo>
                  <a:pt x="49" y="1"/>
                  <a:pt x="46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1" y="0"/>
                  <a:pt x="38" y="1"/>
                  <a:pt x="36" y="3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4"/>
                  <a:pt x="1" y="65"/>
                  <a:pt x="2" y="65"/>
                </a:cubicBezTo>
                <a:cubicBezTo>
                  <a:pt x="24" y="65"/>
                  <a:pt x="24" y="65"/>
                  <a:pt x="24" y="65"/>
                </a:cubicBezTo>
                <a:cubicBezTo>
                  <a:pt x="24" y="65"/>
                  <a:pt x="24" y="65"/>
                  <a:pt x="24" y="65"/>
                </a:cubicBezTo>
                <a:cubicBezTo>
                  <a:pt x="24" y="65"/>
                  <a:pt x="24" y="65"/>
                  <a:pt x="24" y="65"/>
                </a:cubicBezTo>
                <a:cubicBezTo>
                  <a:pt x="24" y="65"/>
                  <a:pt x="24" y="65"/>
                  <a:pt x="24" y="65"/>
                </a:cubicBezTo>
                <a:cubicBezTo>
                  <a:pt x="24" y="65"/>
                  <a:pt x="24" y="65"/>
                  <a:pt x="24" y="65"/>
                </a:cubicBezTo>
                <a:cubicBezTo>
                  <a:pt x="24" y="65"/>
                  <a:pt x="24" y="65"/>
                  <a:pt x="24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62" y="29"/>
                  <a:pt x="62" y="29"/>
                  <a:pt x="62" y="29"/>
                </a:cubicBezTo>
                <a:cubicBezTo>
                  <a:pt x="64" y="27"/>
                  <a:pt x="65" y="24"/>
                  <a:pt x="65" y="21"/>
                </a:cubicBezTo>
                <a:cubicBezTo>
                  <a:pt x="65" y="21"/>
                  <a:pt x="65" y="21"/>
                  <a:pt x="65" y="21"/>
                </a:cubicBezTo>
                <a:close/>
                <a:moveTo>
                  <a:pt x="32" y="15"/>
                </a:moveTo>
                <a:cubicBezTo>
                  <a:pt x="32" y="15"/>
                  <a:pt x="32" y="15"/>
                  <a:pt x="32" y="15"/>
                </a:cubicBezTo>
                <a:cubicBezTo>
                  <a:pt x="35" y="18"/>
                  <a:pt x="35" y="18"/>
                  <a:pt x="35" y="18"/>
                </a:cubicBezTo>
                <a:cubicBezTo>
                  <a:pt x="9" y="44"/>
                  <a:pt x="9" y="44"/>
                  <a:pt x="9" y="44"/>
                </a:cubicBezTo>
                <a:cubicBezTo>
                  <a:pt x="6" y="41"/>
                  <a:pt x="6" y="41"/>
                  <a:pt x="6" y="41"/>
                </a:cubicBezTo>
                <a:cubicBezTo>
                  <a:pt x="32" y="15"/>
                  <a:pt x="32" y="15"/>
                  <a:pt x="32" y="15"/>
                </a:cubicBezTo>
                <a:close/>
                <a:moveTo>
                  <a:pt x="5" y="60"/>
                </a:moveTo>
                <a:cubicBezTo>
                  <a:pt x="5" y="60"/>
                  <a:pt x="5" y="60"/>
                  <a:pt x="5" y="60"/>
                </a:cubicBezTo>
                <a:cubicBezTo>
                  <a:pt x="5" y="47"/>
                  <a:pt x="5" y="47"/>
                  <a:pt x="5" y="47"/>
                </a:cubicBezTo>
                <a:cubicBezTo>
                  <a:pt x="17" y="60"/>
                  <a:pt x="17" y="60"/>
                  <a:pt x="17" y="60"/>
                </a:cubicBezTo>
                <a:cubicBezTo>
                  <a:pt x="5" y="60"/>
                  <a:pt x="5" y="60"/>
                  <a:pt x="5" y="60"/>
                </a:cubicBezTo>
                <a:close/>
                <a:moveTo>
                  <a:pt x="12" y="46"/>
                </a:moveTo>
                <a:cubicBezTo>
                  <a:pt x="12" y="46"/>
                  <a:pt x="12" y="46"/>
                  <a:pt x="12" y="46"/>
                </a:cubicBezTo>
                <a:cubicBezTo>
                  <a:pt x="37" y="21"/>
                  <a:pt x="37" y="21"/>
                  <a:pt x="37" y="21"/>
                </a:cubicBezTo>
                <a:cubicBezTo>
                  <a:pt x="44" y="28"/>
                  <a:pt x="44" y="28"/>
                  <a:pt x="44" y="28"/>
                </a:cubicBezTo>
                <a:cubicBezTo>
                  <a:pt x="18" y="53"/>
                  <a:pt x="18" y="53"/>
                  <a:pt x="18" y="53"/>
                </a:cubicBezTo>
                <a:cubicBezTo>
                  <a:pt x="12" y="46"/>
                  <a:pt x="12" y="46"/>
                  <a:pt x="12" y="46"/>
                </a:cubicBezTo>
                <a:close/>
                <a:moveTo>
                  <a:pt x="24" y="59"/>
                </a:moveTo>
                <a:cubicBezTo>
                  <a:pt x="24" y="59"/>
                  <a:pt x="24" y="59"/>
                  <a:pt x="24" y="59"/>
                </a:cubicBezTo>
                <a:cubicBezTo>
                  <a:pt x="21" y="55"/>
                  <a:pt x="21" y="55"/>
                  <a:pt x="21" y="55"/>
                </a:cubicBezTo>
                <a:cubicBezTo>
                  <a:pt x="46" y="30"/>
                  <a:pt x="46" y="30"/>
                  <a:pt x="46" y="30"/>
                </a:cubicBezTo>
                <a:cubicBezTo>
                  <a:pt x="50" y="33"/>
                  <a:pt x="50" y="33"/>
                  <a:pt x="50" y="33"/>
                </a:cubicBezTo>
                <a:cubicBezTo>
                  <a:pt x="24" y="59"/>
                  <a:pt x="24" y="59"/>
                  <a:pt x="24" y="59"/>
                </a:cubicBezTo>
                <a:close/>
                <a:moveTo>
                  <a:pt x="59" y="21"/>
                </a:moveTo>
                <a:cubicBezTo>
                  <a:pt x="59" y="21"/>
                  <a:pt x="59" y="21"/>
                  <a:pt x="59" y="21"/>
                </a:cubicBezTo>
                <a:cubicBezTo>
                  <a:pt x="59" y="21"/>
                  <a:pt x="59" y="21"/>
                  <a:pt x="59" y="21"/>
                </a:cubicBezTo>
                <a:cubicBezTo>
                  <a:pt x="59" y="23"/>
                  <a:pt x="59" y="24"/>
                  <a:pt x="58" y="25"/>
                </a:cubicBezTo>
                <a:cubicBezTo>
                  <a:pt x="54" y="29"/>
                  <a:pt x="54" y="29"/>
                  <a:pt x="54" y="29"/>
                </a:cubicBezTo>
                <a:cubicBezTo>
                  <a:pt x="36" y="11"/>
                  <a:pt x="36" y="11"/>
                  <a:pt x="36" y="11"/>
                </a:cubicBezTo>
                <a:cubicBezTo>
                  <a:pt x="38" y="9"/>
                  <a:pt x="38" y="9"/>
                  <a:pt x="38" y="9"/>
                </a:cubicBezTo>
                <a:cubicBezTo>
                  <a:pt x="40" y="7"/>
                  <a:pt x="40" y="7"/>
                  <a:pt x="40" y="7"/>
                </a:cubicBezTo>
                <a:cubicBezTo>
                  <a:pt x="41" y="6"/>
                  <a:pt x="42" y="5"/>
                  <a:pt x="43" y="5"/>
                </a:cubicBezTo>
                <a:cubicBezTo>
                  <a:pt x="43" y="5"/>
                  <a:pt x="43" y="5"/>
                  <a:pt x="43" y="5"/>
                </a:cubicBezTo>
                <a:cubicBezTo>
                  <a:pt x="45" y="5"/>
                  <a:pt x="46" y="6"/>
                  <a:pt x="47" y="7"/>
                </a:cubicBezTo>
                <a:cubicBezTo>
                  <a:pt x="58" y="18"/>
                  <a:pt x="58" y="18"/>
                  <a:pt x="58" y="18"/>
                </a:cubicBezTo>
                <a:cubicBezTo>
                  <a:pt x="59" y="19"/>
                  <a:pt x="59" y="20"/>
                  <a:pt x="59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" name="Freeform 161"/>
          <p:cNvSpPr>
            <a:spLocks noEditPoints="1"/>
          </p:cNvSpPr>
          <p:nvPr/>
        </p:nvSpPr>
        <p:spPr bwMode="auto">
          <a:xfrm>
            <a:off x="7091363" y="2174010"/>
            <a:ext cx="327025" cy="325438"/>
          </a:xfrm>
          <a:custGeom>
            <a:avLst/>
            <a:gdLst>
              <a:gd name="T0" fmla="*/ 45 w 71"/>
              <a:gd name="T1" fmla="*/ 28 h 71"/>
              <a:gd name="T2" fmla="*/ 39 w 71"/>
              <a:gd name="T3" fmla="*/ 34 h 71"/>
              <a:gd name="T4" fmla="*/ 42 w 71"/>
              <a:gd name="T5" fmla="*/ 30 h 71"/>
              <a:gd name="T6" fmla="*/ 41 w 71"/>
              <a:gd name="T7" fmla="*/ 32 h 71"/>
              <a:gd name="T8" fmla="*/ 29 w 71"/>
              <a:gd name="T9" fmla="*/ 36 h 71"/>
              <a:gd name="T10" fmla="*/ 26 w 71"/>
              <a:gd name="T11" fmla="*/ 28 h 71"/>
              <a:gd name="T12" fmla="*/ 28 w 71"/>
              <a:gd name="T13" fmla="*/ 30 h 71"/>
              <a:gd name="T14" fmla="*/ 30 w 71"/>
              <a:gd name="T15" fmla="*/ 32 h 71"/>
              <a:gd name="T16" fmla="*/ 68 w 71"/>
              <a:gd name="T17" fmla="*/ 0 h 71"/>
              <a:gd name="T18" fmla="*/ 3 w 71"/>
              <a:gd name="T19" fmla="*/ 71 h 71"/>
              <a:gd name="T20" fmla="*/ 65 w 71"/>
              <a:gd name="T21" fmla="*/ 65 h 71"/>
              <a:gd name="T22" fmla="*/ 65 w 71"/>
              <a:gd name="T23" fmla="*/ 65 h 71"/>
              <a:gd name="T24" fmla="*/ 11 w 71"/>
              <a:gd name="T25" fmla="*/ 6 h 71"/>
              <a:gd name="T26" fmla="*/ 26 w 71"/>
              <a:gd name="T27" fmla="*/ 6 h 71"/>
              <a:gd name="T28" fmla="*/ 40 w 71"/>
              <a:gd name="T29" fmla="*/ 6 h 71"/>
              <a:gd name="T30" fmla="*/ 55 w 71"/>
              <a:gd name="T31" fmla="*/ 6 h 71"/>
              <a:gd name="T32" fmla="*/ 65 w 71"/>
              <a:gd name="T33" fmla="*/ 6 h 71"/>
              <a:gd name="T34" fmla="*/ 58 w 71"/>
              <a:gd name="T35" fmla="*/ 35 h 71"/>
              <a:gd name="T36" fmla="*/ 51 w 71"/>
              <a:gd name="T37" fmla="*/ 28 h 71"/>
              <a:gd name="T38" fmla="*/ 53 w 71"/>
              <a:gd name="T39" fmla="*/ 30 h 71"/>
              <a:gd name="T40" fmla="*/ 55 w 71"/>
              <a:gd name="T41" fmla="*/ 32 h 71"/>
              <a:gd name="T42" fmla="*/ 51 w 71"/>
              <a:gd name="T43" fmla="*/ 47 h 71"/>
              <a:gd name="T44" fmla="*/ 58 w 71"/>
              <a:gd name="T45" fmla="*/ 40 h 71"/>
              <a:gd name="T46" fmla="*/ 51 w 71"/>
              <a:gd name="T47" fmla="*/ 47 h 71"/>
              <a:gd name="T48" fmla="*/ 54 w 71"/>
              <a:gd name="T49" fmla="*/ 42 h 71"/>
              <a:gd name="T50" fmla="*/ 54 w 71"/>
              <a:gd name="T51" fmla="*/ 45 h 71"/>
              <a:gd name="T52" fmla="*/ 26 w 71"/>
              <a:gd name="T53" fmla="*/ 59 h 71"/>
              <a:gd name="T54" fmla="*/ 33 w 71"/>
              <a:gd name="T55" fmla="*/ 53 h 71"/>
              <a:gd name="T56" fmla="*/ 28 w 71"/>
              <a:gd name="T57" fmla="*/ 55 h 71"/>
              <a:gd name="T58" fmla="*/ 31 w 71"/>
              <a:gd name="T59" fmla="*/ 56 h 71"/>
              <a:gd name="T60" fmla="*/ 28 w 71"/>
              <a:gd name="T61" fmla="*/ 56 h 71"/>
              <a:gd name="T62" fmla="*/ 20 w 71"/>
              <a:gd name="T63" fmla="*/ 47 h 71"/>
              <a:gd name="T64" fmla="*/ 12 w 71"/>
              <a:gd name="T65" fmla="*/ 44 h 71"/>
              <a:gd name="T66" fmla="*/ 17 w 71"/>
              <a:gd name="T67" fmla="*/ 42 h 71"/>
              <a:gd name="T68" fmla="*/ 17 w 71"/>
              <a:gd name="T69" fmla="*/ 45 h 71"/>
              <a:gd name="T70" fmla="*/ 13 w 71"/>
              <a:gd name="T71" fmla="*/ 59 h 71"/>
              <a:gd name="T72" fmla="*/ 20 w 71"/>
              <a:gd name="T73" fmla="*/ 53 h 71"/>
              <a:gd name="T74" fmla="*/ 16 w 71"/>
              <a:gd name="T75" fmla="*/ 55 h 71"/>
              <a:gd name="T76" fmla="*/ 18 w 71"/>
              <a:gd name="T77" fmla="*/ 56 h 71"/>
              <a:gd name="T78" fmla="*/ 15 w 71"/>
              <a:gd name="T79" fmla="*/ 56 h 71"/>
              <a:gd name="T80" fmla="*/ 45 w 71"/>
              <a:gd name="T81" fmla="*/ 47 h 71"/>
              <a:gd name="T82" fmla="*/ 39 w 71"/>
              <a:gd name="T83" fmla="*/ 40 h 71"/>
              <a:gd name="T84" fmla="*/ 41 w 71"/>
              <a:gd name="T85" fmla="*/ 43 h 71"/>
              <a:gd name="T86" fmla="*/ 43 w 71"/>
              <a:gd name="T87" fmla="*/ 44 h 71"/>
              <a:gd name="T88" fmla="*/ 40 w 71"/>
              <a:gd name="T89" fmla="*/ 44 h 71"/>
              <a:gd name="T90" fmla="*/ 45 w 71"/>
              <a:gd name="T91" fmla="*/ 59 h 71"/>
              <a:gd name="T92" fmla="*/ 39 w 71"/>
              <a:gd name="T93" fmla="*/ 53 h 71"/>
              <a:gd name="T94" fmla="*/ 41 w 71"/>
              <a:gd name="T95" fmla="*/ 55 h 71"/>
              <a:gd name="T96" fmla="*/ 43 w 71"/>
              <a:gd name="T97" fmla="*/ 57 h 71"/>
              <a:gd name="T98" fmla="*/ 41 w 71"/>
              <a:gd name="T99" fmla="*/ 55 h 71"/>
              <a:gd name="T100" fmla="*/ 34 w 71"/>
              <a:gd name="T101" fmla="*/ 44 h 71"/>
              <a:gd name="T102" fmla="*/ 26 w 71"/>
              <a:gd name="T103" fmla="*/ 47 h 71"/>
              <a:gd name="T104" fmla="*/ 30 w 71"/>
              <a:gd name="T105" fmla="*/ 43 h 71"/>
              <a:gd name="T106" fmla="*/ 28 w 71"/>
              <a:gd name="T107" fmla="*/ 4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" h="71">
                <a:moveTo>
                  <a:pt x="39" y="35"/>
                </a:moveTo>
                <a:cubicBezTo>
                  <a:pt x="39" y="35"/>
                  <a:pt x="41" y="36"/>
                  <a:pt x="42" y="36"/>
                </a:cubicBezTo>
                <a:cubicBezTo>
                  <a:pt x="43" y="36"/>
                  <a:pt x="44" y="35"/>
                  <a:pt x="45" y="35"/>
                </a:cubicBezTo>
                <a:cubicBezTo>
                  <a:pt x="46" y="34"/>
                  <a:pt x="46" y="32"/>
                  <a:pt x="46" y="31"/>
                </a:cubicBezTo>
                <a:cubicBezTo>
                  <a:pt x="46" y="30"/>
                  <a:pt x="46" y="29"/>
                  <a:pt x="45" y="28"/>
                </a:cubicBezTo>
                <a:cubicBezTo>
                  <a:pt x="44" y="27"/>
                  <a:pt x="43" y="27"/>
                  <a:pt x="42" y="27"/>
                </a:cubicBezTo>
                <a:cubicBezTo>
                  <a:pt x="41" y="27"/>
                  <a:pt x="39" y="27"/>
                  <a:pt x="39" y="28"/>
                </a:cubicBezTo>
                <a:cubicBezTo>
                  <a:pt x="39" y="28"/>
                  <a:pt x="39" y="28"/>
                  <a:pt x="39" y="28"/>
                </a:cubicBezTo>
                <a:cubicBezTo>
                  <a:pt x="38" y="29"/>
                  <a:pt x="37" y="30"/>
                  <a:pt x="37" y="31"/>
                </a:cubicBezTo>
                <a:cubicBezTo>
                  <a:pt x="37" y="32"/>
                  <a:pt x="38" y="34"/>
                  <a:pt x="39" y="34"/>
                </a:cubicBezTo>
                <a:cubicBezTo>
                  <a:pt x="39" y="35"/>
                  <a:pt x="39" y="35"/>
                  <a:pt x="39" y="35"/>
                </a:cubicBezTo>
                <a:close/>
                <a:moveTo>
                  <a:pt x="41" y="30"/>
                </a:move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2" y="30"/>
                </a:cubicBezTo>
                <a:cubicBezTo>
                  <a:pt x="42" y="30"/>
                  <a:pt x="43" y="30"/>
                  <a:pt x="43" y="30"/>
                </a:cubicBezTo>
                <a:cubicBezTo>
                  <a:pt x="43" y="30"/>
                  <a:pt x="43" y="31"/>
                  <a:pt x="43" y="31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2" y="33"/>
                  <a:pt x="42" y="33"/>
                </a:cubicBezTo>
                <a:cubicBezTo>
                  <a:pt x="41" y="33"/>
                  <a:pt x="41" y="32"/>
                  <a:pt x="41" y="32"/>
                </a:cubicBezTo>
                <a:cubicBezTo>
                  <a:pt x="41" y="32"/>
                  <a:pt x="40" y="32"/>
                  <a:pt x="40" y="31"/>
                </a:cubicBezTo>
                <a:cubicBezTo>
                  <a:pt x="40" y="31"/>
                  <a:pt x="41" y="30"/>
                  <a:pt x="41" y="30"/>
                </a:cubicBezTo>
                <a:close/>
                <a:moveTo>
                  <a:pt x="26" y="35"/>
                </a:moveTo>
                <a:cubicBezTo>
                  <a:pt x="26" y="35"/>
                  <a:pt x="26" y="35"/>
                  <a:pt x="26" y="35"/>
                </a:cubicBezTo>
                <a:cubicBezTo>
                  <a:pt x="27" y="35"/>
                  <a:pt x="28" y="36"/>
                  <a:pt x="29" y="36"/>
                </a:cubicBezTo>
                <a:cubicBezTo>
                  <a:pt x="31" y="36"/>
                  <a:pt x="32" y="35"/>
                  <a:pt x="33" y="35"/>
                </a:cubicBezTo>
                <a:cubicBezTo>
                  <a:pt x="33" y="34"/>
                  <a:pt x="34" y="32"/>
                  <a:pt x="34" y="31"/>
                </a:cubicBezTo>
                <a:cubicBezTo>
                  <a:pt x="34" y="30"/>
                  <a:pt x="33" y="29"/>
                  <a:pt x="33" y="28"/>
                </a:cubicBezTo>
                <a:cubicBezTo>
                  <a:pt x="32" y="27"/>
                  <a:pt x="31" y="27"/>
                  <a:pt x="29" y="27"/>
                </a:cubicBezTo>
                <a:cubicBezTo>
                  <a:pt x="28" y="27"/>
                  <a:pt x="27" y="27"/>
                  <a:pt x="26" y="28"/>
                </a:cubicBezTo>
                <a:cubicBezTo>
                  <a:pt x="25" y="29"/>
                  <a:pt x="25" y="30"/>
                  <a:pt x="25" y="31"/>
                </a:cubicBezTo>
                <a:cubicBezTo>
                  <a:pt x="25" y="32"/>
                  <a:pt x="25" y="34"/>
                  <a:pt x="26" y="34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8" y="30"/>
                </a:moveTo>
                <a:cubicBezTo>
                  <a:pt x="28" y="30"/>
                  <a:pt x="28" y="30"/>
                  <a:pt x="28" y="30"/>
                </a:cubicBezTo>
                <a:cubicBezTo>
                  <a:pt x="28" y="30"/>
                  <a:pt x="28" y="30"/>
                  <a:pt x="28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30"/>
                  <a:pt x="31" y="31"/>
                  <a:pt x="31" y="31"/>
                </a:cubicBezTo>
                <a:cubicBezTo>
                  <a:pt x="31" y="32"/>
                  <a:pt x="30" y="32"/>
                  <a:pt x="30" y="32"/>
                </a:cubicBezTo>
                <a:cubicBezTo>
                  <a:pt x="30" y="32"/>
                  <a:pt x="30" y="33"/>
                  <a:pt x="29" y="33"/>
                </a:cubicBezTo>
                <a:cubicBezTo>
                  <a:pt x="29" y="33"/>
                  <a:pt x="29" y="32"/>
                  <a:pt x="28" y="32"/>
                </a:cubicBezTo>
                <a:cubicBezTo>
                  <a:pt x="28" y="32"/>
                  <a:pt x="28" y="32"/>
                  <a:pt x="28" y="31"/>
                </a:cubicBezTo>
                <a:cubicBezTo>
                  <a:pt x="28" y="31"/>
                  <a:pt x="28" y="30"/>
                  <a:pt x="28" y="30"/>
                </a:cubicBezTo>
                <a:close/>
                <a:moveTo>
                  <a:pt x="68" y="0"/>
                </a:moveTo>
                <a:cubicBezTo>
                  <a:pt x="68" y="0"/>
                  <a:pt x="68" y="0"/>
                  <a:pt x="68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1" y="71"/>
                  <a:pt x="3" y="71"/>
                </a:cubicBezTo>
                <a:cubicBezTo>
                  <a:pt x="68" y="71"/>
                  <a:pt x="68" y="71"/>
                  <a:pt x="68" y="71"/>
                </a:cubicBezTo>
                <a:cubicBezTo>
                  <a:pt x="70" y="71"/>
                  <a:pt x="71" y="70"/>
                  <a:pt x="71" y="68"/>
                </a:cubicBezTo>
                <a:cubicBezTo>
                  <a:pt x="71" y="3"/>
                  <a:pt x="71" y="3"/>
                  <a:pt x="71" y="3"/>
                </a:cubicBezTo>
                <a:cubicBezTo>
                  <a:pt x="71" y="1"/>
                  <a:pt x="70" y="0"/>
                  <a:pt x="68" y="0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" y="65"/>
                  <a:pt x="6" y="65"/>
                  <a:pt x="6" y="65"/>
                </a:cubicBezTo>
                <a:cubicBezTo>
                  <a:pt x="6" y="21"/>
                  <a:pt x="6" y="21"/>
                  <a:pt x="6" y="21"/>
                </a:cubicBezTo>
                <a:cubicBezTo>
                  <a:pt x="65" y="21"/>
                  <a:pt x="65" y="21"/>
                  <a:pt x="65" y="21"/>
                </a:cubicBezTo>
                <a:cubicBezTo>
                  <a:pt x="65" y="65"/>
                  <a:pt x="65" y="65"/>
                  <a:pt x="65" y="65"/>
                </a:cubicBezTo>
                <a:close/>
                <a:moveTo>
                  <a:pt x="65" y="18"/>
                </a:moveTo>
                <a:cubicBezTo>
                  <a:pt x="65" y="18"/>
                  <a:pt x="65" y="18"/>
                  <a:pt x="65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6"/>
                  <a:pt x="6" y="6"/>
                  <a:pt x="6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1"/>
                  <a:pt x="12" y="12"/>
                  <a:pt x="14" y="12"/>
                </a:cubicBezTo>
                <a:cubicBezTo>
                  <a:pt x="15" y="12"/>
                  <a:pt x="16" y="11"/>
                  <a:pt x="16" y="10"/>
                </a:cubicBezTo>
                <a:cubicBezTo>
                  <a:pt x="16" y="6"/>
                  <a:pt x="16" y="6"/>
                  <a:pt x="1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7" y="12"/>
                  <a:pt x="28" y="12"/>
                </a:cubicBezTo>
                <a:cubicBezTo>
                  <a:pt x="30" y="12"/>
                  <a:pt x="31" y="11"/>
                  <a:pt x="31" y="10"/>
                </a:cubicBezTo>
                <a:cubicBezTo>
                  <a:pt x="31" y="6"/>
                  <a:pt x="31" y="6"/>
                  <a:pt x="31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1"/>
                  <a:pt x="41" y="12"/>
                  <a:pt x="43" y="12"/>
                </a:cubicBezTo>
                <a:cubicBezTo>
                  <a:pt x="44" y="12"/>
                  <a:pt x="46" y="11"/>
                  <a:pt x="46" y="10"/>
                </a:cubicBezTo>
                <a:cubicBezTo>
                  <a:pt x="46" y="6"/>
                  <a:pt x="46" y="6"/>
                  <a:pt x="46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10"/>
                  <a:pt x="55" y="10"/>
                  <a:pt x="55" y="10"/>
                </a:cubicBezTo>
                <a:cubicBezTo>
                  <a:pt x="55" y="11"/>
                  <a:pt x="56" y="12"/>
                  <a:pt x="57" y="12"/>
                </a:cubicBezTo>
                <a:cubicBezTo>
                  <a:pt x="59" y="12"/>
                  <a:pt x="60" y="11"/>
                  <a:pt x="60" y="10"/>
                </a:cubicBezTo>
                <a:cubicBezTo>
                  <a:pt x="60" y="6"/>
                  <a:pt x="60" y="6"/>
                  <a:pt x="60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5" y="18"/>
                  <a:pt x="65" y="18"/>
                  <a:pt x="65" y="18"/>
                </a:cubicBezTo>
                <a:close/>
                <a:moveTo>
                  <a:pt x="51" y="35"/>
                </a:move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3" y="36"/>
                  <a:pt x="54" y="36"/>
                </a:cubicBezTo>
                <a:cubicBezTo>
                  <a:pt x="56" y="36"/>
                  <a:pt x="57" y="35"/>
                  <a:pt x="58" y="35"/>
                </a:cubicBezTo>
                <a:cubicBezTo>
                  <a:pt x="58" y="34"/>
                  <a:pt x="59" y="32"/>
                  <a:pt x="59" y="31"/>
                </a:cubicBezTo>
                <a:cubicBezTo>
                  <a:pt x="59" y="30"/>
                  <a:pt x="58" y="29"/>
                  <a:pt x="58" y="28"/>
                </a:cubicBezTo>
                <a:cubicBezTo>
                  <a:pt x="57" y="27"/>
                  <a:pt x="56" y="27"/>
                  <a:pt x="54" y="27"/>
                </a:cubicBezTo>
                <a:cubicBezTo>
                  <a:pt x="53" y="27"/>
                  <a:pt x="52" y="27"/>
                  <a:pt x="51" y="28"/>
                </a:cubicBezTo>
                <a:cubicBezTo>
                  <a:pt x="51" y="28"/>
                  <a:pt x="51" y="28"/>
                  <a:pt x="51" y="28"/>
                </a:cubicBezTo>
                <a:cubicBezTo>
                  <a:pt x="50" y="29"/>
                  <a:pt x="50" y="30"/>
                  <a:pt x="50" y="31"/>
                </a:cubicBezTo>
                <a:cubicBezTo>
                  <a:pt x="50" y="32"/>
                  <a:pt x="50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lose/>
                <a:moveTo>
                  <a:pt x="53" y="30"/>
                </a:moveTo>
                <a:cubicBezTo>
                  <a:pt x="53" y="30"/>
                  <a:pt x="53" y="30"/>
                  <a:pt x="53" y="30"/>
                </a:cubicBezTo>
                <a:cubicBezTo>
                  <a:pt x="53" y="30"/>
                  <a:pt x="53" y="30"/>
                  <a:pt x="53" y="30"/>
                </a:cubicBezTo>
                <a:cubicBezTo>
                  <a:pt x="54" y="30"/>
                  <a:pt x="54" y="30"/>
                  <a:pt x="54" y="30"/>
                </a:cubicBezTo>
                <a:cubicBezTo>
                  <a:pt x="55" y="30"/>
                  <a:pt x="55" y="30"/>
                  <a:pt x="55" y="30"/>
                </a:cubicBezTo>
                <a:cubicBezTo>
                  <a:pt x="56" y="30"/>
                  <a:pt x="56" y="31"/>
                  <a:pt x="56" y="31"/>
                </a:cubicBezTo>
                <a:cubicBezTo>
                  <a:pt x="56" y="32"/>
                  <a:pt x="56" y="32"/>
                  <a:pt x="55" y="32"/>
                </a:cubicBezTo>
                <a:cubicBezTo>
                  <a:pt x="55" y="32"/>
                  <a:pt x="55" y="33"/>
                  <a:pt x="54" y="33"/>
                </a:cubicBezTo>
                <a:cubicBezTo>
                  <a:pt x="54" y="33"/>
                  <a:pt x="54" y="32"/>
                  <a:pt x="53" y="32"/>
                </a:cubicBezTo>
                <a:cubicBezTo>
                  <a:pt x="53" y="32"/>
                  <a:pt x="53" y="32"/>
                  <a:pt x="53" y="31"/>
                </a:cubicBezTo>
                <a:cubicBezTo>
                  <a:pt x="53" y="31"/>
                  <a:pt x="53" y="30"/>
                  <a:pt x="53" y="30"/>
                </a:cubicBezTo>
                <a:close/>
                <a:moveTo>
                  <a:pt x="51" y="47"/>
                </a:moveTo>
                <a:cubicBezTo>
                  <a:pt x="51" y="47"/>
                  <a:pt x="51" y="47"/>
                  <a:pt x="51" y="47"/>
                </a:cubicBezTo>
                <a:cubicBezTo>
                  <a:pt x="52" y="48"/>
                  <a:pt x="53" y="48"/>
                  <a:pt x="54" y="48"/>
                </a:cubicBezTo>
                <a:cubicBezTo>
                  <a:pt x="56" y="48"/>
                  <a:pt x="57" y="48"/>
                  <a:pt x="58" y="47"/>
                </a:cubicBezTo>
                <a:cubicBezTo>
                  <a:pt x="58" y="46"/>
                  <a:pt x="59" y="45"/>
                  <a:pt x="59" y="44"/>
                </a:cubicBezTo>
                <a:cubicBezTo>
                  <a:pt x="59" y="42"/>
                  <a:pt x="58" y="41"/>
                  <a:pt x="58" y="40"/>
                </a:cubicBezTo>
                <a:cubicBezTo>
                  <a:pt x="57" y="39"/>
                  <a:pt x="56" y="39"/>
                  <a:pt x="54" y="39"/>
                </a:cubicBezTo>
                <a:cubicBezTo>
                  <a:pt x="53" y="39"/>
                  <a:pt x="52" y="39"/>
                  <a:pt x="51" y="40"/>
                </a:cubicBezTo>
                <a:cubicBezTo>
                  <a:pt x="51" y="40"/>
                  <a:pt x="51" y="40"/>
                  <a:pt x="51" y="40"/>
                </a:cubicBezTo>
                <a:cubicBezTo>
                  <a:pt x="50" y="41"/>
                  <a:pt x="50" y="42"/>
                  <a:pt x="50" y="44"/>
                </a:cubicBezTo>
                <a:cubicBezTo>
                  <a:pt x="50" y="45"/>
                  <a:pt x="50" y="46"/>
                  <a:pt x="51" y="47"/>
                </a:cubicBezTo>
                <a:cubicBezTo>
                  <a:pt x="51" y="47"/>
                  <a:pt x="51" y="47"/>
                  <a:pt x="51" y="47"/>
                </a:cubicBezTo>
                <a:close/>
                <a:moveTo>
                  <a:pt x="53" y="43"/>
                </a:moveTo>
                <a:cubicBezTo>
                  <a:pt x="53" y="43"/>
                  <a:pt x="53" y="43"/>
                  <a:pt x="53" y="43"/>
                </a:cubicBezTo>
                <a:cubicBezTo>
                  <a:pt x="53" y="43"/>
                  <a:pt x="53" y="43"/>
                  <a:pt x="53" y="43"/>
                </a:cubicBezTo>
                <a:cubicBezTo>
                  <a:pt x="54" y="42"/>
                  <a:pt x="54" y="42"/>
                  <a:pt x="54" y="42"/>
                </a:cubicBezTo>
                <a:cubicBezTo>
                  <a:pt x="55" y="42"/>
                  <a:pt x="55" y="42"/>
                  <a:pt x="55" y="43"/>
                </a:cubicBezTo>
                <a:cubicBezTo>
                  <a:pt x="55" y="43"/>
                  <a:pt x="55" y="43"/>
                  <a:pt x="55" y="43"/>
                </a:cubicBezTo>
                <a:cubicBezTo>
                  <a:pt x="56" y="43"/>
                  <a:pt x="56" y="43"/>
                  <a:pt x="56" y="44"/>
                </a:cubicBezTo>
                <a:cubicBezTo>
                  <a:pt x="56" y="44"/>
                  <a:pt x="56" y="44"/>
                  <a:pt x="55" y="45"/>
                </a:cubicBezTo>
                <a:cubicBezTo>
                  <a:pt x="55" y="45"/>
                  <a:pt x="55" y="45"/>
                  <a:pt x="54" y="45"/>
                </a:cubicBezTo>
                <a:cubicBezTo>
                  <a:pt x="54" y="45"/>
                  <a:pt x="54" y="45"/>
                  <a:pt x="53" y="45"/>
                </a:cubicBezTo>
                <a:cubicBezTo>
                  <a:pt x="53" y="45"/>
                  <a:pt x="53" y="45"/>
                  <a:pt x="53" y="45"/>
                </a:cubicBezTo>
                <a:cubicBezTo>
                  <a:pt x="53" y="44"/>
                  <a:pt x="53" y="44"/>
                  <a:pt x="53" y="44"/>
                </a:cubicBezTo>
                <a:cubicBezTo>
                  <a:pt x="53" y="43"/>
                  <a:pt x="53" y="43"/>
                  <a:pt x="53" y="43"/>
                </a:cubicBezTo>
                <a:close/>
                <a:moveTo>
                  <a:pt x="26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7" y="60"/>
                  <a:pt x="28" y="61"/>
                  <a:pt x="29" y="61"/>
                </a:cubicBezTo>
                <a:cubicBezTo>
                  <a:pt x="31" y="61"/>
                  <a:pt x="32" y="60"/>
                  <a:pt x="33" y="59"/>
                </a:cubicBezTo>
                <a:cubicBezTo>
                  <a:pt x="33" y="58"/>
                  <a:pt x="34" y="57"/>
                  <a:pt x="34" y="56"/>
                </a:cubicBezTo>
                <a:cubicBezTo>
                  <a:pt x="34" y="55"/>
                  <a:pt x="33" y="53"/>
                  <a:pt x="33" y="53"/>
                </a:cubicBezTo>
                <a:cubicBezTo>
                  <a:pt x="32" y="52"/>
                  <a:pt x="31" y="51"/>
                  <a:pt x="29" y="51"/>
                </a:cubicBezTo>
                <a:cubicBezTo>
                  <a:pt x="28" y="51"/>
                  <a:pt x="27" y="52"/>
                  <a:pt x="26" y="53"/>
                </a:cubicBezTo>
                <a:cubicBezTo>
                  <a:pt x="25" y="53"/>
                  <a:pt x="25" y="55"/>
                  <a:pt x="25" y="56"/>
                </a:cubicBezTo>
                <a:cubicBezTo>
                  <a:pt x="25" y="57"/>
                  <a:pt x="25" y="58"/>
                  <a:pt x="26" y="59"/>
                </a:cubicBezTo>
                <a:close/>
                <a:moveTo>
                  <a:pt x="28" y="55"/>
                </a:moveTo>
                <a:cubicBezTo>
                  <a:pt x="28" y="55"/>
                  <a:pt x="28" y="55"/>
                  <a:pt x="28" y="55"/>
                </a:cubicBezTo>
                <a:cubicBezTo>
                  <a:pt x="28" y="55"/>
                  <a:pt x="28" y="55"/>
                  <a:pt x="28" y="55"/>
                </a:cubicBezTo>
                <a:cubicBezTo>
                  <a:pt x="29" y="55"/>
                  <a:pt x="29" y="55"/>
                  <a:pt x="29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1" y="55"/>
                  <a:pt x="31" y="56"/>
                </a:cubicBezTo>
                <a:cubicBezTo>
                  <a:pt x="31" y="56"/>
                  <a:pt x="30" y="57"/>
                  <a:pt x="30" y="57"/>
                </a:cubicBezTo>
                <a:cubicBezTo>
                  <a:pt x="30" y="57"/>
                  <a:pt x="30" y="57"/>
                  <a:pt x="29" y="57"/>
                </a:cubicBezTo>
                <a:cubicBezTo>
                  <a:pt x="29" y="57"/>
                  <a:pt x="29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6"/>
                  <a:pt x="28" y="56"/>
                </a:cubicBezTo>
                <a:cubicBezTo>
                  <a:pt x="28" y="55"/>
                  <a:pt x="28" y="55"/>
                  <a:pt x="28" y="55"/>
                </a:cubicBezTo>
                <a:close/>
                <a:moveTo>
                  <a:pt x="13" y="47"/>
                </a:moveTo>
                <a:cubicBezTo>
                  <a:pt x="13" y="47"/>
                  <a:pt x="13" y="47"/>
                  <a:pt x="13" y="47"/>
                </a:cubicBezTo>
                <a:cubicBezTo>
                  <a:pt x="14" y="48"/>
                  <a:pt x="15" y="48"/>
                  <a:pt x="17" y="48"/>
                </a:cubicBezTo>
                <a:cubicBezTo>
                  <a:pt x="18" y="48"/>
                  <a:pt x="19" y="48"/>
                  <a:pt x="20" y="47"/>
                </a:cubicBezTo>
                <a:cubicBezTo>
                  <a:pt x="21" y="46"/>
                  <a:pt x="21" y="45"/>
                  <a:pt x="21" y="44"/>
                </a:cubicBezTo>
                <a:cubicBezTo>
                  <a:pt x="21" y="42"/>
                  <a:pt x="21" y="41"/>
                  <a:pt x="20" y="40"/>
                </a:cubicBezTo>
                <a:cubicBezTo>
                  <a:pt x="19" y="39"/>
                  <a:pt x="18" y="39"/>
                  <a:pt x="17" y="39"/>
                </a:cubicBezTo>
                <a:cubicBezTo>
                  <a:pt x="15" y="39"/>
                  <a:pt x="14" y="39"/>
                  <a:pt x="13" y="40"/>
                </a:cubicBezTo>
                <a:cubicBezTo>
                  <a:pt x="13" y="41"/>
                  <a:pt x="12" y="42"/>
                  <a:pt x="12" y="44"/>
                </a:cubicBezTo>
                <a:cubicBezTo>
                  <a:pt x="12" y="45"/>
                  <a:pt x="13" y="46"/>
                  <a:pt x="13" y="47"/>
                </a:cubicBezTo>
                <a:close/>
                <a:moveTo>
                  <a:pt x="16" y="43"/>
                </a:move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2"/>
                  <a:pt x="16" y="42"/>
                  <a:pt x="17" y="42"/>
                </a:cubicBezTo>
                <a:cubicBezTo>
                  <a:pt x="17" y="42"/>
                  <a:pt x="17" y="42"/>
                  <a:pt x="18" y="43"/>
                </a:cubicBezTo>
                <a:cubicBezTo>
                  <a:pt x="18" y="43"/>
                  <a:pt x="18" y="43"/>
                  <a:pt x="18" y="43"/>
                </a:cubicBezTo>
                <a:cubicBezTo>
                  <a:pt x="18" y="43"/>
                  <a:pt x="18" y="43"/>
                  <a:pt x="18" y="44"/>
                </a:cubicBezTo>
                <a:cubicBezTo>
                  <a:pt x="18" y="44"/>
                  <a:pt x="18" y="44"/>
                  <a:pt x="18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3"/>
                  <a:pt x="15" y="43"/>
                  <a:pt x="16" y="43"/>
                </a:cubicBezTo>
                <a:close/>
                <a:moveTo>
                  <a:pt x="13" y="59"/>
                </a:moveTo>
                <a:cubicBezTo>
                  <a:pt x="13" y="59"/>
                  <a:pt x="13" y="59"/>
                  <a:pt x="13" y="59"/>
                </a:cubicBezTo>
                <a:cubicBezTo>
                  <a:pt x="14" y="60"/>
                  <a:pt x="15" y="61"/>
                  <a:pt x="17" y="61"/>
                </a:cubicBezTo>
                <a:cubicBezTo>
                  <a:pt x="18" y="61"/>
                  <a:pt x="19" y="60"/>
                  <a:pt x="20" y="59"/>
                </a:cubicBezTo>
                <a:cubicBezTo>
                  <a:pt x="21" y="58"/>
                  <a:pt x="21" y="57"/>
                  <a:pt x="21" y="56"/>
                </a:cubicBezTo>
                <a:cubicBezTo>
                  <a:pt x="21" y="55"/>
                  <a:pt x="21" y="53"/>
                  <a:pt x="20" y="53"/>
                </a:cubicBezTo>
                <a:cubicBezTo>
                  <a:pt x="19" y="52"/>
                  <a:pt x="18" y="51"/>
                  <a:pt x="17" y="51"/>
                </a:cubicBezTo>
                <a:cubicBezTo>
                  <a:pt x="15" y="51"/>
                  <a:pt x="14" y="52"/>
                  <a:pt x="13" y="53"/>
                </a:cubicBezTo>
                <a:cubicBezTo>
                  <a:pt x="13" y="53"/>
                  <a:pt x="12" y="55"/>
                  <a:pt x="12" y="56"/>
                </a:cubicBezTo>
                <a:cubicBezTo>
                  <a:pt x="12" y="57"/>
                  <a:pt x="13" y="58"/>
                  <a:pt x="13" y="59"/>
                </a:cubicBezTo>
                <a:close/>
                <a:moveTo>
                  <a:pt x="16" y="55"/>
                </a:move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7" y="55"/>
                </a:cubicBezTo>
                <a:cubicBezTo>
                  <a:pt x="17" y="55"/>
                  <a:pt x="17" y="55"/>
                  <a:pt x="18" y="55"/>
                </a:cubicBezTo>
                <a:cubicBezTo>
                  <a:pt x="18" y="55"/>
                  <a:pt x="18" y="55"/>
                  <a:pt x="18" y="56"/>
                </a:cubicBezTo>
                <a:cubicBezTo>
                  <a:pt x="18" y="56"/>
                  <a:pt x="18" y="57"/>
                  <a:pt x="18" y="57"/>
                </a:cubicBezTo>
                <a:cubicBezTo>
                  <a:pt x="17" y="57"/>
                  <a:pt x="17" y="57"/>
                  <a:pt x="17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5" y="57"/>
                  <a:pt x="15" y="56"/>
                  <a:pt x="15" y="56"/>
                </a:cubicBezTo>
                <a:cubicBezTo>
                  <a:pt x="15" y="55"/>
                  <a:pt x="15" y="55"/>
                  <a:pt x="16" y="55"/>
                </a:cubicBezTo>
                <a:close/>
                <a:moveTo>
                  <a:pt x="39" y="47"/>
                </a:moveTo>
                <a:cubicBezTo>
                  <a:pt x="39" y="47"/>
                  <a:pt x="39" y="47"/>
                  <a:pt x="39" y="47"/>
                </a:cubicBezTo>
                <a:cubicBezTo>
                  <a:pt x="39" y="48"/>
                  <a:pt x="41" y="48"/>
                  <a:pt x="42" y="48"/>
                </a:cubicBezTo>
                <a:cubicBezTo>
                  <a:pt x="43" y="48"/>
                  <a:pt x="44" y="48"/>
                  <a:pt x="45" y="47"/>
                </a:cubicBezTo>
                <a:cubicBezTo>
                  <a:pt x="46" y="46"/>
                  <a:pt x="46" y="45"/>
                  <a:pt x="46" y="44"/>
                </a:cubicBezTo>
                <a:cubicBezTo>
                  <a:pt x="46" y="42"/>
                  <a:pt x="46" y="41"/>
                  <a:pt x="45" y="40"/>
                </a:cubicBezTo>
                <a:cubicBezTo>
                  <a:pt x="44" y="39"/>
                  <a:pt x="43" y="39"/>
                  <a:pt x="42" y="39"/>
                </a:cubicBezTo>
                <a:cubicBezTo>
                  <a:pt x="41" y="39"/>
                  <a:pt x="39" y="39"/>
                  <a:pt x="39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38" y="41"/>
                  <a:pt x="37" y="42"/>
                  <a:pt x="37" y="44"/>
                </a:cubicBezTo>
                <a:cubicBezTo>
                  <a:pt x="37" y="45"/>
                  <a:pt x="38" y="46"/>
                  <a:pt x="39" y="47"/>
                </a:cubicBezTo>
                <a:cubicBezTo>
                  <a:pt x="39" y="47"/>
                  <a:pt x="39" y="47"/>
                  <a:pt x="39" y="47"/>
                </a:cubicBezTo>
                <a:close/>
                <a:moveTo>
                  <a:pt x="41" y="43"/>
                </a:moveTo>
                <a:cubicBezTo>
                  <a:pt x="41" y="43"/>
                  <a:pt x="41" y="43"/>
                  <a:pt x="41" y="43"/>
                </a:cubicBezTo>
                <a:cubicBezTo>
                  <a:pt x="41" y="43"/>
                  <a:pt x="41" y="43"/>
                  <a:pt x="41" y="43"/>
                </a:cubicBezTo>
                <a:cubicBezTo>
                  <a:pt x="41" y="42"/>
                  <a:pt x="41" y="42"/>
                  <a:pt x="42" y="42"/>
                </a:cubicBezTo>
                <a:cubicBezTo>
                  <a:pt x="42" y="42"/>
                  <a:pt x="43" y="42"/>
                  <a:pt x="43" y="43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43"/>
                  <a:pt x="43" y="43"/>
                  <a:pt x="43" y="44"/>
                </a:cubicBezTo>
                <a:cubicBezTo>
                  <a:pt x="43" y="44"/>
                  <a:pt x="43" y="44"/>
                  <a:pt x="43" y="45"/>
                </a:cubicBezTo>
                <a:cubicBezTo>
                  <a:pt x="43" y="45"/>
                  <a:pt x="42" y="45"/>
                  <a:pt x="42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4"/>
                  <a:pt x="40" y="44"/>
                  <a:pt x="40" y="44"/>
                </a:cubicBezTo>
                <a:cubicBezTo>
                  <a:pt x="40" y="43"/>
                  <a:pt x="41" y="43"/>
                  <a:pt x="41" y="43"/>
                </a:cubicBezTo>
                <a:close/>
                <a:moveTo>
                  <a:pt x="39" y="59"/>
                </a:moveTo>
                <a:cubicBezTo>
                  <a:pt x="39" y="59"/>
                  <a:pt x="39" y="59"/>
                  <a:pt x="39" y="59"/>
                </a:cubicBezTo>
                <a:cubicBezTo>
                  <a:pt x="39" y="60"/>
                  <a:pt x="41" y="61"/>
                  <a:pt x="42" y="61"/>
                </a:cubicBezTo>
                <a:cubicBezTo>
                  <a:pt x="43" y="61"/>
                  <a:pt x="44" y="60"/>
                  <a:pt x="45" y="59"/>
                </a:cubicBezTo>
                <a:cubicBezTo>
                  <a:pt x="46" y="58"/>
                  <a:pt x="46" y="57"/>
                  <a:pt x="46" y="56"/>
                </a:cubicBezTo>
                <a:cubicBezTo>
                  <a:pt x="46" y="55"/>
                  <a:pt x="46" y="53"/>
                  <a:pt x="45" y="53"/>
                </a:cubicBezTo>
                <a:cubicBezTo>
                  <a:pt x="44" y="52"/>
                  <a:pt x="43" y="51"/>
                  <a:pt x="42" y="51"/>
                </a:cubicBezTo>
                <a:cubicBezTo>
                  <a:pt x="41" y="51"/>
                  <a:pt x="39" y="52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8" y="53"/>
                  <a:pt x="37" y="55"/>
                  <a:pt x="37" y="56"/>
                </a:cubicBezTo>
                <a:cubicBezTo>
                  <a:pt x="37" y="57"/>
                  <a:pt x="38" y="58"/>
                  <a:pt x="39" y="59"/>
                </a:cubicBezTo>
                <a:cubicBezTo>
                  <a:pt x="39" y="59"/>
                  <a:pt x="39" y="59"/>
                  <a:pt x="39" y="59"/>
                </a:cubicBezTo>
                <a:close/>
                <a:moveTo>
                  <a:pt x="41" y="55"/>
                </a:move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2" y="55"/>
                </a:cubicBezTo>
                <a:cubicBezTo>
                  <a:pt x="42" y="55"/>
                  <a:pt x="43" y="55"/>
                  <a:pt x="43" y="55"/>
                </a:cubicBezTo>
                <a:cubicBezTo>
                  <a:pt x="43" y="55"/>
                  <a:pt x="43" y="55"/>
                  <a:pt x="43" y="56"/>
                </a:cubicBezTo>
                <a:cubicBezTo>
                  <a:pt x="43" y="56"/>
                  <a:pt x="43" y="57"/>
                  <a:pt x="43" y="57"/>
                </a:cubicBezTo>
                <a:cubicBezTo>
                  <a:pt x="43" y="57"/>
                  <a:pt x="42" y="57"/>
                  <a:pt x="42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0" y="56"/>
                  <a:pt x="40" y="56"/>
                </a:cubicBezTo>
                <a:cubicBezTo>
                  <a:pt x="40" y="55"/>
                  <a:pt x="41" y="55"/>
                  <a:pt x="41" y="55"/>
                </a:cubicBezTo>
                <a:close/>
                <a:moveTo>
                  <a:pt x="26" y="47"/>
                </a:moveTo>
                <a:cubicBezTo>
                  <a:pt x="26" y="47"/>
                  <a:pt x="26" y="47"/>
                  <a:pt x="26" y="47"/>
                </a:cubicBezTo>
                <a:cubicBezTo>
                  <a:pt x="27" y="48"/>
                  <a:pt x="28" y="48"/>
                  <a:pt x="29" y="48"/>
                </a:cubicBezTo>
                <a:cubicBezTo>
                  <a:pt x="31" y="48"/>
                  <a:pt x="32" y="48"/>
                  <a:pt x="33" y="47"/>
                </a:cubicBezTo>
                <a:cubicBezTo>
                  <a:pt x="33" y="46"/>
                  <a:pt x="34" y="45"/>
                  <a:pt x="34" y="44"/>
                </a:cubicBezTo>
                <a:cubicBezTo>
                  <a:pt x="34" y="42"/>
                  <a:pt x="33" y="41"/>
                  <a:pt x="33" y="40"/>
                </a:cubicBezTo>
                <a:cubicBezTo>
                  <a:pt x="32" y="39"/>
                  <a:pt x="31" y="39"/>
                  <a:pt x="29" y="39"/>
                </a:cubicBezTo>
                <a:cubicBezTo>
                  <a:pt x="28" y="39"/>
                  <a:pt x="27" y="39"/>
                  <a:pt x="26" y="40"/>
                </a:cubicBezTo>
                <a:cubicBezTo>
                  <a:pt x="25" y="41"/>
                  <a:pt x="25" y="42"/>
                  <a:pt x="25" y="44"/>
                </a:cubicBezTo>
                <a:cubicBezTo>
                  <a:pt x="25" y="45"/>
                  <a:pt x="25" y="46"/>
                  <a:pt x="26" y="47"/>
                </a:cubicBezTo>
                <a:close/>
                <a:moveTo>
                  <a:pt x="28" y="43"/>
                </a:moveTo>
                <a:cubicBezTo>
                  <a:pt x="28" y="43"/>
                  <a:pt x="28" y="43"/>
                  <a:pt x="28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9" y="42"/>
                  <a:pt x="29" y="42"/>
                  <a:pt x="29" y="42"/>
                </a:cubicBezTo>
                <a:cubicBezTo>
                  <a:pt x="30" y="42"/>
                  <a:pt x="30" y="42"/>
                  <a:pt x="30" y="43"/>
                </a:cubicBezTo>
                <a:cubicBezTo>
                  <a:pt x="30" y="43"/>
                  <a:pt x="30" y="43"/>
                  <a:pt x="30" y="43"/>
                </a:cubicBezTo>
                <a:cubicBezTo>
                  <a:pt x="30" y="43"/>
                  <a:pt x="31" y="43"/>
                  <a:pt x="31" y="44"/>
                </a:cubicBezTo>
                <a:cubicBezTo>
                  <a:pt x="31" y="44"/>
                  <a:pt x="30" y="44"/>
                  <a:pt x="30" y="45"/>
                </a:cubicBezTo>
                <a:cubicBezTo>
                  <a:pt x="30" y="45"/>
                  <a:pt x="30" y="45"/>
                  <a:pt x="29" y="45"/>
                </a:cubicBezTo>
                <a:cubicBezTo>
                  <a:pt x="29" y="45"/>
                  <a:pt x="29" y="45"/>
                  <a:pt x="28" y="45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44"/>
                  <a:pt x="28" y="44"/>
                  <a:pt x="28" y="44"/>
                </a:cubicBezTo>
                <a:cubicBezTo>
                  <a:pt x="28" y="43"/>
                  <a:pt x="28" y="43"/>
                  <a:pt x="28" y="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4" name="Freeform 224"/>
          <p:cNvSpPr>
            <a:spLocks noEditPoints="1"/>
          </p:cNvSpPr>
          <p:nvPr/>
        </p:nvSpPr>
        <p:spPr bwMode="auto">
          <a:xfrm>
            <a:off x="1224757" y="2482852"/>
            <a:ext cx="944563" cy="939800"/>
          </a:xfrm>
          <a:custGeom>
            <a:avLst/>
            <a:gdLst>
              <a:gd name="T0" fmla="*/ 28 w 206"/>
              <a:gd name="T1" fmla="*/ 187 h 205"/>
              <a:gd name="T2" fmla="*/ 65 w 206"/>
              <a:gd name="T3" fmla="*/ 187 h 205"/>
              <a:gd name="T4" fmla="*/ 73 w 206"/>
              <a:gd name="T5" fmla="*/ 179 h 205"/>
              <a:gd name="T6" fmla="*/ 73 w 206"/>
              <a:gd name="T7" fmla="*/ 123 h 205"/>
              <a:gd name="T8" fmla="*/ 65 w 206"/>
              <a:gd name="T9" fmla="*/ 115 h 205"/>
              <a:gd name="T10" fmla="*/ 28 w 206"/>
              <a:gd name="T11" fmla="*/ 115 h 205"/>
              <a:gd name="T12" fmla="*/ 20 w 206"/>
              <a:gd name="T13" fmla="*/ 123 h 205"/>
              <a:gd name="T14" fmla="*/ 20 w 206"/>
              <a:gd name="T15" fmla="*/ 179 h 205"/>
              <a:gd name="T16" fmla="*/ 28 w 206"/>
              <a:gd name="T17" fmla="*/ 187 h 205"/>
              <a:gd name="T18" fmla="*/ 36 w 206"/>
              <a:gd name="T19" fmla="*/ 131 h 205"/>
              <a:gd name="T20" fmla="*/ 36 w 206"/>
              <a:gd name="T21" fmla="*/ 131 h 205"/>
              <a:gd name="T22" fmla="*/ 56 w 206"/>
              <a:gd name="T23" fmla="*/ 131 h 205"/>
              <a:gd name="T24" fmla="*/ 56 w 206"/>
              <a:gd name="T25" fmla="*/ 171 h 205"/>
              <a:gd name="T26" fmla="*/ 36 w 206"/>
              <a:gd name="T27" fmla="*/ 171 h 205"/>
              <a:gd name="T28" fmla="*/ 36 w 206"/>
              <a:gd name="T29" fmla="*/ 131 h 205"/>
              <a:gd name="T30" fmla="*/ 201 w 206"/>
              <a:gd name="T31" fmla="*/ 196 h 205"/>
              <a:gd name="T32" fmla="*/ 201 w 206"/>
              <a:gd name="T33" fmla="*/ 196 h 205"/>
              <a:gd name="T34" fmla="*/ 10 w 206"/>
              <a:gd name="T35" fmla="*/ 196 h 205"/>
              <a:gd name="T36" fmla="*/ 10 w 206"/>
              <a:gd name="T37" fmla="*/ 5 h 205"/>
              <a:gd name="T38" fmla="*/ 5 w 206"/>
              <a:gd name="T39" fmla="*/ 0 h 205"/>
              <a:gd name="T40" fmla="*/ 0 w 206"/>
              <a:gd name="T41" fmla="*/ 5 h 205"/>
              <a:gd name="T42" fmla="*/ 0 w 206"/>
              <a:gd name="T43" fmla="*/ 201 h 205"/>
              <a:gd name="T44" fmla="*/ 5 w 206"/>
              <a:gd name="T45" fmla="*/ 205 h 205"/>
              <a:gd name="T46" fmla="*/ 201 w 206"/>
              <a:gd name="T47" fmla="*/ 205 h 205"/>
              <a:gd name="T48" fmla="*/ 206 w 206"/>
              <a:gd name="T49" fmla="*/ 201 h 205"/>
              <a:gd name="T50" fmla="*/ 201 w 206"/>
              <a:gd name="T51" fmla="*/ 196 h 205"/>
              <a:gd name="T52" fmla="*/ 91 w 206"/>
              <a:gd name="T53" fmla="*/ 187 h 205"/>
              <a:gd name="T54" fmla="*/ 91 w 206"/>
              <a:gd name="T55" fmla="*/ 187 h 205"/>
              <a:gd name="T56" fmla="*/ 127 w 206"/>
              <a:gd name="T57" fmla="*/ 187 h 205"/>
              <a:gd name="T58" fmla="*/ 135 w 206"/>
              <a:gd name="T59" fmla="*/ 179 h 205"/>
              <a:gd name="T60" fmla="*/ 135 w 206"/>
              <a:gd name="T61" fmla="*/ 19 h 205"/>
              <a:gd name="T62" fmla="*/ 127 w 206"/>
              <a:gd name="T63" fmla="*/ 11 h 205"/>
              <a:gd name="T64" fmla="*/ 91 w 206"/>
              <a:gd name="T65" fmla="*/ 11 h 205"/>
              <a:gd name="T66" fmla="*/ 82 w 206"/>
              <a:gd name="T67" fmla="*/ 19 h 205"/>
              <a:gd name="T68" fmla="*/ 82 w 206"/>
              <a:gd name="T69" fmla="*/ 179 h 205"/>
              <a:gd name="T70" fmla="*/ 91 w 206"/>
              <a:gd name="T71" fmla="*/ 187 h 205"/>
              <a:gd name="T72" fmla="*/ 99 w 206"/>
              <a:gd name="T73" fmla="*/ 27 h 205"/>
              <a:gd name="T74" fmla="*/ 99 w 206"/>
              <a:gd name="T75" fmla="*/ 27 h 205"/>
              <a:gd name="T76" fmla="*/ 119 w 206"/>
              <a:gd name="T77" fmla="*/ 27 h 205"/>
              <a:gd name="T78" fmla="*/ 119 w 206"/>
              <a:gd name="T79" fmla="*/ 171 h 205"/>
              <a:gd name="T80" fmla="*/ 99 w 206"/>
              <a:gd name="T81" fmla="*/ 171 h 205"/>
              <a:gd name="T82" fmla="*/ 99 w 206"/>
              <a:gd name="T83" fmla="*/ 27 h 205"/>
              <a:gd name="T84" fmla="*/ 153 w 206"/>
              <a:gd name="T85" fmla="*/ 187 h 205"/>
              <a:gd name="T86" fmla="*/ 153 w 206"/>
              <a:gd name="T87" fmla="*/ 187 h 205"/>
              <a:gd name="T88" fmla="*/ 190 w 206"/>
              <a:gd name="T89" fmla="*/ 187 h 205"/>
              <a:gd name="T90" fmla="*/ 198 w 206"/>
              <a:gd name="T91" fmla="*/ 179 h 205"/>
              <a:gd name="T92" fmla="*/ 198 w 206"/>
              <a:gd name="T93" fmla="*/ 63 h 205"/>
              <a:gd name="T94" fmla="*/ 190 w 206"/>
              <a:gd name="T95" fmla="*/ 55 h 205"/>
              <a:gd name="T96" fmla="*/ 153 w 206"/>
              <a:gd name="T97" fmla="*/ 55 h 205"/>
              <a:gd name="T98" fmla="*/ 145 w 206"/>
              <a:gd name="T99" fmla="*/ 63 h 205"/>
              <a:gd name="T100" fmla="*/ 145 w 206"/>
              <a:gd name="T101" fmla="*/ 179 h 205"/>
              <a:gd name="T102" fmla="*/ 153 w 206"/>
              <a:gd name="T103" fmla="*/ 187 h 205"/>
              <a:gd name="T104" fmla="*/ 162 w 206"/>
              <a:gd name="T105" fmla="*/ 71 h 205"/>
              <a:gd name="T106" fmla="*/ 162 w 206"/>
              <a:gd name="T107" fmla="*/ 71 h 205"/>
              <a:gd name="T108" fmla="*/ 182 w 206"/>
              <a:gd name="T109" fmla="*/ 71 h 205"/>
              <a:gd name="T110" fmla="*/ 182 w 206"/>
              <a:gd name="T111" fmla="*/ 171 h 205"/>
              <a:gd name="T112" fmla="*/ 162 w 206"/>
              <a:gd name="T113" fmla="*/ 171 h 205"/>
              <a:gd name="T114" fmla="*/ 162 w 206"/>
              <a:gd name="T115" fmla="*/ 71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06" h="205">
                <a:moveTo>
                  <a:pt x="28" y="187"/>
                </a:moveTo>
                <a:cubicBezTo>
                  <a:pt x="65" y="187"/>
                  <a:pt x="65" y="187"/>
                  <a:pt x="65" y="187"/>
                </a:cubicBezTo>
                <a:cubicBezTo>
                  <a:pt x="69" y="187"/>
                  <a:pt x="73" y="184"/>
                  <a:pt x="73" y="179"/>
                </a:cubicBezTo>
                <a:cubicBezTo>
                  <a:pt x="73" y="123"/>
                  <a:pt x="73" y="123"/>
                  <a:pt x="73" y="123"/>
                </a:cubicBezTo>
                <a:cubicBezTo>
                  <a:pt x="73" y="118"/>
                  <a:pt x="69" y="115"/>
                  <a:pt x="65" y="115"/>
                </a:cubicBezTo>
                <a:cubicBezTo>
                  <a:pt x="28" y="115"/>
                  <a:pt x="28" y="115"/>
                  <a:pt x="28" y="115"/>
                </a:cubicBezTo>
                <a:cubicBezTo>
                  <a:pt x="23" y="115"/>
                  <a:pt x="20" y="118"/>
                  <a:pt x="20" y="123"/>
                </a:cubicBezTo>
                <a:cubicBezTo>
                  <a:pt x="20" y="179"/>
                  <a:pt x="20" y="179"/>
                  <a:pt x="20" y="179"/>
                </a:cubicBezTo>
                <a:cubicBezTo>
                  <a:pt x="20" y="184"/>
                  <a:pt x="23" y="187"/>
                  <a:pt x="28" y="187"/>
                </a:cubicBezTo>
                <a:close/>
                <a:moveTo>
                  <a:pt x="36" y="131"/>
                </a:moveTo>
                <a:cubicBezTo>
                  <a:pt x="36" y="131"/>
                  <a:pt x="36" y="131"/>
                  <a:pt x="36" y="131"/>
                </a:cubicBezTo>
                <a:cubicBezTo>
                  <a:pt x="56" y="131"/>
                  <a:pt x="56" y="131"/>
                  <a:pt x="56" y="131"/>
                </a:cubicBezTo>
                <a:cubicBezTo>
                  <a:pt x="56" y="171"/>
                  <a:pt x="56" y="171"/>
                  <a:pt x="56" y="171"/>
                </a:cubicBezTo>
                <a:cubicBezTo>
                  <a:pt x="36" y="171"/>
                  <a:pt x="36" y="171"/>
                  <a:pt x="36" y="171"/>
                </a:cubicBezTo>
                <a:cubicBezTo>
                  <a:pt x="36" y="131"/>
                  <a:pt x="36" y="131"/>
                  <a:pt x="36" y="131"/>
                </a:cubicBezTo>
                <a:close/>
                <a:moveTo>
                  <a:pt x="201" y="196"/>
                </a:moveTo>
                <a:cubicBezTo>
                  <a:pt x="201" y="196"/>
                  <a:pt x="201" y="196"/>
                  <a:pt x="201" y="196"/>
                </a:cubicBezTo>
                <a:cubicBezTo>
                  <a:pt x="10" y="196"/>
                  <a:pt x="10" y="196"/>
                  <a:pt x="10" y="19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203"/>
                  <a:pt x="2" y="205"/>
                  <a:pt x="5" y="205"/>
                </a:cubicBezTo>
                <a:cubicBezTo>
                  <a:pt x="201" y="205"/>
                  <a:pt x="201" y="205"/>
                  <a:pt x="201" y="205"/>
                </a:cubicBezTo>
                <a:cubicBezTo>
                  <a:pt x="204" y="205"/>
                  <a:pt x="206" y="203"/>
                  <a:pt x="206" y="201"/>
                </a:cubicBezTo>
                <a:cubicBezTo>
                  <a:pt x="206" y="198"/>
                  <a:pt x="204" y="196"/>
                  <a:pt x="201" y="196"/>
                </a:cubicBezTo>
                <a:close/>
                <a:moveTo>
                  <a:pt x="91" y="187"/>
                </a:moveTo>
                <a:cubicBezTo>
                  <a:pt x="91" y="187"/>
                  <a:pt x="91" y="187"/>
                  <a:pt x="91" y="187"/>
                </a:cubicBezTo>
                <a:cubicBezTo>
                  <a:pt x="127" y="187"/>
                  <a:pt x="127" y="187"/>
                  <a:pt x="127" y="187"/>
                </a:cubicBezTo>
                <a:cubicBezTo>
                  <a:pt x="132" y="187"/>
                  <a:pt x="135" y="184"/>
                  <a:pt x="135" y="179"/>
                </a:cubicBezTo>
                <a:cubicBezTo>
                  <a:pt x="135" y="19"/>
                  <a:pt x="135" y="19"/>
                  <a:pt x="135" y="19"/>
                </a:cubicBezTo>
                <a:cubicBezTo>
                  <a:pt x="135" y="15"/>
                  <a:pt x="132" y="11"/>
                  <a:pt x="127" y="11"/>
                </a:cubicBezTo>
                <a:cubicBezTo>
                  <a:pt x="91" y="11"/>
                  <a:pt x="91" y="11"/>
                  <a:pt x="91" y="11"/>
                </a:cubicBezTo>
                <a:cubicBezTo>
                  <a:pt x="86" y="11"/>
                  <a:pt x="82" y="15"/>
                  <a:pt x="82" y="19"/>
                </a:cubicBezTo>
                <a:cubicBezTo>
                  <a:pt x="82" y="179"/>
                  <a:pt x="82" y="179"/>
                  <a:pt x="82" y="179"/>
                </a:cubicBezTo>
                <a:cubicBezTo>
                  <a:pt x="82" y="184"/>
                  <a:pt x="86" y="187"/>
                  <a:pt x="91" y="187"/>
                </a:cubicBezTo>
                <a:close/>
                <a:moveTo>
                  <a:pt x="99" y="27"/>
                </a:moveTo>
                <a:cubicBezTo>
                  <a:pt x="99" y="27"/>
                  <a:pt x="99" y="27"/>
                  <a:pt x="99" y="27"/>
                </a:cubicBezTo>
                <a:cubicBezTo>
                  <a:pt x="119" y="27"/>
                  <a:pt x="119" y="27"/>
                  <a:pt x="119" y="27"/>
                </a:cubicBezTo>
                <a:cubicBezTo>
                  <a:pt x="119" y="171"/>
                  <a:pt x="119" y="171"/>
                  <a:pt x="119" y="171"/>
                </a:cubicBezTo>
                <a:cubicBezTo>
                  <a:pt x="99" y="171"/>
                  <a:pt x="99" y="171"/>
                  <a:pt x="99" y="171"/>
                </a:cubicBezTo>
                <a:cubicBezTo>
                  <a:pt x="99" y="27"/>
                  <a:pt x="99" y="27"/>
                  <a:pt x="99" y="27"/>
                </a:cubicBezTo>
                <a:close/>
                <a:moveTo>
                  <a:pt x="153" y="187"/>
                </a:moveTo>
                <a:cubicBezTo>
                  <a:pt x="153" y="187"/>
                  <a:pt x="153" y="187"/>
                  <a:pt x="153" y="187"/>
                </a:cubicBezTo>
                <a:cubicBezTo>
                  <a:pt x="190" y="187"/>
                  <a:pt x="190" y="187"/>
                  <a:pt x="190" y="187"/>
                </a:cubicBezTo>
                <a:cubicBezTo>
                  <a:pt x="194" y="187"/>
                  <a:pt x="198" y="184"/>
                  <a:pt x="198" y="179"/>
                </a:cubicBezTo>
                <a:cubicBezTo>
                  <a:pt x="198" y="63"/>
                  <a:pt x="198" y="63"/>
                  <a:pt x="198" y="63"/>
                </a:cubicBezTo>
                <a:cubicBezTo>
                  <a:pt x="198" y="58"/>
                  <a:pt x="194" y="55"/>
                  <a:pt x="190" y="55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49" y="55"/>
                  <a:pt x="145" y="58"/>
                  <a:pt x="145" y="63"/>
                </a:cubicBezTo>
                <a:cubicBezTo>
                  <a:pt x="145" y="179"/>
                  <a:pt x="145" y="179"/>
                  <a:pt x="145" y="179"/>
                </a:cubicBezTo>
                <a:cubicBezTo>
                  <a:pt x="145" y="184"/>
                  <a:pt x="149" y="187"/>
                  <a:pt x="153" y="187"/>
                </a:cubicBezTo>
                <a:close/>
                <a:moveTo>
                  <a:pt x="162" y="71"/>
                </a:moveTo>
                <a:cubicBezTo>
                  <a:pt x="162" y="71"/>
                  <a:pt x="162" y="71"/>
                  <a:pt x="162" y="71"/>
                </a:cubicBezTo>
                <a:cubicBezTo>
                  <a:pt x="182" y="71"/>
                  <a:pt x="182" y="71"/>
                  <a:pt x="182" y="71"/>
                </a:cubicBezTo>
                <a:cubicBezTo>
                  <a:pt x="182" y="171"/>
                  <a:pt x="182" y="171"/>
                  <a:pt x="182" y="171"/>
                </a:cubicBezTo>
                <a:cubicBezTo>
                  <a:pt x="162" y="171"/>
                  <a:pt x="162" y="171"/>
                  <a:pt x="162" y="171"/>
                </a:cubicBezTo>
                <a:cubicBezTo>
                  <a:pt x="162" y="71"/>
                  <a:pt x="162" y="71"/>
                  <a:pt x="162" y="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80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模板从 www.mysoeasy.com 下载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模板从 www.mysoeasy.com 下载">
      <a:majorFont>
        <a:latin typeface="Arial"/>
        <a:ea typeface="宋体"/>
        <a:cs typeface=""/>
      </a:majorFont>
      <a:minorFont>
        <a:latin typeface="微软雅黑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20</Words>
  <Characters>0</Characters>
  <Application>Microsoft Office PowerPoint</Application>
  <DocSecurity>0</DocSecurity>
  <PresentationFormat>全屏显示(4:3)</PresentationFormat>
  <Lines>0</Lines>
  <Paragraphs>5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模板从 www.mysoeasy.com 下载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2015-01-11T16:52:24Z</dcterms:created>
  <dcterms:modified xsi:type="dcterms:W3CDTF">2017-08-21T02:58:01Z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www.pptfans.cn</vt:lpwstr>
  </property>
  <property fmtid="{D5CDD505-2E9C-101B-9397-08002B2CF9AE}" pid="3" name="SlideDescription">
    <vt:lpwstr/>
  </property>
</Properties>
</file>