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3D5-45AB-4F5D-9FA8-16BF398CD8F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E05BD-613C-49E5-AD28-D57A20FE19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24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7" b="1312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838201" y="3704548"/>
            <a:ext cx="6159500" cy="375928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838201" y="2275878"/>
            <a:ext cx="6159500" cy="133492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59000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96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08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012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90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6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45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8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33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96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44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9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031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24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3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1071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70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5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86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58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80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21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8" b="1149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5E7F-5A00-4501-9C10-E8B86AF82A76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BD2D-CB3B-4815-AA19-740E8FB1567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736600" y="1152525"/>
            <a:ext cx="10954459" cy="520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36601" y="213919"/>
            <a:ext cx="10954459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9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50000"/>
        <a:buFont typeface="Wingdings 2" panose="05020102010507070707" pitchFamily="18" charset="2"/>
        <a:buChar char=""/>
        <a:defRPr lang="zh-CN" altLang="en-US" sz="2800" kern="1200" baseline="0" dirty="0" smtClean="0">
          <a:solidFill>
            <a:schemeClr val="accent2">
              <a:lumMod val="75000"/>
            </a:schemeClr>
          </a:solidFill>
          <a:latin typeface="+mn-ea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9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</a:t>
            </a:r>
          </a:p>
        </p:txBody>
      </p:sp>
    </p:spTree>
    <p:extLst>
      <p:ext uri="{BB962C8B-B14F-4D97-AF65-F5344CB8AC3E}">
        <p14:creationId xmlns:p14="http://schemas.microsoft.com/office/powerpoint/2010/main" val="28284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81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585">
      <a:dk1>
        <a:srgbClr val="4D4D4D"/>
      </a:dk1>
      <a:lt1>
        <a:sysClr val="window" lastClr="FFFFFF"/>
      </a:lt1>
      <a:dk2>
        <a:srgbClr val="4D4D4D"/>
      </a:dk2>
      <a:lt2>
        <a:srgbClr val="FFFFFF"/>
      </a:lt2>
      <a:accent1>
        <a:srgbClr val="869D59"/>
      </a:accent1>
      <a:accent2>
        <a:srgbClr val="B4B75C"/>
      </a:accent2>
      <a:accent3>
        <a:srgbClr val="6E9671"/>
      </a:accent3>
      <a:accent4>
        <a:srgbClr val="236B5F"/>
      </a:accent4>
      <a:accent5>
        <a:srgbClr val="C00000"/>
      </a:accent5>
      <a:accent6>
        <a:srgbClr val="FFC000"/>
      </a:accent6>
      <a:hlink>
        <a:srgbClr val="0070C0"/>
      </a:hlink>
      <a:folHlink>
        <a:srgbClr val="7F7F7F"/>
      </a:folHlink>
    </a:clrScheme>
    <a:fontScheme name="自定义 12">
      <a:majorFont>
        <a:latin typeface="Tempus Sans ITC"/>
        <a:ea typeface="幼圆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A000120150601A13KPBG</Template>
  <TotalTime>1</TotalTime>
  <Words>39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单击此处添加您的标题文字</vt:lpstr>
      <vt:lpstr>单击此处添加您的标题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2015-07-06T01:44:30Z</dcterms:created>
  <dcterms:modified xsi:type="dcterms:W3CDTF">2017-08-16T05:53:23Z</dcterms:modified>
</cp:coreProperties>
</file>