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0" r:id="rId2"/>
    <p:sldId id="311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uSina" initials="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8FCB"/>
    <a:srgbClr val="3082BA"/>
    <a:srgbClr val="25648F"/>
    <a:srgbClr val="1E5174"/>
    <a:srgbClr val="4E9F8E"/>
    <a:srgbClr val="458B7C"/>
    <a:srgbClr val="2E5C52"/>
    <a:srgbClr val="397367"/>
    <a:srgbClr val="3E7E70"/>
    <a:srgbClr val="62B2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576" y="-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112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7FE39-E206-4B27-9658-957DE19B1AAD}" type="datetimeFigureOut">
              <a:rPr lang="id-ID" smtClean="0"/>
              <a:pPr/>
              <a:t>12/08/2017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6A3E7-7B0A-43E6-AF50-B970C3A8BCF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181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943633" y="1565211"/>
            <a:ext cx="8733041" cy="6614959"/>
            <a:chOff x="3943629" y="1765230"/>
            <a:chExt cx="8733041" cy="6614959"/>
          </a:xfrm>
        </p:grpSpPr>
        <p:sp>
          <p:nvSpPr>
            <p:cNvPr id="8" name="Donut 7"/>
            <p:cNvSpPr/>
            <p:nvPr userDrawn="1"/>
          </p:nvSpPr>
          <p:spPr>
            <a:xfrm rot="6104502">
              <a:off x="10513894" y="4182360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9" name="Donut 8"/>
            <p:cNvSpPr/>
            <p:nvPr userDrawn="1"/>
          </p:nvSpPr>
          <p:spPr>
            <a:xfrm rot="6104502">
              <a:off x="11635129" y="323203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0" name="Donut 9"/>
            <p:cNvSpPr/>
            <p:nvPr userDrawn="1"/>
          </p:nvSpPr>
          <p:spPr>
            <a:xfrm rot="6104502">
              <a:off x="4885213" y="5754088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1" name="Donut 10"/>
            <p:cNvSpPr/>
            <p:nvPr userDrawn="1"/>
          </p:nvSpPr>
          <p:spPr>
            <a:xfrm rot="6104502">
              <a:off x="9890317" y="632831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2" name="Donut 11"/>
            <p:cNvSpPr/>
            <p:nvPr userDrawn="1"/>
          </p:nvSpPr>
          <p:spPr>
            <a:xfrm rot="6104502">
              <a:off x="11280398" y="277344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 userDrawn="1"/>
          </p:nvSpPr>
          <p:spPr>
            <a:xfrm rot="6104502">
              <a:off x="11255956" y="4096902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4" name="Oval 13"/>
            <p:cNvSpPr/>
            <p:nvPr userDrawn="1"/>
          </p:nvSpPr>
          <p:spPr>
            <a:xfrm rot="6104502">
              <a:off x="10988857" y="3411415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5" name="Donut 14"/>
            <p:cNvSpPr/>
            <p:nvPr userDrawn="1"/>
          </p:nvSpPr>
          <p:spPr>
            <a:xfrm rot="20504502">
              <a:off x="8157576" y="4967821"/>
              <a:ext cx="1778283" cy="1778283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42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6" name="Donut 15"/>
            <p:cNvSpPr/>
            <p:nvPr userDrawn="1"/>
          </p:nvSpPr>
          <p:spPr>
            <a:xfrm rot="20504502">
              <a:off x="5967631" y="5517505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 userDrawn="1"/>
          </p:nvSpPr>
          <p:spPr>
            <a:xfrm rot="20504502">
              <a:off x="7106071" y="6040256"/>
              <a:ext cx="688490" cy="688490"/>
            </a:xfrm>
            <a:prstGeom prst="ellipse">
              <a:avLst/>
            </a:prstGeom>
            <a:solidFill>
              <a:schemeClr val="bg1">
                <a:lumMod val="95000"/>
                <a:alpha val="39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8" name="Oval 17"/>
            <p:cNvSpPr/>
            <p:nvPr userDrawn="1"/>
          </p:nvSpPr>
          <p:spPr>
            <a:xfrm rot="20504502">
              <a:off x="8828367" y="4697538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19" name="Donut 18"/>
            <p:cNvSpPr/>
            <p:nvPr userDrawn="1"/>
          </p:nvSpPr>
          <p:spPr>
            <a:xfrm rot="20504502">
              <a:off x="7272388" y="5137491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0" name="Donut 19"/>
            <p:cNvSpPr/>
            <p:nvPr userDrawn="1"/>
          </p:nvSpPr>
          <p:spPr>
            <a:xfrm rot="20504502">
              <a:off x="9359434" y="5596700"/>
              <a:ext cx="1074806" cy="1074806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1" name="Donut 20"/>
            <p:cNvSpPr/>
            <p:nvPr userDrawn="1"/>
          </p:nvSpPr>
          <p:spPr>
            <a:xfrm rot="20504502">
              <a:off x="9482547" y="4659556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2" name="Donut 21"/>
            <p:cNvSpPr/>
            <p:nvPr userDrawn="1"/>
          </p:nvSpPr>
          <p:spPr>
            <a:xfrm rot="20504502">
              <a:off x="11146308" y="586877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 userDrawn="1"/>
          </p:nvSpPr>
          <p:spPr>
            <a:xfrm rot="20504502">
              <a:off x="7238767" y="5017013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4" name="Oval 23"/>
            <p:cNvSpPr/>
            <p:nvPr userDrawn="1"/>
          </p:nvSpPr>
          <p:spPr>
            <a:xfrm rot="20504502">
              <a:off x="3943629" y="613031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5" name="Oval 24"/>
            <p:cNvSpPr/>
            <p:nvPr userDrawn="1"/>
          </p:nvSpPr>
          <p:spPr>
            <a:xfrm rot="20504502">
              <a:off x="6479821" y="5990866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6" name="Oval 25"/>
            <p:cNvSpPr/>
            <p:nvPr userDrawn="1"/>
          </p:nvSpPr>
          <p:spPr>
            <a:xfrm rot="20504502">
              <a:off x="9327833" y="4273371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27" name="Donut 26"/>
            <p:cNvSpPr/>
            <p:nvPr userDrawn="1"/>
          </p:nvSpPr>
          <p:spPr>
            <a:xfrm rot="10604502">
              <a:off x="10421842" y="5527974"/>
              <a:ext cx="1327177" cy="1327177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75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8" name="Donut 27"/>
            <p:cNvSpPr/>
            <p:nvPr userDrawn="1"/>
          </p:nvSpPr>
          <p:spPr>
            <a:xfrm rot="10604502">
              <a:off x="11502978" y="1935344"/>
              <a:ext cx="1041541" cy="104154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31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 userDrawn="1"/>
          </p:nvSpPr>
          <p:spPr>
            <a:xfrm rot="10604502">
              <a:off x="11886320" y="1765230"/>
              <a:ext cx="536090" cy="536090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0" name="Donut 29"/>
            <p:cNvSpPr/>
            <p:nvPr userDrawn="1"/>
          </p:nvSpPr>
          <p:spPr>
            <a:xfrm rot="10604502">
              <a:off x="9874667" y="3536070"/>
              <a:ext cx="2626101" cy="2626101"/>
            </a:xfrm>
            <a:prstGeom prst="donut">
              <a:avLst>
                <a:gd name="adj" fmla="val 15926"/>
              </a:avLst>
            </a:prstGeom>
            <a:solidFill>
              <a:schemeClr val="bg1">
                <a:lumMod val="95000"/>
                <a:alpha val="13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1" name="Donut 30"/>
            <p:cNvSpPr/>
            <p:nvPr userDrawn="1"/>
          </p:nvSpPr>
          <p:spPr>
            <a:xfrm rot="10604502">
              <a:off x="10759809" y="3214182"/>
              <a:ext cx="835345" cy="835345"/>
            </a:xfrm>
            <a:prstGeom prst="donut">
              <a:avLst>
                <a:gd name="adj" fmla="val 11712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2" name="Donut 31"/>
            <p:cNvSpPr/>
            <p:nvPr userDrawn="1"/>
          </p:nvSpPr>
          <p:spPr>
            <a:xfrm rot="10604502">
              <a:off x="4248675" y="6231127"/>
              <a:ext cx="1074806" cy="1074806"/>
            </a:xfrm>
            <a:prstGeom prst="donut">
              <a:avLst>
                <a:gd name="adj" fmla="val 24020"/>
              </a:avLst>
            </a:prstGeom>
            <a:solidFill>
              <a:schemeClr val="bg1">
                <a:lumMod val="95000"/>
                <a:alpha val="54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 userDrawn="1"/>
          </p:nvSpPr>
          <p:spPr>
            <a:xfrm rot="10604502">
              <a:off x="11516462" y="3055947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4" name="Oval 33"/>
            <p:cNvSpPr/>
            <p:nvPr userDrawn="1"/>
          </p:nvSpPr>
          <p:spPr>
            <a:xfrm rot="10604502">
              <a:off x="8086333" y="6082900"/>
              <a:ext cx="603202" cy="60320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  <p:sp>
          <p:nvSpPr>
            <p:cNvPr id="35" name="Oval 34"/>
            <p:cNvSpPr/>
            <p:nvPr userDrawn="1"/>
          </p:nvSpPr>
          <p:spPr>
            <a:xfrm rot="10604502">
              <a:off x="4659440" y="5686338"/>
              <a:ext cx="312832" cy="312832"/>
            </a:xfrm>
            <a:prstGeom prst="ellipse">
              <a:avLst/>
            </a:prstGeom>
            <a:solidFill>
              <a:schemeClr val="bg1">
                <a:lumMod val="95000"/>
                <a:alpha val="47000"/>
              </a:schemeClr>
            </a:solidFill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/>
            </a:p>
          </p:txBody>
        </p:sp>
      </p:grpSp>
      <p:grpSp>
        <p:nvGrpSpPr>
          <p:cNvPr id="36" name="Group 35"/>
          <p:cNvGrpSpPr/>
          <p:nvPr userDrawn="1"/>
        </p:nvGrpSpPr>
        <p:grpSpPr>
          <a:xfrm rot="16200000">
            <a:off x="504088" y="768356"/>
            <a:ext cx="383327" cy="67506"/>
            <a:chOff x="2013527" y="1616364"/>
            <a:chExt cx="576928" cy="101600"/>
          </a:xfrm>
        </p:grpSpPr>
        <p:sp>
          <p:nvSpPr>
            <p:cNvPr id="6" name="Oval 5"/>
            <p:cNvSpPr/>
            <p:nvPr userDrawn="1"/>
          </p:nvSpPr>
          <p:spPr>
            <a:xfrm>
              <a:off x="2013527" y="1616364"/>
              <a:ext cx="101600" cy="101600"/>
            </a:xfrm>
            <a:prstGeom prst="ellipse">
              <a:avLst/>
            </a:prstGeom>
            <a:solidFill>
              <a:srgbClr val="358FCB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3" name="Oval 52"/>
            <p:cNvSpPr/>
            <p:nvPr userDrawn="1"/>
          </p:nvSpPr>
          <p:spPr>
            <a:xfrm>
              <a:off x="2132359" y="1616364"/>
              <a:ext cx="101600" cy="101600"/>
            </a:xfrm>
            <a:prstGeom prst="ellipse">
              <a:avLst/>
            </a:prstGeom>
            <a:solidFill>
              <a:srgbClr val="358FCB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1" name="Oval 60"/>
            <p:cNvSpPr/>
            <p:nvPr userDrawn="1"/>
          </p:nvSpPr>
          <p:spPr>
            <a:xfrm>
              <a:off x="2251191" y="1616364"/>
              <a:ext cx="101600" cy="101600"/>
            </a:xfrm>
            <a:prstGeom prst="ellipse">
              <a:avLst/>
            </a:prstGeom>
            <a:solidFill>
              <a:srgbClr val="358FCB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2" name="Oval 61"/>
            <p:cNvSpPr/>
            <p:nvPr userDrawn="1"/>
          </p:nvSpPr>
          <p:spPr>
            <a:xfrm>
              <a:off x="2370023" y="1616364"/>
              <a:ext cx="101600" cy="101600"/>
            </a:xfrm>
            <a:prstGeom prst="ellipse">
              <a:avLst/>
            </a:prstGeom>
            <a:solidFill>
              <a:srgbClr val="358FCB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3" name="Oval 62"/>
            <p:cNvSpPr/>
            <p:nvPr userDrawn="1"/>
          </p:nvSpPr>
          <p:spPr>
            <a:xfrm>
              <a:off x="2488855" y="1616364"/>
              <a:ext cx="101600" cy="101600"/>
            </a:xfrm>
            <a:prstGeom prst="ellipse">
              <a:avLst/>
            </a:prstGeom>
            <a:solidFill>
              <a:srgbClr val="358F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40468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4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7F7F7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6CEAD-6C4C-46CF-ADB1-280DD35AEF6B}" type="datetime1">
              <a:rPr lang="id-ID" smtClean="0"/>
              <a:pPr/>
              <a:t>12/08/2017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C500B-1BCB-452B-802D-F943D569753B}" type="slidenum">
              <a:rPr lang="id-ID" smtClean="0"/>
              <a:pPr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062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54"/>
          <p:cNvSpPr>
            <a:spLocks/>
          </p:cNvSpPr>
          <p:nvPr/>
        </p:nvSpPr>
        <p:spPr bwMode="auto">
          <a:xfrm>
            <a:off x="2895948" y="1938733"/>
            <a:ext cx="1393977" cy="1404782"/>
          </a:xfrm>
          <a:custGeom>
            <a:avLst/>
            <a:gdLst>
              <a:gd name="T0" fmla="*/ 0 w 163"/>
              <a:gd name="T1" fmla="*/ 0 h 164"/>
              <a:gd name="T2" fmla="*/ 45 w 163"/>
              <a:gd name="T3" fmla="*/ 164 h 164"/>
              <a:gd name="T4" fmla="*/ 96 w 163"/>
              <a:gd name="T5" fmla="*/ 71 h 164"/>
              <a:gd name="T6" fmla="*/ 163 w 163"/>
              <a:gd name="T7" fmla="*/ 0 h 164"/>
              <a:gd name="T8" fmla="*/ 0 w 163"/>
              <a:gd name="T9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" h="164">
                <a:moveTo>
                  <a:pt x="0" y="0"/>
                </a:moveTo>
                <a:cubicBezTo>
                  <a:pt x="45" y="164"/>
                  <a:pt x="45" y="164"/>
                  <a:pt x="45" y="164"/>
                </a:cubicBezTo>
                <a:cubicBezTo>
                  <a:pt x="52" y="145"/>
                  <a:pt x="87" y="87"/>
                  <a:pt x="96" y="71"/>
                </a:cubicBezTo>
                <a:cubicBezTo>
                  <a:pt x="126" y="16"/>
                  <a:pt x="163" y="0"/>
                  <a:pt x="163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gradFill flip="none" rotWithShape="1">
            <a:gsLst>
              <a:gs pos="0">
                <a:srgbClr val="25648F"/>
              </a:gs>
              <a:gs pos="29000">
                <a:srgbClr val="3082BA"/>
              </a:gs>
              <a:gs pos="100000">
                <a:srgbClr val="358FCB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4" name="Freeform 83"/>
          <p:cNvSpPr/>
          <p:nvPr/>
        </p:nvSpPr>
        <p:spPr>
          <a:xfrm>
            <a:off x="2099904" y="2461025"/>
            <a:ext cx="3367081" cy="1095009"/>
          </a:xfrm>
          <a:custGeom>
            <a:avLst/>
            <a:gdLst>
              <a:gd name="connsiteX0" fmla="*/ 627128 w 3918640"/>
              <a:gd name="connsiteY0" fmla="*/ 0 h 1274382"/>
              <a:gd name="connsiteX1" fmla="*/ 2311115 w 3918640"/>
              <a:gd name="connsiteY1" fmla="*/ 0 h 1274382"/>
              <a:gd name="connsiteX2" fmla="*/ 2343852 w 3918640"/>
              <a:gd name="connsiteY2" fmla="*/ 0 h 1274382"/>
              <a:gd name="connsiteX3" fmla="*/ 2510711 w 3918640"/>
              <a:gd name="connsiteY3" fmla="*/ 0 h 1274382"/>
              <a:gd name="connsiteX4" fmla="*/ 2689091 w 3918640"/>
              <a:gd name="connsiteY4" fmla="*/ 0 h 1274382"/>
              <a:gd name="connsiteX5" fmla="*/ 2839532 w 3918640"/>
              <a:gd name="connsiteY5" fmla="*/ 0 h 1274382"/>
              <a:gd name="connsiteX6" fmla="*/ 2955313 w 3918640"/>
              <a:gd name="connsiteY6" fmla="*/ 0 h 1274382"/>
              <a:gd name="connsiteX7" fmla="*/ 3029711 w 3918640"/>
              <a:gd name="connsiteY7" fmla="*/ 0 h 1274382"/>
              <a:gd name="connsiteX8" fmla="*/ 3056004 w 3918640"/>
              <a:gd name="connsiteY8" fmla="*/ 0 h 1274382"/>
              <a:gd name="connsiteX9" fmla="*/ 3918640 w 3918640"/>
              <a:gd name="connsiteY9" fmla="*/ 0 h 1274382"/>
              <a:gd name="connsiteX10" fmla="*/ 3918640 w 3918640"/>
              <a:gd name="connsiteY10" fmla="*/ 817544 h 1274382"/>
              <a:gd name="connsiteX11" fmla="*/ 2343852 w 3918640"/>
              <a:gd name="connsiteY11" fmla="*/ 817544 h 1274382"/>
              <a:gd name="connsiteX12" fmla="*/ 2343852 w 3918640"/>
              <a:gd name="connsiteY12" fmla="*/ 805669 h 1274382"/>
              <a:gd name="connsiteX13" fmla="*/ 2259651 w 3918640"/>
              <a:gd name="connsiteY13" fmla="*/ 975699 h 1274382"/>
              <a:gd name="connsiteX14" fmla="*/ 0 w 3918640"/>
              <a:gd name="connsiteY14" fmla="*/ 1274382 h 1274382"/>
              <a:gd name="connsiteX15" fmla="*/ 507675 w 3918640"/>
              <a:gd name="connsiteY15" fmla="*/ 59737 h 1274382"/>
              <a:gd name="connsiteX16" fmla="*/ 627128 w 3918640"/>
              <a:gd name="connsiteY16" fmla="*/ 0 h 127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18640" h="1274382">
                <a:moveTo>
                  <a:pt x="627128" y="0"/>
                </a:moveTo>
                <a:cubicBezTo>
                  <a:pt x="683121" y="0"/>
                  <a:pt x="1617903" y="0"/>
                  <a:pt x="2311115" y="0"/>
                </a:cubicBezTo>
                <a:lnTo>
                  <a:pt x="2343852" y="0"/>
                </a:lnTo>
                <a:lnTo>
                  <a:pt x="2510711" y="0"/>
                </a:lnTo>
                <a:lnTo>
                  <a:pt x="2689091" y="0"/>
                </a:lnTo>
                <a:lnTo>
                  <a:pt x="2839532" y="0"/>
                </a:lnTo>
                <a:lnTo>
                  <a:pt x="2955313" y="0"/>
                </a:lnTo>
                <a:lnTo>
                  <a:pt x="3029711" y="0"/>
                </a:lnTo>
                <a:lnTo>
                  <a:pt x="3056004" y="0"/>
                </a:lnTo>
                <a:lnTo>
                  <a:pt x="3918640" y="0"/>
                </a:lnTo>
                <a:lnTo>
                  <a:pt x="3918640" y="817544"/>
                </a:lnTo>
                <a:lnTo>
                  <a:pt x="2343852" y="817544"/>
                </a:lnTo>
                <a:lnTo>
                  <a:pt x="2343852" y="805669"/>
                </a:lnTo>
                <a:lnTo>
                  <a:pt x="2259651" y="975699"/>
                </a:lnTo>
                <a:cubicBezTo>
                  <a:pt x="2170061" y="1194733"/>
                  <a:pt x="89589" y="1025479"/>
                  <a:pt x="0" y="1274382"/>
                </a:cubicBezTo>
                <a:cubicBezTo>
                  <a:pt x="0" y="1274382"/>
                  <a:pt x="0" y="1274382"/>
                  <a:pt x="507675" y="59737"/>
                </a:cubicBezTo>
                <a:cubicBezTo>
                  <a:pt x="507675" y="59737"/>
                  <a:pt x="537538" y="0"/>
                  <a:pt x="627128" y="0"/>
                </a:cubicBezTo>
                <a:close/>
              </a:path>
            </a:pathLst>
          </a:custGeom>
          <a:gradFill>
            <a:gsLst>
              <a:gs pos="0">
                <a:srgbClr val="25648F"/>
              </a:gs>
              <a:gs pos="100000">
                <a:srgbClr val="3082B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52" name="Freeform 56"/>
          <p:cNvSpPr>
            <a:spLocks/>
          </p:cNvSpPr>
          <p:nvPr/>
        </p:nvSpPr>
        <p:spPr bwMode="auto">
          <a:xfrm>
            <a:off x="1678471" y="3163498"/>
            <a:ext cx="3425508" cy="1087805"/>
          </a:xfrm>
          <a:custGeom>
            <a:avLst/>
            <a:gdLst>
              <a:gd name="T0" fmla="*/ 51 w 400"/>
              <a:gd name="T1" fmla="*/ 6 h 127"/>
              <a:gd name="T2" fmla="*/ 0 w 400"/>
              <a:gd name="T3" fmla="*/ 127 h 127"/>
              <a:gd name="T4" fmla="*/ 320 w 400"/>
              <a:gd name="T5" fmla="*/ 98 h 127"/>
              <a:gd name="T6" fmla="*/ 400 w 400"/>
              <a:gd name="T7" fmla="*/ 0 h 127"/>
              <a:gd name="T8" fmla="*/ 63 w 400"/>
              <a:gd name="T9" fmla="*/ 0 h 127"/>
              <a:gd name="T10" fmla="*/ 51 w 400"/>
              <a:gd name="T11" fmla="*/ 6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0" h="127">
                <a:moveTo>
                  <a:pt x="51" y="6"/>
                </a:moveTo>
                <a:cubicBezTo>
                  <a:pt x="0" y="127"/>
                  <a:pt x="0" y="127"/>
                  <a:pt x="0" y="127"/>
                </a:cubicBezTo>
                <a:cubicBezTo>
                  <a:pt x="9" y="102"/>
                  <a:pt x="311" y="119"/>
                  <a:pt x="320" y="98"/>
                </a:cubicBezTo>
                <a:cubicBezTo>
                  <a:pt x="347" y="35"/>
                  <a:pt x="400" y="0"/>
                  <a:pt x="400" y="0"/>
                </a:cubicBezTo>
                <a:cubicBezTo>
                  <a:pt x="400" y="0"/>
                  <a:pt x="72" y="0"/>
                  <a:pt x="63" y="0"/>
                </a:cubicBezTo>
                <a:cubicBezTo>
                  <a:pt x="53" y="0"/>
                  <a:pt x="51" y="6"/>
                  <a:pt x="51" y="6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6" name="Freeform 85"/>
          <p:cNvSpPr>
            <a:spLocks/>
          </p:cNvSpPr>
          <p:nvPr/>
        </p:nvSpPr>
        <p:spPr bwMode="auto">
          <a:xfrm>
            <a:off x="1267842" y="3890575"/>
            <a:ext cx="4761516" cy="1106259"/>
          </a:xfrm>
          <a:custGeom>
            <a:avLst/>
            <a:gdLst>
              <a:gd name="connsiteX0" fmla="*/ 4015982 w 5541497"/>
              <a:gd name="connsiteY0" fmla="*/ 0 h 1287474"/>
              <a:gd name="connsiteX1" fmla="*/ 5541497 w 5541497"/>
              <a:gd name="connsiteY1" fmla="*/ 0 h 1287474"/>
              <a:gd name="connsiteX2" fmla="*/ 5541497 w 5541497"/>
              <a:gd name="connsiteY2" fmla="*/ 809583 h 1287474"/>
              <a:gd name="connsiteX3" fmla="*/ 4162274 w 5541497"/>
              <a:gd name="connsiteY3" fmla="*/ 809583 h 1287474"/>
              <a:gd name="connsiteX4" fmla="*/ 4074241 w 5541497"/>
              <a:gd name="connsiteY4" fmla="*/ 987809 h 1287474"/>
              <a:gd name="connsiteX5" fmla="*/ 0 w 5541497"/>
              <a:gd name="connsiteY5" fmla="*/ 1287474 h 1287474"/>
              <a:gd name="connsiteX6" fmla="*/ 508035 w 5541497"/>
              <a:gd name="connsiteY6" fmla="*/ 68834 h 1287474"/>
              <a:gd name="connsiteX7" fmla="*/ 627573 w 5541497"/>
              <a:gd name="connsiteY7" fmla="*/ 8901 h 1287474"/>
              <a:gd name="connsiteX8" fmla="*/ 3904986 w 5541497"/>
              <a:gd name="connsiteY8" fmla="*/ 8901 h 1287474"/>
              <a:gd name="connsiteX9" fmla="*/ 4015982 w 5541497"/>
              <a:gd name="connsiteY9" fmla="*/ 8901 h 128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41497" h="1287474">
                <a:moveTo>
                  <a:pt x="4015982" y="0"/>
                </a:moveTo>
                <a:lnTo>
                  <a:pt x="5541497" y="0"/>
                </a:lnTo>
                <a:lnTo>
                  <a:pt x="5541497" y="809583"/>
                </a:lnTo>
                <a:lnTo>
                  <a:pt x="4162274" y="809583"/>
                </a:lnTo>
                <a:lnTo>
                  <a:pt x="4074241" y="987809"/>
                </a:lnTo>
                <a:cubicBezTo>
                  <a:pt x="3984588" y="1207563"/>
                  <a:pt x="89653" y="1037753"/>
                  <a:pt x="0" y="1287474"/>
                </a:cubicBezTo>
                <a:cubicBezTo>
                  <a:pt x="0" y="1287474"/>
                  <a:pt x="0" y="1287474"/>
                  <a:pt x="508035" y="68834"/>
                </a:cubicBezTo>
                <a:cubicBezTo>
                  <a:pt x="508035" y="68834"/>
                  <a:pt x="527958" y="8901"/>
                  <a:pt x="627573" y="8901"/>
                </a:cubicBezTo>
                <a:cubicBezTo>
                  <a:pt x="689210" y="8901"/>
                  <a:pt x="2671853" y="8901"/>
                  <a:pt x="3904986" y="8901"/>
                </a:cubicBezTo>
                <a:lnTo>
                  <a:pt x="4015982" y="8901"/>
                </a:lnTo>
                <a:close/>
              </a:path>
            </a:pathLst>
          </a:cu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id-ID"/>
          </a:p>
        </p:txBody>
      </p:sp>
      <p:sp>
        <p:nvSpPr>
          <p:cNvPr id="2054" name="Freeform 58"/>
          <p:cNvSpPr>
            <a:spLocks/>
          </p:cNvSpPr>
          <p:nvPr/>
        </p:nvSpPr>
        <p:spPr bwMode="auto">
          <a:xfrm>
            <a:off x="1019303" y="4586208"/>
            <a:ext cx="4751045" cy="785237"/>
          </a:xfrm>
          <a:custGeom>
            <a:avLst/>
            <a:gdLst>
              <a:gd name="T0" fmla="*/ 46 w 555"/>
              <a:gd name="T1" fmla="*/ 0 h 92"/>
              <a:gd name="T2" fmla="*/ 34 w 555"/>
              <a:gd name="T3" fmla="*/ 6 h 92"/>
              <a:gd name="T4" fmla="*/ 0 w 555"/>
              <a:gd name="T5" fmla="*/ 84 h 92"/>
              <a:gd name="T6" fmla="*/ 238 w 555"/>
              <a:gd name="T7" fmla="*/ 92 h 92"/>
              <a:gd name="T8" fmla="*/ 478 w 555"/>
              <a:gd name="T9" fmla="*/ 92 h 92"/>
              <a:gd name="T10" fmla="*/ 555 w 555"/>
              <a:gd name="T11" fmla="*/ 0 h 92"/>
              <a:gd name="T12" fmla="*/ 46 w 555"/>
              <a:gd name="T13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5" h="92">
                <a:moveTo>
                  <a:pt x="46" y="0"/>
                </a:moveTo>
                <a:cubicBezTo>
                  <a:pt x="36" y="0"/>
                  <a:pt x="34" y="6"/>
                  <a:pt x="34" y="6"/>
                </a:cubicBezTo>
                <a:cubicBezTo>
                  <a:pt x="0" y="84"/>
                  <a:pt x="0" y="84"/>
                  <a:pt x="0" y="84"/>
                </a:cubicBezTo>
                <a:cubicBezTo>
                  <a:pt x="4" y="72"/>
                  <a:pt x="151" y="84"/>
                  <a:pt x="238" y="92"/>
                </a:cubicBezTo>
                <a:cubicBezTo>
                  <a:pt x="478" y="92"/>
                  <a:pt x="478" y="92"/>
                  <a:pt x="478" y="92"/>
                </a:cubicBezTo>
                <a:cubicBezTo>
                  <a:pt x="505" y="33"/>
                  <a:pt x="555" y="0"/>
                  <a:pt x="555" y="0"/>
                </a:cubicBezTo>
                <a:cubicBezTo>
                  <a:pt x="555" y="0"/>
                  <a:pt x="55" y="0"/>
                  <a:pt x="46" y="0"/>
                </a:cubicBezTo>
                <a:close/>
              </a:path>
            </a:pathLst>
          </a:cu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56" name="Freeform 60"/>
          <p:cNvSpPr>
            <a:spLocks/>
          </p:cNvSpPr>
          <p:nvPr/>
        </p:nvSpPr>
        <p:spPr bwMode="auto">
          <a:xfrm>
            <a:off x="3486677" y="3195834"/>
            <a:ext cx="1606494" cy="0"/>
          </a:xfrm>
          <a:custGeom>
            <a:avLst/>
            <a:gdLst>
              <a:gd name="T0" fmla="*/ 187 w 188"/>
              <a:gd name="T1" fmla="*/ 188 w 188"/>
              <a:gd name="T2" fmla="*/ 0 w 188"/>
              <a:gd name="T3" fmla="*/ 0 w 188"/>
              <a:gd name="T4" fmla="*/ 187 w 188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</a:cxnLst>
            <a:rect l="0" t="0" r="r" b="b"/>
            <a:pathLst>
              <a:path w="188">
                <a:moveTo>
                  <a:pt x="187" y="0"/>
                </a:moveTo>
                <a:cubicBezTo>
                  <a:pt x="188" y="0"/>
                  <a:pt x="188" y="0"/>
                  <a:pt x="18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187" y="0"/>
                </a:lnTo>
                <a:close/>
              </a:path>
            </a:pathLst>
          </a:custGeom>
          <a:solidFill>
            <a:srgbClr val="915C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58" name="Freeform 62"/>
          <p:cNvSpPr>
            <a:spLocks/>
          </p:cNvSpPr>
          <p:nvPr/>
        </p:nvSpPr>
        <p:spPr bwMode="auto">
          <a:xfrm>
            <a:off x="4160251" y="4593412"/>
            <a:ext cx="1610097" cy="0"/>
          </a:xfrm>
          <a:custGeom>
            <a:avLst/>
            <a:gdLst>
              <a:gd name="T0" fmla="*/ 187 w 188"/>
              <a:gd name="T1" fmla="*/ 188 w 188"/>
              <a:gd name="T2" fmla="*/ 0 w 188"/>
              <a:gd name="T3" fmla="*/ 0 w 188"/>
              <a:gd name="T4" fmla="*/ 187 w 188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</a:cxnLst>
            <a:rect l="0" t="0" r="r" b="b"/>
            <a:pathLst>
              <a:path w="188">
                <a:moveTo>
                  <a:pt x="187" y="0"/>
                </a:moveTo>
                <a:cubicBezTo>
                  <a:pt x="187" y="0"/>
                  <a:pt x="188" y="0"/>
                  <a:pt x="18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187" y="0"/>
                </a:lnTo>
                <a:close/>
              </a:path>
            </a:pathLst>
          </a:custGeom>
          <a:solidFill>
            <a:srgbClr val="915C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80" name="Freeform 63"/>
          <p:cNvSpPr>
            <a:spLocks/>
          </p:cNvSpPr>
          <p:nvPr/>
        </p:nvSpPr>
        <p:spPr bwMode="auto">
          <a:xfrm>
            <a:off x="2895948" y="1938733"/>
            <a:ext cx="1393977" cy="0"/>
          </a:xfrm>
          <a:custGeom>
            <a:avLst/>
            <a:gdLst>
              <a:gd name="T0" fmla="*/ 162 w 163"/>
              <a:gd name="T1" fmla="*/ 163 w 163"/>
              <a:gd name="T2" fmla="*/ 0 w 163"/>
              <a:gd name="T3" fmla="*/ 0 w 163"/>
              <a:gd name="T4" fmla="*/ 162 w 16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</a:cxnLst>
            <a:rect l="0" t="0" r="r" b="b"/>
            <a:pathLst>
              <a:path w="163">
                <a:moveTo>
                  <a:pt x="162" y="0"/>
                </a:moveTo>
                <a:cubicBezTo>
                  <a:pt x="163" y="0"/>
                  <a:pt x="163" y="0"/>
                  <a:pt x="16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162" y="0"/>
                </a:lnTo>
                <a:close/>
              </a:path>
            </a:pathLst>
          </a:custGeom>
          <a:solidFill>
            <a:srgbClr val="915C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57" name="Freeform 61"/>
          <p:cNvSpPr>
            <a:spLocks/>
          </p:cNvSpPr>
          <p:nvPr/>
        </p:nvSpPr>
        <p:spPr bwMode="auto">
          <a:xfrm>
            <a:off x="3818061" y="3892468"/>
            <a:ext cx="2154849" cy="7204"/>
          </a:xfrm>
          <a:custGeom>
            <a:avLst/>
            <a:gdLst>
              <a:gd name="T0" fmla="*/ 187 w 188"/>
              <a:gd name="T1" fmla="*/ 1 h 1"/>
              <a:gd name="T2" fmla="*/ 188 w 188"/>
              <a:gd name="T3" fmla="*/ 0 h 1"/>
              <a:gd name="T4" fmla="*/ 0 w 188"/>
              <a:gd name="T5" fmla="*/ 0 h 1"/>
              <a:gd name="T6" fmla="*/ 0 w 188"/>
              <a:gd name="T7" fmla="*/ 1 h 1"/>
              <a:gd name="T8" fmla="*/ 187 w 188"/>
              <a:gd name="T9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1">
                <a:moveTo>
                  <a:pt x="187" y="1"/>
                </a:moveTo>
                <a:cubicBezTo>
                  <a:pt x="188" y="0"/>
                  <a:pt x="188" y="0"/>
                  <a:pt x="18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lnTo>
                  <a:pt x="187" y="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55" name="Freeform 59"/>
          <p:cNvSpPr>
            <a:spLocks/>
          </p:cNvSpPr>
          <p:nvPr/>
        </p:nvSpPr>
        <p:spPr bwMode="auto">
          <a:xfrm>
            <a:off x="3133681" y="2462680"/>
            <a:ext cx="2483211" cy="10805"/>
          </a:xfrm>
          <a:custGeom>
            <a:avLst/>
            <a:gdLst>
              <a:gd name="T0" fmla="*/ 185 w 185"/>
              <a:gd name="T1" fmla="*/ 0 h 1"/>
              <a:gd name="T2" fmla="*/ 0 w 185"/>
              <a:gd name="T3" fmla="*/ 0 h 1"/>
              <a:gd name="T4" fmla="*/ 0 w 185"/>
              <a:gd name="T5" fmla="*/ 1 h 1"/>
              <a:gd name="T6" fmla="*/ 184 w 185"/>
              <a:gd name="T7" fmla="*/ 1 h 1"/>
              <a:gd name="T8" fmla="*/ 185 w 185"/>
              <a:gd name="T9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5" h="1">
                <a:moveTo>
                  <a:pt x="185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184" y="1"/>
                  <a:pt x="184" y="1"/>
                  <a:pt x="184" y="1"/>
                </a:cubicBezTo>
                <a:cubicBezTo>
                  <a:pt x="184" y="0"/>
                  <a:pt x="185" y="0"/>
                  <a:pt x="185" y="0"/>
                </a:cubicBezTo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7" name="Oval 76"/>
          <p:cNvSpPr/>
          <p:nvPr/>
        </p:nvSpPr>
        <p:spPr>
          <a:xfrm>
            <a:off x="3700050" y="1763519"/>
            <a:ext cx="957279" cy="957279"/>
          </a:xfrm>
          <a:prstGeom prst="ellipse">
            <a:avLst/>
          </a:prstGeom>
          <a:solidFill>
            <a:schemeClr val="bg1"/>
          </a:solidFill>
          <a:ln w="92075">
            <a:solidFill>
              <a:srgbClr val="358F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9" name="Oval 78"/>
          <p:cNvSpPr/>
          <p:nvPr/>
        </p:nvSpPr>
        <p:spPr>
          <a:xfrm>
            <a:off x="5175524" y="2355466"/>
            <a:ext cx="957279" cy="957279"/>
          </a:xfrm>
          <a:prstGeom prst="ellipse">
            <a:avLst/>
          </a:prstGeom>
          <a:solidFill>
            <a:schemeClr val="bg1"/>
          </a:solidFill>
          <a:ln w="92075">
            <a:solidFill>
              <a:srgbClr val="3082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0" name="Oval 79"/>
          <p:cNvSpPr/>
          <p:nvPr/>
        </p:nvSpPr>
        <p:spPr>
          <a:xfrm>
            <a:off x="4333148" y="3051316"/>
            <a:ext cx="957279" cy="957279"/>
          </a:xfrm>
          <a:prstGeom prst="ellipse">
            <a:avLst/>
          </a:prstGeom>
          <a:solidFill>
            <a:schemeClr val="bg1"/>
          </a:solidFill>
          <a:ln w="920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1" name="Oval 80"/>
          <p:cNvSpPr/>
          <p:nvPr/>
        </p:nvSpPr>
        <p:spPr>
          <a:xfrm>
            <a:off x="5750446" y="3757794"/>
            <a:ext cx="957279" cy="957279"/>
          </a:xfrm>
          <a:prstGeom prst="ellipse">
            <a:avLst/>
          </a:prstGeom>
          <a:solidFill>
            <a:schemeClr val="bg1"/>
          </a:solidFill>
          <a:ln w="920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2" name="Oval 81"/>
          <p:cNvSpPr/>
          <p:nvPr/>
        </p:nvSpPr>
        <p:spPr>
          <a:xfrm>
            <a:off x="4988345" y="4518195"/>
            <a:ext cx="957279" cy="957279"/>
          </a:xfrm>
          <a:prstGeom prst="ellipse">
            <a:avLst/>
          </a:prstGeom>
          <a:solidFill>
            <a:schemeClr val="bg1"/>
          </a:solidFill>
          <a:ln w="920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2" name="TextBox 91"/>
          <p:cNvSpPr txBox="1"/>
          <p:nvPr/>
        </p:nvSpPr>
        <p:spPr>
          <a:xfrm>
            <a:off x="777034" y="500139"/>
            <a:ext cx="5767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</a:rPr>
              <a:t>CONE </a:t>
            </a:r>
            <a:r>
              <a:rPr lang="id-ID" sz="3200" b="1" dirty="0" smtClean="0">
                <a:solidFill>
                  <a:srgbClr val="358FCB"/>
                </a:solidFill>
                <a:latin typeface="Raleway" panose="020B0003030101060003" pitchFamily="34" charset="0"/>
              </a:rPr>
              <a:t>CHART</a:t>
            </a:r>
            <a:r>
              <a:rPr lang="id-ID" sz="3200" b="1" dirty="0" smtClean="0">
                <a:solidFill>
                  <a:srgbClr val="FF6D6D"/>
                </a:solidFill>
                <a:latin typeface="Raleway" panose="020B0003030101060003" pitchFamily="34" charset="0"/>
              </a:rPr>
              <a:t> </a:t>
            </a:r>
            <a:r>
              <a:rPr lang="id-ID" sz="3200" dirty="0" smtClean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</a:rPr>
              <a:t>INFOGRAPHIC</a:t>
            </a:r>
            <a:r>
              <a:rPr lang="id-ID" sz="3200" b="1" dirty="0" smtClean="0">
                <a:solidFill>
                  <a:srgbClr val="FF6D6D"/>
                </a:solidFill>
                <a:latin typeface="Raleway" panose="020B0003030101060003" pitchFamily="34" charset="0"/>
              </a:rPr>
              <a:t> </a:t>
            </a:r>
            <a:endParaRPr lang="id-ID" sz="3200" dirty="0">
              <a:solidFill>
                <a:schemeClr val="bg1">
                  <a:lumMod val="50000"/>
                </a:schemeClr>
              </a:solidFill>
              <a:latin typeface="Raleway" panose="020B0003030101060003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77034" y="1016819"/>
            <a:ext cx="43181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600" dirty="0" smtClean="0">
                <a:solidFill>
                  <a:schemeClr val="bg1">
                    <a:lumMod val="65000"/>
                  </a:schemeClr>
                </a:solidFill>
                <a:latin typeface="Raleway" panose="020B0003030101060003" pitchFamily="34" charset="0"/>
              </a:rPr>
              <a:t>Reflect professionalism and trustworthiness</a:t>
            </a:r>
            <a:endParaRPr lang="id-ID" sz="1600" dirty="0">
              <a:solidFill>
                <a:schemeClr val="bg1">
                  <a:lumMod val="65000"/>
                </a:schemeClr>
              </a:solidFill>
              <a:latin typeface="Raleway" panose="020B0003030101060003" pitchFamily="34" charset="0"/>
            </a:endParaRPr>
          </a:p>
        </p:txBody>
      </p:sp>
      <p:sp>
        <p:nvSpPr>
          <p:cNvPr id="2081" name="Freeform 64"/>
          <p:cNvSpPr>
            <a:spLocks/>
          </p:cNvSpPr>
          <p:nvPr/>
        </p:nvSpPr>
        <p:spPr bwMode="auto">
          <a:xfrm>
            <a:off x="2348443" y="1927928"/>
            <a:ext cx="2240447" cy="3821727"/>
          </a:xfrm>
          <a:custGeom>
            <a:avLst/>
            <a:gdLst>
              <a:gd name="T0" fmla="*/ 262 w 262"/>
              <a:gd name="T1" fmla="*/ 405 h 446"/>
              <a:gd name="T2" fmla="*/ 64 w 262"/>
              <a:gd name="T3" fmla="*/ 0 h 446"/>
              <a:gd name="T4" fmla="*/ 26 w 262"/>
              <a:gd name="T5" fmla="*/ 78 h 446"/>
              <a:gd name="T6" fmla="*/ 207 w 262"/>
              <a:gd name="T7" fmla="*/ 446 h 446"/>
              <a:gd name="T8" fmla="*/ 262 w 262"/>
              <a:gd name="T9" fmla="*/ 406 h 446"/>
              <a:gd name="T10" fmla="*/ 262 w 262"/>
              <a:gd name="T11" fmla="*/ 406 h 446"/>
              <a:gd name="T12" fmla="*/ 262 w 262"/>
              <a:gd name="T13" fmla="*/ 406 h 446"/>
              <a:gd name="T14" fmla="*/ 262 w 262"/>
              <a:gd name="T15" fmla="*/ 405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2" h="446">
                <a:moveTo>
                  <a:pt x="262" y="405"/>
                </a:moveTo>
                <a:cubicBezTo>
                  <a:pt x="64" y="0"/>
                  <a:pt x="64" y="0"/>
                  <a:pt x="64" y="0"/>
                </a:cubicBezTo>
                <a:cubicBezTo>
                  <a:pt x="26" y="78"/>
                  <a:pt x="26" y="78"/>
                  <a:pt x="26" y="78"/>
                </a:cubicBezTo>
                <a:cubicBezTo>
                  <a:pt x="17" y="96"/>
                  <a:pt x="0" y="151"/>
                  <a:pt x="207" y="446"/>
                </a:cubicBezTo>
                <a:cubicBezTo>
                  <a:pt x="240" y="434"/>
                  <a:pt x="261" y="419"/>
                  <a:pt x="262" y="406"/>
                </a:cubicBezTo>
                <a:cubicBezTo>
                  <a:pt x="262" y="406"/>
                  <a:pt x="262" y="406"/>
                  <a:pt x="262" y="406"/>
                </a:cubicBezTo>
                <a:cubicBezTo>
                  <a:pt x="262" y="406"/>
                  <a:pt x="262" y="406"/>
                  <a:pt x="262" y="406"/>
                </a:cubicBezTo>
                <a:cubicBezTo>
                  <a:pt x="262" y="406"/>
                  <a:pt x="262" y="406"/>
                  <a:pt x="262" y="405"/>
                </a:cubicBezTo>
                <a:close/>
              </a:path>
            </a:pathLst>
          </a:custGeom>
          <a:solidFill>
            <a:srgbClr val="358FC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82" name="Freeform 65"/>
          <p:cNvSpPr>
            <a:spLocks/>
          </p:cNvSpPr>
          <p:nvPr/>
        </p:nvSpPr>
        <p:spPr bwMode="auto">
          <a:xfrm>
            <a:off x="1894591" y="2511453"/>
            <a:ext cx="2222438" cy="3382282"/>
          </a:xfrm>
          <a:custGeom>
            <a:avLst/>
            <a:gdLst>
              <a:gd name="T0" fmla="*/ 30 w 260"/>
              <a:gd name="T1" fmla="*/ 92 h 395"/>
              <a:gd name="T2" fmla="*/ 184 w 260"/>
              <a:gd name="T3" fmla="*/ 395 h 395"/>
              <a:gd name="T4" fmla="*/ 260 w 260"/>
              <a:gd name="T5" fmla="*/ 377 h 395"/>
              <a:gd name="T6" fmla="*/ 75 w 260"/>
              <a:gd name="T7" fmla="*/ 0 h 395"/>
              <a:gd name="T8" fmla="*/ 30 w 260"/>
              <a:gd name="T9" fmla="*/ 92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0" h="395">
                <a:moveTo>
                  <a:pt x="30" y="92"/>
                </a:moveTo>
                <a:cubicBezTo>
                  <a:pt x="0" y="151"/>
                  <a:pt x="111" y="294"/>
                  <a:pt x="184" y="395"/>
                </a:cubicBezTo>
                <a:cubicBezTo>
                  <a:pt x="213" y="391"/>
                  <a:pt x="239" y="384"/>
                  <a:pt x="260" y="377"/>
                </a:cubicBezTo>
                <a:cubicBezTo>
                  <a:pt x="108" y="98"/>
                  <a:pt x="65" y="20"/>
                  <a:pt x="75" y="0"/>
                </a:cubicBezTo>
                <a:lnTo>
                  <a:pt x="30" y="92"/>
                </a:lnTo>
                <a:close/>
              </a:path>
            </a:pathLst>
          </a:custGeom>
          <a:solidFill>
            <a:srgbClr val="3082B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83" name="Freeform 66"/>
          <p:cNvSpPr>
            <a:spLocks/>
          </p:cNvSpPr>
          <p:nvPr/>
        </p:nvSpPr>
        <p:spPr bwMode="auto">
          <a:xfrm>
            <a:off x="1678471" y="3239058"/>
            <a:ext cx="1790198" cy="2690697"/>
          </a:xfrm>
          <a:custGeom>
            <a:avLst/>
            <a:gdLst>
              <a:gd name="T0" fmla="*/ 0 w 209"/>
              <a:gd name="T1" fmla="*/ 103 h 314"/>
              <a:gd name="T2" fmla="*/ 126 w 209"/>
              <a:gd name="T3" fmla="*/ 314 h 314"/>
              <a:gd name="T4" fmla="*/ 137 w 209"/>
              <a:gd name="T5" fmla="*/ 314 h 314"/>
              <a:gd name="T6" fmla="*/ 209 w 209"/>
              <a:gd name="T7" fmla="*/ 309 h 314"/>
              <a:gd name="T8" fmla="*/ 51 w 209"/>
              <a:gd name="T9" fmla="*/ 0 h 314"/>
              <a:gd name="T10" fmla="*/ 0 w 209"/>
              <a:gd name="T11" fmla="*/ 103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9" h="314">
                <a:moveTo>
                  <a:pt x="0" y="103"/>
                </a:moveTo>
                <a:cubicBezTo>
                  <a:pt x="31" y="168"/>
                  <a:pt x="78" y="231"/>
                  <a:pt x="126" y="314"/>
                </a:cubicBezTo>
                <a:cubicBezTo>
                  <a:pt x="129" y="314"/>
                  <a:pt x="133" y="314"/>
                  <a:pt x="137" y="314"/>
                </a:cubicBezTo>
                <a:cubicBezTo>
                  <a:pt x="162" y="314"/>
                  <a:pt x="187" y="313"/>
                  <a:pt x="209" y="309"/>
                </a:cubicBezTo>
                <a:cubicBezTo>
                  <a:pt x="88" y="101"/>
                  <a:pt x="43" y="21"/>
                  <a:pt x="51" y="0"/>
                </a:cubicBezTo>
                <a:lnTo>
                  <a:pt x="0" y="10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84" name="Freeform 67"/>
          <p:cNvSpPr>
            <a:spLocks/>
          </p:cNvSpPr>
          <p:nvPr/>
        </p:nvSpPr>
        <p:spPr bwMode="auto">
          <a:xfrm>
            <a:off x="1285851" y="3941448"/>
            <a:ext cx="1473222" cy="1988307"/>
          </a:xfrm>
          <a:custGeom>
            <a:avLst/>
            <a:gdLst>
              <a:gd name="T0" fmla="*/ 0 w 172"/>
              <a:gd name="T1" fmla="*/ 100 h 232"/>
              <a:gd name="T2" fmla="*/ 78 w 172"/>
              <a:gd name="T3" fmla="*/ 222 h 232"/>
              <a:gd name="T4" fmla="*/ 172 w 172"/>
              <a:gd name="T5" fmla="*/ 232 h 232"/>
              <a:gd name="T6" fmla="*/ 49 w 172"/>
              <a:gd name="T7" fmla="*/ 0 h 232"/>
              <a:gd name="T8" fmla="*/ 0 w 172"/>
              <a:gd name="T9" fmla="*/ 10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" h="232">
                <a:moveTo>
                  <a:pt x="0" y="100"/>
                </a:moveTo>
                <a:cubicBezTo>
                  <a:pt x="22" y="142"/>
                  <a:pt x="51" y="175"/>
                  <a:pt x="78" y="222"/>
                </a:cubicBezTo>
                <a:cubicBezTo>
                  <a:pt x="106" y="228"/>
                  <a:pt x="138" y="232"/>
                  <a:pt x="172" y="232"/>
                </a:cubicBezTo>
                <a:cubicBezTo>
                  <a:pt x="68" y="54"/>
                  <a:pt x="43" y="13"/>
                  <a:pt x="49" y="0"/>
                </a:cubicBezTo>
                <a:lnTo>
                  <a:pt x="0" y="1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85" name="Freeform 68"/>
          <p:cNvSpPr>
            <a:spLocks/>
          </p:cNvSpPr>
          <p:nvPr/>
        </p:nvSpPr>
        <p:spPr bwMode="auto">
          <a:xfrm>
            <a:off x="977058" y="4654645"/>
            <a:ext cx="983348" cy="1188662"/>
          </a:xfrm>
          <a:custGeom>
            <a:avLst/>
            <a:gdLst>
              <a:gd name="T0" fmla="*/ 0 w 115"/>
              <a:gd name="T1" fmla="*/ 79 h 139"/>
              <a:gd name="T2" fmla="*/ 0 w 115"/>
              <a:gd name="T3" fmla="*/ 81 h 139"/>
              <a:gd name="T4" fmla="*/ 0 w 115"/>
              <a:gd name="T5" fmla="*/ 81 h 139"/>
              <a:gd name="T6" fmla="*/ 0 w 115"/>
              <a:gd name="T7" fmla="*/ 81 h 139"/>
              <a:gd name="T8" fmla="*/ 115 w 115"/>
              <a:gd name="T9" fmla="*/ 139 h 139"/>
              <a:gd name="T10" fmla="*/ 39 w 115"/>
              <a:gd name="T11" fmla="*/ 0 h 139"/>
              <a:gd name="T12" fmla="*/ 0 w 115"/>
              <a:gd name="T13" fmla="*/ 7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" h="139">
                <a:moveTo>
                  <a:pt x="0" y="79"/>
                </a:moveTo>
                <a:cubicBezTo>
                  <a:pt x="0" y="80"/>
                  <a:pt x="0" y="80"/>
                  <a:pt x="0" y="81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81"/>
                  <a:pt x="0" y="81"/>
                  <a:pt x="0" y="81"/>
                </a:cubicBezTo>
                <a:cubicBezTo>
                  <a:pt x="2" y="101"/>
                  <a:pt x="48" y="125"/>
                  <a:pt x="115" y="139"/>
                </a:cubicBezTo>
                <a:cubicBezTo>
                  <a:pt x="48" y="36"/>
                  <a:pt x="36" y="7"/>
                  <a:pt x="39" y="0"/>
                </a:cubicBezTo>
                <a:lnTo>
                  <a:pt x="0" y="79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86" name="Freeform 69"/>
          <p:cNvSpPr>
            <a:spLocks/>
          </p:cNvSpPr>
          <p:nvPr/>
        </p:nvSpPr>
        <p:spPr bwMode="auto">
          <a:xfrm>
            <a:off x="2449300" y="2511453"/>
            <a:ext cx="1667729" cy="3230998"/>
          </a:xfrm>
          <a:custGeom>
            <a:avLst/>
            <a:gdLst>
              <a:gd name="T0" fmla="*/ 9 w 195"/>
              <a:gd name="T1" fmla="*/ 2 h 377"/>
              <a:gd name="T2" fmla="*/ 194 w 195"/>
              <a:gd name="T3" fmla="*/ 377 h 377"/>
              <a:gd name="T4" fmla="*/ 195 w 195"/>
              <a:gd name="T5" fmla="*/ 377 h 377"/>
              <a:gd name="T6" fmla="*/ 10 w 195"/>
              <a:gd name="T7" fmla="*/ 0 h 377"/>
              <a:gd name="T8" fmla="*/ 9 w 195"/>
              <a:gd name="T9" fmla="*/ 2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" h="377">
                <a:moveTo>
                  <a:pt x="9" y="2"/>
                </a:moveTo>
                <a:cubicBezTo>
                  <a:pt x="0" y="21"/>
                  <a:pt x="43" y="99"/>
                  <a:pt x="194" y="377"/>
                </a:cubicBezTo>
                <a:cubicBezTo>
                  <a:pt x="195" y="377"/>
                  <a:pt x="195" y="377"/>
                  <a:pt x="195" y="377"/>
                </a:cubicBezTo>
                <a:cubicBezTo>
                  <a:pt x="43" y="98"/>
                  <a:pt x="0" y="20"/>
                  <a:pt x="10" y="0"/>
                </a:cubicBezTo>
                <a:lnTo>
                  <a:pt x="9" y="2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87" name="Freeform 70"/>
          <p:cNvSpPr>
            <a:spLocks/>
          </p:cNvSpPr>
          <p:nvPr/>
        </p:nvSpPr>
        <p:spPr bwMode="auto">
          <a:xfrm>
            <a:off x="2045875" y="3239058"/>
            <a:ext cx="1422793" cy="2654676"/>
          </a:xfrm>
          <a:custGeom>
            <a:avLst/>
            <a:gdLst>
              <a:gd name="T0" fmla="*/ 7 w 166"/>
              <a:gd name="T1" fmla="*/ 1 h 310"/>
              <a:gd name="T2" fmla="*/ 166 w 166"/>
              <a:gd name="T3" fmla="*/ 310 h 310"/>
              <a:gd name="T4" fmla="*/ 166 w 166"/>
              <a:gd name="T5" fmla="*/ 309 h 310"/>
              <a:gd name="T6" fmla="*/ 8 w 166"/>
              <a:gd name="T7" fmla="*/ 0 h 310"/>
              <a:gd name="T8" fmla="*/ 7 w 166"/>
              <a:gd name="T9" fmla="*/ 1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6" h="310">
                <a:moveTo>
                  <a:pt x="7" y="1"/>
                </a:moveTo>
                <a:cubicBezTo>
                  <a:pt x="1" y="25"/>
                  <a:pt x="47" y="105"/>
                  <a:pt x="166" y="310"/>
                </a:cubicBezTo>
                <a:cubicBezTo>
                  <a:pt x="166" y="309"/>
                  <a:pt x="166" y="309"/>
                  <a:pt x="166" y="309"/>
                </a:cubicBezTo>
                <a:cubicBezTo>
                  <a:pt x="45" y="101"/>
                  <a:pt x="0" y="21"/>
                  <a:pt x="8" y="0"/>
                </a:cubicBezTo>
                <a:lnTo>
                  <a:pt x="7" y="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88" name="Freeform 71"/>
          <p:cNvSpPr>
            <a:spLocks/>
          </p:cNvSpPr>
          <p:nvPr/>
        </p:nvSpPr>
        <p:spPr bwMode="auto">
          <a:xfrm>
            <a:off x="1653256" y="3941448"/>
            <a:ext cx="1105817" cy="1988307"/>
          </a:xfrm>
          <a:custGeom>
            <a:avLst/>
            <a:gdLst>
              <a:gd name="T0" fmla="*/ 6 w 129"/>
              <a:gd name="T1" fmla="*/ 1 h 232"/>
              <a:gd name="T2" fmla="*/ 128 w 129"/>
              <a:gd name="T3" fmla="*/ 232 h 232"/>
              <a:gd name="T4" fmla="*/ 129 w 129"/>
              <a:gd name="T5" fmla="*/ 232 h 232"/>
              <a:gd name="T6" fmla="*/ 6 w 129"/>
              <a:gd name="T7" fmla="*/ 0 h 232"/>
              <a:gd name="T8" fmla="*/ 6 w 129"/>
              <a:gd name="T9" fmla="*/ 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" h="232">
                <a:moveTo>
                  <a:pt x="6" y="1"/>
                </a:moveTo>
                <a:cubicBezTo>
                  <a:pt x="0" y="14"/>
                  <a:pt x="25" y="55"/>
                  <a:pt x="128" y="232"/>
                </a:cubicBezTo>
                <a:cubicBezTo>
                  <a:pt x="129" y="232"/>
                  <a:pt x="129" y="232"/>
                  <a:pt x="129" y="232"/>
                </a:cubicBezTo>
                <a:cubicBezTo>
                  <a:pt x="25" y="54"/>
                  <a:pt x="0" y="13"/>
                  <a:pt x="6" y="0"/>
                </a:cubicBezTo>
                <a:lnTo>
                  <a:pt x="6" y="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89" name="Freeform 72"/>
          <p:cNvSpPr>
            <a:spLocks/>
          </p:cNvSpPr>
          <p:nvPr/>
        </p:nvSpPr>
        <p:spPr bwMode="auto">
          <a:xfrm>
            <a:off x="1282739" y="4654645"/>
            <a:ext cx="673576" cy="1188662"/>
          </a:xfrm>
          <a:custGeom>
            <a:avLst/>
            <a:gdLst>
              <a:gd name="T0" fmla="*/ 3 w 79"/>
              <a:gd name="T1" fmla="*/ 1 h 139"/>
              <a:gd name="T2" fmla="*/ 78 w 79"/>
              <a:gd name="T3" fmla="*/ 139 h 139"/>
              <a:gd name="T4" fmla="*/ 79 w 79"/>
              <a:gd name="T5" fmla="*/ 139 h 139"/>
              <a:gd name="T6" fmla="*/ 3 w 79"/>
              <a:gd name="T7" fmla="*/ 0 h 139"/>
              <a:gd name="T8" fmla="*/ 3 w 79"/>
              <a:gd name="T9" fmla="*/ 1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" h="139">
                <a:moveTo>
                  <a:pt x="3" y="1"/>
                </a:moveTo>
                <a:cubicBezTo>
                  <a:pt x="0" y="8"/>
                  <a:pt x="12" y="37"/>
                  <a:pt x="78" y="139"/>
                </a:cubicBezTo>
                <a:cubicBezTo>
                  <a:pt x="79" y="139"/>
                  <a:pt x="79" y="139"/>
                  <a:pt x="79" y="139"/>
                </a:cubicBezTo>
                <a:cubicBezTo>
                  <a:pt x="12" y="36"/>
                  <a:pt x="0" y="7"/>
                  <a:pt x="3" y="0"/>
                </a:cubicBezTo>
                <a:lnTo>
                  <a:pt x="3" y="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9" name="TextBox 38"/>
          <p:cNvSpPr txBox="1"/>
          <p:nvPr/>
        </p:nvSpPr>
        <p:spPr>
          <a:xfrm rot="3600000">
            <a:off x="1086203" y="5210519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95000"/>
                  </a:schemeClr>
                </a:solidFill>
              </a:rPr>
              <a:t>PHASE 01</a:t>
            </a:r>
            <a:endParaRPr lang="id-ID" sz="1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3600000">
            <a:off x="1677123" y="4939567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95000"/>
                  </a:schemeClr>
                </a:solidFill>
              </a:rPr>
              <a:t>PHASE 02</a:t>
            </a:r>
            <a:endParaRPr lang="id-ID" sz="1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3600000">
            <a:off x="2242857" y="4601140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95000"/>
                  </a:schemeClr>
                </a:solidFill>
              </a:rPr>
              <a:t>PHASE 03</a:t>
            </a:r>
            <a:endParaRPr lang="id-ID" sz="1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3600000">
            <a:off x="2816512" y="4272473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95000"/>
                  </a:schemeClr>
                </a:solidFill>
              </a:rPr>
              <a:t>PHASE 04</a:t>
            </a:r>
            <a:endParaRPr lang="id-ID" sz="1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3834703">
            <a:off x="3382246" y="3968798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b="1" dirty="0" smtClean="0">
                <a:solidFill>
                  <a:schemeClr val="bg1">
                    <a:lumMod val="95000"/>
                  </a:schemeClr>
                </a:solidFill>
              </a:rPr>
              <a:t>PHASE 05</a:t>
            </a:r>
            <a:endParaRPr lang="id-ID" sz="1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40932" y="1994976"/>
            <a:ext cx="498475" cy="490537"/>
            <a:chOff x="6297613" y="1392238"/>
            <a:chExt cx="498475" cy="490537"/>
          </a:xfrm>
          <a:solidFill>
            <a:schemeClr val="bg1">
              <a:lumMod val="65000"/>
            </a:schemeClr>
          </a:solidFill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570663" y="1454150"/>
              <a:ext cx="160338" cy="160337"/>
            </a:xfrm>
            <a:custGeom>
              <a:avLst/>
              <a:gdLst>
                <a:gd name="T0" fmla="*/ 38 w 42"/>
                <a:gd name="T1" fmla="*/ 40 h 42"/>
                <a:gd name="T2" fmla="*/ 38 w 42"/>
                <a:gd name="T3" fmla="*/ 40 h 42"/>
                <a:gd name="T4" fmla="*/ 40 w 42"/>
                <a:gd name="T5" fmla="*/ 42 h 42"/>
                <a:gd name="T6" fmla="*/ 42 w 42"/>
                <a:gd name="T7" fmla="*/ 40 h 42"/>
                <a:gd name="T8" fmla="*/ 42 w 42"/>
                <a:gd name="T9" fmla="*/ 40 h 42"/>
                <a:gd name="T10" fmla="*/ 2 w 42"/>
                <a:gd name="T11" fmla="*/ 0 h 42"/>
                <a:gd name="T12" fmla="*/ 2 w 42"/>
                <a:gd name="T13" fmla="*/ 0 h 42"/>
                <a:gd name="T14" fmla="*/ 0 w 42"/>
                <a:gd name="T15" fmla="*/ 2 h 42"/>
                <a:gd name="T16" fmla="*/ 2 w 42"/>
                <a:gd name="T17" fmla="*/ 4 h 42"/>
                <a:gd name="T18" fmla="*/ 2 w 42"/>
                <a:gd name="T19" fmla="*/ 4 h 42"/>
                <a:gd name="T20" fmla="*/ 38 w 42"/>
                <a:gd name="T21" fmla="*/ 4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2">
                  <a:moveTo>
                    <a:pt x="38" y="40"/>
                  </a:moveTo>
                  <a:cubicBezTo>
                    <a:pt x="38" y="40"/>
                    <a:pt x="38" y="40"/>
                    <a:pt x="38" y="40"/>
                  </a:cubicBezTo>
                  <a:cubicBezTo>
                    <a:pt x="38" y="41"/>
                    <a:pt x="39" y="42"/>
                    <a:pt x="40" y="42"/>
                  </a:cubicBezTo>
                  <a:cubicBezTo>
                    <a:pt x="41" y="42"/>
                    <a:pt x="42" y="41"/>
                    <a:pt x="42" y="40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2" y="18"/>
                    <a:pt x="24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2" y="4"/>
                    <a:pt x="38" y="20"/>
                    <a:pt x="38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6297613" y="1392238"/>
              <a:ext cx="498475" cy="490537"/>
            </a:xfrm>
            <a:custGeom>
              <a:avLst/>
              <a:gdLst>
                <a:gd name="T0" fmla="*/ 37 w 130"/>
                <a:gd name="T1" fmla="*/ 4 h 128"/>
                <a:gd name="T2" fmla="*/ 29 w 130"/>
                <a:gd name="T3" fmla="*/ 0 h 128"/>
                <a:gd name="T4" fmla="*/ 24 w 130"/>
                <a:gd name="T5" fmla="*/ 1 h 128"/>
                <a:gd name="T6" fmla="*/ 17 w 130"/>
                <a:gd name="T7" fmla="*/ 12 h 128"/>
                <a:gd name="T8" fmla="*/ 17 w 130"/>
                <a:gd name="T9" fmla="*/ 67 h 128"/>
                <a:gd name="T10" fmla="*/ 5 w 130"/>
                <a:gd name="T11" fmla="*/ 80 h 128"/>
                <a:gd name="T12" fmla="*/ 5 w 130"/>
                <a:gd name="T13" fmla="*/ 96 h 128"/>
                <a:gd name="T14" fmla="*/ 33 w 130"/>
                <a:gd name="T15" fmla="*/ 124 h 128"/>
                <a:gd name="T16" fmla="*/ 41 w 130"/>
                <a:gd name="T17" fmla="*/ 128 h 128"/>
                <a:gd name="T18" fmla="*/ 49 w 130"/>
                <a:gd name="T19" fmla="*/ 124 h 128"/>
                <a:gd name="T20" fmla="*/ 62 w 130"/>
                <a:gd name="T21" fmla="*/ 112 h 128"/>
                <a:gd name="T22" fmla="*/ 117 w 130"/>
                <a:gd name="T23" fmla="*/ 112 h 128"/>
                <a:gd name="T24" fmla="*/ 128 w 130"/>
                <a:gd name="T25" fmla="*/ 105 h 128"/>
                <a:gd name="T26" fmla="*/ 125 w 130"/>
                <a:gd name="T27" fmla="*/ 92 h 128"/>
                <a:gd name="T28" fmla="*/ 37 w 130"/>
                <a:gd name="T29" fmla="*/ 4 h 128"/>
                <a:gd name="T30" fmla="*/ 56 w 130"/>
                <a:gd name="T31" fmla="*/ 106 h 128"/>
                <a:gd name="T32" fmla="*/ 44 w 130"/>
                <a:gd name="T33" fmla="*/ 119 h 128"/>
                <a:gd name="T34" fmla="*/ 41 w 130"/>
                <a:gd name="T35" fmla="*/ 120 h 128"/>
                <a:gd name="T36" fmla="*/ 38 w 130"/>
                <a:gd name="T37" fmla="*/ 119 h 128"/>
                <a:gd name="T38" fmla="*/ 10 w 130"/>
                <a:gd name="T39" fmla="*/ 91 h 128"/>
                <a:gd name="T40" fmla="*/ 9 w 130"/>
                <a:gd name="T41" fmla="*/ 88 h 128"/>
                <a:gd name="T42" fmla="*/ 10 w 130"/>
                <a:gd name="T43" fmla="*/ 85 h 128"/>
                <a:gd name="T44" fmla="*/ 23 w 130"/>
                <a:gd name="T45" fmla="*/ 73 h 128"/>
                <a:gd name="T46" fmla="*/ 23 w 130"/>
                <a:gd name="T47" fmla="*/ 73 h 128"/>
                <a:gd name="T48" fmla="*/ 56 w 130"/>
                <a:gd name="T49" fmla="*/ 106 h 128"/>
                <a:gd name="T50" fmla="*/ 56 w 130"/>
                <a:gd name="T51" fmla="*/ 106 h 128"/>
                <a:gd name="T52" fmla="*/ 62 w 130"/>
                <a:gd name="T53" fmla="*/ 104 h 128"/>
                <a:gd name="T54" fmla="*/ 60 w 130"/>
                <a:gd name="T55" fmla="*/ 104 h 128"/>
                <a:gd name="T56" fmla="*/ 25 w 130"/>
                <a:gd name="T57" fmla="*/ 69 h 128"/>
                <a:gd name="T58" fmla="*/ 25 w 130"/>
                <a:gd name="T59" fmla="*/ 67 h 128"/>
                <a:gd name="T60" fmla="*/ 25 w 130"/>
                <a:gd name="T61" fmla="*/ 19 h 128"/>
                <a:gd name="T62" fmla="*/ 110 w 130"/>
                <a:gd name="T63" fmla="*/ 104 h 128"/>
                <a:gd name="T64" fmla="*/ 62 w 130"/>
                <a:gd name="T65" fmla="*/ 104 h 128"/>
                <a:gd name="T66" fmla="*/ 121 w 130"/>
                <a:gd name="T67" fmla="*/ 102 h 128"/>
                <a:gd name="T68" fmla="*/ 117 w 130"/>
                <a:gd name="T69" fmla="*/ 104 h 128"/>
                <a:gd name="T70" fmla="*/ 116 w 130"/>
                <a:gd name="T71" fmla="*/ 104 h 128"/>
                <a:gd name="T72" fmla="*/ 25 w 130"/>
                <a:gd name="T73" fmla="*/ 13 h 128"/>
                <a:gd name="T74" fmla="*/ 25 w 130"/>
                <a:gd name="T75" fmla="*/ 12 h 128"/>
                <a:gd name="T76" fmla="*/ 27 w 130"/>
                <a:gd name="T77" fmla="*/ 8 h 128"/>
                <a:gd name="T78" fmla="*/ 29 w 130"/>
                <a:gd name="T79" fmla="*/ 8 h 128"/>
                <a:gd name="T80" fmla="*/ 32 w 130"/>
                <a:gd name="T81" fmla="*/ 9 h 128"/>
                <a:gd name="T82" fmla="*/ 120 w 130"/>
                <a:gd name="T83" fmla="*/ 97 h 128"/>
                <a:gd name="T84" fmla="*/ 121 w 130"/>
                <a:gd name="T85" fmla="*/ 10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0" h="128">
                  <a:moveTo>
                    <a:pt x="37" y="4"/>
                  </a:moveTo>
                  <a:cubicBezTo>
                    <a:pt x="35" y="1"/>
                    <a:pt x="32" y="0"/>
                    <a:pt x="29" y="0"/>
                  </a:cubicBezTo>
                  <a:cubicBezTo>
                    <a:pt x="27" y="0"/>
                    <a:pt x="26" y="0"/>
                    <a:pt x="24" y="1"/>
                  </a:cubicBezTo>
                  <a:cubicBezTo>
                    <a:pt x="20" y="3"/>
                    <a:pt x="17" y="7"/>
                    <a:pt x="17" y="12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0" y="84"/>
                    <a:pt x="0" y="92"/>
                    <a:pt x="5" y="96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5" y="127"/>
                    <a:pt x="38" y="128"/>
                    <a:pt x="41" y="128"/>
                  </a:cubicBezTo>
                  <a:cubicBezTo>
                    <a:pt x="44" y="128"/>
                    <a:pt x="47" y="127"/>
                    <a:pt x="49" y="124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117" y="112"/>
                    <a:pt x="117" y="112"/>
                    <a:pt x="117" y="112"/>
                  </a:cubicBezTo>
                  <a:cubicBezTo>
                    <a:pt x="122" y="112"/>
                    <a:pt x="126" y="109"/>
                    <a:pt x="128" y="105"/>
                  </a:cubicBezTo>
                  <a:cubicBezTo>
                    <a:pt x="130" y="100"/>
                    <a:pt x="129" y="95"/>
                    <a:pt x="125" y="92"/>
                  </a:cubicBezTo>
                  <a:lnTo>
                    <a:pt x="37" y="4"/>
                  </a:lnTo>
                  <a:close/>
                  <a:moveTo>
                    <a:pt x="56" y="106"/>
                  </a:moveTo>
                  <a:cubicBezTo>
                    <a:pt x="44" y="119"/>
                    <a:pt x="44" y="119"/>
                    <a:pt x="44" y="119"/>
                  </a:cubicBezTo>
                  <a:cubicBezTo>
                    <a:pt x="43" y="120"/>
                    <a:pt x="42" y="120"/>
                    <a:pt x="41" y="120"/>
                  </a:cubicBezTo>
                  <a:cubicBezTo>
                    <a:pt x="40" y="120"/>
                    <a:pt x="39" y="120"/>
                    <a:pt x="38" y="119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9" y="90"/>
                    <a:pt x="9" y="89"/>
                    <a:pt x="9" y="88"/>
                  </a:cubicBezTo>
                  <a:cubicBezTo>
                    <a:pt x="9" y="87"/>
                    <a:pt x="9" y="86"/>
                    <a:pt x="10" y="85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lose/>
                  <a:moveTo>
                    <a:pt x="62" y="104"/>
                  </a:moveTo>
                  <a:cubicBezTo>
                    <a:pt x="61" y="104"/>
                    <a:pt x="61" y="104"/>
                    <a:pt x="60" y="104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8"/>
                    <a:pt x="25" y="68"/>
                    <a:pt x="25" y="67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110" y="104"/>
                    <a:pt x="110" y="104"/>
                    <a:pt x="110" y="104"/>
                  </a:cubicBezTo>
                  <a:lnTo>
                    <a:pt x="62" y="104"/>
                  </a:lnTo>
                  <a:close/>
                  <a:moveTo>
                    <a:pt x="121" y="102"/>
                  </a:moveTo>
                  <a:cubicBezTo>
                    <a:pt x="120" y="103"/>
                    <a:pt x="119" y="104"/>
                    <a:pt x="117" y="104"/>
                  </a:cubicBezTo>
                  <a:cubicBezTo>
                    <a:pt x="116" y="104"/>
                    <a:pt x="116" y="104"/>
                    <a:pt x="116" y="104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0"/>
                    <a:pt x="26" y="9"/>
                    <a:pt x="27" y="8"/>
                  </a:cubicBezTo>
                  <a:cubicBezTo>
                    <a:pt x="28" y="8"/>
                    <a:pt x="28" y="8"/>
                    <a:pt x="29" y="8"/>
                  </a:cubicBezTo>
                  <a:cubicBezTo>
                    <a:pt x="30" y="8"/>
                    <a:pt x="31" y="8"/>
                    <a:pt x="32" y="9"/>
                  </a:cubicBezTo>
                  <a:cubicBezTo>
                    <a:pt x="120" y="97"/>
                    <a:pt x="120" y="97"/>
                    <a:pt x="120" y="97"/>
                  </a:cubicBezTo>
                  <a:cubicBezTo>
                    <a:pt x="121" y="98"/>
                    <a:pt x="121" y="100"/>
                    <a:pt x="121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562726" y="1392238"/>
              <a:ext cx="230188" cy="230187"/>
            </a:xfrm>
            <a:custGeom>
              <a:avLst/>
              <a:gdLst>
                <a:gd name="T0" fmla="*/ 4 w 60"/>
                <a:gd name="T1" fmla="*/ 8 h 60"/>
                <a:gd name="T2" fmla="*/ 4 w 60"/>
                <a:gd name="T3" fmla="*/ 8 h 60"/>
                <a:gd name="T4" fmla="*/ 52 w 60"/>
                <a:gd name="T5" fmla="*/ 56 h 60"/>
                <a:gd name="T6" fmla="*/ 52 w 60"/>
                <a:gd name="T7" fmla="*/ 56 h 60"/>
                <a:gd name="T8" fmla="*/ 56 w 60"/>
                <a:gd name="T9" fmla="*/ 60 h 60"/>
                <a:gd name="T10" fmla="*/ 60 w 60"/>
                <a:gd name="T11" fmla="*/ 56 h 60"/>
                <a:gd name="T12" fmla="*/ 60 w 60"/>
                <a:gd name="T13" fmla="*/ 56 h 60"/>
                <a:gd name="T14" fmla="*/ 4 w 60"/>
                <a:gd name="T15" fmla="*/ 0 h 60"/>
                <a:gd name="T16" fmla="*/ 4 w 60"/>
                <a:gd name="T17" fmla="*/ 0 h 60"/>
                <a:gd name="T18" fmla="*/ 0 w 60"/>
                <a:gd name="T19" fmla="*/ 4 h 60"/>
                <a:gd name="T20" fmla="*/ 4 w 60"/>
                <a:gd name="T21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60">
                  <a:moveTo>
                    <a:pt x="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30" y="8"/>
                    <a:pt x="52" y="30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8"/>
                    <a:pt x="54" y="60"/>
                    <a:pt x="56" y="60"/>
                  </a:cubicBezTo>
                  <a:cubicBezTo>
                    <a:pt x="58" y="60"/>
                    <a:pt x="60" y="58"/>
                    <a:pt x="60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0" y="25"/>
                    <a:pt x="3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06383" y="3312459"/>
            <a:ext cx="430213" cy="492125"/>
            <a:chOff x="8004175" y="1949450"/>
            <a:chExt cx="430213" cy="492125"/>
          </a:xfrm>
          <a:solidFill>
            <a:schemeClr val="bg1">
              <a:lumMod val="65000"/>
            </a:schemeClr>
          </a:solidFill>
        </p:grpSpPr>
        <p:sp>
          <p:nvSpPr>
            <p:cNvPr id="17" name="Freeform 15"/>
            <p:cNvSpPr>
              <a:spLocks noEditPoints="1"/>
            </p:cNvSpPr>
            <p:nvPr/>
          </p:nvSpPr>
          <p:spPr bwMode="auto">
            <a:xfrm>
              <a:off x="8004175" y="1949450"/>
              <a:ext cx="430213" cy="492125"/>
            </a:xfrm>
            <a:custGeom>
              <a:avLst/>
              <a:gdLst>
                <a:gd name="T0" fmla="*/ 112 w 112"/>
                <a:gd name="T1" fmla="*/ 27 h 128"/>
                <a:gd name="T2" fmla="*/ 100 w 112"/>
                <a:gd name="T3" fmla="*/ 16 h 128"/>
                <a:gd name="T4" fmla="*/ 88 w 112"/>
                <a:gd name="T5" fmla="*/ 16 h 128"/>
                <a:gd name="T6" fmla="*/ 88 w 112"/>
                <a:gd name="T7" fmla="*/ 12 h 128"/>
                <a:gd name="T8" fmla="*/ 88 w 112"/>
                <a:gd name="T9" fmla="*/ 12 h 128"/>
                <a:gd name="T10" fmla="*/ 76 w 112"/>
                <a:gd name="T11" fmla="*/ 0 h 128"/>
                <a:gd name="T12" fmla="*/ 36 w 112"/>
                <a:gd name="T13" fmla="*/ 0 h 128"/>
                <a:gd name="T14" fmla="*/ 24 w 112"/>
                <a:gd name="T15" fmla="*/ 12 h 128"/>
                <a:gd name="T16" fmla="*/ 24 w 112"/>
                <a:gd name="T17" fmla="*/ 12 h 128"/>
                <a:gd name="T18" fmla="*/ 24 w 112"/>
                <a:gd name="T19" fmla="*/ 16 h 128"/>
                <a:gd name="T20" fmla="*/ 12 w 112"/>
                <a:gd name="T21" fmla="*/ 16 h 128"/>
                <a:gd name="T22" fmla="*/ 0 w 112"/>
                <a:gd name="T23" fmla="*/ 27 h 128"/>
                <a:gd name="T24" fmla="*/ 0 w 112"/>
                <a:gd name="T25" fmla="*/ 27 h 128"/>
                <a:gd name="T26" fmla="*/ 0 w 112"/>
                <a:gd name="T27" fmla="*/ 32 h 128"/>
                <a:gd name="T28" fmla="*/ 0 w 112"/>
                <a:gd name="T29" fmla="*/ 36 h 128"/>
                <a:gd name="T30" fmla="*/ 8 w 112"/>
                <a:gd name="T31" fmla="*/ 44 h 128"/>
                <a:gd name="T32" fmla="*/ 8 w 112"/>
                <a:gd name="T33" fmla="*/ 44 h 128"/>
                <a:gd name="T34" fmla="*/ 8 w 112"/>
                <a:gd name="T35" fmla="*/ 112 h 128"/>
                <a:gd name="T36" fmla="*/ 24 w 112"/>
                <a:gd name="T37" fmla="*/ 128 h 128"/>
                <a:gd name="T38" fmla="*/ 88 w 112"/>
                <a:gd name="T39" fmla="*/ 128 h 128"/>
                <a:gd name="T40" fmla="*/ 104 w 112"/>
                <a:gd name="T41" fmla="*/ 112 h 128"/>
                <a:gd name="T42" fmla="*/ 104 w 112"/>
                <a:gd name="T43" fmla="*/ 44 h 128"/>
                <a:gd name="T44" fmla="*/ 104 w 112"/>
                <a:gd name="T45" fmla="*/ 44 h 128"/>
                <a:gd name="T46" fmla="*/ 112 w 112"/>
                <a:gd name="T47" fmla="*/ 36 h 128"/>
                <a:gd name="T48" fmla="*/ 112 w 112"/>
                <a:gd name="T49" fmla="*/ 32 h 128"/>
                <a:gd name="T50" fmla="*/ 112 w 112"/>
                <a:gd name="T51" fmla="*/ 27 h 128"/>
                <a:gd name="T52" fmla="*/ 32 w 112"/>
                <a:gd name="T53" fmla="*/ 12 h 128"/>
                <a:gd name="T54" fmla="*/ 36 w 112"/>
                <a:gd name="T55" fmla="*/ 8 h 128"/>
                <a:gd name="T56" fmla="*/ 76 w 112"/>
                <a:gd name="T57" fmla="*/ 8 h 128"/>
                <a:gd name="T58" fmla="*/ 80 w 112"/>
                <a:gd name="T59" fmla="*/ 12 h 128"/>
                <a:gd name="T60" fmla="*/ 80 w 112"/>
                <a:gd name="T61" fmla="*/ 16 h 128"/>
                <a:gd name="T62" fmla="*/ 32 w 112"/>
                <a:gd name="T63" fmla="*/ 16 h 128"/>
                <a:gd name="T64" fmla="*/ 32 w 112"/>
                <a:gd name="T65" fmla="*/ 12 h 128"/>
                <a:gd name="T66" fmla="*/ 96 w 112"/>
                <a:gd name="T67" fmla="*/ 112 h 128"/>
                <a:gd name="T68" fmla="*/ 88 w 112"/>
                <a:gd name="T69" fmla="*/ 120 h 128"/>
                <a:gd name="T70" fmla="*/ 24 w 112"/>
                <a:gd name="T71" fmla="*/ 120 h 128"/>
                <a:gd name="T72" fmla="*/ 16 w 112"/>
                <a:gd name="T73" fmla="*/ 112 h 128"/>
                <a:gd name="T74" fmla="*/ 16 w 112"/>
                <a:gd name="T75" fmla="*/ 44 h 128"/>
                <a:gd name="T76" fmla="*/ 96 w 112"/>
                <a:gd name="T77" fmla="*/ 44 h 128"/>
                <a:gd name="T78" fmla="*/ 96 w 112"/>
                <a:gd name="T79" fmla="*/ 112 h 128"/>
                <a:gd name="T80" fmla="*/ 104 w 112"/>
                <a:gd name="T81" fmla="*/ 32 h 128"/>
                <a:gd name="T82" fmla="*/ 104 w 112"/>
                <a:gd name="T83" fmla="*/ 36 h 128"/>
                <a:gd name="T84" fmla="*/ 8 w 112"/>
                <a:gd name="T85" fmla="*/ 36 h 128"/>
                <a:gd name="T86" fmla="*/ 8 w 112"/>
                <a:gd name="T87" fmla="*/ 32 h 128"/>
                <a:gd name="T88" fmla="*/ 8 w 112"/>
                <a:gd name="T89" fmla="*/ 28 h 128"/>
                <a:gd name="T90" fmla="*/ 12 w 112"/>
                <a:gd name="T91" fmla="*/ 24 h 128"/>
                <a:gd name="T92" fmla="*/ 100 w 112"/>
                <a:gd name="T93" fmla="*/ 24 h 128"/>
                <a:gd name="T94" fmla="*/ 104 w 112"/>
                <a:gd name="T95" fmla="*/ 28 h 128"/>
                <a:gd name="T96" fmla="*/ 104 w 112"/>
                <a:gd name="T97" fmla="*/ 3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2" h="128">
                  <a:moveTo>
                    <a:pt x="112" y="27"/>
                  </a:moveTo>
                  <a:cubicBezTo>
                    <a:pt x="112" y="21"/>
                    <a:pt x="106" y="16"/>
                    <a:pt x="100" y="16"/>
                  </a:cubicBezTo>
                  <a:cubicBezTo>
                    <a:pt x="88" y="16"/>
                    <a:pt x="88" y="16"/>
                    <a:pt x="88" y="1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5"/>
                    <a:pt x="83" y="0"/>
                    <a:pt x="7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29" y="0"/>
                    <a:pt x="24" y="5"/>
                    <a:pt x="24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6" y="16"/>
                    <a:pt x="0" y="21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0"/>
                    <a:pt x="4" y="44"/>
                    <a:pt x="8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8" y="112"/>
                    <a:pt x="8" y="112"/>
                    <a:pt x="8" y="112"/>
                  </a:cubicBezTo>
                  <a:cubicBezTo>
                    <a:pt x="8" y="121"/>
                    <a:pt x="15" y="128"/>
                    <a:pt x="24" y="128"/>
                  </a:cubicBezTo>
                  <a:cubicBezTo>
                    <a:pt x="88" y="128"/>
                    <a:pt x="88" y="128"/>
                    <a:pt x="88" y="128"/>
                  </a:cubicBezTo>
                  <a:cubicBezTo>
                    <a:pt x="97" y="128"/>
                    <a:pt x="104" y="121"/>
                    <a:pt x="104" y="112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8" y="44"/>
                    <a:pt x="112" y="40"/>
                    <a:pt x="112" y="36"/>
                  </a:cubicBezTo>
                  <a:cubicBezTo>
                    <a:pt x="112" y="32"/>
                    <a:pt x="112" y="32"/>
                    <a:pt x="112" y="32"/>
                  </a:cubicBezTo>
                  <a:cubicBezTo>
                    <a:pt x="112" y="27"/>
                    <a:pt x="112" y="27"/>
                    <a:pt x="112" y="27"/>
                  </a:cubicBezTo>
                  <a:close/>
                  <a:moveTo>
                    <a:pt x="32" y="12"/>
                  </a:moveTo>
                  <a:cubicBezTo>
                    <a:pt x="32" y="10"/>
                    <a:pt x="34" y="8"/>
                    <a:pt x="36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8" y="8"/>
                    <a:pt x="80" y="10"/>
                    <a:pt x="80" y="12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32" y="16"/>
                    <a:pt x="32" y="16"/>
                    <a:pt x="32" y="16"/>
                  </a:cubicBezTo>
                  <a:lnTo>
                    <a:pt x="32" y="12"/>
                  </a:lnTo>
                  <a:close/>
                  <a:moveTo>
                    <a:pt x="96" y="112"/>
                  </a:moveTo>
                  <a:cubicBezTo>
                    <a:pt x="96" y="116"/>
                    <a:pt x="92" y="120"/>
                    <a:pt x="88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0" y="120"/>
                    <a:pt x="16" y="116"/>
                    <a:pt x="16" y="112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96" y="44"/>
                    <a:pt x="96" y="44"/>
                    <a:pt x="96" y="44"/>
                  </a:cubicBezTo>
                  <a:lnTo>
                    <a:pt x="96" y="112"/>
                  </a:lnTo>
                  <a:close/>
                  <a:moveTo>
                    <a:pt x="104" y="32"/>
                  </a:moveTo>
                  <a:cubicBezTo>
                    <a:pt x="104" y="36"/>
                    <a:pt x="104" y="36"/>
                    <a:pt x="104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26"/>
                    <a:pt x="10" y="24"/>
                    <a:pt x="12" y="24"/>
                  </a:cubicBezTo>
                  <a:cubicBezTo>
                    <a:pt x="100" y="24"/>
                    <a:pt x="100" y="24"/>
                    <a:pt x="100" y="24"/>
                  </a:cubicBezTo>
                  <a:cubicBezTo>
                    <a:pt x="102" y="24"/>
                    <a:pt x="104" y="26"/>
                    <a:pt x="104" y="28"/>
                  </a:cubicBezTo>
                  <a:lnTo>
                    <a:pt x="10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8096250" y="2149475"/>
              <a:ext cx="61913" cy="230188"/>
            </a:xfrm>
            <a:custGeom>
              <a:avLst/>
              <a:gdLst>
                <a:gd name="T0" fmla="*/ 4 w 16"/>
                <a:gd name="T1" fmla="*/ 60 h 60"/>
                <a:gd name="T2" fmla="*/ 12 w 16"/>
                <a:gd name="T3" fmla="*/ 60 h 60"/>
                <a:gd name="T4" fmla="*/ 16 w 16"/>
                <a:gd name="T5" fmla="*/ 56 h 60"/>
                <a:gd name="T6" fmla="*/ 16 w 16"/>
                <a:gd name="T7" fmla="*/ 4 h 60"/>
                <a:gd name="T8" fmla="*/ 12 w 16"/>
                <a:gd name="T9" fmla="*/ 0 h 60"/>
                <a:gd name="T10" fmla="*/ 4 w 16"/>
                <a:gd name="T11" fmla="*/ 0 h 60"/>
                <a:gd name="T12" fmla="*/ 0 w 16"/>
                <a:gd name="T13" fmla="*/ 4 h 60"/>
                <a:gd name="T14" fmla="*/ 0 w 16"/>
                <a:gd name="T15" fmla="*/ 56 h 60"/>
                <a:gd name="T16" fmla="*/ 4 w 16"/>
                <a:gd name="T17" fmla="*/ 60 h 60"/>
                <a:gd name="T18" fmla="*/ 4 w 16"/>
                <a:gd name="T19" fmla="*/ 4 h 60"/>
                <a:gd name="T20" fmla="*/ 12 w 16"/>
                <a:gd name="T21" fmla="*/ 4 h 60"/>
                <a:gd name="T22" fmla="*/ 12 w 16"/>
                <a:gd name="T23" fmla="*/ 56 h 60"/>
                <a:gd name="T24" fmla="*/ 4 w 16"/>
                <a:gd name="T25" fmla="*/ 56 h 60"/>
                <a:gd name="T26" fmla="*/ 4 w 16"/>
                <a:gd name="T27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60"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4" y="60"/>
                    <a:pt x="16" y="58"/>
                    <a:pt x="16" y="56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8"/>
                    <a:pt x="2" y="60"/>
                    <a:pt x="4" y="60"/>
                  </a:cubicBezTo>
                  <a:close/>
                  <a:moveTo>
                    <a:pt x="4" y="4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4" y="56"/>
                    <a:pt x="4" y="56"/>
                    <a:pt x="4" y="56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auto">
            <a:xfrm>
              <a:off x="8188325" y="2149475"/>
              <a:ext cx="61913" cy="230188"/>
            </a:xfrm>
            <a:custGeom>
              <a:avLst/>
              <a:gdLst>
                <a:gd name="T0" fmla="*/ 4 w 16"/>
                <a:gd name="T1" fmla="*/ 60 h 60"/>
                <a:gd name="T2" fmla="*/ 12 w 16"/>
                <a:gd name="T3" fmla="*/ 60 h 60"/>
                <a:gd name="T4" fmla="*/ 16 w 16"/>
                <a:gd name="T5" fmla="*/ 56 h 60"/>
                <a:gd name="T6" fmla="*/ 16 w 16"/>
                <a:gd name="T7" fmla="*/ 4 h 60"/>
                <a:gd name="T8" fmla="*/ 12 w 16"/>
                <a:gd name="T9" fmla="*/ 0 h 60"/>
                <a:gd name="T10" fmla="*/ 4 w 16"/>
                <a:gd name="T11" fmla="*/ 0 h 60"/>
                <a:gd name="T12" fmla="*/ 0 w 16"/>
                <a:gd name="T13" fmla="*/ 4 h 60"/>
                <a:gd name="T14" fmla="*/ 0 w 16"/>
                <a:gd name="T15" fmla="*/ 56 h 60"/>
                <a:gd name="T16" fmla="*/ 4 w 16"/>
                <a:gd name="T17" fmla="*/ 60 h 60"/>
                <a:gd name="T18" fmla="*/ 4 w 16"/>
                <a:gd name="T19" fmla="*/ 4 h 60"/>
                <a:gd name="T20" fmla="*/ 12 w 16"/>
                <a:gd name="T21" fmla="*/ 4 h 60"/>
                <a:gd name="T22" fmla="*/ 12 w 16"/>
                <a:gd name="T23" fmla="*/ 56 h 60"/>
                <a:gd name="T24" fmla="*/ 4 w 16"/>
                <a:gd name="T25" fmla="*/ 56 h 60"/>
                <a:gd name="T26" fmla="*/ 4 w 16"/>
                <a:gd name="T27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60"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4" y="60"/>
                    <a:pt x="16" y="58"/>
                    <a:pt x="16" y="56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8"/>
                    <a:pt x="2" y="60"/>
                    <a:pt x="4" y="60"/>
                  </a:cubicBezTo>
                  <a:close/>
                  <a:moveTo>
                    <a:pt x="4" y="4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4" y="56"/>
                    <a:pt x="4" y="56"/>
                    <a:pt x="4" y="56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8280400" y="2149475"/>
              <a:ext cx="61913" cy="230188"/>
            </a:xfrm>
            <a:custGeom>
              <a:avLst/>
              <a:gdLst>
                <a:gd name="T0" fmla="*/ 4 w 16"/>
                <a:gd name="T1" fmla="*/ 60 h 60"/>
                <a:gd name="T2" fmla="*/ 12 w 16"/>
                <a:gd name="T3" fmla="*/ 60 h 60"/>
                <a:gd name="T4" fmla="*/ 16 w 16"/>
                <a:gd name="T5" fmla="*/ 56 h 60"/>
                <a:gd name="T6" fmla="*/ 16 w 16"/>
                <a:gd name="T7" fmla="*/ 4 h 60"/>
                <a:gd name="T8" fmla="*/ 12 w 16"/>
                <a:gd name="T9" fmla="*/ 0 h 60"/>
                <a:gd name="T10" fmla="*/ 4 w 16"/>
                <a:gd name="T11" fmla="*/ 0 h 60"/>
                <a:gd name="T12" fmla="*/ 0 w 16"/>
                <a:gd name="T13" fmla="*/ 4 h 60"/>
                <a:gd name="T14" fmla="*/ 0 w 16"/>
                <a:gd name="T15" fmla="*/ 56 h 60"/>
                <a:gd name="T16" fmla="*/ 4 w 16"/>
                <a:gd name="T17" fmla="*/ 60 h 60"/>
                <a:gd name="T18" fmla="*/ 4 w 16"/>
                <a:gd name="T19" fmla="*/ 4 h 60"/>
                <a:gd name="T20" fmla="*/ 12 w 16"/>
                <a:gd name="T21" fmla="*/ 4 h 60"/>
                <a:gd name="T22" fmla="*/ 12 w 16"/>
                <a:gd name="T23" fmla="*/ 56 h 60"/>
                <a:gd name="T24" fmla="*/ 4 w 16"/>
                <a:gd name="T25" fmla="*/ 56 h 60"/>
                <a:gd name="T26" fmla="*/ 4 w 16"/>
                <a:gd name="T27" fmla="*/ 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60"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4" y="60"/>
                    <a:pt x="16" y="58"/>
                    <a:pt x="16" y="56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8"/>
                    <a:pt x="2" y="60"/>
                    <a:pt x="4" y="60"/>
                  </a:cubicBezTo>
                  <a:close/>
                  <a:moveTo>
                    <a:pt x="4" y="4"/>
                  </a:moveTo>
                  <a:cubicBezTo>
                    <a:pt x="12" y="4"/>
                    <a:pt x="12" y="4"/>
                    <a:pt x="12" y="4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4" y="56"/>
                    <a:pt x="4" y="56"/>
                    <a:pt x="4" y="56"/>
                  </a:cubicBez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448198" y="2603500"/>
            <a:ext cx="461963" cy="490538"/>
            <a:chOff x="6881813" y="2154238"/>
            <a:chExt cx="461963" cy="490538"/>
          </a:xfrm>
          <a:solidFill>
            <a:schemeClr val="bg1">
              <a:lumMod val="65000"/>
            </a:schemeClr>
          </a:solidFill>
        </p:grpSpPr>
        <p:sp>
          <p:nvSpPr>
            <p:cNvPr id="25" name="Freeform 22"/>
            <p:cNvSpPr>
              <a:spLocks noEditPoints="1"/>
            </p:cNvSpPr>
            <p:nvPr/>
          </p:nvSpPr>
          <p:spPr bwMode="auto">
            <a:xfrm>
              <a:off x="6881813" y="2154238"/>
              <a:ext cx="461963" cy="490538"/>
            </a:xfrm>
            <a:custGeom>
              <a:avLst/>
              <a:gdLst>
                <a:gd name="T0" fmla="*/ 104 w 120"/>
                <a:gd name="T1" fmla="*/ 0 h 128"/>
                <a:gd name="T2" fmla="*/ 16 w 120"/>
                <a:gd name="T3" fmla="*/ 0 h 128"/>
                <a:gd name="T4" fmla="*/ 0 w 120"/>
                <a:gd name="T5" fmla="*/ 16 h 128"/>
                <a:gd name="T6" fmla="*/ 0 w 120"/>
                <a:gd name="T7" fmla="*/ 112 h 128"/>
                <a:gd name="T8" fmla="*/ 16 w 120"/>
                <a:gd name="T9" fmla="*/ 128 h 128"/>
                <a:gd name="T10" fmla="*/ 104 w 120"/>
                <a:gd name="T11" fmla="*/ 128 h 128"/>
                <a:gd name="T12" fmla="*/ 120 w 120"/>
                <a:gd name="T13" fmla="*/ 112 h 128"/>
                <a:gd name="T14" fmla="*/ 120 w 120"/>
                <a:gd name="T15" fmla="*/ 16 h 128"/>
                <a:gd name="T16" fmla="*/ 104 w 120"/>
                <a:gd name="T17" fmla="*/ 0 h 128"/>
                <a:gd name="T18" fmla="*/ 112 w 120"/>
                <a:gd name="T19" fmla="*/ 112 h 128"/>
                <a:gd name="T20" fmla="*/ 104 w 120"/>
                <a:gd name="T21" fmla="*/ 120 h 128"/>
                <a:gd name="T22" fmla="*/ 16 w 120"/>
                <a:gd name="T23" fmla="*/ 120 h 128"/>
                <a:gd name="T24" fmla="*/ 8 w 120"/>
                <a:gd name="T25" fmla="*/ 112 h 128"/>
                <a:gd name="T26" fmla="*/ 8 w 120"/>
                <a:gd name="T27" fmla="*/ 16 h 128"/>
                <a:gd name="T28" fmla="*/ 16 w 120"/>
                <a:gd name="T29" fmla="*/ 8 h 128"/>
                <a:gd name="T30" fmla="*/ 104 w 120"/>
                <a:gd name="T31" fmla="*/ 8 h 128"/>
                <a:gd name="T32" fmla="*/ 112 w 120"/>
                <a:gd name="T33" fmla="*/ 16 h 128"/>
                <a:gd name="T34" fmla="*/ 112 w 120"/>
                <a:gd name="T35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0" h="128">
                  <a:moveTo>
                    <a:pt x="104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1"/>
                    <a:pt x="7" y="128"/>
                    <a:pt x="16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13" y="128"/>
                    <a:pt x="120" y="121"/>
                    <a:pt x="120" y="112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7"/>
                    <a:pt x="113" y="0"/>
                    <a:pt x="104" y="0"/>
                  </a:cubicBezTo>
                  <a:close/>
                  <a:moveTo>
                    <a:pt x="112" y="112"/>
                  </a:moveTo>
                  <a:cubicBezTo>
                    <a:pt x="112" y="116"/>
                    <a:pt x="108" y="120"/>
                    <a:pt x="104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2" y="120"/>
                    <a:pt x="8" y="116"/>
                    <a:pt x="8" y="112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8" y="8"/>
                    <a:pt x="112" y="12"/>
                    <a:pt x="112" y="16"/>
                  </a:cubicBezTo>
                  <a:lnTo>
                    <a:pt x="112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auto">
            <a:xfrm>
              <a:off x="6942138" y="2214563"/>
              <a:ext cx="339725" cy="307975"/>
            </a:xfrm>
            <a:custGeom>
              <a:avLst/>
              <a:gdLst>
                <a:gd name="T0" fmla="*/ 84 w 88"/>
                <a:gd name="T1" fmla="*/ 0 h 80"/>
                <a:gd name="T2" fmla="*/ 4 w 88"/>
                <a:gd name="T3" fmla="*/ 0 h 80"/>
                <a:gd name="T4" fmla="*/ 0 w 88"/>
                <a:gd name="T5" fmla="*/ 4 h 80"/>
                <a:gd name="T6" fmla="*/ 0 w 88"/>
                <a:gd name="T7" fmla="*/ 76 h 80"/>
                <a:gd name="T8" fmla="*/ 4 w 88"/>
                <a:gd name="T9" fmla="*/ 80 h 80"/>
                <a:gd name="T10" fmla="*/ 84 w 88"/>
                <a:gd name="T11" fmla="*/ 80 h 80"/>
                <a:gd name="T12" fmla="*/ 88 w 88"/>
                <a:gd name="T13" fmla="*/ 76 h 80"/>
                <a:gd name="T14" fmla="*/ 88 w 88"/>
                <a:gd name="T15" fmla="*/ 4 h 80"/>
                <a:gd name="T16" fmla="*/ 84 w 88"/>
                <a:gd name="T17" fmla="*/ 0 h 80"/>
                <a:gd name="T18" fmla="*/ 84 w 88"/>
                <a:gd name="T19" fmla="*/ 4 h 80"/>
                <a:gd name="T20" fmla="*/ 84 w 88"/>
                <a:gd name="T21" fmla="*/ 59 h 80"/>
                <a:gd name="T22" fmla="*/ 71 w 88"/>
                <a:gd name="T23" fmla="*/ 45 h 80"/>
                <a:gd name="T24" fmla="*/ 68 w 88"/>
                <a:gd name="T25" fmla="*/ 44 h 80"/>
                <a:gd name="T26" fmla="*/ 65 w 88"/>
                <a:gd name="T27" fmla="*/ 45 h 80"/>
                <a:gd name="T28" fmla="*/ 55 w 88"/>
                <a:gd name="T29" fmla="*/ 57 h 80"/>
                <a:gd name="T30" fmla="*/ 23 w 88"/>
                <a:gd name="T31" fmla="*/ 21 h 80"/>
                <a:gd name="T32" fmla="*/ 20 w 88"/>
                <a:gd name="T33" fmla="*/ 20 h 80"/>
                <a:gd name="T34" fmla="*/ 17 w 88"/>
                <a:gd name="T35" fmla="*/ 21 h 80"/>
                <a:gd name="T36" fmla="*/ 4 w 88"/>
                <a:gd name="T37" fmla="*/ 36 h 80"/>
                <a:gd name="T38" fmla="*/ 4 w 88"/>
                <a:gd name="T39" fmla="*/ 4 h 80"/>
                <a:gd name="T40" fmla="*/ 84 w 88"/>
                <a:gd name="T41" fmla="*/ 4 h 80"/>
                <a:gd name="T42" fmla="*/ 4 w 88"/>
                <a:gd name="T43" fmla="*/ 42 h 80"/>
                <a:gd name="T44" fmla="*/ 20 w 88"/>
                <a:gd name="T45" fmla="*/ 24 h 80"/>
                <a:gd name="T46" fmla="*/ 52 w 88"/>
                <a:gd name="T47" fmla="*/ 61 h 80"/>
                <a:gd name="T48" fmla="*/ 55 w 88"/>
                <a:gd name="T49" fmla="*/ 63 h 80"/>
                <a:gd name="T50" fmla="*/ 66 w 88"/>
                <a:gd name="T51" fmla="*/ 76 h 80"/>
                <a:gd name="T52" fmla="*/ 4 w 88"/>
                <a:gd name="T53" fmla="*/ 76 h 80"/>
                <a:gd name="T54" fmla="*/ 4 w 88"/>
                <a:gd name="T55" fmla="*/ 42 h 80"/>
                <a:gd name="T56" fmla="*/ 71 w 88"/>
                <a:gd name="T57" fmla="*/ 76 h 80"/>
                <a:gd name="T58" fmla="*/ 57 w 88"/>
                <a:gd name="T59" fmla="*/ 60 h 80"/>
                <a:gd name="T60" fmla="*/ 68 w 88"/>
                <a:gd name="T61" fmla="*/ 48 h 80"/>
                <a:gd name="T62" fmla="*/ 84 w 88"/>
                <a:gd name="T63" fmla="*/ 66 h 80"/>
                <a:gd name="T64" fmla="*/ 84 w 88"/>
                <a:gd name="T65" fmla="*/ 76 h 80"/>
                <a:gd name="T66" fmla="*/ 71 w 88"/>
                <a:gd name="T67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8" h="80">
                  <a:moveTo>
                    <a:pt x="8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8"/>
                    <a:pt x="2" y="80"/>
                    <a:pt x="4" y="80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6" y="80"/>
                    <a:pt x="88" y="78"/>
                    <a:pt x="88" y="76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8" y="2"/>
                    <a:pt x="86" y="0"/>
                    <a:pt x="84" y="0"/>
                  </a:cubicBezTo>
                  <a:close/>
                  <a:moveTo>
                    <a:pt x="84" y="4"/>
                  </a:moveTo>
                  <a:cubicBezTo>
                    <a:pt x="84" y="59"/>
                    <a:pt x="84" y="59"/>
                    <a:pt x="84" y="59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0" y="44"/>
                    <a:pt x="69" y="44"/>
                    <a:pt x="68" y="44"/>
                  </a:cubicBezTo>
                  <a:cubicBezTo>
                    <a:pt x="67" y="44"/>
                    <a:pt x="66" y="44"/>
                    <a:pt x="65" y="45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2" y="20"/>
                    <a:pt x="21" y="20"/>
                    <a:pt x="20" y="20"/>
                  </a:cubicBezTo>
                  <a:cubicBezTo>
                    <a:pt x="19" y="20"/>
                    <a:pt x="18" y="20"/>
                    <a:pt x="17" y="21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84" y="4"/>
                  </a:lnTo>
                  <a:close/>
                  <a:moveTo>
                    <a:pt x="4" y="42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4" y="76"/>
                    <a:pt x="4" y="76"/>
                    <a:pt x="4" y="76"/>
                  </a:cubicBezTo>
                  <a:lnTo>
                    <a:pt x="4" y="42"/>
                  </a:lnTo>
                  <a:close/>
                  <a:moveTo>
                    <a:pt x="71" y="76"/>
                  </a:moveTo>
                  <a:cubicBezTo>
                    <a:pt x="57" y="60"/>
                    <a:pt x="57" y="60"/>
                    <a:pt x="57" y="60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84" y="66"/>
                    <a:pt x="84" y="66"/>
                    <a:pt x="84" y="66"/>
                  </a:cubicBezTo>
                  <a:cubicBezTo>
                    <a:pt x="84" y="76"/>
                    <a:pt x="84" y="76"/>
                    <a:pt x="84" y="76"/>
                  </a:cubicBezTo>
                  <a:lnTo>
                    <a:pt x="71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7127875" y="2260600"/>
              <a:ext cx="92075" cy="92075"/>
            </a:xfrm>
            <a:custGeom>
              <a:avLst/>
              <a:gdLst>
                <a:gd name="T0" fmla="*/ 12 w 24"/>
                <a:gd name="T1" fmla="*/ 24 h 24"/>
                <a:gd name="T2" fmla="*/ 24 w 24"/>
                <a:gd name="T3" fmla="*/ 12 h 24"/>
                <a:gd name="T4" fmla="*/ 12 w 24"/>
                <a:gd name="T5" fmla="*/ 0 h 24"/>
                <a:gd name="T6" fmla="*/ 0 w 24"/>
                <a:gd name="T7" fmla="*/ 12 h 24"/>
                <a:gd name="T8" fmla="*/ 12 w 24"/>
                <a:gd name="T9" fmla="*/ 24 h 24"/>
                <a:gd name="T10" fmla="*/ 12 w 24"/>
                <a:gd name="T11" fmla="*/ 4 h 24"/>
                <a:gd name="T12" fmla="*/ 20 w 24"/>
                <a:gd name="T13" fmla="*/ 12 h 24"/>
                <a:gd name="T14" fmla="*/ 12 w 24"/>
                <a:gd name="T15" fmla="*/ 20 h 24"/>
                <a:gd name="T16" fmla="*/ 4 w 24"/>
                <a:gd name="T17" fmla="*/ 12 h 24"/>
                <a:gd name="T18" fmla="*/ 12 w 24"/>
                <a:gd name="T1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19" y="24"/>
                    <a:pt x="24" y="19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4"/>
                    <a:pt x="12" y="24"/>
                  </a:cubicBezTo>
                  <a:close/>
                  <a:moveTo>
                    <a:pt x="12" y="4"/>
                  </a:moveTo>
                  <a:cubicBezTo>
                    <a:pt x="16" y="4"/>
                    <a:pt x="20" y="8"/>
                    <a:pt x="20" y="12"/>
                  </a:cubicBezTo>
                  <a:cubicBezTo>
                    <a:pt x="20" y="16"/>
                    <a:pt x="16" y="20"/>
                    <a:pt x="12" y="20"/>
                  </a:cubicBezTo>
                  <a:cubicBezTo>
                    <a:pt x="8" y="20"/>
                    <a:pt x="4" y="16"/>
                    <a:pt x="4" y="12"/>
                  </a:cubicBezTo>
                  <a:cubicBezTo>
                    <a:pt x="4" y="8"/>
                    <a:pt x="8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048" name="Freeform 28"/>
          <p:cNvSpPr>
            <a:spLocks noEditPoints="1"/>
          </p:cNvSpPr>
          <p:nvPr/>
        </p:nvSpPr>
        <p:spPr bwMode="auto">
          <a:xfrm>
            <a:off x="6011598" y="3998725"/>
            <a:ext cx="492125" cy="492125"/>
          </a:xfrm>
          <a:custGeom>
            <a:avLst/>
            <a:gdLst>
              <a:gd name="T0" fmla="*/ 114 w 128"/>
              <a:gd name="T1" fmla="*/ 29 h 128"/>
              <a:gd name="T2" fmla="*/ 112 w 128"/>
              <a:gd name="T3" fmla="*/ 8 h 128"/>
              <a:gd name="T4" fmla="*/ 24 w 128"/>
              <a:gd name="T5" fmla="*/ 0 h 128"/>
              <a:gd name="T6" fmla="*/ 16 w 128"/>
              <a:gd name="T7" fmla="*/ 27 h 128"/>
              <a:gd name="T8" fmla="*/ 2 w 128"/>
              <a:gd name="T9" fmla="*/ 45 h 128"/>
              <a:gd name="T10" fmla="*/ 0 w 128"/>
              <a:gd name="T11" fmla="*/ 56 h 128"/>
              <a:gd name="T12" fmla="*/ 12 w 128"/>
              <a:gd name="T13" fmla="*/ 68 h 128"/>
              <a:gd name="T14" fmla="*/ 20 w 128"/>
              <a:gd name="T15" fmla="*/ 128 h 128"/>
              <a:gd name="T16" fmla="*/ 116 w 128"/>
              <a:gd name="T17" fmla="*/ 120 h 128"/>
              <a:gd name="T18" fmla="*/ 116 w 128"/>
              <a:gd name="T19" fmla="*/ 68 h 128"/>
              <a:gd name="T20" fmla="*/ 128 w 128"/>
              <a:gd name="T21" fmla="*/ 52 h 128"/>
              <a:gd name="T22" fmla="*/ 104 w 128"/>
              <a:gd name="T23" fmla="*/ 8 h 128"/>
              <a:gd name="T24" fmla="*/ 24 w 128"/>
              <a:gd name="T25" fmla="*/ 24 h 128"/>
              <a:gd name="T26" fmla="*/ 24 w 128"/>
              <a:gd name="T27" fmla="*/ 8 h 128"/>
              <a:gd name="T28" fmla="*/ 41 w 128"/>
              <a:gd name="T29" fmla="*/ 60 h 128"/>
              <a:gd name="T30" fmla="*/ 40 w 128"/>
              <a:gd name="T31" fmla="*/ 32 h 128"/>
              <a:gd name="T32" fmla="*/ 41 w 128"/>
              <a:gd name="T33" fmla="*/ 60 h 128"/>
              <a:gd name="T34" fmla="*/ 62 w 128"/>
              <a:gd name="T35" fmla="*/ 32 h 128"/>
              <a:gd name="T36" fmla="*/ 45 w 128"/>
              <a:gd name="T37" fmla="*/ 60 h 128"/>
              <a:gd name="T38" fmla="*/ 66 w 128"/>
              <a:gd name="T39" fmla="*/ 32 h 128"/>
              <a:gd name="T40" fmla="*/ 83 w 128"/>
              <a:gd name="T41" fmla="*/ 60 h 128"/>
              <a:gd name="T42" fmla="*/ 66 w 128"/>
              <a:gd name="T43" fmla="*/ 32 h 128"/>
              <a:gd name="T44" fmla="*/ 88 w 128"/>
              <a:gd name="T45" fmla="*/ 32 h 128"/>
              <a:gd name="T46" fmla="*/ 87 w 128"/>
              <a:gd name="T47" fmla="*/ 60 h 128"/>
              <a:gd name="T48" fmla="*/ 8 w 128"/>
              <a:gd name="T49" fmla="*/ 56 h 128"/>
              <a:gd name="T50" fmla="*/ 9 w 128"/>
              <a:gd name="T51" fmla="*/ 50 h 128"/>
              <a:gd name="T52" fmla="*/ 24 w 128"/>
              <a:gd name="T53" fmla="*/ 32 h 128"/>
              <a:gd name="T54" fmla="*/ 19 w 128"/>
              <a:gd name="T55" fmla="*/ 60 h 128"/>
              <a:gd name="T56" fmla="*/ 8 w 128"/>
              <a:gd name="T57" fmla="*/ 56 h 128"/>
              <a:gd name="T58" fmla="*/ 50 w 128"/>
              <a:gd name="T59" fmla="*/ 120 h 128"/>
              <a:gd name="T60" fmla="*/ 80 w 128"/>
              <a:gd name="T61" fmla="*/ 80 h 128"/>
              <a:gd name="T62" fmla="*/ 108 w 128"/>
              <a:gd name="T63" fmla="*/ 120 h 128"/>
              <a:gd name="T64" fmla="*/ 84 w 128"/>
              <a:gd name="T65" fmla="*/ 80 h 128"/>
              <a:gd name="T66" fmla="*/ 50 w 128"/>
              <a:gd name="T67" fmla="*/ 76 h 128"/>
              <a:gd name="T68" fmla="*/ 46 w 128"/>
              <a:gd name="T69" fmla="*/ 120 h 128"/>
              <a:gd name="T70" fmla="*/ 20 w 128"/>
              <a:gd name="T71" fmla="*/ 68 h 128"/>
              <a:gd name="T72" fmla="*/ 108 w 128"/>
              <a:gd name="T73" fmla="*/ 120 h 128"/>
              <a:gd name="T74" fmla="*/ 116 w 128"/>
              <a:gd name="T75" fmla="*/ 60 h 128"/>
              <a:gd name="T76" fmla="*/ 93 w 128"/>
              <a:gd name="T77" fmla="*/ 32 h 128"/>
              <a:gd name="T78" fmla="*/ 104 w 128"/>
              <a:gd name="T79" fmla="*/ 32 h 128"/>
              <a:gd name="T80" fmla="*/ 119 w 128"/>
              <a:gd name="T81" fmla="*/ 50 h 128"/>
              <a:gd name="T82" fmla="*/ 120 w 128"/>
              <a:gd name="T83" fmla="*/ 5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28">
                <a:moveTo>
                  <a:pt x="126" y="45"/>
                </a:moveTo>
                <a:cubicBezTo>
                  <a:pt x="114" y="29"/>
                  <a:pt x="114" y="29"/>
                  <a:pt x="114" y="29"/>
                </a:cubicBezTo>
                <a:cubicBezTo>
                  <a:pt x="113" y="28"/>
                  <a:pt x="113" y="28"/>
                  <a:pt x="112" y="27"/>
                </a:cubicBezTo>
                <a:cubicBezTo>
                  <a:pt x="112" y="8"/>
                  <a:pt x="112" y="8"/>
                  <a:pt x="112" y="8"/>
                </a:cubicBezTo>
                <a:cubicBezTo>
                  <a:pt x="112" y="4"/>
                  <a:pt x="108" y="0"/>
                  <a:pt x="10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0" y="0"/>
                  <a:pt x="16" y="4"/>
                  <a:pt x="16" y="8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8"/>
                  <a:pt x="15" y="28"/>
                  <a:pt x="14" y="29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7"/>
                  <a:pt x="0" y="49"/>
                  <a:pt x="0" y="52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5" y="68"/>
                  <a:pt x="12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2" y="120"/>
                  <a:pt x="12" y="120"/>
                  <a:pt x="12" y="120"/>
                </a:cubicBezTo>
                <a:cubicBezTo>
                  <a:pt x="12" y="124"/>
                  <a:pt x="16" y="128"/>
                  <a:pt x="20" y="128"/>
                </a:cubicBezTo>
                <a:cubicBezTo>
                  <a:pt x="108" y="128"/>
                  <a:pt x="108" y="128"/>
                  <a:pt x="108" y="128"/>
                </a:cubicBezTo>
                <a:cubicBezTo>
                  <a:pt x="112" y="128"/>
                  <a:pt x="116" y="124"/>
                  <a:pt x="116" y="120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23" y="68"/>
                  <a:pt x="128" y="63"/>
                  <a:pt x="128" y="56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28" y="49"/>
                  <a:pt x="127" y="47"/>
                  <a:pt x="126" y="45"/>
                </a:cubicBezTo>
                <a:close/>
                <a:moveTo>
                  <a:pt x="104" y="8"/>
                </a:moveTo>
                <a:cubicBezTo>
                  <a:pt x="104" y="24"/>
                  <a:pt x="104" y="24"/>
                  <a:pt x="10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8"/>
                  <a:pt x="24" y="8"/>
                  <a:pt x="24" y="8"/>
                </a:cubicBezTo>
                <a:lnTo>
                  <a:pt x="104" y="8"/>
                </a:lnTo>
                <a:close/>
                <a:moveTo>
                  <a:pt x="41" y="60"/>
                </a:moveTo>
                <a:cubicBezTo>
                  <a:pt x="24" y="60"/>
                  <a:pt x="24" y="60"/>
                  <a:pt x="24" y="60"/>
                </a:cubicBezTo>
                <a:cubicBezTo>
                  <a:pt x="40" y="32"/>
                  <a:pt x="40" y="32"/>
                  <a:pt x="40" y="32"/>
                </a:cubicBezTo>
                <a:cubicBezTo>
                  <a:pt x="49" y="32"/>
                  <a:pt x="49" y="32"/>
                  <a:pt x="49" y="32"/>
                </a:cubicBezTo>
                <a:lnTo>
                  <a:pt x="41" y="60"/>
                </a:lnTo>
                <a:close/>
                <a:moveTo>
                  <a:pt x="53" y="32"/>
                </a:moveTo>
                <a:cubicBezTo>
                  <a:pt x="62" y="32"/>
                  <a:pt x="62" y="32"/>
                  <a:pt x="62" y="32"/>
                </a:cubicBezTo>
                <a:cubicBezTo>
                  <a:pt x="62" y="60"/>
                  <a:pt x="62" y="60"/>
                  <a:pt x="62" y="60"/>
                </a:cubicBezTo>
                <a:cubicBezTo>
                  <a:pt x="45" y="60"/>
                  <a:pt x="45" y="60"/>
                  <a:pt x="45" y="60"/>
                </a:cubicBezTo>
                <a:lnTo>
                  <a:pt x="53" y="32"/>
                </a:lnTo>
                <a:close/>
                <a:moveTo>
                  <a:pt x="66" y="32"/>
                </a:moveTo>
                <a:cubicBezTo>
                  <a:pt x="75" y="32"/>
                  <a:pt x="75" y="32"/>
                  <a:pt x="75" y="32"/>
                </a:cubicBezTo>
                <a:cubicBezTo>
                  <a:pt x="83" y="60"/>
                  <a:pt x="83" y="60"/>
                  <a:pt x="83" y="60"/>
                </a:cubicBezTo>
                <a:cubicBezTo>
                  <a:pt x="66" y="60"/>
                  <a:pt x="66" y="60"/>
                  <a:pt x="66" y="60"/>
                </a:cubicBezTo>
                <a:lnTo>
                  <a:pt x="66" y="32"/>
                </a:lnTo>
                <a:close/>
                <a:moveTo>
                  <a:pt x="79" y="32"/>
                </a:moveTo>
                <a:cubicBezTo>
                  <a:pt x="88" y="32"/>
                  <a:pt x="88" y="32"/>
                  <a:pt x="88" y="32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87" y="60"/>
                  <a:pt x="87" y="60"/>
                  <a:pt x="87" y="60"/>
                </a:cubicBezTo>
                <a:lnTo>
                  <a:pt x="79" y="32"/>
                </a:lnTo>
                <a:close/>
                <a:moveTo>
                  <a:pt x="8" y="56"/>
                </a:moveTo>
                <a:cubicBezTo>
                  <a:pt x="8" y="52"/>
                  <a:pt x="8" y="52"/>
                  <a:pt x="8" y="52"/>
                </a:cubicBezTo>
                <a:cubicBezTo>
                  <a:pt x="8" y="51"/>
                  <a:pt x="8" y="50"/>
                  <a:pt x="9" y="50"/>
                </a:cubicBezTo>
                <a:cubicBezTo>
                  <a:pt x="21" y="34"/>
                  <a:pt x="21" y="34"/>
                  <a:pt x="21" y="34"/>
                </a:cubicBezTo>
                <a:cubicBezTo>
                  <a:pt x="22" y="33"/>
                  <a:pt x="23" y="32"/>
                  <a:pt x="2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19" y="60"/>
                  <a:pt x="19" y="60"/>
                  <a:pt x="19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0" y="60"/>
                  <a:pt x="8" y="58"/>
                  <a:pt x="8" y="56"/>
                </a:cubicBezTo>
                <a:close/>
                <a:moveTo>
                  <a:pt x="80" y="120"/>
                </a:moveTo>
                <a:cubicBezTo>
                  <a:pt x="50" y="120"/>
                  <a:pt x="50" y="120"/>
                  <a:pt x="50" y="120"/>
                </a:cubicBezTo>
                <a:cubicBezTo>
                  <a:pt x="50" y="80"/>
                  <a:pt x="50" y="80"/>
                  <a:pt x="50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120"/>
                </a:lnTo>
                <a:close/>
                <a:moveTo>
                  <a:pt x="108" y="120"/>
                </a:moveTo>
                <a:cubicBezTo>
                  <a:pt x="84" y="120"/>
                  <a:pt x="84" y="120"/>
                  <a:pt x="84" y="120"/>
                </a:cubicBezTo>
                <a:cubicBezTo>
                  <a:pt x="84" y="80"/>
                  <a:pt x="84" y="80"/>
                  <a:pt x="84" y="80"/>
                </a:cubicBezTo>
                <a:cubicBezTo>
                  <a:pt x="84" y="78"/>
                  <a:pt x="82" y="76"/>
                  <a:pt x="80" y="76"/>
                </a:cubicBezTo>
                <a:cubicBezTo>
                  <a:pt x="50" y="76"/>
                  <a:pt x="50" y="76"/>
                  <a:pt x="50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120"/>
                  <a:pt x="46" y="120"/>
                  <a:pt x="46" y="120"/>
                </a:cubicBezTo>
                <a:cubicBezTo>
                  <a:pt x="20" y="120"/>
                  <a:pt x="20" y="120"/>
                  <a:pt x="20" y="120"/>
                </a:cubicBezTo>
                <a:cubicBezTo>
                  <a:pt x="20" y="68"/>
                  <a:pt x="20" y="68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lnTo>
                  <a:pt x="108" y="120"/>
                </a:lnTo>
                <a:close/>
                <a:moveTo>
                  <a:pt x="120" y="56"/>
                </a:moveTo>
                <a:cubicBezTo>
                  <a:pt x="120" y="58"/>
                  <a:pt x="118" y="60"/>
                  <a:pt x="116" y="60"/>
                </a:cubicBezTo>
                <a:cubicBezTo>
                  <a:pt x="109" y="60"/>
                  <a:pt x="109" y="60"/>
                  <a:pt x="109" y="60"/>
                </a:cubicBezTo>
                <a:cubicBezTo>
                  <a:pt x="93" y="32"/>
                  <a:pt x="93" y="32"/>
                  <a:pt x="93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5" y="32"/>
                  <a:pt x="106" y="33"/>
                  <a:pt x="107" y="34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20" y="50"/>
                  <a:pt x="120" y="51"/>
                  <a:pt x="120" y="52"/>
                </a:cubicBezTo>
                <a:lnTo>
                  <a:pt x="120" y="5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065" name="Group 2064"/>
          <p:cNvGrpSpPr/>
          <p:nvPr/>
        </p:nvGrpSpPr>
        <p:grpSpPr>
          <a:xfrm>
            <a:off x="5219334" y="4810324"/>
            <a:ext cx="495300" cy="490538"/>
            <a:chOff x="7219950" y="3429000"/>
            <a:chExt cx="495300" cy="490538"/>
          </a:xfrm>
          <a:solidFill>
            <a:schemeClr val="bg1">
              <a:lumMod val="65000"/>
            </a:schemeClr>
          </a:solidFill>
        </p:grpSpPr>
        <p:sp>
          <p:nvSpPr>
            <p:cNvPr id="2059" name="Freeform 32"/>
            <p:cNvSpPr>
              <a:spLocks noEditPoints="1"/>
            </p:cNvSpPr>
            <p:nvPr/>
          </p:nvSpPr>
          <p:spPr bwMode="auto">
            <a:xfrm>
              <a:off x="7219950" y="3475038"/>
              <a:ext cx="452438" cy="444500"/>
            </a:xfrm>
            <a:custGeom>
              <a:avLst/>
              <a:gdLst>
                <a:gd name="T0" fmla="*/ 84 w 118"/>
                <a:gd name="T1" fmla="*/ 3 h 116"/>
                <a:gd name="T2" fmla="*/ 77 w 118"/>
                <a:gd name="T3" fmla="*/ 0 h 116"/>
                <a:gd name="T4" fmla="*/ 70 w 118"/>
                <a:gd name="T5" fmla="*/ 3 h 116"/>
                <a:gd name="T6" fmla="*/ 64 w 118"/>
                <a:gd name="T7" fmla="*/ 9 h 116"/>
                <a:gd name="T8" fmla="*/ 61 w 118"/>
                <a:gd name="T9" fmla="*/ 16 h 116"/>
                <a:gd name="T10" fmla="*/ 62 w 118"/>
                <a:gd name="T11" fmla="*/ 21 h 116"/>
                <a:gd name="T12" fmla="*/ 8 w 118"/>
                <a:gd name="T13" fmla="*/ 43 h 116"/>
                <a:gd name="T14" fmla="*/ 1 w 118"/>
                <a:gd name="T15" fmla="*/ 51 h 116"/>
                <a:gd name="T16" fmla="*/ 5 w 118"/>
                <a:gd name="T17" fmla="*/ 62 h 116"/>
                <a:gd name="T18" fmla="*/ 55 w 118"/>
                <a:gd name="T19" fmla="*/ 112 h 116"/>
                <a:gd name="T20" fmla="*/ 64 w 118"/>
                <a:gd name="T21" fmla="*/ 116 h 116"/>
                <a:gd name="T22" fmla="*/ 64 w 118"/>
                <a:gd name="T23" fmla="*/ 116 h 116"/>
                <a:gd name="T24" fmla="*/ 66 w 118"/>
                <a:gd name="T25" fmla="*/ 116 h 116"/>
                <a:gd name="T26" fmla="*/ 75 w 118"/>
                <a:gd name="T27" fmla="*/ 108 h 116"/>
                <a:gd name="T28" fmla="*/ 96 w 118"/>
                <a:gd name="T29" fmla="*/ 55 h 116"/>
                <a:gd name="T30" fmla="*/ 102 w 118"/>
                <a:gd name="T31" fmla="*/ 57 h 116"/>
                <a:gd name="T32" fmla="*/ 109 w 118"/>
                <a:gd name="T33" fmla="*/ 54 h 116"/>
                <a:gd name="T34" fmla="*/ 115 w 118"/>
                <a:gd name="T35" fmla="*/ 48 h 116"/>
                <a:gd name="T36" fmla="*/ 118 w 118"/>
                <a:gd name="T37" fmla="*/ 41 h 116"/>
                <a:gd name="T38" fmla="*/ 115 w 118"/>
                <a:gd name="T39" fmla="*/ 34 h 116"/>
                <a:gd name="T40" fmla="*/ 84 w 118"/>
                <a:gd name="T41" fmla="*/ 3 h 116"/>
                <a:gd name="T42" fmla="*/ 68 w 118"/>
                <a:gd name="T43" fmla="*/ 105 h 116"/>
                <a:gd name="T44" fmla="*/ 65 w 118"/>
                <a:gd name="T45" fmla="*/ 108 h 116"/>
                <a:gd name="T46" fmla="*/ 64 w 118"/>
                <a:gd name="T47" fmla="*/ 108 h 116"/>
                <a:gd name="T48" fmla="*/ 61 w 118"/>
                <a:gd name="T49" fmla="*/ 107 h 116"/>
                <a:gd name="T50" fmla="*/ 10 w 118"/>
                <a:gd name="T51" fmla="*/ 56 h 116"/>
                <a:gd name="T52" fmla="*/ 9 w 118"/>
                <a:gd name="T53" fmla="*/ 53 h 116"/>
                <a:gd name="T54" fmla="*/ 11 w 118"/>
                <a:gd name="T55" fmla="*/ 50 h 116"/>
                <a:gd name="T56" fmla="*/ 36 w 118"/>
                <a:gd name="T57" fmla="*/ 40 h 116"/>
                <a:gd name="T58" fmla="*/ 87 w 118"/>
                <a:gd name="T59" fmla="*/ 58 h 116"/>
                <a:gd name="T60" fmla="*/ 68 w 118"/>
                <a:gd name="T61" fmla="*/ 105 h 116"/>
                <a:gd name="T62" fmla="*/ 109 w 118"/>
                <a:gd name="T63" fmla="*/ 42 h 116"/>
                <a:gd name="T64" fmla="*/ 103 w 118"/>
                <a:gd name="T65" fmla="*/ 48 h 116"/>
                <a:gd name="T66" fmla="*/ 100 w 118"/>
                <a:gd name="T67" fmla="*/ 48 h 116"/>
                <a:gd name="T68" fmla="*/ 93 w 118"/>
                <a:gd name="T69" fmla="*/ 41 h 116"/>
                <a:gd name="T70" fmla="*/ 88 w 118"/>
                <a:gd name="T71" fmla="*/ 55 h 116"/>
                <a:gd name="T72" fmla="*/ 88 w 118"/>
                <a:gd name="T73" fmla="*/ 54 h 116"/>
                <a:gd name="T74" fmla="*/ 53 w 118"/>
                <a:gd name="T75" fmla="*/ 39 h 116"/>
                <a:gd name="T76" fmla="*/ 42 w 118"/>
                <a:gd name="T77" fmla="*/ 38 h 116"/>
                <a:gd name="T78" fmla="*/ 76 w 118"/>
                <a:gd name="T79" fmla="*/ 24 h 116"/>
                <a:gd name="T80" fmla="*/ 70 w 118"/>
                <a:gd name="T81" fmla="*/ 17 h 116"/>
                <a:gd name="T82" fmla="*/ 70 w 118"/>
                <a:gd name="T83" fmla="*/ 14 h 116"/>
                <a:gd name="T84" fmla="*/ 75 w 118"/>
                <a:gd name="T85" fmla="*/ 9 h 116"/>
                <a:gd name="T86" fmla="*/ 78 w 118"/>
                <a:gd name="T87" fmla="*/ 9 h 116"/>
                <a:gd name="T88" fmla="*/ 109 w 118"/>
                <a:gd name="T89" fmla="*/ 39 h 116"/>
                <a:gd name="T90" fmla="*/ 109 w 118"/>
                <a:gd name="T91" fmla="*/ 4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8" h="116">
                  <a:moveTo>
                    <a:pt x="84" y="3"/>
                  </a:moveTo>
                  <a:cubicBezTo>
                    <a:pt x="82" y="1"/>
                    <a:pt x="79" y="0"/>
                    <a:pt x="77" y="0"/>
                  </a:cubicBezTo>
                  <a:cubicBezTo>
                    <a:pt x="74" y="0"/>
                    <a:pt x="71" y="1"/>
                    <a:pt x="70" y="3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2" y="10"/>
                    <a:pt x="61" y="13"/>
                    <a:pt x="61" y="16"/>
                  </a:cubicBezTo>
                  <a:cubicBezTo>
                    <a:pt x="61" y="18"/>
                    <a:pt x="62" y="19"/>
                    <a:pt x="62" y="21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5" y="44"/>
                    <a:pt x="2" y="48"/>
                    <a:pt x="1" y="51"/>
                  </a:cubicBezTo>
                  <a:cubicBezTo>
                    <a:pt x="0" y="55"/>
                    <a:pt x="2" y="59"/>
                    <a:pt x="5" y="62"/>
                  </a:cubicBezTo>
                  <a:cubicBezTo>
                    <a:pt x="55" y="112"/>
                    <a:pt x="55" y="112"/>
                    <a:pt x="55" y="112"/>
                  </a:cubicBezTo>
                  <a:cubicBezTo>
                    <a:pt x="58" y="115"/>
                    <a:pt x="61" y="116"/>
                    <a:pt x="64" y="116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65" y="116"/>
                    <a:pt x="66" y="116"/>
                    <a:pt x="66" y="116"/>
                  </a:cubicBezTo>
                  <a:cubicBezTo>
                    <a:pt x="70" y="115"/>
                    <a:pt x="74" y="112"/>
                    <a:pt x="75" y="108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8" y="56"/>
                    <a:pt x="100" y="57"/>
                    <a:pt x="102" y="57"/>
                  </a:cubicBezTo>
                  <a:cubicBezTo>
                    <a:pt x="105" y="57"/>
                    <a:pt x="107" y="56"/>
                    <a:pt x="109" y="54"/>
                  </a:cubicBezTo>
                  <a:cubicBezTo>
                    <a:pt x="115" y="48"/>
                    <a:pt x="115" y="48"/>
                    <a:pt x="115" y="48"/>
                  </a:cubicBezTo>
                  <a:cubicBezTo>
                    <a:pt x="117" y="46"/>
                    <a:pt x="118" y="44"/>
                    <a:pt x="118" y="41"/>
                  </a:cubicBezTo>
                  <a:cubicBezTo>
                    <a:pt x="118" y="38"/>
                    <a:pt x="117" y="36"/>
                    <a:pt x="115" y="34"/>
                  </a:cubicBezTo>
                  <a:lnTo>
                    <a:pt x="84" y="3"/>
                  </a:lnTo>
                  <a:close/>
                  <a:moveTo>
                    <a:pt x="68" y="105"/>
                  </a:moveTo>
                  <a:cubicBezTo>
                    <a:pt x="67" y="107"/>
                    <a:pt x="66" y="108"/>
                    <a:pt x="65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3" y="108"/>
                    <a:pt x="62" y="108"/>
                    <a:pt x="61" y="107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9" y="56"/>
                    <a:pt x="9" y="54"/>
                    <a:pt x="9" y="53"/>
                  </a:cubicBezTo>
                  <a:cubicBezTo>
                    <a:pt x="9" y="52"/>
                    <a:pt x="10" y="51"/>
                    <a:pt x="11" y="5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53" y="46"/>
                    <a:pt x="70" y="40"/>
                    <a:pt x="87" y="58"/>
                  </a:cubicBezTo>
                  <a:lnTo>
                    <a:pt x="68" y="105"/>
                  </a:lnTo>
                  <a:close/>
                  <a:moveTo>
                    <a:pt x="109" y="42"/>
                  </a:moveTo>
                  <a:cubicBezTo>
                    <a:pt x="103" y="48"/>
                    <a:pt x="103" y="48"/>
                    <a:pt x="103" y="48"/>
                  </a:cubicBezTo>
                  <a:cubicBezTo>
                    <a:pt x="103" y="49"/>
                    <a:pt x="101" y="49"/>
                    <a:pt x="100" y="48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76" y="42"/>
                    <a:pt x="64" y="41"/>
                    <a:pt x="53" y="39"/>
                  </a:cubicBezTo>
                  <a:cubicBezTo>
                    <a:pt x="49" y="39"/>
                    <a:pt x="46" y="38"/>
                    <a:pt x="42" y="38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9" y="16"/>
                    <a:pt x="69" y="15"/>
                    <a:pt x="70" y="14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76" y="8"/>
                    <a:pt x="77" y="8"/>
                    <a:pt x="78" y="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10" y="40"/>
                    <a:pt x="110" y="42"/>
                    <a:pt x="109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60" name="Freeform 33"/>
            <p:cNvSpPr>
              <a:spLocks noEditPoints="1"/>
            </p:cNvSpPr>
            <p:nvPr/>
          </p:nvSpPr>
          <p:spPr bwMode="auto">
            <a:xfrm>
              <a:off x="7439025" y="3675063"/>
              <a:ext cx="76200" cy="76200"/>
            </a:xfrm>
            <a:custGeom>
              <a:avLst/>
              <a:gdLst>
                <a:gd name="T0" fmla="*/ 10 w 20"/>
                <a:gd name="T1" fmla="*/ 20 h 20"/>
                <a:gd name="T2" fmla="*/ 20 w 20"/>
                <a:gd name="T3" fmla="*/ 10 h 20"/>
                <a:gd name="T4" fmla="*/ 10 w 20"/>
                <a:gd name="T5" fmla="*/ 0 h 20"/>
                <a:gd name="T6" fmla="*/ 0 w 20"/>
                <a:gd name="T7" fmla="*/ 10 h 20"/>
                <a:gd name="T8" fmla="*/ 10 w 20"/>
                <a:gd name="T9" fmla="*/ 20 h 20"/>
                <a:gd name="T10" fmla="*/ 10 w 20"/>
                <a:gd name="T11" fmla="*/ 4 h 20"/>
                <a:gd name="T12" fmla="*/ 16 w 20"/>
                <a:gd name="T13" fmla="*/ 10 h 20"/>
                <a:gd name="T14" fmla="*/ 10 w 20"/>
                <a:gd name="T15" fmla="*/ 16 h 20"/>
                <a:gd name="T16" fmla="*/ 4 w 20"/>
                <a:gd name="T17" fmla="*/ 10 h 20"/>
                <a:gd name="T18" fmla="*/ 10 w 20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61" name="Freeform 34"/>
            <p:cNvSpPr>
              <a:spLocks noEditPoints="1"/>
            </p:cNvSpPr>
            <p:nvPr/>
          </p:nvSpPr>
          <p:spPr bwMode="auto">
            <a:xfrm>
              <a:off x="7639050" y="3429000"/>
              <a:ext cx="76200" cy="76200"/>
            </a:xfrm>
            <a:custGeom>
              <a:avLst/>
              <a:gdLst>
                <a:gd name="T0" fmla="*/ 10 w 20"/>
                <a:gd name="T1" fmla="*/ 0 h 20"/>
                <a:gd name="T2" fmla="*/ 0 w 20"/>
                <a:gd name="T3" fmla="*/ 10 h 20"/>
                <a:gd name="T4" fmla="*/ 10 w 20"/>
                <a:gd name="T5" fmla="*/ 20 h 20"/>
                <a:gd name="T6" fmla="*/ 20 w 20"/>
                <a:gd name="T7" fmla="*/ 10 h 20"/>
                <a:gd name="T8" fmla="*/ 10 w 20"/>
                <a:gd name="T9" fmla="*/ 0 h 20"/>
                <a:gd name="T10" fmla="*/ 10 w 20"/>
                <a:gd name="T11" fmla="*/ 16 h 20"/>
                <a:gd name="T12" fmla="*/ 4 w 20"/>
                <a:gd name="T13" fmla="*/ 10 h 20"/>
                <a:gd name="T14" fmla="*/ 10 w 20"/>
                <a:gd name="T15" fmla="*/ 4 h 20"/>
                <a:gd name="T16" fmla="*/ 16 w 20"/>
                <a:gd name="T17" fmla="*/ 10 h 20"/>
                <a:gd name="T18" fmla="*/ 10 w 20"/>
                <a:gd name="T19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0" y="16"/>
                  </a:move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62" name="Freeform 35"/>
            <p:cNvSpPr>
              <a:spLocks noEditPoints="1"/>
            </p:cNvSpPr>
            <p:nvPr/>
          </p:nvSpPr>
          <p:spPr bwMode="auto">
            <a:xfrm>
              <a:off x="7346950" y="3659188"/>
              <a:ext cx="61913" cy="61913"/>
            </a:xfrm>
            <a:custGeom>
              <a:avLst/>
              <a:gdLst>
                <a:gd name="T0" fmla="*/ 0 w 16"/>
                <a:gd name="T1" fmla="*/ 8 h 16"/>
                <a:gd name="T2" fmla="*/ 8 w 16"/>
                <a:gd name="T3" fmla="*/ 16 h 16"/>
                <a:gd name="T4" fmla="*/ 16 w 16"/>
                <a:gd name="T5" fmla="*/ 8 h 16"/>
                <a:gd name="T6" fmla="*/ 8 w 16"/>
                <a:gd name="T7" fmla="*/ 0 h 16"/>
                <a:gd name="T8" fmla="*/ 0 w 16"/>
                <a:gd name="T9" fmla="*/ 8 h 16"/>
                <a:gd name="T10" fmla="*/ 8 w 16"/>
                <a:gd name="T11" fmla="*/ 4 h 16"/>
                <a:gd name="T12" fmla="*/ 12 w 16"/>
                <a:gd name="T13" fmla="*/ 8 h 16"/>
                <a:gd name="T14" fmla="*/ 8 w 16"/>
                <a:gd name="T15" fmla="*/ 12 h 16"/>
                <a:gd name="T16" fmla="*/ 4 w 16"/>
                <a:gd name="T17" fmla="*/ 8 h 16"/>
                <a:gd name="T18" fmla="*/ 8 w 16"/>
                <a:gd name="T1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4"/>
                  </a:moveTo>
                  <a:cubicBezTo>
                    <a:pt x="10" y="4"/>
                    <a:pt x="12" y="6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6" y="12"/>
                    <a:pt x="4" y="10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63" name="Oval 36"/>
            <p:cNvSpPr>
              <a:spLocks noChangeArrowheads="1"/>
            </p:cNvSpPr>
            <p:nvPr/>
          </p:nvSpPr>
          <p:spPr bwMode="auto">
            <a:xfrm>
              <a:off x="7408863" y="3767138"/>
              <a:ext cx="30163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64" name="Oval 37"/>
            <p:cNvSpPr>
              <a:spLocks noChangeArrowheads="1"/>
            </p:cNvSpPr>
            <p:nvPr/>
          </p:nvSpPr>
          <p:spPr bwMode="auto">
            <a:xfrm>
              <a:off x="7653338" y="3536950"/>
              <a:ext cx="31750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cxnSp>
        <p:nvCxnSpPr>
          <p:cNvPr id="83" name="Straight Connector 82"/>
          <p:cNvCxnSpPr/>
          <p:nvPr/>
        </p:nvCxnSpPr>
        <p:spPr>
          <a:xfrm>
            <a:off x="4852446" y="2159128"/>
            <a:ext cx="3638095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286499" y="2848769"/>
            <a:ext cx="2204042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508523" y="3547537"/>
            <a:ext cx="2982018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896099" y="4236433"/>
            <a:ext cx="1594442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132803" y="5040512"/>
            <a:ext cx="2357738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8711637" y="1903297"/>
            <a:ext cx="1088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</a:rPr>
              <a:t>Content</a:t>
            </a:r>
            <a:r>
              <a:rPr lang="id-ID" sz="1400" b="1" dirty="0" smtClean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</a:rPr>
              <a:t> 01</a:t>
            </a:r>
            <a:endParaRPr lang="id-ID" sz="1400" b="1" dirty="0">
              <a:solidFill>
                <a:schemeClr val="bg1">
                  <a:lumMod val="50000"/>
                </a:schemeClr>
              </a:solidFill>
              <a:latin typeface="Raleway" panose="020B0003030101060003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711637" y="2118039"/>
            <a:ext cx="22516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>
                <a:solidFill>
                  <a:schemeClr val="bg1">
                    <a:lumMod val="65000"/>
                  </a:schemeClr>
                </a:solidFill>
              </a:rPr>
              <a:t>Suitable for all category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, Lorem Ipsum is not simply random text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1100" b="1" dirty="0">
              <a:solidFill>
                <a:schemeClr val="bg1">
                  <a:lumMod val="65000"/>
                </a:schemeClr>
              </a:solidFill>
              <a:latin typeface="Signika Negative" pitchFamily="2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711637" y="2582658"/>
            <a:ext cx="1102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</a:rPr>
              <a:t>Content</a:t>
            </a:r>
            <a:r>
              <a:rPr lang="id-ID" sz="1400" b="1" dirty="0" smtClean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</a:rPr>
              <a:t> 02</a:t>
            </a:r>
            <a:endParaRPr lang="id-ID" sz="1400" b="1" dirty="0">
              <a:solidFill>
                <a:schemeClr val="bg1">
                  <a:lumMod val="50000"/>
                </a:schemeClr>
              </a:solidFill>
              <a:latin typeface="Raleway" panose="020B00030301010600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711637" y="2797400"/>
            <a:ext cx="22516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>
                <a:solidFill>
                  <a:schemeClr val="bg1">
                    <a:lumMod val="65000"/>
                  </a:schemeClr>
                </a:solidFill>
              </a:rPr>
              <a:t>Suitable for all category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, Lorem Ipsum is not simply random text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1100" b="1" dirty="0">
              <a:solidFill>
                <a:schemeClr val="bg1">
                  <a:lumMod val="65000"/>
                </a:schemeClr>
              </a:solidFill>
              <a:latin typeface="Signika Negative" pitchFamily="2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711637" y="3289140"/>
            <a:ext cx="1101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</a:rPr>
              <a:t>Content</a:t>
            </a:r>
            <a:r>
              <a:rPr lang="id-ID" sz="1400" b="1" dirty="0" smtClean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</a:rPr>
              <a:t> 03</a:t>
            </a:r>
            <a:endParaRPr lang="id-ID" sz="1400" b="1" dirty="0">
              <a:solidFill>
                <a:schemeClr val="bg1">
                  <a:lumMod val="50000"/>
                </a:schemeClr>
              </a:solidFill>
              <a:latin typeface="Raleway" panose="020B00030301010600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711637" y="3503882"/>
            <a:ext cx="22516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>
                <a:solidFill>
                  <a:schemeClr val="bg1">
                    <a:lumMod val="65000"/>
                  </a:schemeClr>
                </a:solidFill>
              </a:rPr>
              <a:t>Suitable for all category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, Lorem Ipsum is not simply random text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1100" b="1" dirty="0">
              <a:solidFill>
                <a:schemeClr val="bg1">
                  <a:lumMod val="65000"/>
                </a:schemeClr>
              </a:solidFill>
              <a:latin typeface="Signika Negative" pitchFamily="2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711637" y="3995622"/>
            <a:ext cx="1101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</a:rPr>
              <a:t>Content</a:t>
            </a:r>
            <a:r>
              <a:rPr lang="id-ID" sz="1400" b="1" dirty="0" smtClean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</a:rPr>
              <a:t> 04</a:t>
            </a:r>
            <a:endParaRPr lang="id-ID" sz="1400" b="1" dirty="0">
              <a:solidFill>
                <a:schemeClr val="bg1">
                  <a:lumMod val="50000"/>
                </a:schemeClr>
              </a:solidFill>
              <a:latin typeface="Raleway" panose="020B00030301010600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8711637" y="4210364"/>
            <a:ext cx="22516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>
                <a:solidFill>
                  <a:schemeClr val="bg1">
                    <a:lumMod val="65000"/>
                  </a:schemeClr>
                </a:solidFill>
              </a:rPr>
              <a:t>Suitable for all category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, Lorem Ipsum is not simply random text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1100" b="1" dirty="0">
              <a:solidFill>
                <a:schemeClr val="bg1">
                  <a:lumMod val="65000"/>
                </a:schemeClr>
              </a:solidFill>
              <a:latin typeface="Signika Negative" pitchFamily="2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711637" y="4762957"/>
            <a:ext cx="1099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</a:rPr>
              <a:t>Content</a:t>
            </a:r>
            <a:r>
              <a:rPr lang="id-ID" sz="1400" b="1" dirty="0" smtClean="0">
                <a:solidFill>
                  <a:schemeClr val="bg1">
                    <a:lumMod val="50000"/>
                  </a:schemeClr>
                </a:solidFill>
                <a:latin typeface="Raleway" panose="020B0003030101060003" pitchFamily="34" charset="0"/>
              </a:rPr>
              <a:t> 05</a:t>
            </a:r>
            <a:endParaRPr lang="id-ID" sz="1400" b="1" dirty="0">
              <a:solidFill>
                <a:schemeClr val="bg1">
                  <a:lumMod val="50000"/>
                </a:schemeClr>
              </a:solidFill>
              <a:latin typeface="Raleway" panose="020B0003030101060003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711637" y="4977699"/>
            <a:ext cx="22516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" dirty="0">
                <a:solidFill>
                  <a:schemeClr val="bg1">
                    <a:lumMod val="65000"/>
                  </a:schemeClr>
                </a:solidFill>
              </a:rPr>
              <a:t>Suitable for all category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, Lorem Ipsum is not simply random text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1100" b="1" dirty="0">
              <a:solidFill>
                <a:schemeClr val="bg1">
                  <a:lumMod val="65000"/>
                </a:schemeClr>
              </a:solidFill>
              <a:latin typeface="Signika Negativ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67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25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75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25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75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25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75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25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75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25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75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25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775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84" grpId="0" animBg="1"/>
      <p:bldP spid="2052" grpId="0" animBg="1"/>
      <p:bldP spid="86" grpId="0" animBg="1"/>
      <p:bldP spid="2054" grpId="0" animBg="1"/>
      <p:bldP spid="77" grpId="0" animBg="1"/>
      <p:bldP spid="79" grpId="0" animBg="1"/>
      <p:bldP spid="80" grpId="0" animBg="1"/>
      <p:bldP spid="81" grpId="0" animBg="1"/>
      <p:bldP spid="82" grpId="0" animBg="1"/>
      <p:bldP spid="92" grpId="0"/>
      <p:bldP spid="93" grpId="0"/>
      <p:bldP spid="2081" grpId="0" animBg="1"/>
      <p:bldP spid="2082" grpId="0" animBg="1"/>
      <p:bldP spid="2083" grpId="0" animBg="1"/>
      <p:bldP spid="2084" grpId="0" animBg="1"/>
      <p:bldP spid="2085" grpId="0" animBg="1"/>
      <p:bldP spid="39" grpId="0"/>
      <p:bldP spid="40" grpId="0"/>
      <p:bldP spid="41" grpId="0"/>
      <p:bldP spid="42" grpId="0"/>
      <p:bldP spid="43" grpId="0"/>
      <p:bldP spid="2048" grpId="0" animBg="1"/>
      <p:bldP spid="94" grpId="0"/>
      <p:bldP spid="9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3300</TotalTime>
  <Words>112</Words>
  <Application>Microsoft Office PowerPoint</Application>
  <PresentationFormat>自定义</PresentationFormat>
  <Paragraphs>22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PowerPoint 演示文稿</vt:lpstr>
      <vt:lpstr>PowerPoint 演示文稿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2014-06-26T04:26:33Z</dcterms:created>
  <dcterms:modified xsi:type="dcterms:W3CDTF">2017-08-12T07:40:41Z</dcterms:modified>
</cp:coreProperties>
</file>