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86" r:id="rId2"/>
  </p:sldMasterIdLst>
  <p:notesMasterIdLst>
    <p:notesMasterId r:id="rId5"/>
  </p:notesMasterIdLst>
  <p:handoutMasterIdLst>
    <p:handoutMasterId r:id="rId6"/>
  </p:handoutMasterIdLst>
  <p:sldIdLst>
    <p:sldId id="269" r:id="rId3"/>
    <p:sldId id="270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C49B25C1-263F-4DFE-87BD-D4882B97C93C}">
          <p14:sldIdLst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EAF0"/>
    <a:srgbClr val="000000"/>
    <a:srgbClr val="0E5671"/>
    <a:srgbClr val="40ABDB"/>
    <a:srgbClr val="2593C5"/>
    <a:srgbClr val="E3F3F6"/>
    <a:srgbClr val="2C6176"/>
    <a:srgbClr val="90F0DE"/>
    <a:srgbClr val="404040"/>
    <a:srgbClr val="68AB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94" autoAdjust="0"/>
    <p:restoredTop sz="92022" autoAdjust="0"/>
  </p:normalViewPr>
  <p:slideViewPr>
    <p:cSldViewPr snapToGrid="0">
      <p:cViewPr varScale="1">
        <p:scale>
          <a:sx n="105" d="100"/>
          <a:sy n="105" d="100"/>
        </p:scale>
        <p:origin x="-966" y="-84"/>
      </p:cViewPr>
      <p:guideLst>
        <p:guide orient="horz" pos="2205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howGuides="1">
      <p:cViewPr varScale="1">
        <p:scale>
          <a:sx n="48" d="100"/>
          <a:sy n="48" d="100"/>
        </p:scale>
        <p:origin x="1205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69CD8F-39B7-4988-8A5D-23EA609CE3F7}" type="datetimeFigureOut">
              <a:rPr lang="zh-CN" altLang="en-US" smtClean="0"/>
              <a:pPr/>
              <a:t>2017/8/16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AB212-3580-4EE9-9764-18B641C35B5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0636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CD121-7C1C-4E68-9C45-AB43DB7ED146}" type="datetimeFigureOut">
              <a:rPr lang="zh-CN" altLang="en-US" smtClean="0"/>
              <a:pPr/>
              <a:t>2017/8/16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28521-6DB2-4DDD-93A1-AB847EC00BB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113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r>
              <a:rPr lang="zh-CN" altLang="en-US" smtClean="0"/>
              <a:t>模板来自于 </a:t>
            </a:r>
            <a:r>
              <a:rPr lang="en-US" altLang="zh-CN" smtClean="0"/>
              <a:t>http://docer.wps.cn</a:t>
            </a:r>
            <a:endParaRPr lang="zh-CN" altLang="en-US" smtClean="0"/>
          </a:p>
        </p:txBody>
      </p:sp>
      <p:sp>
        <p:nvSpPr>
          <p:cNvPr id="410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9CB0EF90-3272-4F68-BB2F-432BCF7F3157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pPr algn="r" eaLnBrk="1" hangingPunct="1">
                <a:buFont typeface="Arial" panose="020B0604020202020204" pitchFamily="34" charset="0"/>
                <a:buNone/>
              </a:pPr>
              <a:t>1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855140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C98F7CD3-1291-47F0-A297-4385663E2E07}" type="datetimeFigureOut">
              <a:rPr lang="zh-CN" altLang="en-US" smtClean="0"/>
              <a:pPr/>
              <a:t>2017/8/16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A15CB1F3-F789-4F91-BDB0-31BDC2AB39B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4507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3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825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338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38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BA467-3CE8-44BE-8FB6-66C909855335}" type="datetimeFigureOut">
              <a:rPr lang="zh-CN" altLang="en-US"/>
              <a:pPr>
                <a:defRPr/>
              </a:pPr>
              <a:t>2017/8/16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5ABBB-213F-4DDA-A70D-C18EC5DD46F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0771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975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59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667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859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796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523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964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9105369" y="2963333"/>
            <a:ext cx="3036932" cy="3268134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组合 3"/>
          <p:cNvGrpSpPr/>
          <p:nvPr userDrawn="1"/>
        </p:nvGrpSpPr>
        <p:grpSpPr>
          <a:xfrm>
            <a:off x="9617885" y="4656238"/>
            <a:ext cx="1925688" cy="1495204"/>
            <a:chOff x="9152477" y="5272543"/>
            <a:chExt cx="785152" cy="609631"/>
          </a:xfrm>
        </p:grpSpPr>
        <p:sp>
          <p:nvSpPr>
            <p:cNvPr id="37" name="任意多边形 36"/>
            <p:cNvSpPr/>
            <p:nvPr/>
          </p:nvSpPr>
          <p:spPr>
            <a:xfrm flipH="1">
              <a:off x="9397642" y="5273274"/>
              <a:ext cx="176299" cy="125079"/>
            </a:xfrm>
            <a:custGeom>
              <a:avLst/>
              <a:gdLst>
                <a:gd name="connsiteX0" fmla="*/ 377952 w 725424"/>
                <a:gd name="connsiteY0" fmla="*/ 0 h 475488"/>
                <a:gd name="connsiteX1" fmla="*/ 0 w 725424"/>
                <a:gd name="connsiteY1" fmla="*/ 475488 h 475488"/>
                <a:gd name="connsiteX2" fmla="*/ 725424 w 725424"/>
                <a:gd name="connsiteY2" fmla="*/ 469392 h 475488"/>
                <a:gd name="connsiteX3" fmla="*/ 377952 w 725424"/>
                <a:gd name="connsiteY3" fmla="*/ 0 h 475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5424" h="475488">
                  <a:moveTo>
                    <a:pt x="377952" y="0"/>
                  </a:moveTo>
                  <a:lnTo>
                    <a:pt x="0" y="475488"/>
                  </a:lnTo>
                  <a:lnTo>
                    <a:pt x="725424" y="469392"/>
                  </a:lnTo>
                  <a:lnTo>
                    <a:pt x="377952" y="0"/>
                  </a:lnTo>
                  <a:close/>
                </a:path>
              </a:pathLst>
            </a:custGeom>
            <a:solidFill>
              <a:srgbClr val="1F6BA5"/>
            </a:solidFill>
            <a:ln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任意多边形 38"/>
            <p:cNvSpPr/>
            <p:nvPr/>
          </p:nvSpPr>
          <p:spPr>
            <a:xfrm flipH="1">
              <a:off x="9491954" y="5398008"/>
              <a:ext cx="176299" cy="125079"/>
            </a:xfrm>
            <a:custGeom>
              <a:avLst/>
              <a:gdLst>
                <a:gd name="connsiteX0" fmla="*/ 377952 w 725424"/>
                <a:gd name="connsiteY0" fmla="*/ 0 h 475488"/>
                <a:gd name="connsiteX1" fmla="*/ 0 w 725424"/>
                <a:gd name="connsiteY1" fmla="*/ 475488 h 475488"/>
                <a:gd name="connsiteX2" fmla="*/ 725424 w 725424"/>
                <a:gd name="connsiteY2" fmla="*/ 469392 h 475488"/>
                <a:gd name="connsiteX3" fmla="*/ 377952 w 725424"/>
                <a:gd name="connsiteY3" fmla="*/ 0 h 475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5424" h="475488">
                  <a:moveTo>
                    <a:pt x="377952" y="0"/>
                  </a:moveTo>
                  <a:lnTo>
                    <a:pt x="0" y="475488"/>
                  </a:lnTo>
                  <a:lnTo>
                    <a:pt x="725424" y="469392"/>
                  </a:lnTo>
                  <a:lnTo>
                    <a:pt x="377952" y="0"/>
                  </a:lnTo>
                  <a:close/>
                </a:path>
              </a:pathLst>
            </a:custGeom>
            <a:solidFill>
              <a:srgbClr val="0E5671"/>
            </a:solidFill>
            <a:ln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任意多边形 39"/>
            <p:cNvSpPr/>
            <p:nvPr/>
          </p:nvSpPr>
          <p:spPr>
            <a:xfrm flipH="1">
              <a:off x="9317987" y="5399632"/>
              <a:ext cx="176299" cy="125079"/>
            </a:xfrm>
            <a:custGeom>
              <a:avLst/>
              <a:gdLst>
                <a:gd name="connsiteX0" fmla="*/ 377952 w 725424"/>
                <a:gd name="connsiteY0" fmla="*/ 0 h 475488"/>
                <a:gd name="connsiteX1" fmla="*/ 0 w 725424"/>
                <a:gd name="connsiteY1" fmla="*/ 475488 h 475488"/>
                <a:gd name="connsiteX2" fmla="*/ 725424 w 725424"/>
                <a:gd name="connsiteY2" fmla="*/ 469392 h 475488"/>
                <a:gd name="connsiteX3" fmla="*/ 377952 w 725424"/>
                <a:gd name="connsiteY3" fmla="*/ 0 h 475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5424" h="475488">
                  <a:moveTo>
                    <a:pt x="377952" y="0"/>
                  </a:moveTo>
                  <a:lnTo>
                    <a:pt x="0" y="475488"/>
                  </a:lnTo>
                  <a:lnTo>
                    <a:pt x="725424" y="469392"/>
                  </a:lnTo>
                  <a:lnTo>
                    <a:pt x="377952" y="0"/>
                  </a:lnTo>
                  <a:close/>
                </a:path>
              </a:pathLst>
            </a:custGeom>
            <a:solidFill>
              <a:srgbClr val="1F6BA5"/>
            </a:solidFill>
            <a:ln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任意多边形 41"/>
            <p:cNvSpPr/>
            <p:nvPr userDrawn="1"/>
          </p:nvSpPr>
          <p:spPr>
            <a:xfrm flipH="1">
              <a:off x="9761330" y="5515027"/>
              <a:ext cx="176299" cy="125079"/>
            </a:xfrm>
            <a:custGeom>
              <a:avLst/>
              <a:gdLst>
                <a:gd name="connsiteX0" fmla="*/ 377952 w 725424"/>
                <a:gd name="connsiteY0" fmla="*/ 0 h 475488"/>
                <a:gd name="connsiteX1" fmla="*/ 0 w 725424"/>
                <a:gd name="connsiteY1" fmla="*/ 475488 h 475488"/>
                <a:gd name="connsiteX2" fmla="*/ 725424 w 725424"/>
                <a:gd name="connsiteY2" fmla="*/ 469392 h 475488"/>
                <a:gd name="connsiteX3" fmla="*/ 377952 w 725424"/>
                <a:gd name="connsiteY3" fmla="*/ 0 h 475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5424" h="475488">
                  <a:moveTo>
                    <a:pt x="377952" y="0"/>
                  </a:moveTo>
                  <a:lnTo>
                    <a:pt x="0" y="475488"/>
                  </a:lnTo>
                  <a:lnTo>
                    <a:pt x="725424" y="469392"/>
                  </a:lnTo>
                  <a:lnTo>
                    <a:pt x="377952" y="0"/>
                  </a:lnTo>
                  <a:close/>
                </a:path>
              </a:pathLst>
            </a:custGeom>
            <a:solidFill>
              <a:srgbClr val="1F6BA5"/>
            </a:solidFill>
            <a:ln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任意多边形 42"/>
            <p:cNvSpPr/>
            <p:nvPr/>
          </p:nvSpPr>
          <p:spPr>
            <a:xfrm flipH="1">
              <a:off x="9584362" y="5514459"/>
              <a:ext cx="176299" cy="125079"/>
            </a:xfrm>
            <a:custGeom>
              <a:avLst/>
              <a:gdLst>
                <a:gd name="connsiteX0" fmla="*/ 377952 w 725424"/>
                <a:gd name="connsiteY0" fmla="*/ 0 h 475488"/>
                <a:gd name="connsiteX1" fmla="*/ 0 w 725424"/>
                <a:gd name="connsiteY1" fmla="*/ 475488 h 475488"/>
                <a:gd name="connsiteX2" fmla="*/ 725424 w 725424"/>
                <a:gd name="connsiteY2" fmla="*/ 469392 h 475488"/>
                <a:gd name="connsiteX3" fmla="*/ 377952 w 725424"/>
                <a:gd name="connsiteY3" fmla="*/ 0 h 475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5424" h="475488">
                  <a:moveTo>
                    <a:pt x="377952" y="0"/>
                  </a:moveTo>
                  <a:lnTo>
                    <a:pt x="0" y="475488"/>
                  </a:lnTo>
                  <a:lnTo>
                    <a:pt x="725424" y="469392"/>
                  </a:lnTo>
                  <a:lnTo>
                    <a:pt x="377952" y="0"/>
                  </a:lnTo>
                  <a:close/>
                </a:path>
              </a:pathLst>
            </a:custGeom>
            <a:solidFill>
              <a:srgbClr val="1F6BA5"/>
            </a:solidFill>
            <a:ln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任意多边形 43"/>
            <p:cNvSpPr/>
            <p:nvPr/>
          </p:nvSpPr>
          <p:spPr>
            <a:xfrm flipH="1">
              <a:off x="9407394" y="5516651"/>
              <a:ext cx="176299" cy="125079"/>
            </a:xfrm>
            <a:custGeom>
              <a:avLst/>
              <a:gdLst>
                <a:gd name="connsiteX0" fmla="*/ 377952 w 725424"/>
                <a:gd name="connsiteY0" fmla="*/ 0 h 475488"/>
                <a:gd name="connsiteX1" fmla="*/ 0 w 725424"/>
                <a:gd name="connsiteY1" fmla="*/ 475488 h 475488"/>
                <a:gd name="connsiteX2" fmla="*/ 725424 w 725424"/>
                <a:gd name="connsiteY2" fmla="*/ 469392 h 475488"/>
                <a:gd name="connsiteX3" fmla="*/ 377952 w 725424"/>
                <a:gd name="connsiteY3" fmla="*/ 0 h 475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5424" h="475488">
                  <a:moveTo>
                    <a:pt x="377952" y="0"/>
                  </a:moveTo>
                  <a:lnTo>
                    <a:pt x="0" y="475488"/>
                  </a:lnTo>
                  <a:lnTo>
                    <a:pt x="725424" y="469392"/>
                  </a:lnTo>
                  <a:lnTo>
                    <a:pt x="377952" y="0"/>
                  </a:lnTo>
                  <a:close/>
                </a:path>
              </a:pathLst>
            </a:custGeom>
            <a:solidFill>
              <a:srgbClr val="0E5671"/>
            </a:solidFill>
            <a:ln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任意多边形 62"/>
            <p:cNvSpPr/>
            <p:nvPr/>
          </p:nvSpPr>
          <p:spPr>
            <a:xfrm flipH="1">
              <a:off x="9653766" y="5272543"/>
              <a:ext cx="175311" cy="124277"/>
            </a:xfrm>
            <a:custGeom>
              <a:avLst/>
              <a:gdLst>
                <a:gd name="connsiteX0" fmla="*/ 350520 w 721360"/>
                <a:gd name="connsiteY0" fmla="*/ 472440 h 472440"/>
                <a:gd name="connsiteX1" fmla="*/ 721360 w 721360"/>
                <a:gd name="connsiteY1" fmla="*/ 10160 h 472440"/>
                <a:gd name="connsiteX2" fmla="*/ 0 w 721360"/>
                <a:gd name="connsiteY2" fmla="*/ 0 h 472440"/>
                <a:gd name="connsiteX3" fmla="*/ 350520 w 721360"/>
                <a:gd name="connsiteY3" fmla="*/ 472440 h 472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360" h="472440">
                  <a:moveTo>
                    <a:pt x="350520" y="472440"/>
                  </a:moveTo>
                  <a:lnTo>
                    <a:pt x="721360" y="10160"/>
                  </a:lnTo>
                  <a:lnTo>
                    <a:pt x="0" y="0"/>
                  </a:lnTo>
                  <a:lnTo>
                    <a:pt x="350520" y="472440"/>
                  </a:lnTo>
                  <a:close/>
                </a:path>
              </a:pathLst>
            </a:custGeom>
            <a:solidFill>
              <a:srgbClr val="0E5671"/>
            </a:solidFill>
            <a:ln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任意多边形 63"/>
            <p:cNvSpPr/>
            <p:nvPr/>
          </p:nvSpPr>
          <p:spPr>
            <a:xfrm flipH="1">
              <a:off x="9480706" y="5274034"/>
              <a:ext cx="175311" cy="124277"/>
            </a:xfrm>
            <a:custGeom>
              <a:avLst/>
              <a:gdLst>
                <a:gd name="connsiteX0" fmla="*/ 350520 w 721360"/>
                <a:gd name="connsiteY0" fmla="*/ 472440 h 472440"/>
                <a:gd name="connsiteX1" fmla="*/ 721360 w 721360"/>
                <a:gd name="connsiteY1" fmla="*/ 10160 h 472440"/>
                <a:gd name="connsiteX2" fmla="*/ 0 w 721360"/>
                <a:gd name="connsiteY2" fmla="*/ 0 h 472440"/>
                <a:gd name="connsiteX3" fmla="*/ 350520 w 721360"/>
                <a:gd name="connsiteY3" fmla="*/ 472440 h 472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360" h="472440">
                  <a:moveTo>
                    <a:pt x="350520" y="472440"/>
                  </a:moveTo>
                  <a:lnTo>
                    <a:pt x="721360" y="10160"/>
                  </a:lnTo>
                  <a:lnTo>
                    <a:pt x="0" y="0"/>
                  </a:lnTo>
                  <a:lnTo>
                    <a:pt x="350520" y="472440"/>
                  </a:lnTo>
                  <a:close/>
                </a:path>
              </a:pathLst>
            </a:custGeom>
            <a:solidFill>
              <a:srgbClr val="40AB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任意多边形 64"/>
            <p:cNvSpPr/>
            <p:nvPr/>
          </p:nvSpPr>
          <p:spPr>
            <a:xfrm flipH="1">
              <a:off x="9576641" y="5397114"/>
              <a:ext cx="175311" cy="124277"/>
            </a:xfrm>
            <a:custGeom>
              <a:avLst/>
              <a:gdLst>
                <a:gd name="connsiteX0" fmla="*/ 350520 w 721360"/>
                <a:gd name="connsiteY0" fmla="*/ 472440 h 472440"/>
                <a:gd name="connsiteX1" fmla="*/ 721360 w 721360"/>
                <a:gd name="connsiteY1" fmla="*/ 10160 h 472440"/>
                <a:gd name="connsiteX2" fmla="*/ 0 w 721360"/>
                <a:gd name="connsiteY2" fmla="*/ 0 h 472440"/>
                <a:gd name="connsiteX3" fmla="*/ 350520 w 721360"/>
                <a:gd name="connsiteY3" fmla="*/ 472440 h 472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360" h="472440">
                  <a:moveTo>
                    <a:pt x="350520" y="472440"/>
                  </a:moveTo>
                  <a:lnTo>
                    <a:pt x="721360" y="10160"/>
                  </a:lnTo>
                  <a:lnTo>
                    <a:pt x="0" y="0"/>
                  </a:lnTo>
                  <a:lnTo>
                    <a:pt x="350520" y="472440"/>
                  </a:lnTo>
                  <a:close/>
                </a:path>
              </a:pathLst>
            </a:custGeom>
            <a:solidFill>
              <a:srgbClr val="349F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任意多边形 65"/>
            <p:cNvSpPr/>
            <p:nvPr/>
          </p:nvSpPr>
          <p:spPr>
            <a:xfrm flipH="1">
              <a:off x="9401534" y="5397829"/>
              <a:ext cx="175311" cy="124277"/>
            </a:xfrm>
            <a:custGeom>
              <a:avLst/>
              <a:gdLst>
                <a:gd name="connsiteX0" fmla="*/ 350520 w 721360"/>
                <a:gd name="connsiteY0" fmla="*/ 472440 h 472440"/>
                <a:gd name="connsiteX1" fmla="*/ 721360 w 721360"/>
                <a:gd name="connsiteY1" fmla="*/ 10160 h 472440"/>
                <a:gd name="connsiteX2" fmla="*/ 0 w 721360"/>
                <a:gd name="connsiteY2" fmla="*/ 0 h 472440"/>
                <a:gd name="connsiteX3" fmla="*/ 350520 w 721360"/>
                <a:gd name="connsiteY3" fmla="*/ 472440 h 472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360" h="472440">
                  <a:moveTo>
                    <a:pt x="350520" y="472440"/>
                  </a:moveTo>
                  <a:lnTo>
                    <a:pt x="721360" y="10160"/>
                  </a:lnTo>
                  <a:lnTo>
                    <a:pt x="0" y="0"/>
                  </a:lnTo>
                  <a:lnTo>
                    <a:pt x="350520" y="472440"/>
                  </a:lnTo>
                  <a:close/>
                </a:path>
              </a:pathLst>
            </a:custGeom>
            <a:solidFill>
              <a:srgbClr val="349F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任意多边形 66"/>
            <p:cNvSpPr/>
            <p:nvPr/>
          </p:nvSpPr>
          <p:spPr>
            <a:xfrm flipH="1">
              <a:off x="9226552" y="5401255"/>
              <a:ext cx="175311" cy="124277"/>
            </a:xfrm>
            <a:custGeom>
              <a:avLst/>
              <a:gdLst>
                <a:gd name="connsiteX0" fmla="*/ 350520 w 721360"/>
                <a:gd name="connsiteY0" fmla="*/ 472440 h 472440"/>
                <a:gd name="connsiteX1" fmla="*/ 721360 w 721360"/>
                <a:gd name="connsiteY1" fmla="*/ 10160 h 472440"/>
                <a:gd name="connsiteX2" fmla="*/ 0 w 721360"/>
                <a:gd name="connsiteY2" fmla="*/ 0 h 472440"/>
                <a:gd name="connsiteX3" fmla="*/ 350520 w 721360"/>
                <a:gd name="connsiteY3" fmla="*/ 472440 h 472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360" h="472440">
                  <a:moveTo>
                    <a:pt x="350520" y="472440"/>
                  </a:moveTo>
                  <a:lnTo>
                    <a:pt x="721360" y="10160"/>
                  </a:lnTo>
                  <a:lnTo>
                    <a:pt x="0" y="0"/>
                  </a:lnTo>
                  <a:lnTo>
                    <a:pt x="350520" y="472440"/>
                  </a:lnTo>
                  <a:close/>
                </a:path>
              </a:pathLst>
            </a:custGeom>
            <a:solidFill>
              <a:srgbClr val="0E5671"/>
            </a:solidFill>
            <a:ln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任意多边形 67"/>
            <p:cNvSpPr/>
            <p:nvPr/>
          </p:nvSpPr>
          <p:spPr>
            <a:xfrm flipH="1">
              <a:off x="9669724" y="5516651"/>
              <a:ext cx="175311" cy="124277"/>
            </a:xfrm>
            <a:custGeom>
              <a:avLst/>
              <a:gdLst>
                <a:gd name="connsiteX0" fmla="*/ 350520 w 721360"/>
                <a:gd name="connsiteY0" fmla="*/ 472440 h 472440"/>
                <a:gd name="connsiteX1" fmla="*/ 721360 w 721360"/>
                <a:gd name="connsiteY1" fmla="*/ 10160 h 472440"/>
                <a:gd name="connsiteX2" fmla="*/ 0 w 721360"/>
                <a:gd name="connsiteY2" fmla="*/ 0 h 472440"/>
                <a:gd name="connsiteX3" fmla="*/ 350520 w 721360"/>
                <a:gd name="connsiteY3" fmla="*/ 472440 h 472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360" h="472440">
                  <a:moveTo>
                    <a:pt x="350520" y="472440"/>
                  </a:moveTo>
                  <a:lnTo>
                    <a:pt x="721360" y="10160"/>
                  </a:lnTo>
                  <a:lnTo>
                    <a:pt x="0" y="0"/>
                  </a:lnTo>
                  <a:lnTo>
                    <a:pt x="350520" y="472440"/>
                  </a:lnTo>
                  <a:close/>
                </a:path>
              </a:pathLst>
            </a:custGeom>
            <a:solidFill>
              <a:srgbClr val="349F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任意多边形 68"/>
            <p:cNvSpPr/>
            <p:nvPr/>
          </p:nvSpPr>
          <p:spPr>
            <a:xfrm flipH="1">
              <a:off x="9492466" y="5516651"/>
              <a:ext cx="175311" cy="124277"/>
            </a:xfrm>
            <a:custGeom>
              <a:avLst/>
              <a:gdLst>
                <a:gd name="connsiteX0" fmla="*/ 350520 w 721360"/>
                <a:gd name="connsiteY0" fmla="*/ 472440 h 472440"/>
                <a:gd name="connsiteX1" fmla="*/ 721360 w 721360"/>
                <a:gd name="connsiteY1" fmla="*/ 10160 h 472440"/>
                <a:gd name="connsiteX2" fmla="*/ 0 w 721360"/>
                <a:gd name="connsiteY2" fmla="*/ 0 h 472440"/>
                <a:gd name="connsiteX3" fmla="*/ 350520 w 721360"/>
                <a:gd name="connsiteY3" fmla="*/ 472440 h 472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360" h="472440">
                  <a:moveTo>
                    <a:pt x="350520" y="472440"/>
                  </a:moveTo>
                  <a:lnTo>
                    <a:pt x="721360" y="10160"/>
                  </a:lnTo>
                  <a:lnTo>
                    <a:pt x="0" y="0"/>
                  </a:lnTo>
                  <a:lnTo>
                    <a:pt x="350520" y="472440"/>
                  </a:lnTo>
                  <a:close/>
                </a:path>
              </a:pathLst>
            </a:custGeom>
            <a:solidFill>
              <a:srgbClr val="349F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任意多边形 69"/>
            <p:cNvSpPr/>
            <p:nvPr/>
          </p:nvSpPr>
          <p:spPr>
            <a:xfrm flipH="1">
              <a:off x="9313333" y="5519493"/>
              <a:ext cx="175311" cy="124277"/>
            </a:xfrm>
            <a:custGeom>
              <a:avLst/>
              <a:gdLst>
                <a:gd name="connsiteX0" fmla="*/ 350520 w 721360"/>
                <a:gd name="connsiteY0" fmla="*/ 472440 h 472440"/>
                <a:gd name="connsiteX1" fmla="*/ 721360 w 721360"/>
                <a:gd name="connsiteY1" fmla="*/ 10160 h 472440"/>
                <a:gd name="connsiteX2" fmla="*/ 0 w 721360"/>
                <a:gd name="connsiteY2" fmla="*/ 0 h 472440"/>
                <a:gd name="connsiteX3" fmla="*/ 350520 w 721360"/>
                <a:gd name="connsiteY3" fmla="*/ 472440 h 472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360" h="472440">
                  <a:moveTo>
                    <a:pt x="350520" y="472440"/>
                  </a:moveTo>
                  <a:lnTo>
                    <a:pt x="721360" y="10160"/>
                  </a:lnTo>
                  <a:lnTo>
                    <a:pt x="0" y="0"/>
                  </a:lnTo>
                  <a:lnTo>
                    <a:pt x="350520" y="472440"/>
                  </a:lnTo>
                  <a:close/>
                </a:path>
              </a:pathLst>
            </a:custGeom>
            <a:solidFill>
              <a:srgbClr val="40AB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任意多边形 70"/>
            <p:cNvSpPr/>
            <p:nvPr/>
          </p:nvSpPr>
          <p:spPr>
            <a:xfrm flipH="1">
              <a:off x="9762233" y="5636082"/>
              <a:ext cx="175311" cy="124277"/>
            </a:xfrm>
            <a:custGeom>
              <a:avLst/>
              <a:gdLst>
                <a:gd name="connsiteX0" fmla="*/ 350520 w 721360"/>
                <a:gd name="connsiteY0" fmla="*/ 472440 h 472440"/>
                <a:gd name="connsiteX1" fmla="*/ 721360 w 721360"/>
                <a:gd name="connsiteY1" fmla="*/ 10160 h 472440"/>
                <a:gd name="connsiteX2" fmla="*/ 0 w 721360"/>
                <a:gd name="connsiteY2" fmla="*/ 0 h 472440"/>
                <a:gd name="connsiteX3" fmla="*/ 350520 w 721360"/>
                <a:gd name="connsiteY3" fmla="*/ 472440 h 472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360" h="472440">
                  <a:moveTo>
                    <a:pt x="350520" y="472440"/>
                  </a:moveTo>
                  <a:lnTo>
                    <a:pt x="721360" y="10160"/>
                  </a:lnTo>
                  <a:lnTo>
                    <a:pt x="0" y="0"/>
                  </a:lnTo>
                  <a:lnTo>
                    <a:pt x="350520" y="4724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任意多边形 71"/>
            <p:cNvSpPr/>
            <p:nvPr/>
          </p:nvSpPr>
          <p:spPr>
            <a:xfrm flipH="1">
              <a:off x="9584225" y="5638518"/>
              <a:ext cx="175311" cy="124277"/>
            </a:xfrm>
            <a:custGeom>
              <a:avLst/>
              <a:gdLst>
                <a:gd name="connsiteX0" fmla="*/ 350520 w 721360"/>
                <a:gd name="connsiteY0" fmla="*/ 472440 h 472440"/>
                <a:gd name="connsiteX1" fmla="*/ 721360 w 721360"/>
                <a:gd name="connsiteY1" fmla="*/ 10160 h 472440"/>
                <a:gd name="connsiteX2" fmla="*/ 0 w 721360"/>
                <a:gd name="connsiteY2" fmla="*/ 0 h 472440"/>
                <a:gd name="connsiteX3" fmla="*/ 350520 w 721360"/>
                <a:gd name="connsiteY3" fmla="*/ 472440 h 472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360" h="472440">
                  <a:moveTo>
                    <a:pt x="350520" y="472440"/>
                  </a:moveTo>
                  <a:lnTo>
                    <a:pt x="721360" y="10160"/>
                  </a:lnTo>
                  <a:lnTo>
                    <a:pt x="0" y="0"/>
                  </a:lnTo>
                  <a:lnTo>
                    <a:pt x="350520" y="4724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任意多边形 72"/>
            <p:cNvSpPr/>
            <p:nvPr/>
          </p:nvSpPr>
          <p:spPr>
            <a:xfrm flipH="1">
              <a:off x="9501038" y="5640169"/>
              <a:ext cx="176299" cy="125079"/>
            </a:xfrm>
            <a:custGeom>
              <a:avLst/>
              <a:gdLst>
                <a:gd name="connsiteX0" fmla="*/ 377952 w 725424"/>
                <a:gd name="connsiteY0" fmla="*/ 0 h 475488"/>
                <a:gd name="connsiteX1" fmla="*/ 0 w 725424"/>
                <a:gd name="connsiteY1" fmla="*/ 475488 h 475488"/>
                <a:gd name="connsiteX2" fmla="*/ 725424 w 725424"/>
                <a:gd name="connsiteY2" fmla="*/ 469392 h 475488"/>
                <a:gd name="connsiteX3" fmla="*/ 377952 w 725424"/>
                <a:gd name="connsiteY3" fmla="*/ 0 h 475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5424" h="475488">
                  <a:moveTo>
                    <a:pt x="377952" y="0"/>
                  </a:moveTo>
                  <a:lnTo>
                    <a:pt x="0" y="475488"/>
                  </a:lnTo>
                  <a:lnTo>
                    <a:pt x="725424" y="469392"/>
                  </a:lnTo>
                  <a:lnTo>
                    <a:pt x="37795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任意多边形 73"/>
            <p:cNvSpPr/>
            <p:nvPr/>
          </p:nvSpPr>
          <p:spPr>
            <a:xfrm flipH="1">
              <a:off x="9676556" y="5757897"/>
              <a:ext cx="175311" cy="124277"/>
            </a:xfrm>
            <a:custGeom>
              <a:avLst/>
              <a:gdLst>
                <a:gd name="connsiteX0" fmla="*/ 350520 w 721360"/>
                <a:gd name="connsiteY0" fmla="*/ 472440 h 472440"/>
                <a:gd name="connsiteX1" fmla="*/ 721360 w 721360"/>
                <a:gd name="connsiteY1" fmla="*/ 10160 h 472440"/>
                <a:gd name="connsiteX2" fmla="*/ 0 w 721360"/>
                <a:gd name="connsiteY2" fmla="*/ 0 h 472440"/>
                <a:gd name="connsiteX3" fmla="*/ 350520 w 721360"/>
                <a:gd name="connsiteY3" fmla="*/ 472440 h 472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360" h="472440">
                  <a:moveTo>
                    <a:pt x="350520" y="472440"/>
                  </a:moveTo>
                  <a:lnTo>
                    <a:pt x="721360" y="10160"/>
                  </a:lnTo>
                  <a:lnTo>
                    <a:pt x="0" y="0"/>
                  </a:lnTo>
                  <a:lnTo>
                    <a:pt x="350520" y="4724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任意多边形 74"/>
            <p:cNvSpPr/>
            <p:nvPr/>
          </p:nvSpPr>
          <p:spPr>
            <a:xfrm flipH="1">
              <a:off x="9407581" y="5641793"/>
              <a:ext cx="175311" cy="124277"/>
            </a:xfrm>
            <a:custGeom>
              <a:avLst/>
              <a:gdLst>
                <a:gd name="connsiteX0" fmla="*/ 350520 w 721360"/>
                <a:gd name="connsiteY0" fmla="*/ 472440 h 472440"/>
                <a:gd name="connsiteX1" fmla="*/ 721360 w 721360"/>
                <a:gd name="connsiteY1" fmla="*/ 10160 h 472440"/>
                <a:gd name="connsiteX2" fmla="*/ 0 w 721360"/>
                <a:gd name="connsiteY2" fmla="*/ 0 h 472440"/>
                <a:gd name="connsiteX3" fmla="*/ 350520 w 721360"/>
                <a:gd name="connsiteY3" fmla="*/ 472440 h 472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360" h="472440">
                  <a:moveTo>
                    <a:pt x="350520" y="472440"/>
                  </a:moveTo>
                  <a:lnTo>
                    <a:pt x="721360" y="10160"/>
                  </a:lnTo>
                  <a:lnTo>
                    <a:pt x="0" y="0"/>
                  </a:lnTo>
                  <a:lnTo>
                    <a:pt x="350520" y="472440"/>
                  </a:lnTo>
                  <a:close/>
                </a:path>
              </a:pathLst>
            </a:custGeom>
            <a:solidFill>
              <a:srgbClr val="40AB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任意多边形 81"/>
            <p:cNvSpPr/>
            <p:nvPr/>
          </p:nvSpPr>
          <p:spPr>
            <a:xfrm flipH="1">
              <a:off x="9236477" y="5520384"/>
              <a:ext cx="176299" cy="125079"/>
            </a:xfrm>
            <a:custGeom>
              <a:avLst/>
              <a:gdLst>
                <a:gd name="connsiteX0" fmla="*/ 377952 w 725424"/>
                <a:gd name="connsiteY0" fmla="*/ 0 h 475488"/>
                <a:gd name="connsiteX1" fmla="*/ 0 w 725424"/>
                <a:gd name="connsiteY1" fmla="*/ 475488 h 475488"/>
                <a:gd name="connsiteX2" fmla="*/ 725424 w 725424"/>
                <a:gd name="connsiteY2" fmla="*/ 469392 h 475488"/>
                <a:gd name="connsiteX3" fmla="*/ 377952 w 725424"/>
                <a:gd name="connsiteY3" fmla="*/ 0 h 475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5424" h="475488">
                  <a:moveTo>
                    <a:pt x="377952" y="0"/>
                  </a:moveTo>
                  <a:lnTo>
                    <a:pt x="0" y="475488"/>
                  </a:lnTo>
                  <a:lnTo>
                    <a:pt x="725424" y="469392"/>
                  </a:lnTo>
                  <a:lnTo>
                    <a:pt x="37795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任意多边形 82"/>
            <p:cNvSpPr/>
            <p:nvPr/>
          </p:nvSpPr>
          <p:spPr>
            <a:xfrm flipH="1">
              <a:off x="9152477" y="5643961"/>
              <a:ext cx="176299" cy="125079"/>
            </a:xfrm>
            <a:custGeom>
              <a:avLst/>
              <a:gdLst>
                <a:gd name="connsiteX0" fmla="*/ 377952 w 725424"/>
                <a:gd name="connsiteY0" fmla="*/ 0 h 475488"/>
                <a:gd name="connsiteX1" fmla="*/ 0 w 725424"/>
                <a:gd name="connsiteY1" fmla="*/ 475488 h 475488"/>
                <a:gd name="connsiteX2" fmla="*/ 725424 w 725424"/>
                <a:gd name="connsiteY2" fmla="*/ 469392 h 475488"/>
                <a:gd name="connsiteX3" fmla="*/ 377952 w 725424"/>
                <a:gd name="connsiteY3" fmla="*/ 0 h 475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5424" h="475488">
                  <a:moveTo>
                    <a:pt x="377952" y="0"/>
                  </a:moveTo>
                  <a:lnTo>
                    <a:pt x="0" y="475488"/>
                  </a:lnTo>
                  <a:lnTo>
                    <a:pt x="725424" y="469392"/>
                  </a:lnTo>
                  <a:lnTo>
                    <a:pt x="37795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5" name="任意多边形 114"/>
            <p:cNvSpPr/>
            <p:nvPr/>
          </p:nvSpPr>
          <p:spPr>
            <a:xfrm flipH="1">
              <a:off x="9316975" y="5640169"/>
              <a:ext cx="176299" cy="125079"/>
            </a:xfrm>
            <a:custGeom>
              <a:avLst/>
              <a:gdLst>
                <a:gd name="connsiteX0" fmla="*/ 377952 w 725424"/>
                <a:gd name="connsiteY0" fmla="*/ 0 h 475488"/>
                <a:gd name="connsiteX1" fmla="*/ 0 w 725424"/>
                <a:gd name="connsiteY1" fmla="*/ 475488 h 475488"/>
                <a:gd name="connsiteX2" fmla="*/ 725424 w 725424"/>
                <a:gd name="connsiteY2" fmla="*/ 469392 h 475488"/>
                <a:gd name="connsiteX3" fmla="*/ 377952 w 725424"/>
                <a:gd name="connsiteY3" fmla="*/ 0 h 475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5424" h="475488">
                  <a:moveTo>
                    <a:pt x="377952" y="0"/>
                  </a:moveTo>
                  <a:lnTo>
                    <a:pt x="0" y="475488"/>
                  </a:lnTo>
                  <a:lnTo>
                    <a:pt x="725424" y="469392"/>
                  </a:lnTo>
                  <a:lnTo>
                    <a:pt x="37795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4" name="Straight Connector 15"/>
          <p:cNvCxnSpPr/>
          <p:nvPr userDrawn="1"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6"/>
          <p:cNvCxnSpPr/>
          <p:nvPr userDrawn="1"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8"/>
          <p:cNvCxnSpPr/>
          <p:nvPr userDrawn="1"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20"/>
          <p:cNvCxnSpPr/>
          <p:nvPr userDrawn="1"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22"/>
          <p:cNvCxnSpPr/>
          <p:nvPr userDrawn="1"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 userDrawn="1"/>
        </p:nvSpPr>
        <p:spPr>
          <a:xfrm>
            <a:off x="25993" y="-832"/>
            <a:ext cx="12169463" cy="6858000"/>
          </a:xfrm>
          <a:prstGeom prst="rect">
            <a:avLst/>
          </a:prstGeom>
          <a:solidFill>
            <a:schemeClr val="tx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Wingdings" panose="05000000000000000000" pitchFamily="2" charset="2"/>
              <a:buChar char="l"/>
            </a:pPr>
            <a:endParaRPr lang="zh-CN" altLang="en-US" sz="3200" dirty="0"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5" name="任意多边形 4"/>
          <p:cNvSpPr/>
          <p:nvPr userDrawn="1"/>
        </p:nvSpPr>
        <p:spPr>
          <a:xfrm>
            <a:off x="9583838" y="4629874"/>
            <a:ext cx="1967695" cy="1516284"/>
          </a:xfrm>
          <a:custGeom>
            <a:avLst/>
            <a:gdLst>
              <a:gd name="connsiteX0" fmla="*/ 578735 w 1886674"/>
              <a:gd name="connsiteY0" fmla="*/ 277793 h 1481560"/>
              <a:gd name="connsiteX1" fmla="*/ 775504 w 1886674"/>
              <a:gd name="connsiteY1" fmla="*/ 23150 h 1481560"/>
              <a:gd name="connsiteX2" fmla="*/ 1597307 w 1886674"/>
              <a:gd name="connsiteY2" fmla="*/ 0 h 1481560"/>
              <a:gd name="connsiteX3" fmla="*/ 1238492 w 1886674"/>
              <a:gd name="connsiteY3" fmla="*/ 590309 h 1481560"/>
              <a:gd name="connsiteX4" fmla="*/ 1666755 w 1886674"/>
              <a:gd name="connsiteY4" fmla="*/ 567160 h 1481560"/>
              <a:gd name="connsiteX5" fmla="*/ 1886674 w 1886674"/>
              <a:gd name="connsiteY5" fmla="*/ 891251 h 1481560"/>
              <a:gd name="connsiteX6" fmla="*/ 1446836 w 1886674"/>
              <a:gd name="connsiteY6" fmla="*/ 1481560 h 1481560"/>
              <a:gd name="connsiteX7" fmla="*/ 1273216 w 1886674"/>
              <a:gd name="connsiteY7" fmla="*/ 1203767 h 1481560"/>
              <a:gd name="connsiteX8" fmla="*/ 0 w 1886674"/>
              <a:gd name="connsiteY8" fmla="*/ 1203767 h 1481560"/>
              <a:gd name="connsiteX9" fmla="*/ 381965 w 1886674"/>
              <a:gd name="connsiteY9" fmla="*/ 590309 h 1481560"/>
              <a:gd name="connsiteX10" fmla="*/ 185195 w 1886674"/>
              <a:gd name="connsiteY10" fmla="*/ 335666 h 1481560"/>
              <a:gd name="connsiteX11" fmla="*/ 578735 w 1886674"/>
              <a:gd name="connsiteY11" fmla="*/ 277793 h 1481560"/>
              <a:gd name="connsiteX0" fmla="*/ 613459 w 1921398"/>
              <a:gd name="connsiteY0" fmla="*/ 277793 h 1481560"/>
              <a:gd name="connsiteX1" fmla="*/ 810228 w 1921398"/>
              <a:gd name="connsiteY1" fmla="*/ 23150 h 1481560"/>
              <a:gd name="connsiteX2" fmla="*/ 1632031 w 1921398"/>
              <a:gd name="connsiteY2" fmla="*/ 0 h 1481560"/>
              <a:gd name="connsiteX3" fmla="*/ 1273216 w 1921398"/>
              <a:gd name="connsiteY3" fmla="*/ 590309 h 1481560"/>
              <a:gd name="connsiteX4" fmla="*/ 1701479 w 1921398"/>
              <a:gd name="connsiteY4" fmla="*/ 567160 h 1481560"/>
              <a:gd name="connsiteX5" fmla="*/ 1921398 w 1921398"/>
              <a:gd name="connsiteY5" fmla="*/ 891251 h 1481560"/>
              <a:gd name="connsiteX6" fmla="*/ 1481560 w 1921398"/>
              <a:gd name="connsiteY6" fmla="*/ 1481560 h 1481560"/>
              <a:gd name="connsiteX7" fmla="*/ 1307940 w 1921398"/>
              <a:gd name="connsiteY7" fmla="*/ 1203767 h 1481560"/>
              <a:gd name="connsiteX8" fmla="*/ 0 w 1921398"/>
              <a:gd name="connsiteY8" fmla="*/ 1238491 h 1481560"/>
              <a:gd name="connsiteX9" fmla="*/ 416689 w 1921398"/>
              <a:gd name="connsiteY9" fmla="*/ 590309 h 1481560"/>
              <a:gd name="connsiteX10" fmla="*/ 219919 w 1921398"/>
              <a:gd name="connsiteY10" fmla="*/ 335666 h 1481560"/>
              <a:gd name="connsiteX11" fmla="*/ 613459 w 1921398"/>
              <a:gd name="connsiteY11" fmla="*/ 277793 h 1481560"/>
              <a:gd name="connsiteX0" fmla="*/ 625033 w 1932972"/>
              <a:gd name="connsiteY0" fmla="*/ 277793 h 1481560"/>
              <a:gd name="connsiteX1" fmla="*/ 821802 w 1932972"/>
              <a:gd name="connsiteY1" fmla="*/ 23150 h 1481560"/>
              <a:gd name="connsiteX2" fmla="*/ 1643605 w 1932972"/>
              <a:gd name="connsiteY2" fmla="*/ 0 h 1481560"/>
              <a:gd name="connsiteX3" fmla="*/ 1284790 w 1932972"/>
              <a:gd name="connsiteY3" fmla="*/ 590309 h 1481560"/>
              <a:gd name="connsiteX4" fmla="*/ 1713053 w 1932972"/>
              <a:gd name="connsiteY4" fmla="*/ 567160 h 1481560"/>
              <a:gd name="connsiteX5" fmla="*/ 1932972 w 1932972"/>
              <a:gd name="connsiteY5" fmla="*/ 891251 h 1481560"/>
              <a:gd name="connsiteX6" fmla="*/ 1493134 w 1932972"/>
              <a:gd name="connsiteY6" fmla="*/ 1481560 h 1481560"/>
              <a:gd name="connsiteX7" fmla="*/ 1319514 w 1932972"/>
              <a:gd name="connsiteY7" fmla="*/ 1203767 h 1481560"/>
              <a:gd name="connsiteX8" fmla="*/ 0 w 1932972"/>
              <a:gd name="connsiteY8" fmla="*/ 1238491 h 1481560"/>
              <a:gd name="connsiteX9" fmla="*/ 428263 w 1932972"/>
              <a:gd name="connsiteY9" fmla="*/ 590309 h 1481560"/>
              <a:gd name="connsiteX10" fmla="*/ 231493 w 1932972"/>
              <a:gd name="connsiteY10" fmla="*/ 335666 h 1481560"/>
              <a:gd name="connsiteX11" fmla="*/ 625033 w 1932972"/>
              <a:gd name="connsiteY11" fmla="*/ 277793 h 1481560"/>
              <a:gd name="connsiteX0" fmla="*/ 636608 w 1944547"/>
              <a:gd name="connsiteY0" fmla="*/ 277793 h 1481560"/>
              <a:gd name="connsiteX1" fmla="*/ 833377 w 1944547"/>
              <a:gd name="connsiteY1" fmla="*/ 23150 h 1481560"/>
              <a:gd name="connsiteX2" fmla="*/ 1655180 w 1944547"/>
              <a:gd name="connsiteY2" fmla="*/ 0 h 1481560"/>
              <a:gd name="connsiteX3" fmla="*/ 1296365 w 1944547"/>
              <a:gd name="connsiteY3" fmla="*/ 590309 h 1481560"/>
              <a:gd name="connsiteX4" fmla="*/ 1724628 w 1944547"/>
              <a:gd name="connsiteY4" fmla="*/ 567160 h 1481560"/>
              <a:gd name="connsiteX5" fmla="*/ 1944547 w 1944547"/>
              <a:gd name="connsiteY5" fmla="*/ 891251 h 1481560"/>
              <a:gd name="connsiteX6" fmla="*/ 1504709 w 1944547"/>
              <a:gd name="connsiteY6" fmla="*/ 1481560 h 1481560"/>
              <a:gd name="connsiteX7" fmla="*/ 1331089 w 1944547"/>
              <a:gd name="connsiteY7" fmla="*/ 1203767 h 1481560"/>
              <a:gd name="connsiteX8" fmla="*/ 0 w 1944547"/>
              <a:gd name="connsiteY8" fmla="*/ 1226916 h 1481560"/>
              <a:gd name="connsiteX9" fmla="*/ 439838 w 1944547"/>
              <a:gd name="connsiteY9" fmla="*/ 590309 h 1481560"/>
              <a:gd name="connsiteX10" fmla="*/ 243068 w 1944547"/>
              <a:gd name="connsiteY10" fmla="*/ 335666 h 1481560"/>
              <a:gd name="connsiteX11" fmla="*/ 636608 w 1944547"/>
              <a:gd name="connsiteY11" fmla="*/ 277793 h 1481560"/>
              <a:gd name="connsiteX0" fmla="*/ 659757 w 1967696"/>
              <a:gd name="connsiteY0" fmla="*/ 277793 h 1481560"/>
              <a:gd name="connsiteX1" fmla="*/ 856526 w 1967696"/>
              <a:gd name="connsiteY1" fmla="*/ 23150 h 1481560"/>
              <a:gd name="connsiteX2" fmla="*/ 1678329 w 1967696"/>
              <a:gd name="connsiteY2" fmla="*/ 0 h 1481560"/>
              <a:gd name="connsiteX3" fmla="*/ 1319514 w 1967696"/>
              <a:gd name="connsiteY3" fmla="*/ 590309 h 1481560"/>
              <a:gd name="connsiteX4" fmla="*/ 1747777 w 1967696"/>
              <a:gd name="connsiteY4" fmla="*/ 567160 h 1481560"/>
              <a:gd name="connsiteX5" fmla="*/ 1967696 w 1967696"/>
              <a:gd name="connsiteY5" fmla="*/ 891251 h 1481560"/>
              <a:gd name="connsiteX6" fmla="*/ 1527858 w 1967696"/>
              <a:gd name="connsiteY6" fmla="*/ 1481560 h 1481560"/>
              <a:gd name="connsiteX7" fmla="*/ 1354238 w 1967696"/>
              <a:gd name="connsiteY7" fmla="*/ 1203767 h 1481560"/>
              <a:gd name="connsiteX8" fmla="*/ 0 w 1967696"/>
              <a:gd name="connsiteY8" fmla="*/ 1238491 h 1481560"/>
              <a:gd name="connsiteX9" fmla="*/ 462987 w 1967696"/>
              <a:gd name="connsiteY9" fmla="*/ 590309 h 1481560"/>
              <a:gd name="connsiteX10" fmla="*/ 266217 w 1967696"/>
              <a:gd name="connsiteY10" fmla="*/ 335666 h 1481560"/>
              <a:gd name="connsiteX11" fmla="*/ 659757 w 1967696"/>
              <a:gd name="connsiteY11" fmla="*/ 277793 h 1481560"/>
              <a:gd name="connsiteX0" fmla="*/ 636607 w 1944546"/>
              <a:gd name="connsiteY0" fmla="*/ 277793 h 1481560"/>
              <a:gd name="connsiteX1" fmla="*/ 833376 w 1944546"/>
              <a:gd name="connsiteY1" fmla="*/ 23150 h 1481560"/>
              <a:gd name="connsiteX2" fmla="*/ 1655179 w 1944546"/>
              <a:gd name="connsiteY2" fmla="*/ 0 h 1481560"/>
              <a:gd name="connsiteX3" fmla="*/ 1296364 w 1944546"/>
              <a:gd name="connsiteY3" fmla="*/ 590309 h 1481560"/>
              <a:gd name="connsiteX4" fmla="*/ 1724627 w 1944546"/>
              <a:gd name="connsiteY4" fmla="*/ 567160 h 1481560"/>
              <a:gd name="connsiteX5" fmla="*/ 1944546 w 1944546"/>
              <a:gd name="connsiteY5" fmla="*/ 891251 h 1481560"/>
              <a:gd name="connsiteX6" fmla="*/ 1504708 w 1944546"/>
              <a:gd name="connsiteY6" fmla="*/ 1481560 h 1481560"/>
              <a:gd name="connsiteX7" fmla="*/ 1331088 w 1944546"/>
              <a:gd name="connsiteY7" fmla="*/ 1203767 h 1481560"/>
              <a:gd name="connsiteX8" fmla="*/ 0 w 1944546"/>
              <a:gd name="connsiteY8" fmla="*/ 1215342 h 1481560"/>
              <a:gd name="connsiteX9" fmla="*/ 439837 w 1944546"/>
              <a:gd name="connsiteY9" fmla="*/ 590309 h 1481560"/>
              <a:gd name="connsiteX10" fmla="*/ 243067 w 1944546"/>
              <a:gd name="connsiteY10" fmla="*/ 335666 h 1481560"/>
              <a:gd name="connsiteX11" fmla="*/ 636607 w 1944546"/>
              <a:gd name="connsiteY11" fmla="*/ 277793 h 1481560"/>
              <a:gd name="connsiteX0" fmla="*/ 636607 w 1944546"/>
              <a:gd name="connsiteY0" fmla="*/ 277793 h 1481560"/>
              <a:gd name="connsiteX1" fmla="*/ 833376 w 1944546"/>
              <a:gd name="connsiteY1" fmla="*/ 23150 h 1481560"/>
              <a:gd name="connsiteX2" fmla="*/ 1655179 w 1944546"/>
              <a:gd name="connsiteY2" fmla="*/ 0 h 1481560"/>
              <a:gd name="connsiteX3" fmla="*/ 1296364 w 1944546"/>
              <a:gd name="connsiteY3" fmla="*/ 590309 h 1481560"/>
              <a:gd name="connsiteX4" fmla="*/ 1724627 w 1944546"/>
              <a:gd name="connsiteY4" fmla="*/ 567160 h 1481560"/>
              <a:gd name="connsiteX5" fmla="*/ 1944546 w 1944546"/>
              <a:gd name="connsiteY5" fmla="*/ 891251 h 1481560"/>
              <a:gd name="connsiteX6" fmla="*/ 1504708 w 1944546"/>
              <a:gd name="connsiteY6" fmla="*/ 1481560 h 1481560"/>
              <a:gd name="connsiteX7" fmla="*/ 1331088 w 1944546"/>
              <a:gd name="connsiteY7" fmla="*/ 1203767 h 1481560"/>
              <a:gd name="connsiteX8" fmla="*/ 0 w 1944546"/>
              <a:gd name="connsiteY8" fmla="*/ 1215342 h 1481560"/>
              <a:gd name="connsiteX9" fmla="*/ 439837 w 1944546"/>
              <a:gd name="connsiteY9" fmla="*/ 590309 h 1481560"/>
              <a:gd name="connsiteX10" fmla="*/ 196768 w 1944546"/>
              <a:gd name="connsiteY10" fmla="*/ 289367 h 1481560"/>
              <a:gd name="connsiteX11" fmla="*/ 636607 w 1944546"/>
              <a:gd name="connsiteY11" fmla="*/ 277793 h 1481560"/>
              <a:gd name="connsiteX0" fmla="*/ 636607 w 1944546"/>
              <a:gd name="connsiteY0" fmla="*/ 312517 h 1516284"/>
              <a:gd name="connsiteX1" fmla="*/ 833376 w 1944546"/>
              <a:gd name="connsiteY1" fmla="*/ 57874 h 1516284"/>
              <a:gd name="connsiteX2" fmla="*/ 1678328 w 1944546"/>
              <a:gd name="connsiteY2" fmla="*/ 0 h 1516284"/>
              <a:gd name="connsiteX3" fmla="*/ 1296364 w 1944546"/>
              <a:gd name="connsiteY3" fmla="*/ 625033 h 1516284"/>
              <a:gd name="connsiteX4" fmla="*/ 1724627 w 1944546"/>
              <a:gd name="connsiteY4" fmla="*/ 601884 h 1516284"/>
              <a:gd name="connsiteX5" fmla="*/ 1944546 w 1944546"/>
              <a:gd name="connsiteY5" fmla="*/ 925975 h 1516284"/>
              <a:gd name="connsiteX6" fmla="*/ 1504708 w 1944546"/>
              <a:gd name="connsiteY6" fmla="*/ 1516284 h 1516284"/>
              <a:gd name="connsiteX7" fmla="*/ 1331088 w 1944546"/>
              <a:gd name="connsiteY7" fmla="*/ 1238491 h 1516284"/>
              <a:gd name="connsiteX8" fmla="*/ 0 w 1944546"/>
              <a:gd name="connsiteY8" fmla="*/ 1250066 h 1516284"/>
              <a:gd name="connsiteX9" fmla="*/ 439837 w 1944546"/>
              <a:gd name="connsiteY9" fmla="*/ 625033 h 1516284"/>
              <a:gd name="connsiteX10" fmla="*/ 196768 w 1944546"/>
              <a:gd name="connsiteY10" fmla="*/ 324091 h 1516284"/>
              <a:gd name="connsiteX11" fmla="*/ 636607 w 1944546"/>
              <a:gd name="connsiteY11" fmla="*/ 312517 h 1516284"/>
              <a:gd name="connsiteX0" fmla="*/ 636607 w 1944546"/>
              <a:gd name="connsiteY0" fmla="*/ 312517 h 1516284"/>
              <a:gd name="connsiteX1" fmla="*/ 798652 w 1944546"/>
              <a:gd name="connsiteY1" fmla="*/ 23150 h 1516284"/>
              <a:gd name="connsiteX2" fmla="*/ 1678328 w 1944546"/>
              <a:gd name="connsiteY2" fmla="*/ 0 h 1516284"/>
              <a:gd name="connsiteX3" fmla="*/ 1296364 w 1944546"/>
              <a:gd name="connsiteY3" fmla="*/ 625033 h 1516284"/>
              <a:gd name="connsiteX4" fmla="*/ 1724627 w 1944546"/>
              <a:gd name="connsiteY4" fmla="*/ 601884 h 1516284"/>
              <a:gd name="connsiteX5" fmla="*/ 1944546 w 1944546"/>
              <a:gd name="connsiteY5" fmla="*/ 925975 h 1516284"/>
              <a:gd name="connsiteX6" fmla="*/ 1504708 w 1944546"/>
              <a:gd name="connsiteY6" fmla="*/ 1516284 h 1516284"/>
              <a:gd name="connsiteX7" fmla="*/ 1331088 w 1944546"/>
              <a:gd name="connsiteY7" fmla="*/ 1238491 h 1516284"/>
              <a:gd name="connsiteX8" fmla="*/ 0 w 1944546"/>
              <a:gd name="connsiteY8" fmla="*/ 1250066 h 1516284"/>
              <a:gd name="connsiteX9" fmla="*/ 439837 w 1944546"/>
              <a:gd name="connsiteY9" fmla="*/ 625033 h 1516284"/>
              <a:gd name="connsiteX10" fmla="*/ 196768 w 1944546"/>
              <a:gd name="connsiteY10" fmla="*/ 324091 h 1516284"/>
              <a:gd name="connsiteX11" fmla="*/ 636607 w 1944546"/>
              <a:gd name="connsiteY11" fmla="*/ 312517 h 1516284"/>
              <a:gd name="connsiteX0" fmla="*/ 636607 w 1944546"/>
              <a:gd name="connsiteY0" fmla="*/ 324091 h 1527858"/>
              <a:gd name="connsiteX1" fmla="*/ 798652 w 1944546"/>
              <a:gd name="connsiteY1" fmla="*/ 34724 h 1527858"/>
              <a:gd name="connsiteX2" fmla="*/ 1701477 w 1944546"/>
              <a:gd name="connsiteY2" fmla="*/ 0 h 1527858"/>
              <a:gd name="connsiteX3" fmla="*/ 1296364 w 1944546"/>
              <a:gd name="connsiteY3" fmla="*/ 636607 h 1527858"/>
              <a:gd name="connsiteX4" fmla="*/ 1724627 w 1944546"/>
              <a:gd name="connsiteY4" fmla="*/ 613458 h 1527858"/>
              <a:gd name="connsiteX5" fmla="*/ 1944546 w 1944546"/>
              <a:gd name="connsiteY5" fmla="*/ 937549 h 1527858"/>
              <a:gd name="connsiteX6" fmla="*/ 1504708 w 1944546"/>
              <a:gd name="connsiteY6" fmla="*/ 1527858 h 1527858"/>
              <a:gd name="connsiteX7" fmla="*/ 1331088 w 1944546"/>
              <a:gd name="connsiteY7" fmla="*/ 1250065 h 1527858"/>
              <a:gd name="connsiteX8" fmla="*/ 0 w 1944546"/>
              <a:gd name="connsiteY8" fmla="*/ 1261640 h 1527858"/>
              <a:gd name="connsiteX9" fmla="*/ 439837 w 1944546"/>
              <a:gd name="connsiteY9" fmla="*/ 636607 h 1527858"/>
              <a:gd name="connsiteX10" fmla="*/ 196768 w 1944546"/>
              <a:gd name="connsiteY10" fmla="*/ 335665 h 1527858"/>
              <a:gd name="connsiteX11" fmla="*/ 636607 w 1944546"/>
              <a:gd name="connsiteY11" fmla="*/ 324091 h 1527858"/>
              <a:gd name="connsiteX0" fmla="*/ 636607 w 1967695"/>
              <a:gd name="connsiteY0" fmla="*/ 324091 h 1527858"/>
              <a:gd name="connsiteX1" fmla="*/ 798652 w 1967695"/>
              <a:gd name="connsiteY1" fmla="*/ 34724 h 1527858"/>
              <a:gd name="connsiteX2" fmla="*/ 1701477 w 1967695"/>
              <a:gd name="connsiteY2" fmla="*/ 0 h 1527858"/>
              <a:gd name="connsiteX3" fmla="*/ 1296364 w 1967695"/>
              <a:gd name="connsiteY3" fmla="*/ 636607 h 1527858"/>
              <a:gd name="connsiteX4" fmla="*/ 1724627 w 1967695"/>
              <a:gd name="connsiteY4" fmla="*/ 613458 h 1527858"/>
              <a:gd name="connsiteX5" fmla="*/ 1967695 w 1967695"/>
              <a:gd name="connsiteY5" fmla="*/ 937549 h 1527858"/>
              <a:gd name="connsiteX6" fmla="*/ 1504708 w 1967695"/>
              <a:gd name="connsiteY6" fmla="*/ 1527858 h 1527858"/>
              <a:gd name="connsiteX7" fmla="*/ 1331088 w 1967695"/>
              <a:gd name="connsiteY7" fmla="*/ 1250065 h 1527858"/>
              <a:gd name="connsiteX8" fmla="*/ 0 w 1967695"/>
              <a:gd name="connsiteY8" fmla="*/ 1261640 h 1527858"/>
              <a:gd name="connsiteX9" fmla="*/ 439837 w 1967695"/>
              <a:gd name="connsiteY9" fmla="*/ 636607 h 1527858"/>
              <a:gd name="connsiteX10" fmla="*/ 196768 w 1967695"/>
              <a:gd name="connsiteY10" fmla="*/ 335665 h 1527858"/>
              <a:gd name="connsiteX11" fmla="*/ 636607 w 1967695"/>
              <a:gd name="connsiteY11" fmla="*/ 324091 h 1527858"/>
              <a:gd name="connsiteX0" fmla="*/ 636607 w 1967695"/>
              <a:gd name="connsiteY0" fmla="*/ 324091 h 1516284"/>
              <a:gd name="connsiteX1" fmla="*/ 798652 w 1967695"/>
              <a:gd name="connsiteY1" fmla="*/ 34724 h 1516284"/>
              <a:gd name="connsiteX2" fmla="*/ 1701477 w 1967695"/>
              <a:gd name="connsiteY2" fmla="*/ 0 h 1516284"/>
              <a:gd name="connsiteX3" fmla="*/ 1296364 w 1967695"/>
              <a:gd name="connsiteY3" fmla="*/ 636607 h 1516284"/>
              <a:gd name="connsiteX4" fmla="*/ 1724627 w 1967695"/>
              <a:gd name="connsiteY4" fmla="*/ 613458 h 1516284"/>
              <a:gd name="connsiteX5" fmla="*/ 1967695 w 1967695"/>
              <a:gd name="connsiteY5" fmla="*/ 937549 h 1516284"/>
              <a:gd name="connsiteX6" fmla="*/ 1551006 w 1967695"/>
              <a:gd name="connsiteY6" fmla="*/ 1516284 h 1516284"/>
              <a:gd name="connsiteX7" fmla="*/ 1331088 w 1967695"/>
              <a:gd name="connsiteY7" fmla="*/ 1250065 h 1516284"/>
              <a:gd name="connsiteX8" fmla="*/ 0 w 1967695"/>
              <a:gd name="connsiteY8" fmla="*/ 1261640 h 1516284"/>
              <a:gd name="connsiteX9" fmla="*/ 439837 w 1967695"/>
              <a:gd name="connsiteY9" fmla="*/ 636607 h 1516284"/>
              <a:gd name="connsiteX10" fmla="*/ 196768 w 1967695"/>
              <a:gd name="connsiteY10" fmla="*/ 335665 h 1516284"/>
              <a:gd name="connsiteX11" fmla="*/ 636607 w 1967695"/>
              <a:gd name="connsiteY11" fmla="*/ 324091 h 1516284"/>
              <a:gd name="connsiteX0" fmla="*/ 636607 w 1967695"/>
              <a:gd name="connsiteY0" fmla="*/ 324091 h 1516284"/>
              <a:gd name="connsiteX1" fmla="*/ 798652 w 1967695"/>
              <a:gd name="connsiteY1" fmla="*/ 34724 h 1516284"/>
              <a:gd name="connsiteX2" fmla="*/ 1701477 w 1967695"/>
              <a:gd name="connsiteY2" fmla="*/ 0 h 1516284"/>
              <a:gd name="connsiteX3" fmla="*/ 1296364 w 1967695"/>
              <a:gd name="connsiteY3" fmla="*/ 636607 h 1516284"/>
              <a:gd name="connsiteX4" fmla="*/ 1724627 w 1967695"/>
              <a:gd name="connsiteY4" fmla="*/ 601883 h 1516284"/>
              <a:gd name="connsiteX5" fmla="*/ 1967695 w 1967695"/>
              <a:gd name="connsiteY5" fmla="*/ 937549 h 1516284"/>
              <a:gd name="connsiteX6" fmla="*/ 1551006 w 1967695"/>
              <a:gd name="connsiteY6" fmla="*/ 1516284 h 1516284"/>
              <a:gd name="connsiteX7" fmla="*/ 1331088 w 1967695"/>
              <a:gd name="connsiteY7" fmla="*/ 1250065 h 1516284"/>
              <a:gd name="connsiteX8" fmla="*/ 0 w 1967695"/>
              <a:gd name="connsiteY8" fmla="*/ 1261640 h 1516284"/>
              <a:gd name="connsiteX9" fmla="*/ 439837 w 1967695"/>
              <a:gd name="connsiteY9" fmla="*/ 636607 h 1516284"/>
              <a:gd name="connsiteX10" fmla="*/ 196768 w 1967695"/>
              <a:gd name="connsiteY10" fmla="*/ 335665 h 1516284"/>
              <a:gd name="connsiteX11" fmla="*/ 636607 w 1967695"/>
              <a:gd name="connsiteY11" fmla="*/ 324091 h 1516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67695" h="1516284">
                <a:moveTo>
                  <a:pt x="636607" y="324091"/>
                </a:moveTo>
                <a:lnTo>
                  <a:pt x="798652" y="34724"/>
                </a:lnTo>
                <a:lnTo>
                  <a:pt x="1701477" y="0"/>
                </a:lnTo>
                <a:lnTo>
                  <a:pt x="1296364" y="636607"/>
                </a:lnTo>
                <a:lnTo>
                  <a:pt x="1724627" y="601883"/>
                </a:lnTo>
                <a:lnTo>
                  <a:pt x="1967695" y="937549"/>
                </a:lnTo>
                <a:lnTo>
                  <a:pt x="1551006" y="1516284"/>
                </a:lnTo>
                <a:lnTo>
                  <a:pt x="1331088" y="1250065"/>
                </a:lnTo>
                <a:lnTo>
                  <a:pt x="0" y="1261640"/>
                </a:lnTo>
                <a:lnTo>
                  <a:pt x="439837" y="636607"/>
                </a:lnTo>
                <a:lnTo>
                  <a:pt x="196768" y="335665"/>
                </a:lnTo>
                <a:lnTo>
                  <a:pt x="636607" y="324091"/>
                </a:lnTo>
                <a:close/>
              </a:path>
            </a:pathLst>
          </a:custGeom>
          <a:solidFill>
            <a:schemeClr val="tx1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Wingdings" panose="05000000000000000000" pitchFamily="2" charset="2"/>
              <a:buChar char="l"/>
            </a:pPr>
            <a:endParaRPr lang="zh-CN" altLang="en-US" sz="3200" dirty="0"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370393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4" r:id="rId1"/>
    <p:sldLayoutId id="2147483685" r:id="rId2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74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任意多边形 17"/>
          <p:cNvSpPr>
            <a:spLocks/>
          </p:cNvSpPr>
          <p:nvPr/>
        </p:nvSpPr>
        <p:spPr bwMode="auto">
          <a:xfrm>
            <a:off x="-34925" y="0"/>
            <a:ext cx="5437188" cy="6858000"/>
          </a:xfrm>
          <a:custGeom>
            <a:avLst/>
            <a:gdLst>
              <a:gd name="T0" fmla="*/ 0 w 5437991"/>
              <a:gd name="T1" fmla="*/ 0 h 6858000"/>
              <a:gd name="T2" fmla="*/ 5435582 w 5437991"/>
              <a:gd name="T3" fmla="*/ 0 h 6858000"/>
              <a:gd name="T4" fmla="*/ 1632404 w 5437991"/>
              <a:gd name="T5" fmla="*/ 6858000 h 6858000"/>
              <a:gd name="T6" fmla="*/ 0 w 5437991"/>
              <a:gd name="T7" fmla="*/ 6858000 h 6858000"/>
              <a:gd name="T8" fmla="*/ 0 w 5437991"/>
              <a:gd name="T9" fmla="*/ 0 h 6858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437991" h="6858000">
                <a:moveTo>
                  <a:pt x="0" y="0"/>
                </a:moveTo>
                <a:lnTo>
                  <a:pt x="5437991" y="0"/>
                </a:lnTo>
                <a:lnTo>
                  <a:pt x="1633127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3075" name="Text Box 20"/>
          <p:cNvSpPr txBox="1">
            <a:spLocks noChangeArrowheads="1"/>
          </p:cNvSpPr>
          <p:nvPr/>
        </p:nvSpPr>
        <p:spPr bwMode="auto">
          <a:xfrm>
            <a:off x="2830514" y="1206501"/>
            <a:ext cx="181133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FFFF"/>
                </a:solidFill>
                <a:latin typeface="Arial Black" panose="020B0A04020102020204" pitchFamily="34" charset="0"/>
                <a:ea typeface="华文新魏" panose="02010800040101010101" pitchFamily="2" charset="-122"/>
              </a:rPr>
              <a:t>Contents</a:t>
            </a:r>
          </a:p>
        </p:txBody>
      </p:sp>
      <p:sp>
        <p:nvSpPr>
          <p:cNvPr id="3076" name="文本框 20"/>
          <p:cNvSpPr txBox="1">
            <a:spLocks noChangeArrowheads="1"/>
          </p:cNvSpPr>
          <p:nvPr/>
        </p:nvSpPr>
        <p:spPr bwMode="auto">
          <a:xfrm>
            <a:off x="1801814" y="828675"/>
            <a:ext cx="1347787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48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cxnSp>
        <p:nvCxnSpPr>
          <p:cNvPr id="3077" name="直接连接符 22"/>
          <p:cNvCxnSpPr>
            <a:cxnSpLocks noChangeShapeType="1"/>
          </p:cNvCxnSpPr>
          <p:nvPr/>
        </p:nvCxnSpPr>
        <p:spPr bwMode="auto">
          <a:xfrm>
            <a:off x="2095501" y="1628775"/>
            <a:ext cx="2430463" cy="0"/>
          </a:xfrm>
          <a:prstGeom prst="line">
            <a:avLst/>
          </a:prstGeom>
          <a:noFill/>
          <a:ln w="9525">
            <a:solidFill>
              <a:srgbClr val="FFFFFF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8" name="直接连接符 24"/>
          <p:cNvCxnSpPr>
            <a:cxnSpLocks noChangeShapeType="1"/>
          </p:cNvCxnSpPr>
          <p:nvPr/>
        </p:nvCxnSpPr>
        <p:spPr bwMode="auto">
          <a:xfrm>
            <a:off x="2844800" y="534989"/>
            <a:ext cx="0" cy="2124075"/>
          </a:xfrm>
          <a:prstGeom prst="line">
            <a:avLst/>
          </a:prstGeom>
          <a:noFill/>
          <a:ln w="9525">
            <a:solidFill>
              <a:srgbClr val="FFFFFF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9" name="椭圆 25"/>
          <p:cNvSpPr>
            <a:spLocks noChangeArrowheads="1"/>
          </p:cNvSpPr>
          <p:nvPr/>
        </p:nvSpPr>
        <p:spPr bwMode="auto">
          <a:xfrm>
            <a:off x="5866663" y="908398"/>
            <a:ext cx="1032768" cy="1030541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3200">
              <a:solidFill>
                <a:srgbClr val="FFFFFF"/>
              </a:solidFill>
              <a:latin typeface="Arial Narrow" panose="020B0606020202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080" name="椭圆 28"/>
          <p:cNvSpPr>
            <a:spLocks noChangeArrowheads="1"/>
          </p:cNvSpPr>
          <p:nvPr/>
        </p:nvSpPr>
        <p:spPr bwMode="auto">
          <a:xfrm>
            <a:off x="5190022" y="2110326"/>
            <a:ext cx="1032768" cy="103276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3200">
              <a:solidFill>
                <a:srgbClr val="FFFFFF"/>
              </a:solidFill>
              <a:latin typeface="Arial Narrow" panose="020B0606020202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081" name="椭圆 29"/>
          <p:cNvSpPr>
            <a:spLocks noChangeArrowheads="1"/>
          </p:cNvSpPr>
          <p:nvPr/>
        </p:nvSpPr>
        <p:spPr bwMode="auto">
          <a:xfrm>
            <a:off x="4540090" y="3341189"/>
            <a:ext cx="1030542" cy="103276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3200">
              <a:solidFill>
                <a:srgbClr val="FFFFFF"/>
              </a:solidFill>
              <a:latin typeface="Arial Narrow" panose="020B0606020202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083" name="椭圆 31"/>
          <p:cNvSpPr>
            <a:spLocks noChangeArrowheads="1"/>
          </p:cNvSpPr>
          <p:nvPr/>
        </p:nvSpPr>
        <p:spPr bwMode="auto">
          <a:xfrm>
            <a:off x="5942340" y="981848"/>
            <a:ext cx="881414" cy="883641"/>
          </a:xfrm>
          <a:prstGeom prst="ellipse">
            <a:avLst/>
          </a:prstGeom>
          <a:solidFill>
            <a:srgbClr val="0E5671"/>
          </a:solidFill>
          <a:ln>
            <a:noFill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dirty="0">
                <a:solidFill>
                  <a:srgbClr val="FFFFFF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01</a:t>
            </a:r>
          </a:p>
        </p:txBody>
      </p:sp>
      <p:sp>
        <p:nvSpPr>
          <p:cNvPr id="3084" name="椭圆 32"/>
          <p:cNvSpPr>
            <a:spLocks noChangeArrowheads="1"/>
          </p:cNvSpPr>
          <p:nvPr/>
        </p:nvSpPr>
        <p:spPr bwMode="auto">
          <a:xfrm>
            <a:off x="5263472" y="2186003"/>
            <a:ext cx="883641" cy="881414"/>
          </a:xfrm>
          <a:prstGeom prst="ellipse">
            <a:avLst/>
          </a:prstGeom>
          <a:solidFill>
            <a:srgbClr val="0E5671"/>
          </a:solidFill>
          <a:ln>
            <a:noFill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dirty="0">
                <a:solidFill>
                  <a:srgbClr val="FFFFFF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02</a:t>
            </a:r>
          </a:p>
        </p:txBody>
      </p:sp>
      <p:sp>
        <p:nvSpPr>
          <p:cNvPr id="3085" name="椭圆 33"/>
          <p:cNvSpPr>
            <a:spLocks noChangeArrowheads="1"/>
          </p:cNvSpPr>
          <p:nvPr/>
        </p:nvSpPr>
        <p:spPr bwMode="auto">
          <a:xfrm>
            <a:off x="4613540" y="3414642"/>
            <a:ext cx="883641" cy="883639"/>
          </a:xfrm>
          <a:prstGeom prst="ellipse">
            <a:avLst/>
          </a:prstGeom>
          <a:solidFill>
            <a:srgbClr val="0E5671"/>
          </a:solidFill>
          <a:ln>
            <a:noFill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dirty="0">
                <a:solidFill>
                  <a:srgbClr val="FFFFFF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03</a:t>
            </a:r>
          </a:p>
        </p:txBody>
      </p:sp>
      <p:sp>
        <p:nvSpPr>
          <p:cNvPr id="21" name="椭圆 29"/>
          <p:cNvSpPr>
            <a:spLocks noChangeArrowheads="1"/>
          </p:cNvSpPr>
          <p:nvPr/>
        </p:nvSpPr>
        <p:spPr bwMode="auto">
          <a:xfrm>
            <a:off x="3731621" y="4618411"/>
            <a:ext cx="1030542" cy="103276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3200">
              <a:solidFill>
                <a:srgbClr val="FFFFFF"/>
              </a:solidFill>
              <a:latin typeface="Arial Narrow" panose="020B0606020202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2" name="椭圆 33"/>
          <p:cNvSpPr>
            <a:spLocks noChangeArrowheads="1"/>
          </p:cNvSpPr>
          <p:nvPr/>
        </p:nvSpPr>
        <p:spPr bwMode="auto">
          <a:xfrm>
            <a:off x="3805071" y="4691864"/>
            <a:ext cx="883641" cy="883639"/>
          </a:xfrm>
          <a:prstGeom prst="ellipse">
            <a:avLst/>
          </a:prstGeom>
          <a:solidFill>
            <a:srgbClr val="0E5671"/>
          </a:solidFill>
          <a:ln>
            <a:noFill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dirty="0" smtClean="0">
                <a:solidFill>
                  <a:srgbClr val="FFFFFF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04</a:t>
            </a:r>
            <a:endParaRPr lang="en-US" altLang="zh-CN" sz="3600" dirty="0">
              <a:solidFill>
                <a:srgbClr val="FFFFFF"/>
              </a:solidFill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448070" y="1092240"/>
            <a:ext cx="3328449" cy="773250"/>
          </a:xfrm>
          <a:prstGeom prst="rect">
            <a:avLst/>
          </a:prstGeom>
          <a:solidFill>
            <a:srgbClr val="0E56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zh-CN" altLang="en-US" sz="3200" dirty="0">
                <a:latin typeface="华文琥珀" panose="02010800040101010101" pitchFamily="2" charset="-122"/>
                <a:ea typeface="华文琥珀" panose="02010800040101010101" pitchFamily="2" charset="-122"/>
              </a:rPr>
              <a:t>点击添加标题</a:t>
            </a:r>
          </a:p>
        </p:txBody>
      </p:sp>
      <p:sp>
        <p:nvSpPr>
          <p:cNvPr id="20" name="矩形 19"/>
          <p:cNvSpPr/>
          <p:nvPr/>
        </p:nvSpPr>
        <p:spPr>
          <a:xfrm>
            <a:off x="6795768" y="2314571"/>
            <a:ext cx="3328449" cy="773250"/>
          </a:xfrm>
          <a:prstGeom prst="rect">
            <a:avLst/>
          </a:prstGeom>
          <a:solidFill>
            <a:srgbClr val="0E56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zh-CN" altLang="en-US" sz="3200" dirty="0">
                <a:latin typeface="华文琥珀" panose="02010800040101010101" pitchFamily="2" charset="-122"/>
                <a:ea typeface="华文琥珀" panose="02010800040101010101" pitchFamily="2" charset="-122"/>
              </a:rPr>
              <a:t>点击添加标题</a:t>
            </a:r>
          </a:p>
        </p:txBody>
      </p:sp>
      <p:sp>
        <p:nvSpPr>
          <p:cNvPr id="23" name="矩形 22"/>
          <p:cNvSpPr/>
          <p:nvPr/>
        </p:nvSpPr>
        <p:spPr>
          <a:xfrm>
            <a:off x="6101539" y="3596018"/>
            <a:ext cx="3328449" cy="773250"/>
          </a:xfrm>
          <a:prstGeom prst="rect">
            <a:avLst/>
          </a:prstGeom>
          <a:solidFill>
            <a:srgbClr val="0E56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zh-CN" altLang="en-US" sz="3200" dirty="0">
                <a:latin typeface="华文琥珀" panose="02010800040101010101" pitchFamily="2" charset="-122"/>
                <a:ea typeface="华文琥珀" panose="02010800040101010101" pitchFamily="2" charset="-122"/>
              </a:rPr>
              <a:t>点击添加标题</a:t>
            </a:r>
          </a:p>
        </p:txBody>
      </p:sp>
      <p:sp>
        <p:nvSpPr>
          <p:cNvPr id="24" name="矩形 23"/>
          <p:cNvSpPr/>
          <p:nvPr/>
        </p:nvSpPr>
        <p:spPr>
          <a:xfrm>
            <a:off x="5427124" y="4775689"/>
            <a:ext cx="3328449" cy="773250"/>
          </a:xfrm>
          <a:prstGeom prst="rect">
            <a:avLst/>
          </a:prstGeom>
          <a:solidFill>
            <a:srgbClr val="0E56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zh-CN" altLang="en-US" sz="3200" dirty="0">
                <a:latin typeface="华文琥珀" panose="02010800040101010101" pitchFamily="2" charset="-122"/>
                <a:ea typeface="华文琥珀" panose="02010800040101010101" pitchFamily="2" charset="-122"/>
              </a:rPr>
              <a:t>点击添加标题</a:t>
            </a:r>
          </a:p>
        </p:txBody>
      </p:sp>
    </p:spTree>
    <p:extLst>
      <p:ext uri="{BB962C8B-B14F-4D97-AF65-F5344CB8AC3E}">
        <p14:creationId xmlns:p14="http://schemas.microsoft.com/office/powerpoint/2010/main" val="2327106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2242517" y="2946258"/>
            <a:ext cx="596900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100" y="2949865"/>
            <a:ext cx="9359900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2"/>
            <a:ext cx="9312276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9312275" y="2178052"/>
            <a:ext cx="853701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478" y="3998509"/>
            <a:ext cx="3428572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8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切片">
  <a:themeElements>
    <a:clrScheme name="切片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切片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片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>
    <a:spDef>
      <a:spPr>
        <a:solidFill>
          <a:srgbClr val="0E5671"/>
        </a:solidFill>
        <a:ln>
          <a:noFill/>
        </a:ln>
      </a:spPr>
      <a:bodyPr rtlCol="0" anchor="ctr"/>
      <a:lstStyle>
        <a:defPPr marL="457200" indent="-457200">
          <a:buFont typeface="Wingdings" panose="05000000000000000000" pitchFamily="2" charset="2"/>
          <a:buChar char="l"/>
          <a:defRPr sz="3200" dirty="0">
            <a:latin typeface="华文琥珀" panose="02010800040101010101" pitchFamily="2" charset="-122"/>
            <a:ea typeface="华文琥珀" panose="02010800040101010101" pitchFamily="2" charset="-122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FFFFFF"/>
    </a:accent3>
    <a:accent4>
      <a:srgbClr val="000000"/>
    </a:accent4>
    <a:accent5>
      <a:srgbClr val="B5CBE7"/>
    </a:accent5>
    <a:accent6>
      <a:srgbClr val="D7712B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9027</TotalTime>
  <Words>45</Words>
  <Application>Microsoft Office PowerPoint</Application>
  <PresentationFormat>自定义</PresentationFormat>
  <Paragraphs>17</Paragraphs>
  <Slides>2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4" baseType="lpstr">
      <vt:lpstr>切片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2015-01-15T01:21:13Z</dcterms:created>
  <dcterms:modified xsi:type="dcterms:W3CDTF">2017-08-16T07:27:57Z</dcterms:modified>
</cp:coreProperties>
</file>