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F3835-6E91-4BAC-83DE-C743768C72A3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07FBA-4B2A-4804-BFFD-D28EB810D1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37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C6D7-5EFE-4773-BE8A-9872D2386E18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3FD5-2BA5-45CD-B713-2E51756EC6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476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C6D7-5EFE-4773-BE8A-9872D2386E18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3FD5-2BA5-45CD-B713-2E51756EC6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57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 noEditPoints="1"/>
          </p:cNvSpPr>
          <p:nvPr/>
        </p:nvSpPr>
        <p:spPr bwMode="auto">
          <a:xfrm>
            <a:off x="7322394" y="4456248"/>
            <a:ext cx="1196975" cy="1212850"/>
          </a:xfrm>
          <a:custGeom>
            <a:avLst/>
            <a:gdLst>
              <a:gd name="T0" fmla="*/ 662 w 754"/>
              <a:gd name="T1" fmla="*/ 764 h 764"/>
              <a:gd name="T2" fmla="*/ 409 w 754"/>
              <a:gd name="T3" fmla="*/ 746 h 764"/>
              <a:gd name="T4" fmla="*/ 415 w 754"/>
              <a:gd name="T5" fmla="*/ 728 h 764"/>
              <a:gd name="T6" fmla="*/ 409 w 754"/>
              <a:gd name="T7" fmla="*/ 708 h 764"/>
              <a:gd name="T8" fmla="*/ 409 w 754"/>
              <a:gd name="T9" fmla="*/ 692 h 764"/>
              <a:gd name="T10" fmla="*/ 417 w 754"/>
              <a:gd name="T11" fmla="*/ 676 h 764"/>
              <a:gd name="T12" fmla="*/ 417 w 754"/>
              <a:gd name="T13" fmla="*/ 640 h 764"/>
              <a:gd name="T14" fmla="*/ 407 w 754"/>
              <a:gd name="T15" fmla="*/ 618 h 764"/>
              <a:gd name="T16" fmla="*/ 405 w 754"/>
              <a:gd name="T17" fmla="*/ 608 h 764"/>
              <a:gd name="T18" fmla="*/ 425 w 754"/>
              <a:gd name="T19" fmla="*/ 581 h 764"/>
              <a:gd name="T20" fmla="*/ 429 w 754"/>
              <a:gd name="T21" fmla="*/ 537 h 764"/>
              <a:gd name="T22" fmla="*/ 447 w 754"/>
              <a:gd name="T23" fmla="*/ 517 h 764"/>
              <a:gd name="T24" fmla="*/ 482 w 754"/>
              <a:gd name="T25" fmla="*/ 473 h 764"/>
              <a:gd name="T26" fmla="*/ 488 w 754"/>
              <a:gd name="T27" fmla="*/ 403 h 764"/>
              <a:gd name="T28" fmla="*/ 486 w 754"/>
              <a:gd name="T29" fmla="*/ 379 h 764"/>
              <a:gd name="T30" fmla="*/ 466 w 754"/>
              <a:gd name="T31" fmla="*/ 343 h 764"/>
              <a:gd name="T32" fmla="*/ 417 w 754"/>
              <a:gd name="T33" fmla="*/ 307 h 764"/>
              <a:gd name="T34" fmla="*/ 375 w 754"/>
              <a:gd name="T35" fmla="*/ 299 h 764"/>
              <a:gd name="T36" fmla="*/ 321 w 754"/>
              <a:gd name="T37" fmla="*/ 315 h 764"/>
              <a:gd name="T38" fmla="*/ 281 w 754"/>
              <a:gd name="T39" fmla="*/ 349 h 764"/>
              <a:gd name="T40" fmla="*/ 267 w 754"/>
              <a:gd name="T41" fmla="*/ 379 h 764"/>
              <a:gd name="T42" fmla="*/ 265 w 754"/>
              <a:gd name="T43" fmla="*/ 445 h 764"/>
              <a:gd name="T44" fmla="*/ 273 w 754"/>
              <a:gd name="T45" fmla="*/ 481 h 764"/>
              <a:gd name="T46" fmla="*/ 309 w 754"/>
              <a:gd name="T47" fmla="*/ 523 h 764"/>
              <a:gd name="T48" fmla="*/ 325 w 754"/>
              <a:gd name="T49" fmla="*/ 537 h 764"/>
              <a:gd name="T50" fmla="*/ 337 w 754"/>
              <a:gd name="T51" fmla="*/ 593 h 764"/>
              <a:gd name="T52" fmla="*/ 349 w 754"/>
              <a:gd name="T53" fmla="*/ 610 h 764"/>
              <a:gd name="T54" fmla="*/ 343 w 754"/>
              <a:gd name="T55" fmla="*/ 640 h 764"/>
              <a:gd name="T56" fmla="*/ 341 w 754"/>
              <a:gd name="T57" fmla="*/ 730 h 764"/>
              <a:gd name="T58" fmla="*/ 353 w 754"/>
              <a:gd name="T59" fmla="*/ 756 h 764"/>
              <a:gd name="T60" fmla="*/ 92 w 754"/>
              <a:gd name="T61" fmla="*/ 463 h 764"/>
              <a:gd name="T62" fmla="*/ 0 w 754"/>
              <a:gd name="T63" fmla="*/ 361 h 764"/>
              <a:gd name="T64" fmla="*/ 662 w 754"/>
              <a:gd name="T65" fmla="*/ 361 h 764"/>
              <a:gd name="T66" fmla="*/ 377 w 754"/>
              <a:gd name="T67" fmla="*/ 365 h 764"/>
              <a:gd name="T68" fmla="*/ 393 w 754"/>
              <a:gd name="T69" fmla="*/ 367 h 764"/>
              <a:gd name="T70" fmla="*/ 411 w 754"/>
              <a:gd name="T71" fmla="*/ 383 h 764"/>
              <a:gd name="T72" fmla="*/ 417 w 754"/>
              <a:gd name="T73" fmla="*/ 405 h 764"/>
              <a:gd name="T74" fmla="*/ 415 w 754"/>
              <a:gd name="T75" fmla="*/ 421 h 764"/>
              <a:gd name="T76" fmla="*/ 399 w 754"/>
              <a:gd name="T77" fmla="*/ 437 h 764"/>
              <a:gd name="T78" fmla="*/ 377 w 754"/>
              <a:gd name="T79" fmla="*/ 445 h 764"/>
              <a:gd name="T80" fmla="*/ 361 w 754"/>
              <a:gd name="T81" fmla="*/ 441 h 764"/>
              <a:gd name="T82" fmla="*/ 345 w 754"/>
              <a:gd name="T83" fmla="*/ 427 h 764"/>
              <a:gd name="T84" fmla="*/ 337 w 754"/>
              <a:gd name="T85" fmla="*/ 405 h 764"/>
              <a:gd name="T86" fmla="*/ 341 w 754"/>
              <a:gd name="T87" fmla="*/ 389 h 764"/>
              <a:gd name="T88" fmla="*/ 355 w 754"/>
              <a:gd name="T89" fmla="*/ 371 h 764"/>
              <a:gd name="T90" fmla="*/ 377 w 754"/>
              <a:gd name="T91" fmla="*/ 365 h 764"/>
              <a:gd name="T92" fmla="*/ 662 w 754"/>
              <a:gd name="T93" fmla="*/ 0 h 764"/>
              <a:gd name="T94" fmla="*/ 510 w 754"/>
              <a:gd name="T95" fmla="*/ 64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54" h="764">
                <a:moveTo>
                  <a:pt x="662" y="407"/>
                </a:moveTo>
                <a:lnTo>
                  <a:pt x="662" y="463"/>
                </a:lnTo>
                <a:lnTo>
                  <a:pt x="662" y="764"/>
                </a:lnTo>
                <a:lnTo>
                  <a:pt x="397" y="764"/>
                </a:lnTo>
                <a:lnTo>
                  <a:pt x="397" y="764"/>
                </a:lnTo>
                <a:lnTo>
                  <a:pt x="409" y="746"/>
                </a:lnTo>
                <a:lnTo>
                  <a:pt x="409" y="746"/>
                </a:lnTo>
                <a:lnTo>
                  <a:pt x="415" y="736"/>
                </a:lnTo>
                <a:lnTo>
                  <a:pt x="415" y="728"/>
                </a:lnTo>
                <a:lnTo>
                  <a:pt x="413" y="718"/>
                </a:lnTo>
                <a:lnTo>
                  <a:pt x="409" y="708"/>
                </a:lnTo>
                <a:lnTo>
                  <a:pt x="409" y="708"/>
                </a:lnTo>
                <a:lnTo>
                  <a:pt x="407" y="700"/>
                </a:lnTo>
                <a:lnTo>
                  <a:pt x="407" y="696"/>
                </a:lnTo>
                <a:lnTo>
                  <a:pt x="409" y="692"/>
                </a:lnTo>
                <a:lnTo>
                  <a:pt x="411" y="688"/>
                </a:lnTo>
                <a:lnTo>
                  <a:pt x="415" y="682"/>
                </a:lnTo>
                <a:lnTo>
                  <a:pt x="417" y="676"/>
                </a:lnTo>
                <a:lnTo>
                  <a:pt x="417" y="670"/>
                </a:lnTo>
                <a:lnTo>
                  <a:pt x="417" y="640"/>
                </a:lnTo>
                <a:lnTo>
                  <a:pt x="417" y="640"/>
                </a:lnTo>
                <a:lnTo>
                  <a:pt x="415" y="632"/>
                </a:lnTo>
                <a:lnTo>
                  <a:pt x="411" y="624"/>
                </a:lnTo>
                <a:lnTo>
                  <a:pt x="407" y="618"/>
                </a:lnTo>
                <a:lnTo>
                  <a:pt x="405" y="612"/>
                </a:lnTo>
                <a:lnTo>
                  <a:pt x="405" y="612"/>
                </a:lnTo>
                <a:lnTo>
                  <a:pt x="405" y="608"/>
                </a:lnTo>
                <a:lnTo>
                  <a:pt x="407" y="603"/>
                </a:lnTo>
                <a:lnTo>
                  <a:pt x="415" y="593"/>
                </a:lnTo>
                <a:lnTo>
                  <a:pt x="425" y="581"/>
                </a:lnTo>
                <a:lnTo>
                  <a:pt x="427" y="575"/>
                </a:lnTo>
                <a:lnTo>
                  <a:pt x="429" y="569"/>
                </a:lnTo>
                <a:lnTo>
                  <a:pt x="429" y="537"/>
                </a:lnTo>
                <a:lnTo>
                  <a:pt x="429" y="537"/>
                </a:lnTo>
                <a:lnTo>
                  <a:pt x="437" y="527"/>
                </a:lnTo>
                <a:lnTo>
                  <a:pt x="447" y="517"/>
                </a:lnTo>
                <a:lnTo>
                  <a:pt x="466" y="497"/>
                </a:lnTo>
                <a:lnTo>
                  <a:pt x="474" y="485"/>
                </a:lnTo>
                <a:lnTo>
                  <a:pt x="482" y="473"/>
                </a:lnTo>
                <a:lnTo>
                  <a:pt x="488" y="461"/>
                </a:lnTo>
                <a:lnTo>
                  <a:pt x="488" y="445"/>
                </a:lnTo>
                <a:lnTo>
                  <a:pt x="488" y="403"/>
                </a:lnTo>
                <a:lnTo>
                  <a:pt x="488" y="403"/>
                </a:lnTo>
                <a:lnTo>
                  <a:pt x="488" y="391"/>
                </a:lnTo>
                <a:lnTo>
                  <a:pt x="486" y="379"/>
                </a:lnTo>
                <a:lnTo>
                  <a:pt x="482" y="369"/>
                </a:lnTo>
                <a:lnTo>
                  <a:pt x="478" y="359"/>
                </a:lnTo>
                <a:lnTo>
                  <a:pt x="466" y="343"/>
                </a:lnTo>
                <a:lnTo>
                  <a:pt x="452" y="327"/>
                </a:lnTo>
                <a:lnTo>
                  <a:pt x="435" y="315"/>
                </a:lnTo>
                <a:lnTo>
                  <a:pt x="417" y="307"/>
                </a:lnTo>
                <a:lnTo>
                  <a:pt x="395" y="301"/>
                </a:lnTo>
                <a:lnTo>
                  <a:pt x="375" y="299"/>
                </a:lnTo>
                <a:lnTo>
                  <a:pt x="375" y="299"/>
                </a:lnTo>
                <a:lnTo>
                  <a:pt x="357" y="301"/>
                </a:lnTo>
                <a:lnTo>
                  <a:pt x="339" y="307"/>
                </a:lnTo>
                <a:lnTo>
                  <a:pt x="321" y="315"/>
                </a:lnTo>
                <a:lnTo>
                  <a:pt x="303" y="325"/>
                </a:lnTo>
                <a:lnTo>
                  <a:pt x="287" y="341"/>
                </a:lnTo>
                <a:lnTo>
                  <a:pt x="281" y="349"/>
                </a:lnTo>
                <a:lnTo>
                  <a:pt x="275" y="359"/>
                </a:lnTo>
                <a:lnTo>
                  <a:pt x="271" y="369"/>
                </a:lnTo>
                <a:lnTo>
                  <a:pt x="267" y="379"/>
                </a:lnTo>
                <a:lnTo>
                  <a:pt x="265" y="391"/>
                </a:lnTo>
                <a:lnTo>
                  <a:pt x="265" y="403"/>
                </a:lnTo>
                <a:lnTo>
                  <a:pt x="265" y="445"/>
                </a:lnTo>
                <a:lnTo>
                  <a:pt x="265" y="445"/>
                </a:lnTo>
                <a:lnTo>
                  <a:pt x="267" y="465"/>
                </a:lnTo>
                <a:lnTo>
                  <a:pt x="273" y="481"/>
                </a:lnTo>
                <a:lnTo>
                  <a:pt x="281" y="493"/>
                </a:lnTo>
                <a:lnTo>
                  <a:pt x="289" y="505"/>
                </a:lnTo>
                <a:lnTo>
                  <a:pt x="309" y="523"/>
                </a:lnTo>
                <a:lnTo>
                  <a:pt x="319" y="529"/>
                </a:lnTo>
                <a:lnTo>
                  <a:pt x="325" y="537"/>
                </a:lnTo>
                <a:lnTo>
                  <a:pt x="325" y="537"/>
                </a:lnTo>
                <a:lnTo>
                  <a:pt x="325" y="573"/>
                </a:lnTo>
                <a:lnTo>
                  <a:pt x="329" y="583"/>
                </a:lnTo>
                <a:lnTo>
                  <a:pt x="337" y="593"/>
                </a:lnTo>
                <a:lnTo>
                  <a:pt x="347" y="606"/>
                </a:lnTo>
                <a:lnTo>
                  <a:pt x="347" y="606"/>
                </a:lnTo>
                <a:lnTo>
                  <a:pt x="349" y="610"/>
                </a:lnTo>
                <a:lnTo>
                  <a:pt x="349" y="614"/>
                </a:lnTo>
                <a:lnTo>
                  <a:pt x="347" y="626"/>
                </a:lnTo>
                <a:lnTo>
                  <a:pt x="343" y="640"/>
                </a:lnTo>
                <a:lnTo>
                  <a:pt x="341" y="652"/>
                </a:lnTo>
                <a:lnTo>
                  <a:pt x="341" y="730"/>
                </a:lnTo>
                <a:lnTo>
                  <a:pt x="341" y="730"/>
                </a:lnTo>
                <a:lnTo>
                  <a:pt x="343" y="738"/>
                </a:lnTo>
                <a:lnTo>
                  <a:pt x="347" y="748"/>
                </a:lnTo>
                <a:lnTo>
                  <a:pt x="353" y="756"/>
                </a:lnTo>
                <a:lnTo>
                  <a:pt x="359" y="764"/>
                </a:lnTo>
                <a:lnTo>
                  <a:pt x="92" y="764"/>
                </a:lnTo>
                <a:lnTo>
                  <a:pt x="92" y="463"/>
                </a:lnTo>
                <a:lnTo>
                  <a:pt x="92" y="407"/>
                </a:lnTo>
                <a:lnTo>
                  <a:pt x="92" y="361"/>
                </a:lnTo>
                <a:lnTo>
                  <a:pt x="0" y="361"/>
                </a:lnTo>
                <a:lnTo>
                  <a:pt x="377" y="0"/>
                </a:lnTo>
                <a:lnTo>
                  <a:pt x="754" y="361"/>
                </a:lnTo>
                <a:lnTo>
                  <a:pt x="662" y="361"/>
                </a:lnTo>
                <a:lnTo>
                  <a:pt x="662" y="407"/>
                </a:lnTo>
                <a:lnTo>
                  <a:pt x="662" y="407"/>
                </a:lnTo>
                <a:close/>
                <a:moveTo>
                  <a:pt x="377" y="365"/>
                </a:moveTo>
                <a:lnTo>
                  <a:pt x="377" y="365"/>
                </a:lnTo>
                <a:lnTo>
                  <a:pt x="385" y="365"/>
                </a:lnTo>
                <a:lnTo>
                  <a:pt x="393" y="367"/>
                </a:lnTo>
                <a:lnTo>
                  <a:pt x="399" y="371"/>
                </a:lnTo>
                <a:lnTo>
                  <a:pt x="405" y="377"/>
                </a:lnTo>
                <a:lnTo>
                  <a:pt x="411" y="383"/>
                </a:lnTo>
                <a:lnTo>
                  <a:pt x="415" y="389"/>
                </a:lnTo>
                <a:lnTo>
                  <a:pt x="417" y="397"/>
                </a:lnTo>
                <a:lnTo>
                  <a:pt x="417" y="405"/>
                </a:lnTo>
                <a:lnTo>
                  <a:pt x="417" y="405"/>
                </a:lnTo>
                <a:lnTo>
                  <a:pt x="417" y="413"/>
                </a:lnTo>
                <a:lnTo>
                  <a:pt x="415" y="421"/>
                </a:lnTo>
                <a:lnTo>
                  <a:pt x="411" y="427"/>
                </a:lnTo>
                <a:lnTo>
                  <a:pt x="405" y="433"/>
                </a:lnTo>
                <a:lnTo>
                  <a:pt x="399" y="437"/>
                </a:lnTo>
                <a:lnTo>
                  <a:pt x="393" y="441"/>
                </a:lnTo>
                <a:lnTo>
                  <a:pt x="385" y="443"/>
                </a:lnTo>
                <a:lnTo>
                  <a:pt x="377" y="445"/>
                </a:lnTo>
                <a:lnTo>
                  <a:pt x="377" y="445"/>
                </a:lnTo>
                <a:lnTo>
                  <a:pt x="369" y="443"/>
                </a:lnTo>
                <a:lnTo>
                  <a:pt x="361" y="441"/>
                </a:lnTo>
                <a:lnTo>
                  <a:pt x="355" y="437"/>
                </a:lnTo>
                <a:lnTo>
                  <a:pt x="349" y="433"/>
                </a:lnTo>
                <a:lnTo>
                  <a:pt x="345" y="427"/>
                </a:lnTo>
                <a:lnTo>
                  <a:pt x="341" y="421"/>
                </a:lnTo>
                <a:lnTo>
                  <a:pt x="339" y="413"/>
                </a:lnTo>
                <a:lnTo>
                  <a:pt x="337" y="405"/>
                </a:lnTo>
                <a:lnTo>
                  <a:pt x="337" y="405"/>
                </a:lnTo>
                <a:lnTo>
                  <a:pt x="339" y="397"/>
                </a:lnTo>
                <a:lnTo>
                  <a:pt x="341" y="389"/>
                </a:lnTo>
                <a:lnTo>
                  <a:pt x="345" y="383"/>
                </a:lnTo>
                <a:lnTo>
                  <a:pt x="349" y="377"/>
                </a:lnTo>
                <a:lnTo>
                  <a:pt x="355" y="371"/>
                </a:lnTo>
                <a:lnTo>
                  <a:pt x="361" y="367"/>
                </a:lnTo>
                <a:lnTo>
                  <a:pt x="369" y="365"/>
                </a:lnTo>
                <a:lnTo>
                  <a:pt x="377" y="365"/>
                </a:lnTo>
                <a:lnTo>
                  <a:pt x="377" y="365"/>
                </a:lnTo>
                <a:close/>
                <a:moveTo>
                  <a:pt x="510" y="0"/>
                </a:moveTo>
                <a:lnTo>
                  <a:pt x="662" y="0"/>
                </a:lnTo>
                <a:lnTo>
                  <a:pt x="662" y="210"/>
                </a:lnTo>
                <a:lnTo>
                  <a:pt x="662" y="210"/>
                </a:lnTo>
                <a:lnTo>
                  <a:pt x="510" y="64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1801144" y="1132229"/>
            <a:ext cx="1196975" cy="1111250"/>
          </a:xfrm>
          <a:custGeom>
            <a:avLst/>
            <a:gdLst>
              <a:gd name="T0" fmla="*/ 0 w 754"/>
              <a:gd name="T1" fmla="*/ 183 h 700"/>
              <a:gd name="T2" fmla="*/ 377 w 754"/>
              <a:gd name="T3" fmla="*/ 0 h 700"/>
              <a:gd name="T4" fmla="*/ 754 w 754"/>
              <a:gd name="T5" fmla="*/ 183 h 700"/>
              <a:gd name="T6" fmla="*/ 754 w 754"/>
              <a:gd name="T7" fmla="*/ 700 h 700"/>
              <a:gd name="T8" fmla="*/ 0 w 754"/>
              <a:gd name="T9" fmla="*/ 700 h 700"/>
              <a:gd name="T10" fmla="*/ 0 w 754"/>
              <a:gd name="T11" fmla="*/ 183 h 700"/>
              <a:gd name="T12" fmla="*/ 0 w 754"/>
              <a:gd name="T13" fmla="*/ 183 h 700"/>
              <a:gd name="T14" fmla="*/ 92 w 754"/>
              <a:gd name="T15" fmla="*/ 239 h 700"/>
              <a:gd name="T16" fmla="*/ 377 w 754"/>
              <a:gd name="T17" fmla="*/ 101 h 700"/>
              <a:gd name="T18" fmla="*/ 662 w 754"/>
              <a:gd name="T19" fmla="*/ 239 h 700"/>
              <a:gd name="T20" fmla="*/ 662 w 754"/>
              <a:gd name="T21" fmla="*/ 608 h 700"/>
              <a:gd name="T22" fmla="*/ 92 w 754"/>
              <a:gd name="T23" fmla="*/ 608 h 700"/>
              <a:gd name="T24" fmla="*/ 92 w 754"/>
              <a:gd name="T25" fmla="*/ 239 h 700"/>
              <a:gd name="T26" fmla="*/ 92 w 754"/>
              <a:gd name="T27" fmla="*/ 239 h 700"/>
              <a:gd name="T28" fmla="*/ 267 w 754"/>
              <a:gd name="T29" fmla="*/ 293 h 700"/>
              <a:gd name="T30" fmla="*/ 355 w 754"/>
              <a:gd name="T31" fmla="*/ 293 h 700"/>
              <a:gd name="T32" fmla="*/ 355 w 754"/>
              <a:gd name="T33" fmla="*/ 476 h 700"/>
              <a:gd name="T34" fmla="*/ 267 w 754"/>
              <a:gd name="T35" fmla="*/ 476 h 700"/>
              <a:gd name="T36" fmla="*/ 267 w 754"/>
              <a:gd name="T37" fmla="*/ 293 h 700"/>
              <a:gd name="T38" fmla="*/ 267 w 754"/>
              <a:gd name="T39" fmla="*/ 293 h 700"/>
              <a:gd name="T40" fmla="*/ 487 w 754"/>
              <a:gd name="T41" fmla="*/ 293 h 700"/>
              <a:gd name="T42" fmla="*/ 401 w 754"/>
              <a:gd name="T43" fmla="*/ 293 h 700"/>
              <a:gd name="T44" fmla="*/ 401 w 754"/>
              <a:gd name="T45" fmla="*/ 476 h 700"/>
              <a:gd name="T46" fmla="*/ 487 w 754"/>
              <a:gd name="T47" fmla="*/ 476 h 700"/>
              <a:gd name="T48" fmla="*/ 487 w 754"/>
              <a:gd name="T49" fmla="*/ 293 h 700"/>
              <a:gd name="T50" fmla="*/ 487 w 754"/>
              <a:gd name="T51" fmla="*/ 293 h 700"/>
              <a:gd name="T52" fmla="*/ 46 w 754"/>
              <a:gd name="T53" fmla="*/ 211 h 700"/>
              <a:gd name="T54" fmla="*/ 377 w 754"/>
              <a:gd name="T55" fmla="*/ 52 h 700"/>
              <a:gd name="T56" fmla="*/ 708 w 754"/>
              <a:gd name="T57" fmla="*/ 211 h 700"/>
              <a:gd name="T58" fmla="*/ 708 w 754"/>
              <a:gd name="T59" fmla="*/ 654 h 700"/>
              <a:gd name="T60" fmla="*/ 46 w 754"/>
              <a:gd name="T61" fmla="*/ 654 h 700"/>
              <a:gd name="T62" fmla="*/ 46 w 754"/>
              <a:gd name="T63" fmla="*/ 211 h 700"/>
              <a:gd name="T64" fmla="*/ 46 w 754"/>
              <a:gd name="T65" fmla="*/ 211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54" h="700">
                <a:moveTo>
                  <a:pt x="0" y="183"/>
                </a:moveTo>
                <a:lnTo>
                  <a:pt x="377" y="0"/>
                </a:lnTo>
                <a:lnTo>
                  <a:pt x="754" y="183"/>
                </a:lnTo>
                <a:lnTo>
                  <a:pt x="754" y="700"/>
                </a:lnTo>
                <a:lnTo>
                  <a:pt x="0" y="700"/>
                </a:lnTo>
                <a:lnTo>
                  <a:pt x="0" y="183"/>
                </a:lnTo>
                <a:lnTo>
                  <a:pt x="0" y="183"/>
                </a:lnTo>
                <a:close/>
                <a:moveTo>
                  <a:pt x="92" y="239"/>
                </a:moveTo>
                <a:lnTo>
                  <a:pt x="377" y="101"/>
                </a:lnTo>
                <a:lnTo>
                  <a:pt x="662" y="239"/>
                </a:lnTo>
                <a:lnTo>
                  <a:pt x="662" y="608"/>
                </a:lnTo>
                <a:lnTo>
                  <a:pt x="92" y="608"/>
                </a:lnTo>
                <a:lnTo>
                  <a:pt x="92" y="239"/>
                </a:lnTo>
                <a:lnTo>
                  <a:pt x="92" y="239"/>
                </a:lnTo>
                <a:close/>
                <a:moveTo>
                  <a:pt x="267" y="293"/>
                </a:moveTo>
                <a:lnTo>
                  <a:pt x="355" y="293"/>
                </a:lnTo>
                <a:lnTo>
                  <a:pt x="355" y="476"/>
                </a:lnTo>
                <a:lnTo>
                  <a:pt x="267" y="476"/>
                </a:lnTo>
                <a:lnTo>
                  <a:pt x="267" y="293"/>
                </a:lnTo>
                <a:lnTo>
                  <a:pt x="267" y="293"/>
                </a:lnTo>
                <a:close/>
                <a:moveTo>
                  <a:pt x="487" y="293"/>
                </a:moveTo>
                <a:lnTo>
                  <a:pt x="401" y="293"/>
                </a:lnTo>
                <a:lnTo>
                  <a:pt x="401" y="476"/>
                </a:lnTo>
                <a:lnTo>
                  <a:pt x="487" y="476"/>
                </a:lnTo>
                <a:lnTo>
                  <a:pt x="487" y="293"/>
                </a:lnTo>
                <a:lnTo>
                  <a:pt x="487" y="293"/>
                </a:lnTo>
                <a:close/>
                <a:moveTo>
                  <a:pt x="46" y="211"/>
                </a:moveTo>
                <a:lnTo>
                  <a:pt x="377" y="52"/>
                </a:lnTo>
                <a:lnTo>
                  <a:pt x="708" y="211"/>
                </a:lnTo>
                <a:lnTo>
                  <a:pt x="708" y="654"/>
                </a:lnTo>
                <a:lnTo>
                  <a:pt x="46" y="654"/>
                </a:lnTo>
                <a:lnTo>
                  <a:pt x="46" y="211"/>
                </a:lnTo>
                <a:lnTo>
                  <a:pt x="46" y="2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7"/>
          <p:cNvSpPr>
            <a:spLocks noEditPoints="1"/>
          </p:cNvSpPr>
          <p:nvPr/>
        </p:nvSpPr>
        <p:spPr bwMode="auto">
          <a:xfrm>
            <a:off x="3735414" y="1205254"/>
            <a:ext cx="1195388" cy="965200"/>
          </a:xfrm>
          <a:custGeom>
            <a:avLst/>
            <a:gdLst>
              <a:gd name="T0" fmla="*/ 0 w 753"/>
              <a:gd name="T1" fmla="*/ 183 h 608"/>
              <a:gd name="T2" fmla="*/ 377 w 753"/>
              <a:gd name="T3" fmla="*/ 0 h 608"/>
              <a:gd name="T4" fmla="*/ 753 w 753"/>
              <a:gd name="T5" fmla="*/ 183 h 608"/>
              <a:gd name="T6" fmla="*/ 708 w 753"/>
              <a:gd name="T7" fmla="*/ 211 h 608"/>
              <a:gd name="T8" fmla="*/ 377 w 753"/>
              <a:gd name="T9" fmla="*/ 51 h 608"/>
              <a:gd name="T10" fmla="*/ 46 w 753"/>
              <a:gd name="T11" fmla="*/ 211 h 608"/>
              <a:gd name="T12" fmla="*/ 0 w 753"/>
              <a:gd name="T13" fmla="*/ 183 h 608"/>
              <a:gd name="T14" fmla="*/ 0 w 753"/>
              <a:gd name="T15" fmla="*/ 183 h 608"/>
              <a:gd name="T16" fmla="*/ 91 w 753"/>
              <a:gd name="T17" fmla="*/ 241 h 608"/>
              <a:gd name="T18" fmla="*/ 377 w 753"/>
              <a:gd name="T19" fmla="*/ 101 h 608"/>
              <a:gd name="T20" fmla="*/ 662 w 753"/>
              <a:gd name="T21" fmla="*/ 241 h 608"/>
              <a:gd name="T22" fmla="*/ 662 w 753"/>
              <a:gd name="T23" fmla="*/ 608 h 608"/>
              <a:gd name="T24" fmla="*/ 91 w 753"/>
              <a:gd name="T25" fmla="*/ 608 h 608"/>
              <a:gd name="T26" fmla="*/ 91 w 753"/>
              <a:gd name="T27" fmla="*/ 241 h 608"/>
              <a:gd name="T28" fmla="*/ 91 w 753"/>
              <a:gd name="T29" fmla="*/ 241 h 608"/>
              <a:gd name="T30" fmla="*/ 267 w 753"/>
              <a:gd name="T31" fmla="*/ 293 h 608"/>
              <a:gd name="T32" fmla="*/ 355 w 753"/>
              <a:gd name="T33" fmla="*/ 293 h 608"/>
              <a:gd name="T34" fmla="*/ 355 w 753"/>
              <a:gd name="T35" fmla="*/ 476 h 608"/>
              <a:gd name="T36" fmla="*/ 267 w 753"/>
              <a:gd name="T37" fmla="*/ 476 h 608"/>
              <a:gd name="T38" fmla="*/ 267 w 753"/>
              <a:gd name="T39" fmla="*/ 293 h 608"/>
              <a:gd name="T40" fmla="*/ 267 w 753"/>
              <a:gd name="T41" fmla="*/ 293 h 608"/>
              <a:gd name="T42" fmla="*/ 486 w 753"/>
              <a:gd name="T43" fmla="*/ 293 h 608"/>
              <a:gd name="T44" fmla="*/ 401 w 753"/>
              <a:gd name="T45" fmla="*/ 293 h 608"/>
              <a:gd name="T46" fmla="*/ 401 w 753"/>
              <a:gd name="T47" fmla="*/ 476 h 608"/>
              <a:gd name="T48" fmla="*/ 486 w 753"/>
              <a:gd name="T49" fmla="*/ 476 h 608"/>
              <a:gd name="T50" fmla="*/ 486 w 753"/>
              <a:gd name="T51" fmla="*/ 293 h 608"/>
              <a:gd name="T52" fmla="*/ 486 w 753"/>
              <a:gd name="T53" fmla="*/ 293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753" h="608">
                <a:moveTo>
                  <a:pt x="0" y="183"/>
                </a:moveTo>
                <a:lnTo>
                  <a:pt x="377" y="0"/>
                </a:lnTo>
                <a:lnTo>
                  <a:pt x="753" y="183"/>
                </a:lnTo>
                <a:lnTo>
                  <a:pt x="708" y="211"/>
                </a:lnTo>
                <a:lnTo>
                  <a:pt x="377" y="51"/>
                </a:lnTo>
                <a:lnTo>
                  <a:pt x="46" y="211"/>
                </a:lnTo>
                <a:lnTo>
                  <a:pt x="0" y="183"/>
                </a:lnTo>
                <a:lnTo>
                  <a:pt x="0" y="183"/>
                </a:lnTo>
                <a:close/>
                <a:moveTo>
                  <a:pt x="91" y="241"/>
                </a:moveTo>
                <a:lnTo>
                  <a:pt x="377" y="101"/>
                </a:lnTo>
                <a:lnTo>
                  <a:pt x="662" y="241"/>
                </a:lnTo>
                <a:lnTo>
                  <a:pt x="662" y="608"/>
                </a:lnTo>
                <a:lnTo>
                  <a:pt x="91" y="608"/>
                </a:lnTo>
                <a:lnTo>
                  <a:pt x="91" y="241"/>
                </a:lnTo>
                <a:lnTo>
                  <a:pt x="91" y="241"/>
                </a:lnTo>
                <a:close/>
                <a:moveTo>
                  <a:pt x="267" y="293"/>
                </a:moveTo>
                <a:lnTo>
                  <a:pt x="355" y="293"/>
                </a:lnTo>
                <a:lnTo>
                  <a:pt x="355" y="476"/>
                </a:lnTo>
                <a:lnTo>
                  <a:pt x="267" y="476"/>
                </a:lnTo>
                <a:lnTo>
                  <a:pt x="267" y="293"/>
                </a:lnTo>
                <a:lnTo>
                  <a:pt x="267" y="293"/>
                </a:lnTo>
                <a:close/>
                <a:moveTo>
                  <a:pt x="486" y="293"/>
                </a:moveTo>
                <a:lnTo>
                  <a:pt x="401" y="293"/>
                </a:lnTo>
                <a:lnTo>
                  <a:pt x="401" y="476"/>
                </a:lnTo>
                <a:lnTo>
                  <a:pt x="486" y="476"/>
                </a:lnTo>
                <a:lnTo>
                  <a:pt x="486" y="293"/>
                </a:lnTo>
                <a:lnTo>
                  <a:pt x="486" y="29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3601344" y="2662976"/>
            <a:ext cx="1196975" cy="1111250"/>
          </a:xfrm>
          <a:custGeom>
            <a:avLst/>
            <a:gdLst>
              <a:gd name="T0" fmla="*/ 0 w 754"/>
              <a:gd name="T1" fmla="*/ 183 h 700"/>
              <a:gd name="T2" fmla="*/ 377 w 754"/>
              <a:gd name="T3" fmla="*/ 0 h 700"/>
              <a:gd name="T4" fmla="*/ 533 w 754"/>
              <a:gd name="T5" fmla="*/ 76 h 700"/>
              <a:gd name="T6" fmla="*/ 533 w 754"/>
              <a:gd name="T7" fmla="*/ 0 h 700"/>
              <a:gd name="T8" fmla="*/ 621 w 754"/>
              <a:gd name="T9" fmla="*/ 0 h 700"/>
              <a:gd name="T10" fmla="*/ 621 w 754"/>
              <a:gd name="T11" fmla="*/ 117 h 700"/>
              <a:gd name="T12" fmla="*/ 754 w 754"/>
              <a:gd name="T13" fmla="*/ 183 h 700"/>
              <a:gd name="T14" fmla="*/ 708 w 754"/>
              <a:gd name="T15" fmla="*/ 211 h 700"/>
              <a:gd name="T16" fmla="*/ 377 w 754"/>
              <a:gd name="T17" fmla="*/ 52 h 700"/>
              <a:gd name="T18" fmla="*/ 46 w 754"/>
              <a:gd name="T19" fmla="*/ 211 h 700"/>
              <a:gd name="T20" fmla="*/ 0 w 754"/>
              <a:gd name="T21" fmla="*/ 183 h 700"/>
              <a:gd name="T22" fmla="*/ 0 w 754"/>
              <a:gd name="T23" fmla="*/ 183 h 700"/>
              <a:gd name="T24" fmla="*/ 92 w 754"/>
              <a:gd name="T25" fmla="*/ 654 h 700"/>
              <a:gd name="T26" fmla="*/ 662 w 754"/>
              <a:gd name="T27" fmla="*/ 654 h 700"/>
              <a:gd name="T28" fmla="*/ 708 w 754"/>
              <a:gd name="T29" fmla="*/ 700 h 700"/>
              <a:gd name="T30" fmla="*/ 46 w 754"/>
              <a:gd name="T31" fmla="*/ 700 h 700"/>
              <a:gd name="T32" fmla="*/ 92 w 754"/>
              <a:gd name="T33" fmla="*/ 654 h 700"/>
              <a:gd name="T34" fmla="*/ 92 w 754"/>
              <a:gd name="T35" fmla="*/ 654 h 700"/>
              <a:gd name="T36" fmla="*/ 92 w 754"/>
              <a:gd name="T37" fmla="*/ 239 h 700"/>
              <a:gd name="T38" fmla="*/ 377 w 754"/>
              <a:gd name="T39" fmla="*/ 101 h 700"/>
              <a:gd name="T40" fmla="*/ 662 w 754"/>
              <a:gd name="T41" fmla="*/ 239 h 700"/>
              <a:gd name="T42" fmla="*/ 662 w 754"/>
              <a:gd name="T43" fmla="*/ 608 h 700"/>
              <a:gd name="T44" fmla="*/ 92 w 754"/>
              <a:gd name="T45" fmla="*/ 608 h 700"/>
              <a:gd name="T46" fmla="*/ 92 w 754"/>
              <a:gd name="T47" fmla="*/ 239 h 700"/>
              <a:gd name="T48" fmla="*/ 92 w 754"/>
              <a:gd name="T49" fmla="*/ 239 h 700"/>
              <a:gd name="T50" fmla="*/ 268 w 754"/>
              <a:gd name="T51" fmla="*/ 293 h 700"/>
              <a:gd name="T52" fmla="*/ 355 w 754"/>
              <a:gd name="T53" fmla="*/ 293 h 700"/>
              <a:gd name="T54" fmla="*/ 355 w 754"/>
              <a:gd name="T55" fmla="*/ 476 h 700"/>
              <a:gd name="T56" fmla="*/ 268 w 754"/>
              <a:gd name="T57" fmla="*/ 476 h 700"/>
              <a:gd name="T58" fmla="*/ 268 w 754"/>
              <a:gd name="T59" fmla="*/ 293 h 700"/>
              <a:gd name="T60" fmla="*/ 268 w 754"/>
              <a:gd name="T61" fmla="*/ 293 h 700"/>
              <a:gd name="T62" fmla="*/ 487 w 754"/>
              <a:gd name="T63" fmla="*/ 293 h 700"/>
              <a:gd name="T64" fmla="*/ 401 w 754"/>
              <a:gd name="T65" fmla="*/ 293 h 700"/>
              <a:gd name="T66" fmla="*/ 401 w 754"/>
              <a:gd name="T67" fmla="*/ 476 h 700"/>
              <a:gd name="T68" fmla="*/ 487 w 754"/>
              <a:gd name="T69" fmla="*/ 476 h 700"/>
              <a:gd name="T70" fmla="*/ 487 w 754"/>
              <a:gd name="T71" fmla="*/ 293 h 700"/>
              <a:gd name="T72" fmla="*/ 487 w 754"/>
              <a:gd name="T73" fmla="*/ 293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54" h="700">
                <a:moveTo>
                  <a:pt x="0" y="183"/>
                </a:moveTo>
                <a:lnTo>
                  <a:pt x="377" y="0"/>
                </a:lnTo>
                <a:lnTo>
                  <a:pt x="533" y="76"/>
                </a:lnTo>
                <a:lnTo>
                  <a:pt x="533" y="0"/>
                </a:lnTo>
                <a:lnTo>
                  <a:pt x="621" y="0"/>
                </a:lnTo>
                <a:lnTo>
                  <a:pt x="621" y="117"/>
                </a:lnTo>
                <a:lnTo>
                  <a:pt x="754" y="183"/>
                </a:lnTo>
                <a:lnTo>
                  <a:pt x="708" y="211"/>
                </a:lnTo>
                <a:lnTo>
                  <a:pt x="377" y="52"/>
                </a:lnTo>
                <a:lnTo>
                  <a:pt x="46" y="211"/>
                </a:lnTo>
                <a:lnTo>
                  <a:pt x="0" y="183"/>
                </a:lnTo>
                <a:lnTo>
                  <a:pt x="0" y="183"/>
                </a:lnTo>
                <a:close/>
                <a:moveTo>
                  <a:pt x="92" y="654"/>
                </a:moveTo>
                <a:lnTo>
                  <a:pt x="662" y="654"/>
                </a:lnTo>
                <a:lnTo>
                  <a:pt x="708" y="700"/>
                </a:lnTo>
                <a:lnTo>
                  <a:pt x="46" y="700"/>
                </a:lnTo>
                <a:lnTo>
                  <a:pt x="92" y="654"/>
                </a:lnTo>
                <a:lnTo>
                  <a:pt x="92" y="654"/>
                </a:lnTo>
                <a:close/>
                <a:moveTo>
                  <a:pt x="92" y="239"/>
                </a:moveTo>
                <a:lnTo>
                  <a:pt x="377" y="101"/>
                </a:lnTo>
                <a:lnTo>
                  <a:pt x="662" y="239"/>
                </a:lnTo>
                <a:lnTo>
                  <a:pt x="662" y="608"/>
                </a:lnTo>
                <a:lnTo>
                  <a:pt x="92" y="608"/>
                </a:lnTo>
                <a:lnTo>
                  <a:pt x="92" y="239"/>
                </a:lnTo>
                <a:lnTo>
                  <a:pt x="92" y="239"/>
                </a:lnTo>
                <a:close/>
                <a:moveTo>
                  <a:pt x="268" y="293"/>
                </a:moveTo>
                <a:lnTo>
                  <a:pt x="355" y="293"/>
                </a:lnTo>
                <a:lnTo>
                  <a:pt x="355" y="476"/>
                </a:lnTo>
                <a:lnTo>
                  <a:pt x="268" y="476"/>
                </a:lnTo>
                <a:lnTo>
                  <a:pt x="268" y="293"/>
                </a:lnTo>
                <a:lnTo>
                  <a:pt x="268" y="293"/>
                </a:lnTo>
                <a:close/>
                <a:moveTo>
                  <a:pt x="487" y="293"/>
                </a:moveTo>
                <a:lnTo>
                  <a:pt x="401" y="293"/>
                </a:lnTo>
                <a:lnTo>
                  <a:pt x="401" y="476"/>
                </a:lnTo>
                <a:lnTo>
                  <a:pt x="487" y="476"/>
                </a:lnTo>
                <a:lnTo>
                  <a:pt x="487" y="293"/>
                </a:lnTo>
                <a:lnTo>
                  <a:pt x="487" y="29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5481663" y="2809026"/>
            <a:ext cx="1196975" cy="965200"/>
          </a:xfrm>
          <a:custGeom>
            <a:avLst/>
            <a:gdLst>
              <a:gd name="T0" fmla="*/ 0 w 754"/>
              <a:gd name="T1" fmla="*/ 183 h 608"/>
              <a:gd name="T2" fmla="*/ 377 w 754"/>
              <a:gd name="T3" fmla="*/ 0 h 608"/>
              <a:gd name="T4" fmla="*/ 754 w 754"/>
              <a:gd name="T5" fmla="*/ 183 h 608"/>
              <a:gd name="T6" fmla="*/ 708 w 754"/>
              <a:gd name="T7" fmla="*/ 211 h 608"/>
              <a:gd name="T8" fmla="*/ 377 w 754"/>
              <a:gd name="T9" fmla="*/ 51 h 608"/>
              <a:gd name="T10" fmla="*/ 46 w 754"/>
              <a:gd name="T11" fmla="*/ 211 h 608"/>
              <a:gd name="T12" fmla="*/ 0 w 754"/>
              <a:gd name="T13" fmla="*/ 183 h 608"/>
              <a:gd name="T14" fmla="*/ 0 w 754"/>
              <a:gd name="T15" fmla="*/ 183 h 608"/>
              <a:gd name="T16" fmla="*/ 92 w 754"/>
              <a:gd name="T17" fmla="*/ 241 h 608"/>
              <a:gd name="T18" fmla="*/ 377 w 754"/>
              <a:gd name="T19" fmla="*/ 101 h 608"/>
              <a:gd name="T20" fmla="*/ 662 w 754"/>
              <a:gd name="T21" fmla="*/ 241 h 608"/>
              <a:gd name="T22" fmla="*/ 662 w 754"/>
              <a:gd name="T23" fmla="*/ 608 h 608"/>
              <a:gd name="T24" fmla="*/ 92 w 754"/>
              <a:gd name="T25" fmla="*/ 608 h 608"/>
              <a:gd name="T26" fmla="*/ 92 w 754"/>
              <a:gd name="T27" fmla="*/ 241 h 608"/>
              <a:gd name="T28" fmla="*/ 92 w 754"/>
              <a:gd name="T29" fmla="*/ 241 h 608"/>
              <a:gd name="T30" fmla="*/ 221 w 754"/>
              <a:gd name="T31" fmla="*/ 293 h 608"/>
              <a:gd name="T32" fmla="*/ 355 w 754"/>
              <a:gd name="T33" fmla="*/ 293 h 608"/>
              <a:gd name="T34" fmla="*/ 355 w 754"/>
              <a:gd name="T35" fmla="*/ 430 h 608"/>
              <a:gd name="T36" fmla="*/ 221 w 754"/>
              <a:gd name="T37" fmla="*/ 430 h 608"/>
              <a:gd name="T38" fmla="*/ 221 w 754"/>
              <a:gd name="T39" fmla="*/ 293 h 608"/>
              <a:gd name="T40" fmla="*/ 221 w 754"/>
              <a:gd name="T41" fmla="*/ 293 h 608"/>
              <a:gd name="T42" fmla="*/ 487 w 754"/>
              <a:gd name="T43" fmla="*/ 293 h 608"/>
              <a:gd name="T44" fmla="*/ 401 w 754"/>
              <a:gd name="T45" fmla="*/ 293 h 608"/>
              <a:gd name="T46" fmla="*/ 401 w 754"/>
              <a:gd name="T47" fmla="*/ 476 h 608"/>
              <a:gd name="T48" fmla="*/ 401 w 754"/>
              <a:gd name="T49" fmla="*/ 562 h 608"/>
              <a:gd name="T50" fmla="*/ 533 w 754"/>
              <a:gd name="T51" fmla="*/ 562 h 608"/>
              <a:gd name="T52" fmla="*/ 533 w 754"/>
              <a:gd name="T53" fmla="*/ 293 h 608"/>
              <a:gd name="T54" fmla="*/ 487 w 754"/>
              <a:gd name="T55" fmla="*/ 293 h 608"/>
              <a:gd name="T56" fmla="*/ 487 w 754"/>
              <a:gd name="T57" fmla="*/ 293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54" h="608">
                <a:moveTo>
                  <a:pt x="0" y="183"/>
                </a:moveTo>
                <a:lnTo>
                  <a:pt x="377" y="0"/>
                </a:lnTo>
                <a:lnTo>
                  <a:pt x="754" y="183"/>
                </a:lnTo>
                <a:lnTo>
                  <a:pt x="708" y="211"/>
                </a:lnTo>
                <a:lnTo>
                  <a:pt x="377" y="51"/>
                </a:lnTo>
                <a:lnTo>
                  <a:pt x="46" y="211"/>
                </a:lnTo>
                <a:lnTo>
                  <a:pt x="0" y="183"/>
                </a:lnTo>
                <a:lnTo>
                  <a:pt x="0" y="183"/>
                </a:lnTo>
                <a:close/>
                <a:moveTo>
                  <a:pt x="92" y="241"/>
                </a:moveTo>
                <a:lnTo>
                  <a:pt x="377" y="101"/>
                </a:lnTo>
                <a:lnTo>
                  <a:pt x="662" y="241"/>
                </a:lnTo>
                <a:lnTo>
                  <a:pt x="662" y="608"/>
                </a:lnTo>
                <a:lnTo>
                  <a:pt x="92" y="608"/>
                </a:lnTo>
                <a:lnTo>
                  <a:pt x="92" y="241"/>
                </a:lnTo>
                <a:lnTo>
                  <a:pt x="92" y="241"/>
                </a:lnTo>
                <a:close/>
                <a:moveTo>
                  <a:pt x="221" y="293"/>
                </a:moveTo>
                <a:lnTo>
                  <a:pt x="355" y="293"/>
                </a:lnTo>
                <a:lnTo>
                  <a:pt x="355" y="430"/>
                </a:lnTo>
                <a:lnTo>
                  <a:pt x="221" y="430"/>
                </a:lnTo>
                <a:lnTo>
                  <a:pt x="221" y="293"/>
                </a:lnTo>
                <a:lnTo>
                  <a:pt x="221" y="293"/>
                </a:lnTo>
                <a:close/>
                <a:moveTo>
                  <a:pt x="487" y="293"/>
                </a:moveTo>
                <a:lnTo>
                  <a:pt x="401" y="293"/>
                </a:lnTo>
                <a:lnTo>
                  <a:pt x="401" y="476"/>
                </a:lnTo>
                <a:lnTo>
                  <a:pt x="401" y="562"/>
                </a:lnTo>
                <a:lnTo>
                  <a:pt x="533" y="562"/>
                </a:lnTo>
                <a:lnTo>
                  <a:pt x="533" y="293"/>
                </a:lnTo>
                <a:lnTo>
                  <a:pt x="487" y="293"/>
                </a:lnTo>
                <a:lnTo>
                  <a:pt x="487" y="29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7322394" y="2809026"/>
            <a:ext cx="1076325" cy="1076325"/>
          </a:xfrm>
          <a:custGeom>
            <a:avLst/>
            <a:gdLst>
              <a:gd name="T0" fmla="*/ 339 w 678"/>
              <a:gd name="T1" fmla="*/ 0 h 678"/>
              <a:gd name="T2" fmla="*/ 407 w 678"/>
              <a:gd name="T3" fmla="*/ 6 h 678"/>
              <a:gd name="T4" fmla="*/ 470 w 678"/>
              <a:gd name="T5" fmla="*/ 26 h 678"/>
              <a:gd name="T6" fmla="*/ 528 w 678"/>
              <a:gd name="T7" fmla="*/ 58 h 678"/>
              <a:gd name="T8" fmla="*/ 580 w 678"/>
              <a:gd name="T9" fmla="*/ 99 h 678"/>
              <a:gd name="T10" fmla="*/ 620 w 678"/>
              <a:gd name="T11" fmla="*/ 149 h 678"/>
              <a:gd name="T12" fmla="*/ 652 w 678"/>
              <a:gd name="T13" fmla="*/ 207 h 678"/>
              <a:gd name="T14" fmla="*/ 672 w 678"/>
              <a:gd name="T15" fmla="*/ 271 h 678"/>
              <a:gd name="T16" fmla="*/ 678 w 678"/>
              <a:gd name="T17" fmla="*/ 339 h 678"/>
              <a:gd name="T18" fmla="*/ 676 w 678"/>
              <a:gd name="T19" fmla="*/ 373 h 678"/>
              <a:gd name="T20" fmla="*/ 664 w 678"/>
              <a:gd name="T21" fmla="*/ 440 h 678"/>
              <a:gd name="T22" fmla="*/ 638 w 678"/>
              <a:gd name="T23" fmla="*/ 500 h 678"/>
              <a:gd name="T24" fmla="*/ 602 w 678"/>
              <a:gd name="T25" fmla="*/ 554 h 678"/>
              <a:gd name="T26" fmla="*/ 554 w 678"/>
              <a:gd name="T27" fmla="*/ 600 h 678"/>
              <a:gd name="T28" fmla="*/ 500 w 678"/>
              <a:gd name="T29" fmla="*/ 638 h 678"/>
              <a:gd name="T30" fmla="*/ 440 w 678"/>
              <a:gd name="T31" fmla="*/ 664 h 678"/>
              <a:gd name="T32" fmla="*/ 375 w 678"/>
              <a:gd name="T33" fmla="*/ 676 h 678"/>
              <a:gd name="T34" fmla="*/ 339 w 678"/>
              <a:gd name="T35" fmla="*/ 678 h 678"/>
              <a:gd name="T36" fmla="*/ 271 w 678"/>
              <a:gd name="T37" fmla="*/ 672 h 678"/>
              <a:gd name="T38" fmla="*/ 207 w 678"/>
              <a:gd name="T39" fmla="*/ 652 h 678"/>
              <a:gd name="T40" fmla="*/ 149 w 678"/>
              <a:gd name="T41" fmla="*/ 620 h 678"/>
              <a:gd name="T42" fmla="*/ 99 w 678"/>
              <a:gd name="T43" fmla="*/ 578 h 678"/>
              <a:gd name="T44" fmla="*/ 58 w 678"/>
              <a:gd name="T45" fmla="*/ 528 h 678"/>
              <a:gd name="T46" fmla="*/ 26 w 678"/>
              <a:gd name="T47" fmla="*/ 470 h 678"/>
              <a:gd name="T48" fmla="*/ 6 w 678"/>
              <a:gd name="T49" fmla="*/ 406 h 678"/>
              <a:gd name="T50" fmla="*/ 0 w 678"/>
              <a:gd name="T51" fmla="*/ 339 h 678"/>
              <a:gd name="T52" fmla="*/ 2 w 678"/>
              <a:gd name="T53" fmla="*/ 305 h 678"/>
              <a:gd name="T54" fmla="*/ 16 w 678"/>
              <a:gd name="T55" fmla="*/ 237 h 678"/>
              <a:gd name="T56" fmla="*/ 40 w 678"/>
              <a:gd name="T57" fmla="*/ 177 h 678"/>
              <a:gd name="T58" fmla="*/ 77 w 678"/>
              <a:gd name="T59" fmla="*/ 123 h 678"/>
              <a:gd name="T60" fmla="*/ 123 w 678"/>
              <a:gd name="T61" fmla="*/ 77 h 678"/>
              <a:gd name="T62" fmla="*/ 177 w 678"/>
              <a:gd name="T63" fmla="*/ 40 h 678"/>
              <a:gd name="T64" fmla="*/ 239 w 678"/>
              <a:gd name="T65" fmla="*/ 14 h 678"/>
              <a:gd name="T66" fmla="*/ 305 w 678"/>
              <a:gd name="T67" fmla="*/ 2 h 678"/>
              <a:gd name="T68" fmla="*/ 339 w 678"/>
              <a:gd name="T69" fmla="*/ 0 h 678"/>
              <a:gd name="T70" fmla="*/ 285 w 678"/>
              <a:gd name="T71" fmla="*/ 189 h 678"/>
              <a:gd name="T72" fmla="*/ 395 w 678"/>
              <a:gd name="T73" fmla="*/ 189 h 678"/>
              <a:gd name="T74" fmla="*/ 498 w 678"/>
              <a:gd name="T75" fmla="*/ 404 h 678"/>
              <a:gd name="T76" fmla="*/ 179 w 678"/>
              <a:gd name="T77" fmla="*/ 404 h 678"/>
              <a:gd name="T78" fmla="*/ 125 w 678"/>
              <a:gd name="T79" fmla="*/ 349 h 678"/>
              <a:gd name="T80" fmla="*/ 498 w 678"/>
              <a:gd name="T81" fmla="*/ 542 h 678"/>
              <a:gd name="T82" fmla="*/ 179 w 678"/>
              <a:gd name="T83" fmla="*/ 462 h 678"/>
              <a:gd name="T84" fmla="*/ 339 w 678"/>
              <a:gd name="T85" fmla="*/ 303 h 678"/>
              <a:gd name="T86" fmla="*/ 498 w 678"/>
              <a:gd name="T87" fmla="*/ 462 h 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78" h="678">
                <a:moveTo>
                  <a:pt x="339" y="0"/>
                </a:moveTo>
                <a:lnTo>
                  <a:pt x="339" y="0"/>
                </a:lnTo>
                <a:lnTo>
                  <a:pt x="375" y="2"/>
                </a:lnTo>
                <a:lnTo>
                  <a:pt x="407" y="6"/>
                </a:lnTo>
                <a:lnTo>
                  <a:pt x="440" y="14"/>
                </a:lnTo>
                <a:lnTo>
                  <a:pt x="470" y="26"/>
                </a:lnTo>
                <a:lnTo>
                  <a:pt x="500" y="40"/>
                </a:lnTo>
                <a:lnTo>
                  <a:pt x="528" y="58"/>
                </a:lnTo>
                <a:lnTo>
                  <a:pt x="554" y="77"/>
                </a:lnTo>
                <a:lnTo>
                  <a:pt x="580" y="99"/>
                </a:lnTo>
                <a:lnTo>
                  <a:pt x="602" y="123"/>
                </a:lnTo>
                <a:lnTo>
                  <a:pt x="620" y="149"/>
                </a:lnTo>
                <a:lnTo>
                  <a:pt x="638" y="177"/>
                </a:lnTo>
                <a:lnTo>
                  <a:pt x="652" y="207"/>
                </a:lnTo>
                <a:lnTo>
                  <a:pt x="664" y="237"/>
                </a:lnTo>
                <a:lnTo>
                  <a:pt x="672" y="271"/>
                </a:lnTo>
                <a:lnTo>
                  <a:pt x="676" y="305"/>
                </a:lnTo>
                <a:lnTo>
                  <a:pt x="678" y="339"/>
                </a:lnTo>
                <a:lnTo>
                  <a:pt x="678" y="339"/>
                </a:lnTo>
                <a:lnTo>
                  <a:pt x="676" y="373"/>
                </a:lnTo>
                <a:lnTo>
                  <a:pt x="672" y="406"/>
                </a:lnTo>
                <a:lnTo>
                  <a:pt x="664" y="440"/>
                </a:lnTo>
                <a:lnTo>
                  <a:pt x="652" y="470"/>
                </a:lnTo>
                <a:lnTo>
                  <a:pt x="638" y="500"/>
                </a:lnTo>
                <a:lnTo>
                  <a:pt x="620" y="528"/>
                </a:lnTo>
                <a:lnTo>
                  <a:pt x="602" y="554"/>
                </a:lnTo>
                <a:lnTo>
                  <a:pt x="580" y="578"/>
                </a:lnTo>
                <a:lnTo>
                  <a:pt x="554" y="600"/>
                </a:lnTo>
                <a:lnTo>
                  <a:pt x="528" y="620"/>
                </a:lnTo>
                <a:lnTo>
                  <a:pt x="500" y="638"/>
                </a:lnTo>
                <a:lnTo>
                  <a:pt x="470" y="652"/>
                </a:lnTo>
                <a:lnTo>
                  <a:pt x="440" y="664"/>
                </a:lnTo>
                <a:lnTo>
                  <a:pt x="407" y="672"/>
                </a:lnTo>
                <a:lnTo>
                  <a:pt x="375" y="676"/>
                </a:lnTo>
                <a:lnTo>
                  <a:pt x="339" y="678"/>
                </a:lnTo>
                <a:lnTo>
                  <a:pt x="339" y="678"/>
                </a:lnTo>
                <a:lnTo>
                  <a:pt x="305" y="676"/>
                </a:lnTo>
                <a:lnTo>
                  <a:pt x="271" y="672"/>
                </a:lnTo>
                <a:lnTo>
                  <a:pt x="239" y="664"/>
                </a:lnTo>
                <a:lnTo>
                  <a:pt x="207" y="652"/>
                </a:lnTo>
                <a:lnTo>
                  <a:pt x="177" y="638"/>
                </a:lnTo>
                <a:lnTo>
                  <a:pt x="149" y="620"/>
                </a:lnTo>
                <a:lnTo>
                  <a:pt x="123" y="600"/>
                </a:lnTo>
                <a:lnTo>
                  <a:pt x="99" y="578"/>
                </a:lnTo>
                <a:lnTo>
                  <a:pt x="77" y="554"/>
                </a:lnTo>
                <a:lnTo>
                  <a:pt x="58" y="528"/>
                </a:lnTo>
                <a:lnTo>
                  <a:pt x="40" y="500"/>
                </a:lnTo>
                <a:lnTo>
                  <a:pt x="26" y="470"/>
                </a:lnTo>
                <a:lnTo>
                  <a:pt x="16" y="440"/>
                </a:lnTo>
                <a:lnTo>
                  <a:pt x="6" y="406"/>
                </a:lnTo>
                <a:lnTo>
                  <a:pt x="2" y="373"/>
                </a:lnTo>
                <a:lnTo>
                  <a:pt x="0" y="339"/>
                </a:lnTo>
                <a:lnTo>
                  <a:pt x="0" y="339"/>
                </a:lnTo>
                <a:lnTo>
                  <a:pt x="2" y="305"/>
                </a:lnTo>
                <a:lnTo>
                  <a:pt x="6" y="271"/>
                </a:lnTo>
                <a:lnTo>
                  <a:pt x="16" y="237"/>
                </a:lnTo>
                <a:lnTo>
                  <a:pt x="26" y="207"/>
                </a:lnTo>
                <a:lnTo>
                  <a:pt x="40" y="177"/>
                </a:lnTo>
                <a:lnTo>
                  <a:pt x="58" y="149"/>
                </a:lnTo>
                <a:lnTo>
                  <a:pt x="77" y="123"/>
                </a:lnTo>
                <a:lnTo>
                  <a:pt x="99" y="99"/>
                </a:lnTo>
                <a:lnTo>
                  <a:pt x="123" y="77"/>
                </a:lnTo>
                <a:lnTo>
                  <a:pt x="149" y="58"/>
                </a:lnTo>
                <a:lnTo>
                  <a:pt x="177" y="40"/>
                </a:lnTo>
                <a:lnTo>
                  <a:pt x="207" y="26"/>
                </a:lnTo>
                <a:lnTo>
                  <a:pt x="239" y="14"/>
                </a:lnTo>
                <a:lnTo>
                  <a:pt x="271" y="6"/>
                </a:lnTo>
                <a:lnTo>
                  <a:pt x="305" y="2"/>
                </a:lnTo>
                <a:lnTo>
                  <a:pt x="339" y="0"/>
                </a:lnTo>
                <a:lnTo>
                  <a:pt x="339" y="0"/>
                </a:lnTo>
                <a:close/>
                <a:moveTo>
                  <a:pt x="125" y="349"/>
                </a:moveTo>
                <a:lnTo>
                  <a:pt x="285" y="189"/>
                </a:lnTo>
                <a:lnTo>
                  <a:pt x="339" y="135"/>
                </a:lnTo>
                <a:lnTo>
                  <a:pt x="395" y="189"/>
                </a:lnTo>
                <a:lnTo>
                  <a:pt x="552" y="349"/>
                </a:lnTo>
                <a:lnTo>
                  <a:pt x="498" y="404"/>
                </a:lnTo>
                <a:lnTo>
                  <a:pt x="339" y="245"/>
                </a:lnTo>
                <a:lnTo>
                  <a:pt x="179" y="404"/>
                </a:lnTo>
                <a:lnTo>
                  <a:pt x="125" y="349"/>
                </a:lnTo>
                <a:lnTo>
                  <a:pt x="125" y="349"/>
                </a:lnTo>
                <a:close/>
                <a:moveTo>
                  <a:pt x="498" y="462"/>
                </a:moveTo>
                <a:lnTo>
                  <a:pt x="498" y="542"/>
                </a:lnTo>
                <a:lnTo>
                  <a:pt x="179" y="542"/>
                </a:lnTo>
                <a:lnTo>
                  <a:pt x="179" y="462"/>
                </a:lnTo>
                <a:lnTo>
                  <a:pt x="179" y="462"/>
                </a:lnTo>
                <a:lnTo>
                  <a:pt x="339" y="303"/>
                </a:lnTo>
                <a:lnTo>
                  <a:pt x="498" y="462"/>
                </a:lnTo>
                <a:lnTo>
                  <a:pt x="498" y="462"/>
                </a:lnTo>
                <a:lnTo>
                  <a:pt x="498" y="46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1"/>
          <p:cNvSpPr>
            <a:spLocks noEditPoints="1"/>
          </p:cNvSpPr>
          <p:nvPr/>
        </p:nvSpPr>
        <p:spPr bwMode="auto">
          <a:xfrm>
            <a:off x="7201744" y="1030629"/>
            <a:ext cx="1196975" cy="1212850"/>
          </a:xfrm>
          <a:custGeom>
            <a:avLst/>
            <a:gdLst>
              <a:gd name="T0" fmla="*/ 377 w 754"/>
              <a:gd name="T1" fmla="*/ 0 h 764"/>
              <a:gd name="T2" fmla="*/ 754 w 754"/>
              <a:gd name="T3" fmla="*/ 361 h 764"/>
              <a:gd name="T4" fmla="*/ 0 w 754"/>
              <a:gd name="T5" fmla="*/ 361 h 764"/>
              <a:gd name="T6" fmla="*/ 377 w 754"/>
              <a:gd name="T7" fmla="*/ 0 h 764"/>
              <a:gd name="T8" fmla="*/ 377 w 754"/>
              <a:gd name="T9" fmla="*/ 0 h 764"/>
              <a:gd name="T10" fmla="*/ 511 w 754"/>
              <a:gd name="T11" fmla="*/ 0 h 764"/>
              <a:gd name="T12" fmla="*/ 662 w 754"/>
              <a:gd name="T13" fmla="*/ 0 h 764"/>
              <a:gd name="T14" fmla="*/ 662 w 754"/>
              <a:gd name="T15" fmla="*/ 209 h 764"/>
              <a:gd name="T16" fmla="*/ 662 w 754"/>
              <a:gd name="T17" fmla="*/ 209 h 764"/>
              <a:gd name="T18" fmla="*/ 511 w 754"/>
              <a:gd name="T19" fmla="*/ 64 h 764"/>
              <a:gd name="T20" fmla="*/ 511 w 754"/>
              <a:gd name="T21" fmla="*/ 0 h 764"/>
              <a:gd name="T22" fmla="*/ 511 w 754"/>
              <a:gd name="T23" fmla="*/ 0 h 764"/>
              <a:gd name="T24" fmla="*/ 92 w 754"/>
              <a:gd name="T25" fmla="*/ 407 h 764"/>
              <a:gd name="T26" fmla="*/ 662 w 754"/>
              <a:gd name="T27" fmla="*/ 407 h 764"/>
              <a:gd name="T28" fmla="*/ 662 w 754"/>
              <a:gd name="T29" fmla="*/ 764 h 764"/>
              <a:gd name="T30" fmla="*/ 92 w 754"/>
              <a:gd name="T31" fmla="*/ 764 h 764"/>
              <a:gd name="T32" fmla="*/ 92 w 754"/>
              <a:gd name="T33" fmla="*/ 407 h 764"/>
              <a:gd name="T34" fmla="*/ 92 w 754"/>
              <a:gd name="T35" fmla="*/ 407 h 764"/>
              <a:gd name="T36" fmla="*/ 244 w 754"/>
              <a:gd name="T37" fmla="*/ 453 h 764"/>
              <a:gd name="T38" fmla="*/ 355 w 754"/>
              <a:gd name="T39" fmla="*/ 453 h 764"/>
              <a:gd name="T40" fmla="*/ 355 w 754"/>
              <a:gd name="T41" fmla="*/ 562 h 764"/>
              <a:gd name="T42" fmla="*/ 244 w 754"/>
              <a:gd name="T43" fmla="*/ 562 h 764"/>
              <a:gd name="T44" fmla="*/ 244 w 754"/>
              <a:gd name="T45" fmla="*/ 453 h 764"/>
              <a:gd name="T46" fmla="*/ 244 w 754"/>
              <a:gd name="T47" fmla="*/ 453 h 764"/>
              <a:gd name="T48" fmla="*/ 401 w 754"/>
              <a:gd name="T49" fmla="*/ 453 h 764"/>
              <a:gd name="T50" fmla="*/ 511 w 754"/>
              <a:gd name="T51" fmla="*/ 453 h 764"/>
              <a:gd name="T52" fmla="*/ 511 w 754"/>
              <a:gd name="T53" fmla="*/ 562 h 764"/>
              <a:gd name="T54" fmla="*/ 401 w 754"/>
              <a:gd name="T55" fmla="*/ 562 h 764"/>
              <a:gd name="T56" fmla="*/ 401 w 754"/>
              <a:gd name="T57" fmla="*/ 453 h 764"/>
              <a:gd name="T58" fmla="*/ 401 w 754"/>
              <a:gd name="T59" fmla="*/ 453 h 764"/>
              <a:gd name="T60" fmla="*/ 511 w 754"/>
              <a:gd name="T61" fmla="*/ 608 h 764"/>
              <a:gd name="T62" fmla="*/ 511 w 754"/>
              <a:gd name="T63" fmla="*/ 718 h 764"/>
              <a:gd name="T64" fmla="*/ 401 w 754"/>
              <a:gd name="T65" fmla="*/ 718 h 764"/>
              <a:gd name="T66" fmla="*/ 401 w 754"/>
              <a:gd name="T67" fmla="*/ 608 h 764"/>
              <a:gd name="T68" fmla="*/ 511 w 754"/>
              <a:gd name="T69" fmla="*/ 608 h 764"/>
              <a:gd name="T70" fmla="*/ 511 w 754"/>
              <a:gd name="T71" fmla="*/ 608 h 764"/>
              <a:gd name="T72" fmla="*/ 355 w 754"/>
              <a:gd name="T73" fmla="*/ 718 h 764"/>
              <a:gd name="T74" fmla="*/ 244 w 754"/>
              <a:gd name="T75" fmla="*/ 718 h 764"/>
              <a:gd name="T76" fmla="*/ 244 w 754"/>
              <a:gd name="T77" fmla="*/ 608 h 764"/>
              <a:gd name="T78" fmla="*/ 355 w 754"/>
              <a:gd name="T79" fmla="*/ 608 h 764"/>
              <a:gd name="T80" fmla="*/ 355 w 754"/>
              <a:gd name="T81" fmla="*/ 718 h 764"/>
              <a:gd name="T82" fmla="*/ 355 w 754"/>
              <a:gd name="T83" fmla="*/ 718 h 764"/>
              <a:gd name="T84" fmla="*/ 355 w 754"/>
              <a:gd name="T85" fmla="*/ 150 h 764"/>
              <a:gd name="T86" fmla="*/ 230 w 754"/>
              <a:gd name="T87" fmla="*/ 269 h 764"/>
              <a:gd name="T88" fmla="*/ 355 w 754"/>
              <a:gd name="T89" fmla="*/ 269 h 764"/>
              <a:gd name="T90" fmla="*/ 355 w 754"/>
              <a:gd name="T91" fmla="*/ 150 h 764"/>
              <a:gd name="T92" fmla="*/ 355 w 754"/>
              <a:gd name="T93" fmla="*/ 150 h 764"/>
              <a:gd name="T94" fmla="*/ 401 w 754"/>
              <a:gd name="T95" fmla="*/ 269 h 764"/>
              <a:gd name="T96" fmla="*/ 525 w 754"/>
              <a:gd name="T97" fmla="*/ 269 h 764"/>
              <a:gd name="T98" fmla="*/ 401 w 754"/>
              <a:gd name="T99" fmla="*/ 150 h 764"/>
              <a:gd name="T100" fmla="*/ 401 w 754"/>
              <a:gd name="T101" fmla="*/ 269 h 764"/>
              <a:gd name="T102" fmla="*/ 401 w 754"/>
              <a:gd name="T103" fmla="*/ 269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54" h="764">
                <a:moveTo>
                  <a:pt x="377" y="0"/>
                </a:moveTo>
                <a:lnTo>
                  <a:pt x="754" y="361"/>
                </a:lnTo>
                <a:lnTo>
                  <a:pt x="0" y="361"/>
                </a:lnTo>
                <a:lnTo>
                  <a:pt x="377" y="0"/>
                </a:lnTo>
                <a:lnTo>
                  <a:pt x="377" y="0"/>
                </a:lnTo>
                <a:close/>
                <a:moveTo>
                  <a:pt x="511" y="0"/>
                </a:moveTo>
                <a:lnTo>
                  <a:pt x="662" y="0"/>
                </a:lnTo>
                <a:lnTo>
                  <a:pt x="662" y="209"/>
                </a:lnTo>
                <a:lnTo>
                  <a:pt x="662" y="209"/>
                </a:lnTo>
                <a:lnTo>
                  <a:pt x="511" y="64"/>
                </a:lnTo>
                <a:lnTo>
                  <a:pt x="511" y="0"/>
                </a:lnTo>
                <a:lnTo>
                  <a:pt x="511" y="0"/>
                </a:lnTo>
                <a:close/>
                <a:moveTo>
                  <a:pt x="92" y="407"/>
                </a:moveTo>
                <a:lnTo>
                  <a:pt x="662" y="407"/>
                </a:lnTo>
                <a:lnTo>
                  <a:pt x="662" y="764"/>
                </a:lnTo>
                <a:lnTo>
                  <a:pt x="92" y="764"/>
                </a:lnTo>
                <a:lnTo>
                  <a:pt x="92" y="407"/>
                </a:lnTo>
                <a:lnTo>
                  <a:pt x="92" y="407"/>
                </a:lnTo>
                <a:close/>
                <a:moveTo>
                  <a:pt x="244" y="453"/>
                </a:moveTo>
                <a:lnTo>
                  <a:pt x="355" y="453"/>
                </a:lnTo>
                <a:lnTo>
                  <a:pt x="355" y="562"/>
                </a:lnTo>
                <a:lnTo>
                  <a:pt x="244" y="562"/>
                </a:lnTo>
                <a:lnTo>
                  <a:pt x="244" y="453"/>
                </a:lnTo>
                <a:lnTo>
                  <a:pt x="244" y="453"/>
                </a:lnTo>
                <a:close/>
                <a:moveTo>
                  <a:pt x="401" y="453"/>
                </a:moveTo>
                <a:lnTo>
                  <a:pt x="511" y="453"/>
                </a:lnTo>
                <a:lnTo>
                  <a:pt x="511" y="562"/>
                </a:lnTo>
                <a:lnTo>
                  <a:pt x="401" y="562"/>
                </a:lnTo>
                <a:lnTo>
                  <a:pt x="401" y="453"/>
                </a:lnTo>
                <a:lnTo>
                  <a:pt x="401" y="453"/>
                </a:lnTo>
                <a:close/>
                <a:moveTo>
                  <a:pt x="511" y="608"/>
                </a:moveTo>
                <a:lnTo>
                  <a:pt x="511" y="718"/>
                </a:lnTo>
                <a:lnTo>
                  <a:pt x="401" y="718"/>
                </a:lnTo>
                <a:lnTo>
                  <a:pt x="401" y="608"/>
                </a:lnTo>
                <a:lnTo>
                  <a:pt x="511" y="608"/>
                </a:lnTo>
                <a:lnTo>
                  <a:pt x="511" y="608"/>
                </a:lnTo>
                <a:close/>
                <a:moveTo>
                  <a:pt x="355" y="718"/>
                </a:moveTo>
                <a:lnTo>
                  <a:pt x="244" y="718"/>
                </a:lnTo>
                <a:lnTo>
                  <a:pt x="244" y="608"/>
                </a:lnTo>
                <a:lnTo>
                  <a:pt x="355" y="608"/>
                </a:lnTo>
                <a:lnTo>
                  <a:pt x="355" y="718"/>
                </a:lnTo>
                <a:lnTo>
                  <a:pt x="355" y="718"/>
                </a:lnTo>
                <a:close/>
                <a:moveTo>
                  <a:pt x="355" y="150"/>
                </a:moveTo>
                <a:lnTo>
                  <a:pt x="230" y="269"/>
                </a:lnTo>
                <a:lnTo>
                  <a:pt x="355" y="269"/>
                </a:lnTo>
                <a:lnTo>
                  <a:pt x="355" y="150"/>
                </a:lnTo>
                <a:lnTo>
                  <a:pt x="355" y="150"/>
                </a:lnTo>
                <a:close/>
                <a:moveTo>
                  <a:pt x="401" y="269"/>
                </a:moveTo>
                <a:lnTo>
                  <a:pt x="525" y="269"/>
                </a:lnTo>
                <a:lnTo>
                  <a:pt x="401" y="150"/>
                </a:lnTo>
                <a:lnTo>
                  <a:pt x="401" y="269"/>
                </a:lnTo>
                <a:lnTo>
                  <a:pt x="401" y="2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2"/>
          <p:cNvSpPr>
            <a:spLocks noEditPoints="1"/>
          </p:cNvSpPr>
          <p:nvPr/>
        </p:nvSpPr>
        <p:spPr bwMode="auto">
          <a:xfrm>
            <a:off x="1815499" y="2612176"/>
            <a:ext cx="1196975" cy="1212850"/>
          </a:xfrm>
          <a:custGeom>
            <a:avLst/>
            <a:gdLst>
              <a:gd name="T0" fmla="*/ 377 w 754"/>
              <a:gd name="T1" fmla="*/ 0 h 764"/>
              <a:gd name="T2" fmla="*/ 754 w 754"/>
              <a:gd name="T3" fmla="*/ 361 h 764"/>
              <a:gd name="T4" fmla="*/ 0 w 754"/>
              <a:gd name="T5" fmla="*/ 361 h 764"/>
              <a:gd name="T6" fmla="*/ 377 w 754"/>
              <a:gd name="T7" fmla="*/ 0 h 764"/>
              <a:gd name="T8" fmla="*/ 377 w 754"/>
              <a:gd name="T9" fmla="*/ 0 h 764"/>
              <a:gd name="T10" fmla="*/ 510 w 754"/>
              <a:gd name="T11" fmla="*/ 0 h 764"/>
              <a:gd name="T12" fmla="*/ 662 w 754"/>
              <a:gd name="T13" fmla="*/ 0 h 764"/>
              <a:gd name="T14" fmla="*/ 662 w 754"/>
              <a:gd name="T15" fmla="*/ 210 h 764"/>
              <a:gd name="T16" fmla="*/ 662 w 754"/>
              <a:gd name="T17" fmla="*/ 210 h 764"/>
              <a:gd name="T18" fmla="*/ 510 w 754"/>
              <a:gd name="T19" fmla="*/ 64 h 764"/>
              <a:gd name="T20" fmla="*/ 510 w 754"/>
              <a:gd name="T21" fmla="*/ 0 h 764"/>
              <a:gd name="T22" fmla="*/ 510 w 754"/>
              <a:gd name="T23" fmla="*/ 0 h 764"/>
              <a:gd name="T24" fmla="*/ 92 w 754"/>
              <a:gd name="T25" fmla="*/ 407 h 764"/>
              <a:gd name="T26" fmla="*/ 662 w 754"/>
              <a:gd name="T27" fmla="*/ 407 h 764"/>
              <a:gd name="T28" fmla="*/ 662 w 754"/>
              <a:gd name="T29" fmla="*/ 764 h 764"/>
              <a:gd name="T30" fmla="*/ 92 w 754"/>
              <a:gd name="T31" fmla="*/ 764 h 764"/>
              <a:gd name="T32" fmla="*/ 92 w 754"/>
              <a:gd name="T33" fmla="*/ 407 h 764"/>
              <a:gd name="T34" fmla="*/ 92 w 754"/>
              <a:gd name="T35" fmla="*/ 407 h 764"/>
              <a:gd name="T36" fmla="*/ 245 w 754"/>
              <a:gd name="T37" fmla="*/ 453 h 764"/>
              <a:gd name="T38" fmla="*/ 355 w 754"/>
              <a:gd name="T39" fmla="*/ 453 h 764"/>
              <a:gd name="T40" fmla="*/ 355 w 754"/>
              <a:gd name="T41" fmla="*/ 563 h 764"/>
              <a:gd name="T42" fmla="*/ 245 w 754"/>
              <a:gd name="T43" fmla="*/ 563 h 764"/>
              <a:gd name="T44" fmla="*/ 245 w 754"/>
              <a:gd name="T45" fmla="*/ 453 h 764"/>
              <a:gd name="T46" fmla="*/ 245 w 754"/>
              <a:gd name="T47" fmla="*/ 453 h 764"/>
              <a:gd name="T48" fmla="*/ 401 w 754"/>
              <a:gd name="T49" fmla="*/ 453 h 764"/>
              <a:gd name="T50" fmla="*/ 510 w 754"/>
              <a:gd name="T51" fmla="*/ 453 h 764"/>
              <a:gd name="T52" fmla="*/ 510 w 754"/>
              <a:gd name="T53" fmla="*/ 563 h 764"/>
              <a:gd name="T54" fmla="*/ 401 w 754"/>
              <a:gd name="T55" fmla="*/ 563 h 764"/>
              <a:gd name="T56" fmla="*/ 401 w 754"/>
              <a:gd name="T57" fmla="*/ 453 h 764"/>
              <a:gd name="T58" fmla="*/ 401 w 754"/>
              <a:gd name="T59" fmla="*/ 453 h 764"/>
              <a:gd name="T60" fmla="*/ 510 w 754"/>
              <a:gd name="T61" fmla="*/ 608 h 764"/>
              <a:gd name="T62" fmla="*/ 510 w 754"/>
              <a:gd name="T63" fmla="*/ 718 h 764"/>
              <a:gd name="T64" fmla="*/ 401 w 754"/>
              <a:gd name="T65" fmla="*/ 718 h 764"/>
              <a:gd name="T66" fmla="*/ 401 w 754"/>
              <a:gd name="T67" fmla="*/ 608 h 764"/>
              <a:gd name="T68" fmla="*/ 510 w 754"/>
              <a:gd name="T69" fmla="*/ 608 h 764"/>
              <a:gd name="T70" fmla="*/ 510 w 754"/>
              <a:gd name="T71" fmla="*/ 608 h 764"/>
              <a:gd name="T72" fmla="*/ 355 w 754"/>
              <a:gd name="T73" fmla="*/ 718 h 764"/>
              <a:gd name="T74" fmla="*/ 245 w 754"/>
              <a:gd name="T75" fmla="*/ 718 h 764"/>
              <a:gd name="T76" fmla="*/ 245 w 754"/>
              <a:gd name="T77" fmla="*/ 608 h 764"/>
              <a:gd name="T78" fmla="*/ 355 w 754"/>
              <a:gd name="T79" fmla="*/ 608 h 764"/>
              <a:gd name="T80" fmla="*/ 355 w 754"/>
              <a:gd name="T81" fmla="*/ 718 h 764"/>
              <a:gd name="T82" fmla="*/ 355 w 754"/>
              <a:gd name="T83" fmla="*/ 718 h 764"/>
              <a:gd name="T84" fmla="*/ 245 w 754"/>
              <a:gd name="T85" fmla="*/ 206 h 764"/>
              <a:gd name="T86" fmla="*/ 355 w 754"/>
              <a:gd name="T87" fmla="*/ 206 h 764"/>
              <a:gd name="T88" fmla="*/ 355 w 754"/>
              <a:gd name="T89" fmla="*/ 315 h 764"/>
              <a:gd name="T90" fmla="*/ 245 w 754"/>
              <a:gd name="T91" fmla="*/ 315 h 764"/>
              <a:gd name="T92" fmla="*/ 245 w 754"/>
              <a:gd name="T93" fmla="*/ 206 h 764"/>
              <a:gd name="T94" fmla="*/ 245 w 754"/>
              <a:gd name="T95" fmla="*/ 206 h 764"/>
              <a:gd name="T96" fmla="*/ 401 w 754"/>
              <a:gd name="T97" fmla="*/ 206 h 764"/>
              <a:gd name="T98" fmla="*/ 510 w 754"/>
              <a:gd name="T99" fmla="*/ 206 h 764"/>
              <a:gd name="T100" fmla="*/ 510 w 754"/>
              <a:gd name="T101" fmla="*/ 315 h 764"/>
              <a:gd name="T102" fmla="*/ 401 w 754"/>
              <a:gd name="T103" fmla="*/ 315 h 764"/>
              <a:gd name="T104" fmla="*/ 401 w 754"/>
              <a:gd name="T105" fmla="*/ 206 h 764"/>
              <a:gd name="T106" fmla="*/ 401 w 754"/>
              <a:gd name="T107" fmla="*/ 206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54" h="764">
                <a:moveTo>
                  <a:pt x="377" y="0"/>
                </a:moveTo>
                <a:lnTo>
                  <a:pt x="754" y="361"/>
                </a:lnTo>
                <a:lnTo>
                  <a:pt x="0" y="361"/>
                </a:lnTo>
                <a:lnTo>
                  <a:pt x="377" y="0"/>
                </a:lnTo>
                <a:lnTo>
                  <a:pt x="377" y="0"/>
                </a:lnTo>
                <a:close/>
                <a:moveTo>
                  <a:pt x="510" y="0"/>
                </a:moveTo>
                <a:lnTo>
                  <a:pt x="662" y="0"/>
                </a:lnTo>
                <a:lnTo>
                  <a:pt x="662" y="210"/>
                </a:lnTo>
                <a:lnTo>
                  <a:pt x="662" y="210"/>
                </a:lnTo>
                <a:lnTo>
                  <a:pt x="510" y="64"/>
                </a:lnTo>
                <a:lnTo>
                  <a:pt x="510" y="0"/>
                </a:lnTo>
                <a:lnTo>
                  <a:pt x="510" y="0"/>
                </a:lnTo>
                <a:close/>
                <a:moveTo>
                  <a:pt x="92" y="407"/>
                </a:moveTo>
                <a:lnTo>
                  <a:pt x="662" y="407"/>
                </a:lnTo>
                <a:lnTo>
                  <a:pt x="662" y="764"/>
                </a:lnTo>
                <a:lnTo>
                  <a:pt x="92" y="764"/>
                </a:lnTo>
                <a:lnTo>
                  <a:pt x="92" y="407"/>
                </a:lnTo>
                <a:lnTo>
                  <a:pt x="92" y="407"/>
                </a:lnTo>
                <a:close/>
                <a:moveTo>
                  <a:pt x="245" y="453"/>
                </a:moveTo>
                <a:lnTo>
                  <a:pt x="355" y="453"/>
                </a:lnTo>
                <a:lnTo>
                  <a:pt x="355" y="563"/>
                </a:lnTo>
                <a:lnTo>
                  <a:pt x="245" y="563"/>
                </a:lnTo>
                <a:lnTo>
                  <a:pt x="245" y="453"/>
                </a:lnTo>
                <a:lnTo>
                  <a:pt x="245" y="453"/>
                </a:lnTo>
                <a:close/>
                <a:moveTo>
                  <a:pt x="401" y="453"/>
                </a:moveTo>
                <a:lnTo>
                  <a:pt x="510" y="453"/>
                </a:lnTo>
                <a:lnTo>
                  <a:pt x="510" y="563"/>
                </a:lnTo>
                <a:lnTo>
                  <a:pt x="401" y="563"/>
                </a:lnTo>
                <a:lnTo>
                  <a:pt x="401" y="453"/>
                </a:lnTo>
                <a:lnTo>
                  <a:pt x="401" y="453"/>
                </a:lnTo>
                <a:close/>
                <a:moveTo>
                  <a:pt x="510" y="608"/>
                </a:moveTo>
                <a:lnTo>
                  <a:pt x="510" y="718"/>
                </a:lnTo>
                <a:lnTo>
                  <a:pt x="401" y="718"/>
                </a:lnTo>
                <a:lnTo>
                  <a:pt x="401" y="608"/>
                </a:lnTo>
                <a:lnTo>
                  <a:pt x="510" y="608"/>
                </a:lnTo>
                <a:lnTo>
                  <a:pt x="510" y="608"/>
                </a:lnTo>
                <a:close/>
                <a:moveTo>
                  <a:pt x="355" y="718"/>
                </a:moveTo>
                <a:lnTo>
                  <a:pt x="245" y="718"/>
                </a:lnTo>
                <a:lnTo>
                  <a:pt x="245" y="608"/>
                </a:lnTo>
                <a:lnTo>
                  <a:pt x="355" y="608"/>
                </a:lnTo>
                <a:lnTo>
                  <a:pt x="355" y="718"/>
                </a:lnTo>
                <a:lnTo>
                  <a:pt x="355" y="718"/>
                </a:lnTo>
                <a:close/>
                <a:moveTo>
                  <a:pt x="245" y="206"/>
                </a:moveTo>
                <a:lnTo>
                  <a:pt x="355" y="206"/>
                </a:lnTo>
                <a:lnTo>
                  <a:pt x="355" y="315"/>
                </a:lnTo>
                <a:lnTo>
                  <a:pt x="245" y="315"/>
                </a:lnTo>
                <a:lnTo>
                  <a:pt x="245" y="206"/>
                </a:lnTo>
                <a:lnTo>
                  <a:pt x="245" y="206"/>
                </a:lnTo>
                <a:close/>
                <a:moveTo>
                  <a:pt x="401" y="206"/>
                </a:moveTo>
                <a:lnTo>
                  <a:pt x="510" y="206"/>
                </a:lnTo>
                <a:lnTo>
                  <a:pt x="510" y="315"/>
                </a:lnTo>
                <a:lnTo>
                  <a:pt x="401" y="315"/>
                </a:lnTo>
                <a:lnTo>
                  <a:pt x="401" y="206"/>
                </a:lnTo>
                <a:lnTo>
                  <a:pt x="401" y="2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3"/>
          <p:cNvSpPr>
            <a:spLocks noEditPoints="1"/>
          </p:cNvSpPr>
          <p:nvPr/>
        </p:nvSpPr>
        <p:spPr bwMode="auto">
          <a:xfrm>
            <a:off x="1776038" y="4456248"/>
            <a:ext cx="1195388" cy="1212850"/>
          </a:xfrm>
          <a:custGeom>
            <a:avLst/>
            <a:gdLst>
              <a:gd name="T0" fmla="*/ 377 w 753"/>
              <a:gd name="T1" fmla="*/ 0 h 764"/>
              <a:gd name="T2" fmla="*/ 753 w 753"/>
              <a:gd name="T3" fmla="*/ 361 h 764"/>
              <a:gd name="T4" fmla="*/ 688 w 753"/>
              <a:gd name="T5" fmla="*/ 361 h 764"/>
              <a:gd name="T6" fmla="*/ 377 w 753"/>
              <a:gd name="T7" fmla="*/ 64 h 764"/>
              <a:gd name="T8" fmla="*/ 68 w 753"/>
              <a:gd name="T9" fmla="*/ 361 h 764"/>
              <a:gd name="T10" fmla="*/ 0 w 753"/>
              <a:gd name="T11" fmla="*/ 361 h 764"/>
              <a:gd name="T12" fmla="*/ 377 w 753"/>
              <a:gd name="T13" fmla="*/ 0 h 764"/>
              <a:gd name="T14" fmla="*/ 377 w 753"/>
              <a:gd name="T15" fmla="*/ 0 h 764"/>
              <a:gd name="T16" fmla="*/ 510 w 753"/>
              <a:gd name="T17" fmla="*/ 0 h 764"/>
              <a:gd name="T18" fmla="*/ 662 w 753"/>
              <a:gd name="T19" fmla="*/ 0 h 764"/>
              <a:gd name="T20" fmla="*/ 662 w 753"/>
              <a:gd name="T21" fmla="*/ 210 h 764"/>
              <a:gd name="T22" fmla="*/ 662 w 753"/>
              <a:gd name="T23" fmla="*/ 210 h 764"/>
              <a:gd name="T24" fmla="*/ 510 w 753"/>
              <a:gd name="T25" fmla="*/ 64 h 764"/>
              <a:gd name="T26" fmla="*/ 510 w 753"/>
              <a:gd name="T27" fmla="*/ 0 h 764"/>
              <a:gd name="T28" fmla="*/ 510 w 753"/>
              <a:gd name="T29" fmla="*/ 0 h 764"/>
              <a:gd name="T30" fmla="*/ 91 w 753"/>
              <a:gd name="T31" fmla="*/ 407 h 764"/>
              <a:gd name="T32" fmla="*/ 662 w 753"/>
              <a:gd name="T33" fmla="*/ 407 h 764"/>
              <a:gd name="T34" fmla="*/ 662 w 753"/>
              <a:gd name="T35" fmla="*/ 764 h 764"/>
              <a:gd name="T36" fmla="*/ 91 w 753"/>
              <a:gd name="T37" fmla="*/ 764 h 764"/>
              <a:gd name="T38" fmla="*/ 91 w 753"/>
              <a:gd name="T39" fmla="*/ 407 h 764"/>
              <a:gd name="T40" fmla="*/ 91 w 753"/>
              <a:gd name="T41" fmla="*/ 407 h 764"/>
              <a:gd name="T42" fmla="*/ 245 w 753"/>
              <a:gd name="T43" fmla="*/ 453 h 764"/>
              <a:gd name="T44" fmla="*/ 355 w 753"/>
              <a:gd name="T45" fmla="*/ 453 h 764"/>
              <a:gd name="T46" fmla="*/ 355 w 753"/>
              <a:gd name="T47" fmla="*/ 563 h 764"/>
              <a:gd name="T48" fmla="*/ 245 w 753"/>
              <a:gd name="T49" fmla="*/ 563 h 764"/>
              <a:gd name="T50" fmla="*/ 245 w 753"/>
              <a:gd name="T51" fmla="*/ 453 h 764"/>
              <a:gd name="T52" fmla="*/ 245 w 753"/>
              <a:gd name="T53" fmla="*/ 453 h 764"/>
              <a:gd name="T54" fmla="*/ 401 w 753"/>
              <a:gd name="T55" fmla="*/ 453 h 764"/>
              <a:gd name="T56" fmla="*/ 510 w 753"/>
              <a:gd name="T57" fmla="*/ 453 h 764"/>
              <a:gd name="T58" fmla="*/ 510 w 753"/>
              <a:gd name="T59" fmla="*/ 563 h 764"/>
              <a:gd name="T60" fmla="*/ 401 w 753"/>
              <a:gd name="T61" fmla="*/ 563 h 764"/>
              <a:gd name="T62" fmla="*/ 401 w 753"/>
              <a:gd name="T63" fmla="*/ 453 h 764"/>
              <a:gd name="T64" fmla="*/ 401 w 753"/>
              <a:gd name="T65" fmla="*/ 453 h 764"/>
              <a:gd name="T66" fmla="*/ 510 w 753"/>
              <a:gd name="T67" fmla="*/ 608 h 764"/>
              <a:gd name="T68" fmla="*/ 510 w 753"/>
              <a:gd name="T69" fmla="*/ 718 h 764"/>
              <a:gd name="T70" fmla="*/ 401 w 753"/>
              <a:gd name="T71" fmla="*/ 718 h 764"/>
              <a:gd name="T72" fmla="*/ 401 w 753"/>
              <a:gd name="T73" fmla="*/ 608 h 764"/>
              <a:gd name="T74" fmla="*/ 510 w 753"/>
              <a:gd name="T75" fmla="*/ 608 h 764"/>
              <a:gd name="T76" fmla="*/ 510 w 753"/>
              <a:gd name="T77" fmla="*/ 608 h 764"/>
              <a:gd name="T78" fmla="*/ 355 w 753"/>
              <a:gd name="T79" fmla="*/ 718 h 764"/>
              <a:gd name="T80" fmla="*/ 245 w 753"/>
              <a:gd name="T81" fmla="*/ 718 h 764"/>
              <a:gd name="T82" fmla="*/ 245 w 753"/>
              <a:gd name="T83" fmla="*/ 608 h 764"/>
              <a:gd name="T84" fmla="*/ 355 w 753"/>
              <a:gd name="T85" fmla="*/ 608 h 764"/>
              <a:gd name="T86" fmla="*/ 355 w 753"/>
              <a:gd name="T87" fmla="*/ 718 h 764"/>
              <a:gd name="T88" fmla="*/ 355 w 753"/>
              <a:gd name="T89" fmla="*/ 718 h 764"/>
              <a:gd name="T90" fmla="*/ 622 w 753"/>
              <a:gd name="T91" fmla="*/ 361 h 764"/>
              <a:gd name="T92" fmla="*/ 133 w 753"/>
              <a:gd name="T93" fmla="*/ 361 h 764"/>
              <a:gd name="T94" fmla="*/ 377 w 753"/>
              <a:gd name="T95" fmla="*/ 128 h 764"/>
              <a:gd name="T96" fmla="*/ 622 w 753"/>
              <a:gd name="T97" fmla="*/ 361 h 764"/>
              <a:gd name="T98" fmla="*/ 622 w 753"/>
              <a:gd name="T99" fmla="*/ 361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53" h="764">
                <a:moveTo>
                  <a:pt x="377" y="0"/>
                </a:moveTo>
                <a:lnTo>
                  <a:pt x="753" y="361"/>
                </a:lnTo>
                <a:lnTo>
                  <a:pt x="688" y="361"/>
                </a:lnTo>
                <a:lnTo>
                  <a:pt x="377" y="64"/>
                </a:lnTo>
                <a:lnTo>
                  <a:pt x="68" y="361"/>
                </a:lnTo>
                <a:lnTo>
                  <a:pt x="0" y="361"/>
                </a:lnTo>
                <a:lnTo>
                  <a:pt x="377" y="0"/>
                </a:lnTo>
                <a:lnTo>
                  <a:pt x="377" y="0"/>
                </a:lnTo>
                <a:close/>
                <a:moveTo>
                  <a:pt x="510" y="0"/>
                </a:moveTo>
                <a:lnTo>
                  <a:pt x="662" y="0"/>
                </a:lnTo>
                <a:lnTo>
                  <a:pt x="662" y="210"/>
                </a:lnTo>
                <a:lnTo>
                  <a:pt x="662" y="210"/>
                </a:lnTo>
                <a:lnTo>
                  <a:pt x="510" y="64"/>
                </a:lnTo>
                <a:lnTo>
                  <a:pt x="510" y="0"/>
                </a:lnTo>
                <a:lnTo>
                  <a:pt x="510" y="0"/>
                </a:lnTo>
                <a:close/>
                <a:moveTo>
                  <a:pt x="91" y="407"/>
                </a:moveTo>
                <a:lnTo>
                  <a:pt x="662" y="407"/>
                </a:lnTo>
                <a:lnTo>
                  <a:pt x="662" y="764"/>
                </a:lnTo>
                <a:lnTo>
                  <a:pt x="91" y="764"/>
                </a:lnTo>
                <a:lnTo>
                  <a:pt x="91" y="407"/>
                </a:lnTo>
                <a:lnTo>
                  <a:pt x="91" y="407"/>
                </a:lnTo>
                <a:close/>
                <a:moveTo>
                  <a:pt x="245" y="453"/>
                </a:moveTo>
                <a:lnTo>
                  <a:pt x="355" y="453"/>
                </a:lnTo>
                <a:lnTo>
                  <a:pt x="355" y="563"/>
                </a:lnTo>
                <a:lnTo>
                  <a:pt x="245" y="563"/>
                </a:lnTo>
                <a:lnTo>
                  <a:pt x="245" y="453"/>
                </a:lnTo>
                <a:lnTo>
                  <a:pt x="245" y="453"/>
                </a:lnTo>
                <a:close/>
                <a:moveTo>
                  <a:pt x="401" y="453"/>
                </a:moveTo>
                <a:lnTo>
                  <a:pt x="510" y="453"/>
                </a:lnTo>
                <a:lnTo>
                  <a:pt x="510" y="563"/>
                </a:lnTo>
                <a:lnTo>
                  <a:pt x="401" y="563"/>
                </a:lnTo>
                <a:lnTo>
                  <a:pt x="401" y="453"/>
                </a:lnTo>
                <a:lnTo>
                  <a:pt x="401" y="453"/>
                </a:lnTo>
                <a:close/>
                <a:moveTo>
                  <a:pt x="510" y="608"/>
                </a:moveTo>
                <a:lnTo>
                  <a:pt x="510" y="718"/>
                </a:lnTo>
                <a:lnTo>
                  <a:pt x="401" y="718"/>
                </a:lnTo>
                <a:lnTo>
                  <a:pt x="401" y="608"/>
                </a:lnTo>
                <a:lnTo>
                  <a:pt x="510" y="608"/>
                </a:lnTo>
                <a:lnTo>
                  <a:pt x="510" y="608"/>
                </a:lnTo>
                <a:close/>
                <a:moveTo>
                  <a:pt x="355" y="718"/>
                </a:moveTo>
                <a:lnTo>
                  <a:pt x="245" y="718"/>
                </a:lnTo>
                <a:lnTo>
                  <a:pt x="245" y="608"/>
                </a:lnTo>
                <a:lnTo>
                  <a:pt x="355" y="608"/>
                </a:lnTo>
                <a:lnTo>
                  <a:pt x="355" y="718"/>
                </a:lnTo>
                <a:lnTo>
                  <a:pt x="355" y="718"/>
                </a:lnTo>
                <a:close/>
                <a:moveTo>
                  <a:pt x="622" y="361"/>
                </a:moveTo>
                <a:lnTo>
                  <a:pt x="133" y="361"/>
                </a:lnTo>
                <a:lnTo>
                  <a:pt x="377" y="128"/>
                </a:lnTo>
                <a:lnTo>
                  <a:pt x="622" y="361"/>
                </a:lnTo>
                <a:lnTo>
                  <a:pt x="622" y="36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4"/>
          <p:cNvSpPr>
            <a:spLocks noEditPoints="1"/>
          </p:cNvSpPr>
          <p:nvPr/>
        </p:nvSpPr>
        <p:spPr bwMode="auto">
          <a:xfrm>
            <a:off x="3733827" y="4369410"/>
            <a:ext cx="1196975" cy="1212850"/>
          </a:xfrm>
          <a:custGeom>
            <a:avLst/>
            <a:gdLst>
              <a:gd name="T0" fmla="*/ 92 w 754"/>
              <a:gd name="T1" fmla="*/ 407 h 764"/>
              <a:gd name="T2" fmla="*/ 662 w 754"/>
              <a:gd name="T3" fmla="*/ 407 h 764"/>
              <a:gd name="T4" fmla="*/ 662 w 754"/>
              <a:gd name="T5" fmla="*/ 764 h 764"/>
              <a:gd name="T6" fmla="*/ 453 w 754"/>
              <a:gd name="T7" fmla="*/ 764 h 764"/>
              <a:gd name="T8" fmla="*/ 453 w 754"/>
              <a:gd name="T9" fmla="*/ 555 h 764"/>
              <a:gd name="T10" fmla="*/ 302 w 754"/>
              <a:gd name="T11" fmla="*/ 555 h 764"/>
              <a:gd name="T12" fmla="*/ 302 w 754"/>
              <a:gd name="T13" fmla="*/ 764 h 764"/>
              <a:gd name="T14" fmla="*/ 92 w 754"/>
              <a:gd name="T15" fmla="*/ 764 h 764"/>
              <a:gd name="T16" fmla="*/ 92 w 754"/>
              <a:gd name="T17" fmla="*/ 407 h 764"/>
              <a:gd name="T18" fmla="*/ 92 w 754"/>
              <a:gd name="T19" fmla="*/ 407 h 764"/>
              <a:gd name="T20" fmla="*/ 377 w 754"/>
              <a:gd name="T21" fmla="*/ 0 h 764"/>
              <a:gd name="T22" fmla="*/ 754 w 754"/>
              <a:gd name="T23" fmla="*/ 361 h 764"/>
              <a:gd name="T24" fmla="*/ 0 w 754"/>
              <a:gd name="T25" fmla="*/ 361 h 764"/>
              <a:gd name="T26" fmla="*/ 377 w 754"/>
              <a:gd name="T27" fmla="*/ 0 h 764"/>
              <a:gd name="T28" fmla="*/ 377 w 754"/>
              <a:gd name="T29" fmla="*/ 0 h 764"/>
              <a:gd name="T30" fmla="*/ 511 w 754"/>
              <a:gd name="T31" fmla="*/ 0 h 764"/>
              <a:gd name="T32" fmla="*/ 662 w 754"/>
              <a:gd name="T33" fmla="*/ 0 h 764"/>
              <a:gd name="T34" fmla="*/ 662 w 754"/>
              <a:gd name="T35" fmla="*/ 210 h 764"/>
              <a:gd name="T36" fmla="*/ 662 w 754"/>
              <a:gd name="T37" fmla="*/ 210 h 764"/>
              <a:gd name="T38" fmla="*/ 511 w 754"/>
              <a:gd name="T39" fmla="*/ 64 h 764"/>
              <a:gd name="T40" fmla="*/ 511 w 754"/>
              <a:gd name="T41" fmla="*/ 0 h 764"/>
              <a:gd name="T42" fmla="*/ 511 w 754"/>
              <a:gd name="T43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54" h="764">
                <a:moveTo>
                  <a:pt x="92" y="407"/>
                </a:moveTo>
                <a:lnTo>
                  <a:pt x="662" y="407"/>
                </a:lnTo>
                <a:lnTo>
                  <a:pt x="662" y="764"/>
                </a:lnTo>
                <a:lnTo>
                  <a:pt x="453" y="764"/>
                </a:lnTo>
                <a:lnTo>
                  <a:pt x="453" y="555"/>
                </a:lnTo>
                <a:lnTo>
                  <a:pt x="302" y="555"/>
                </a:lnTo>
                <a:lnTo>
                  <a:pt x="302" y="764"/>
                </a:lnTo>
                <a:lnTo>
                  <a:pt x="92" y="764"/>
                </a:lnTo>
                <a:lnTo>
                  <a:pt x="92" y="407"/>
                </a:lnTo>
                <a:lnTo>
                  <a:pt x="92" y="407"/>
                </a:lnTo>
                <a:close/>
                <a:moveTo>
                  <a:pt x="377" y="0"/>
                </a:moveTo>
                <a:lnTo>
                  <a:pt x="754" y="361"/>
                </a:lnTo>
                <a:lnTo>
                  <a:pt x="0" y="361"/>
                </a:lnTo>
                <a:lnTo>
                  <a:pt x="377" y="0"/>
                </a:lnTo>
                <a:lnTo>
                  <a:pt x="377" y="0"/>
                </a:lnTo>
                <a:close/>
                <a:moveTo>
                  <a:pt x="511" y="0"/>
                </a:moveTo>
                <a:lnTo>
                  <a:pt x="662" y="0"/>
                </a:lnTo>
                <a:lnTo>
                  <a:pt x="662" y="210"/>
                </a:lnTo>
                <a:lnTo>
                  <a:pt x="662" y="210"/>
                </a:lnTo>
                <a:lnTo>
                  <a:pt x="511" y="64"/>
                </a:lnTo>
                <a:lnTo>
                  <a:pt x="511" y="0"/>
                </a:lnTo>
                <a:lnTo>
                  <a:pt x="51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15"/>
          <p:cNvSpPr>
            <a:spLocks noEditPoints="1"/>
          </p:cNvSpPr>
          <p:nvPr/>
        </p:nvSpPr>
        <p:spPr bwMode="auto">
          <a:xfrm>
            <a:off x="8857928" y="1065554"/>
            <a:ext cx="1204913" cy="1177925"/>
          </a:xfrm>
          <a:custGeom>
            <a:avLst/>
            <a:gdLst>
              <a:gd name="T0" fmla="*/ 666 w 759"/>
              <a:gd name="T1" fmla="*/ 92 h 742"/>
              <a:gd name="T2" fmla="*/ 0 w 759"/>
              <a:gd name="T3" fmla="*/ 285 h 742"/>
              <a:gd name="T4" fmla="*/ 91 w 759"/>
              <a:gd name="T5" fmla="*/ 92 h 742"/>
              <a:gd name="T6" fmla="*/ 438 w 759"/>
              <a:gd name="T7" fmla="*/ 0 h 742"/>
              <a:gd name="T8" fmla="*/ 321 w 759"/>
              <a:gd name="T9" fmla="*/ 46 h 742"/>
              <a:gd name="T10" fmla="*/ 321 w 759"/>
              <a:gd name="T11" fmla="*/ 0 h 742"/>
              <a:gd name="T12" fmla="*/ 713 w 759"/>
              <a:gd name="T13" fmla="*/ 742 h 742"/>
              <a:gd name="T14" fmla="*/ 436 w 759"/>
              <a:gd name="T15" fmla="*/ 423 h 742"/>
              <a:gd name="T16" fmla="*/ 321 w 759"/>
              <a:gd name="T17" fmla="*/ 742 h 742"/>
              <a:gd name="T18" fmla="*/ 45 w 759"/>
              <a:gd name="T19" fmla="*/ 331 h 742"/>
              <a:gd name="T20" fmla="*/ 713 w 759"/>
              <a:gd name="T21" fmla="*/ 331 h 742"/>
              <a:gd name="T22" fmla="*/ 528 w 759"/>
              <a:gd name="T23" fmla="*/ 423 h 742"/>
              <a:gd name="T24" fmla="*/ 482 w 759"/>
              <a:gd name="T25" fmla="*/ 515 h 742"/>
              <a:gd name="T26" fmla="*/ 482 w 759"/>
              <a:gd name="T27" fmla="*/ 423 h 742"/>
              <a:gd name="T28" fmla="*/ 620 w 759"/>
              <a:gd name="T29" fmla="*/ 423 h 742"/>
              <a:gd name="T30" fmla="*/ 574 w 759"/>
              <a:gd name="T31" fmla="*/ 515 h 742"/>
              <a:gd name="T32" fmla="*/ 574 w 759"/>
              <a:gd name="T33" fmla="*/ 423 h 742"/>
              <a:gd name="T34" fmla="*/ 574 w 759"/>
              <a:gd name="T35" fmla="*/ 650 h 742"/>
              <a:gd name="T36" fmla="*/ 620 w 759"/>
              <a:gd name="T37" fmla="*/ 561 h 742"/>
              <a:gd name="T38" fmla="*/ 620 w 759"/>
              <a:gd name="T39" fmla="*/ 650 h 742"/>
              <a:gd name="T40" fmla="*/ 482 w 759"/>
              <a:gd name="T41" fmla="*/ 650 h 742"/>
              <a:gd name="T42" fmla="*/ 528 w 759"/>
              <a:gd name="T43" fmla="*/ 561 h 742"/>
              <a:gd name="T44" fmla="*/ 528 w 759"/>
              <a:gd name="T45" fmla="*/ 650 h 742"/>
              <a:gd name="T46" fmla="*/ 183 w 759"/>
              <a:gd name="T47" fmla="*/ 423 h 742"/>
              <a:gd name="T48" fmla="*/ 137 w 759"/>
              <a:gd name="T49" fmla="*/ 515 h 742"/>
              <a:gd name="T50" fmla="*/ 137 w 759"/>
              <a:gd name="T51" fmla="*/ 423 h 742"/>
              <a:gd name="T52" fmla="*/ 275 w 759"/>
              <a:gd name="T53" fmla="*/ 423 h 742"/>
              <a:gd name="T54" fmla="*/ 229 w 759"/>
              <a:gd name="T55" fmla="*/ 515 h 742"/>
              <a:gd name="T56" fmla="*/ 229 w 759"/>
              <a:gd name="T57" fmla="*/ 423 h 742"/>
              <a:gd name="T58" fmla="*/ 229 w 759"/>
              <a:gd name="T59" fmla="*/ 650 h 742"/>
              <a:gd name="T60" fmla="*/ 275 w 759"/>
              <a:gd name="T61" fmla="*/ 561 h 742"/>
              <a:gd name="T62" fmla="*/ 275 w 759"/>
              <a:gd name="T63" fmla="*/ 650 h 742"/>
              <a:gd name="T64" fmla="*/ 137 w 759"/>
              <a:gd name="T65" fmla="*/ 650 h 742"/>
              <a:gd name="T66" fmla="*/ 183 w 759"/>
              <a:gd name="T67" fmla="*/ 561 h 742"/>
              <a:gd name="T68" fmla="*/ 183 w 759"/>
              <a:gd name="T69" fmla="*/ 65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59" h="742">
                <a:moveTo>
                  <a:pt x="91" y="92"/>
                </a:moveTo>
                <a:lnTo>
                  <a:pt x="666" y="92"/>
                </a:lnTo>
                <a:lnTo>
                  <a:pt x="759" y="285"/>
                </a:lnTo>
                <a:lnTo>
                  <a:pt x="0" y="285"/>
                </a:lnTo>
                <a:lnTo>
                  <a:pt x="91" y="92"/>
                </a:lnTo>
                <a:lnTo>
                  <a:pt x="91" y="92"/>
                </a:lnTo>
                <a:close/>
                <a:moveTo>
                  <a:pt x="321" y="0"/>
                </a:moveTo>
                <a:lnTo>
                  <a:pt x="438" y="0"/>
                </a:lnTo>
                <a:lnTo>
                  <a:pt x="438" y="46"/>
                </a:lnTo>
                <a:lnTo>
                  <a:pt x="321" y="46"/>
                </a:lnTo>
                <a:lnTo>
                  <a:pt x="321" y="0"/>
                </a:lnTo>
                <a:lnTo>
                  <a:pt x="321" y="0"/>
                </a:lnTo>
                <a:close/>
                <a:moveTo>
                  <a:pt x="713" y="331"/>
                </a:moveTo>
                <a:lnTo>
                  <a:pt x="713" y="742"/>
                </a:lnTo>
                <a:lnTo>
                  <a:pt x="436" y="742"/>
                </a:lnTo>
                <a:lnTo>
                  <a:pt x="436" y="423"/>
                </a:lnTo>
                <a:lnTo>
                  <a:pt x="321" y="423"/>
                </a:lnTo>
                <a:lnTo>
                  <a:pt x="321" y="742"/>
                </a:lnTo>
                <a:lnTo>
                  <a:pt x="45" y="742"/>
                </a:lnTo>
                <a:lnTo>
                  <a:pt x="45" y="331"/>
                </a:lnTo>
                <a:lnTo>
                  <a:pt x="713" y="331"/>
                </a:lnTo>
                <a:lnTo>
                  <a:pt x="713" y="331"/>
                </a:lnTo>
                <a:close/>
                <a:moveTo>
                  <a:pt x="482" y="423"/>
                </a:moveTo>
                <a:lnTo>
                  <a:pt x="528" y="423"/>
                </a:lnTo>
                <a:lnTo>
                  <a:pt x="528" y="515"/>
                </a:lnTo>
                <a:lnTo>
                  <a:pt x="482" y="515"/>
                </a:lnTo>
                <a:lnTo>
                  <a:pt x="482" y="423"/>
                </a:lnTo>
                <a:lnTo>
                  <a:pt x="482" y="423"/>
                </a:lnTo>
                <a:close/>
                <a:moveTo>
                  <a:pt x="574" y="423"/>
                </a:moveTo>
                <a:lnTo>
                  <a:pt x="620" y="423"/>
                </a:lnTo>
                <a:lnTo>
                  <a:pt x="620" y="515"/>
                </a:lnTo>
                <a:lnTo>
                  <a:pt x="574" y="515"/>
                </a:lnTo>
                <a:lnTo>
                  <a:pt x="574" y="423"/>
                </a:lnTo>
                <a:lnTo>
                  <a:pt x="574" y="423"/>
                </a:lnTo>
                <a:close/>
                <a:moveTo>
                  <a:pt x="620" y="650"/>
                </a:moveTo>
                <a:lnTo>
                  <a:pt x="574" y="650"/>
                </a:lnTo>
                <a:lnTo>
                  <a:pt x="574" y="561"/>
                </a:lnTo>
                <a:lnTo>
                  <a:pt x="620" y="561"/>
                </a:lnTo>
                <a:lnTo>
                  <a:pt x="620" y="650"/>
                </a:lnTo>
                <a:lnTo>
                  <a:pt x="620" y="650"/>
                </a:lnTo>
                <a:close/>
                <a:moveTo>
                  <a:pt x="528" y="650"/>
                </a:moveTo>
                <a:lnTo>
                  <a:pt x="482" y="650"/>
                </a:lnTo>
                <a:lnTo>
                  <a:pt x="482" y="561"/>
                </a:lnTo>
                <a:lnTo>
                  <a:pt x="528" y="561"/>
                </a:lnTo>
                <a:lnTo>
                  <a:pt x="528" y="650"/>
                </a:lnTo>
                <a:lnTo>
                  <a:pt x="528" y="650"/>
                </a:lnTo>
                <a:close/>
                <a:moveTo>
                  <a:pt x="137" y="423"/>
                </a:moveTo>
                <a:lnTo>
                  <a:pt x="183" y="423"/>
                </a:lnTo>
                <a:lnTo>
                  <a:pt x="183" y="515"/>
                </a:lnTo>
                <a:lnTo>
                  <a:pt x="137" y="515"/>
                </a:lnTo>
                <a:lnTo>
                  <a:pt x="137" y="423"/>
                </a:lnTo>
                <a:lnTo>
                  <a:pt x="137" y="423"/>
                </a:lnTo>
                <a:close/>
                <a:moveTo>
                  <a:pt x="229" y="423"/>
                </a:moveTo>
                <a:lnTo>
                  <a:pt x="275" y="423"/>
                </a:lnTo>
                <a:lnTo>
                  <a:pt x="275" y="515"/>
                </a:lnTo>
                <a:lnTo>
                  <a:pt x="229" y="515"/>
                </a:lnTo>
                <a:lnTo>
                  <a:pt x="229" y="423"/>
                </a:lnTo>
                <a:lnTo>
                  <a:pt x="229" y="423"/>
                </a:lnTo>
                <a:close/>
                <a:moveTo>
                  <a:pt x="275" y="650"/>
                </a:moveTo>
                <a:lnTo>
                  <a:pt x="229" y="650"/>
                </a:lnTo>
                <a:lnTo>
                  <a:pt x="229" y="561"/>
                </a:lnTo>
                <a:lnTo>
                  <a:pt x="275" y="561"/>
                </a:lnTo>
                <a:lnTo>
                  <a:pt x="275" y="650"/>
                </a:lnTo>
                <a:lnTo>
                  <a:pt x="275" y="650"/>
                </a:lnTo>
                <a:close/>
                <a:moveTo>
                  <a:pt x="183" y="650"/>
                </a:moveTo>
                <a:lnTo>
                  <a:pt x="137" y="650"/>
                </a:lnTo>
                <a:lnTo>
                  <a:pt x="137" y="561"/>
                </a:lnTo>
                <a:lnTo>
                  <a:pt x="183" y="561"/>
                </a:lnTo>
                <a:lnTo>
                  <a:pt x="183" y="650"/>
                </a:lnTo>
                <a:lnTo>
                  <a:pt x="183" y="6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16"/>
          <p:cNvSpPr>
            <a:spLocks noEditPoints="1"/>
          </p:cNvSpPr>
          <p:nvPr/>
        </p:nvSpPr>
        <p:spPr bwMode="auto">
          <a:xfrm>
            <a:off x="5287988" y="4801663"/>
            <a:ext cx="1581150" cy="790575"/>
          </a:xfrm>
          <a:custGeom>
            <a:avLst/>
            <a:gdLst>
              <a:gd name="T0" fmla="*/ 523 w 996"/>
              <a:gd name="T1" fmla="*/ 2 h 498"/>
              <a:gd name="T2" fmla="*/ 597 w 996"/>
              <a:gd name="T3" fmla="*/ 12 h 498"/>
              <a:gd name="T4" fmla="*/ 668 w 996"/>
              <a:gd name="T5" fmla="*/ 31 h 498"/>
              <a:gd name="T6" fmla="*/ 776 w 996"/>
              <a:gd name="T7" fmla="*/ 85 h 498"/>
              <a:gd name="T8" fmla="*/ 882 w 996"/>
              <a:gd name="T9" fmla="*/ 181 h 498"/>
              <a:gd name="T10" fmla="*/ 956 w 996"/>
              <a:gd name="T11" fmla="*/ 305 h 498"/>
              <a:gd name="T12" fmla="*/ 980 w 996"/>
              <a:gd name="T13" fmla="*/ 374 h 498"/>
              <a:gd name="T14" fmla="*/ 994 w 996"/>
              <a:gd name="T15" fmla="*/ 448 h 498"/>
              <a:gd name="T16" fmla="*/ 950 w 996"/>
              <a:gd name="T17" fmla="*/ 498 h 498"/>
              <a:gd name="T18" fmla="*/ 940 w 996"/>
              <a:gd name="T19" fmla="*/ 406 h 498"/>
              <a:gd name="T20" fmla="*/ 894 w 996"/>
              <a:gd name="T21" fmla="*/ 283 h 498"/>
              <a:gd name="T22" fmla="*/ 816 w 996"/>
              <a:gd name="T23" fmla="*/ 179 h 498"/>
              <a:gd name="T24" fmla="*/ 712 w 996"/>
              <a:gd name="T25" fmla="*/ 101 h 498"/>
              <a:gd name="T26" fmla="*/ 589 w 996"/>
              <a:gd name="T27" fmla="*/ 55 h 498"/>
              <a:gd name="T28" fmla="*/ 497 w 996"/>
              <a:gd name="T29" fmla="*/ 45 h 498"/>
              <a:gd name="T30" fmla="*/ 363 w 996"/>
              <a:gd name="T31" fmla="*/ 67 h 498"/>
              <a:gd name="T32" fmla="*/ 246 w 996"/>
              <a:gd name="T33" fmla="*/ 123 h 498"/>
              <a:gd name="T34" fmla="*/ 148 w 996"/>
              <a:gd name="T35" fmla="*/ 211 h 498"/>
              <a:gd name="T36" fmla="*/ 80 w 996"/>
              <a:gd name="T37" fmla="*/ 323 h 498"/>
              <a:gd name="T38" fmla="*/ 48 w 996"/>
              <a:gd name="T39" fmla="*/ 452 h 498"/>
              <a:gd name="T40" fmla="*/ 0 w 996"/>
              <a:gd name="T41" fmla="*/ 498 h 498"/>
              <a:gd name="T42" fmla="*/ 4 w 996"/>
              <a:gd name="T43" fmla="*/ 422 h 498"/>
              <a:gd name="T44" fmla="*/ 22 w 996"/>
              <a:gd name="T45" fmla="*/ 350 h 498"/>
              <a:gd name="T46" fmla="*/ 60 w 996"/>
              <a:gd name="T47" fmla="*/ 261 h 498"/>
              <a:gd name="T48" fmla="*/ 146 w 996"/>
              <a:gd name="T49" fmla="*/ 147 h 498"/>
              <a:gd name="T50" fmla="*/ 260 w 996"/>
              <a:gd name="T51" fmla="*/ 61 h 498"/>
              <a:gd name="T52" fmla="*/ 349 w 996"/>
              <a:gd name="T53" fmla="*/ 23 h 498"/>
              <a:gd name="T54" fmla="*/ 421 w 996"/>
              <a:gd name="T55" fmla="*/ 6 h 498"/>
              <a:gd name="T56" fmla="*/ 497 w 996"/>
              <a:gd name="T57" fmla="*/ 0 h 498"/>
              <a:gd name="T58" fmla="*/ 497 w 996"/>
              <a:gd name="T59" fmla="*/ 93 h 498"/>
              <a:gd name="T60" fmla="*/ 619 w 996"/>
              <a:gd name="T61" fmla="*/ 111 h 498"/>
              <a:gd name="T62" fmla="*/ 724 w 996"/>
              <a:gd name="T63" fmla="*/ 161 h 498"/>
              <a:gd name="T64" fmla="*/ 810 w 996"/>
              <a:gd name="T65" fmla="*/ 241 h 498"/>
              <a:gd name="T66" fmla="*/ 872 w 996"/>
              <a:gd name="T67" fmla="*/ 340 h 498"/>
              <a:gd name="T68" fmla="*/ 902 w 996"/>
              <a:gd name="T69" fmla="*/ 456 h 498"/>
              <a:gd name="T70" fmla="*/ 599 w 996"/>
              <a:gd name="T71" fmla="*/ 295 h 498"/>
              <a:gd name="T72" fmla="*/ 92 w 996"/>
              <a:gd name="T73" fmla="*/ 498 h 498"/>
              <a:gd name="T74" fmla="*/ 100 w 996"/>
              <a:gd name="T75" fmla="*/ 416 h 498"/>
              <a:gd name="T76" fmla="*/ 140 w 996"/>
              <a:gd name="T77" fmla="*/ 305 h 498"/>
              <a:gd name="T78" fmla="*/ 210 w 996"/>
              <a:gd name="T79" fmla="*/ 211 h 498"/>
              <a:gd name="T80" fmla="*/ 304 w 996"/>
              <a:gd name="T81" fmla="*/ 141 h 498"/>
              <a:gd name="T82" fmla="*/ 415 w 996"/>
              <a:gd name="T83" fmla="*/ 101 h 498"/>
              <a:gd name="T84" fmla="*/ 497 w 996"/>
              <a:gd name="T85" fmla="*/ 93 h 498"/>
              <a:gd name="T86" fmla="*/ 736 w 996"/>
              <a:gd name="T87" fmla="*/ 386 h 498"/>
              <a:gd name="T88" fmla="*/ 645 w 996"/>
              <a:gd name="T89" fmla="*/ 295 h 498"/>
              <a:gd name="T90" fmla="*/ 349 w 996"/>
              <a:gd name="T91" fmla="*/ 386 h 498"/>
              <a:gd name="T92" fmla="*/ 258 w 996"/>
              <a:gd name="T93" fmla="*/ 295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96" h="498">
                <a:moveTo>
                  <a:pt x="497" y="0"/>
                </a:moveTo>
                <a:lnTo>
                  <a:pt x="497" y="0"/>
                </a:lnTo>
                <a:lnTo>
                  <a:pt x="523" y="2"/>
                </a:lnTo>
                <a:lnTo>
                  <a:pt x="549" y="4"/>
                </a:lnTo>
                <a:lnTo>
                  <a:pt x="573" y="6"/>
                </a:lnTo>
                <a:lnTo>
                  <a:pt x="597" y="12"/>
                </a:lnTo>
                <a:lnTo>
                  <a:pt x="623" y="16"/>
                </a:lnTo>
                <a:lnTo>
                  <a:pt x="645" y="23"/>
                </a:lnTo>
                <a:lnTo>
                  <a:pt x="668" y="31"/>
                </a:lnTo>
                <a:lnTo>
                  <a:pt x="690" y="39"/>
                </a:lnTo>
                <a:lnTo>
                  <a:pt x="734" y="61"/>
                </a:lnTo>
                <a:lnTo>
                  <a:pt x="776" y="85"/>
                </a:lnTo>
                <a:lnTo>
                  <a:pt x="814" y="113"/>
                </a:lnTo>
                <a:lnTo>
                  <a:pt x="850" y="147"/>
                </a:lnTo>
                <a:lnTo>
                  <a:pt x="882" y="181"/>
                </a:lnTo>
                <a:lnTo>
                  <a:pt x="910" y="221"/>
                </a:lnTo>
                <a:lnTo>
                  <a:pt x="936" y="261"/>
                </a:lnTo>
                <a:lnTo>
                  <a:pt x="956" y="305"/>
                </a:lnTo>
                <a:lnTo>
                  <a:pt x="966" y="327"/>
                </a:lnTo>
                <a:lnTo>
                  <a:pt x="974" y="350"/>
                </a:lnTo>
                <a:lnTo>
                  <a:pt x="980" y="374"/>
                </a:lnTo>
                <a:lnTo>
                  <a:pt x="986" y="398"/>
                </a:lnTo>
                <a:lnTo>
                  <a:pt x="990" y="422"/>
                </a:lnTo>
                <a:lnTo>
                  <a:pt x="994" y="448"/>
                </a:lnTo>
                <a:lnTo>
                  <a:pt x="996" y="472"/>
                </a:lnTo>
                <a:lnTo>
                  <a:pt x="996" y="498"/>
                </a:lnTo>
                <a:lnTo>
                  <a:pt x="950" y="498"/>
                </a:lnTo>
                <a:lnTo>
                  <a:pt x="950" y="498"/>
                </a:lnTo>
                <a:lnTo>
                  <a:pt x="948" y="452"/>
                </a:lnTo>
                <a:lnTo>
                  <a:pt x="940" y="406"/>
                </a:lnTo>
                <a:lnTo>
                  <a:pt x="930" y="364"/>
                </a:lnTo>
                <a:lnTo>
                  <a:pt x="914" y="323"/>
                </a:lnTo>
                <a:lnTo>
                  <a:pt x="894" y="283"/>
                </a:lnTo>
                <a:lnTo>
                  <a:pt x="872" y="245"/>
                </a:lnTo>
                <a:lnTo>
                  <a:pt x="846" y="211"/>
                </a:lnTo>
                <a:lnTo>
                  <a:pt x="816" y="179"/>
                </a:lnTo>
                <a:lnTo>
                  <a:pt x="784" y="149"/>
                </a:lnTo>
                <a:lnTo>
                  <a:pt x="750" y="123"/>
                </a:lnTo>
                <a:lnTo>
                  <a:pt x="712" y="101"/>
                </a:lnTo>
                <a:lnTo>
                  <a:pt x="672" y="81"/>
                </a:lnTo>
                <a:lnTo>
                  <a:pt x="633" y="67"/>
                </a:lnTo>
                <a:lnTo>
                  <a:pt x="589" y="55"/>
                </a:lnTo>
                <a:lnTo>
                  <a:pt x="543" y="49"/>
                </a:lnTo>
                <a:lnTo>
                  <a:pt x="497" y="45"/>
                </a:lnTo>
                <a:lnTo>
                  <a:pt x="497" y="45"/>
                </a:lnTo>
                <a:lnTo>
                  <a:pt x="451" y="49"/>
                </a:lnTo>
                <a:lnTo>
                  <a:pt x="407" y="55"/>
                </a:lnTo>
                <a:lnTo>
                  <a:pt x="363" y="67"/>
                </a:lnTo>
                <a:lnTo>
                  <a:pt x="322" y="81"/>
                </a:lnTo>
                <a:lnTo>
                  <a:pt x="282" y="101"/>
                </a:lnTo>
                <a:lnTo>
                  <a:pt x="246" y="123"/>
                </a:lnTo>
                <a:lnTo>
                  <a:pt x="210" y="149"/>
                </a:lnTo>
                <a:lnTo>
                  <a:pt x="178" y="179"/>
                </a:lnTo>
                <a:lnTo>
                  <a:pt x="148" y="211"/>
                </a:lnTo>
                <a:lnTo>
                  <a:pt x="122" y="245"/>
                </a:lnTo>
                <a:lnTo>
                  <a:pt x="100" y="283"/>
                </a:lnTo>
                <a:lnTo>
                  <a:pt x="80" y="323"/>
                </a:lnTo>
                <a:lnTo>
                  <a:pt x="66" y="364"/>
                </a:lnTo>
                <a:lnTo>
                  <a:pt x="54" y="406"/>
                </a:lnTo>
                <a:lnTo>
                  <a:pt x="48" y="452"/>
                </a:lnTo>
                <a:lnTo>
                  <a:pt x="46" y="498"/>
                </a:lnTo>
                <a:lnTo>
                  <a:pt x="0" y="498"/>
                </a:lnTo>
                <a:lnTo>
                  <a:pt x="0" y="498"/>
                </a:lnTo>
                <a:lnTo>
                  <a:pt x="0" y="472"/>
                </a:lnTo>
                <a:lnTo>
                  <a:pt x="2" y="448"/>
                </a:lnTo>
                <a:lnTo>
                  <a:pt x="4" y="422"/>
                </a:lnTo>
                <a:lnTo>
                  <a:pt x="10" y="398"/>
                </a:lnTo>
                <a:lnTo>
                  <a:pt x="14" y="374"/>
                </a:lnTo>
                <a:lnTo>
                  <a:pt x="22" y="350"/>
                </a:lnTo>
                <a:lnTo>
                  <a:pt x="30" y="327"/>
                </a:lnTo>
                <a:lnTo>
                  <a:pt x="38" y="305"/>
                </a:lnTo>
                <a:lnTo>
                  <a:pt x="60" y="261"/>
                </a:lnTo>
                <a:lnTo>
                  <a:pt x="84" y="221"/>
                </a:lnTo>
                <a:lnTo>
                  <a:pt x="114" y="181"/>
                </a:lnTo>
                <a:lnTo>
                  <a:pt x="146" y="147"/>
                </a:lnTo>
                <a:lnTo>
                  <a:pt x="180" y="113"/>
                </a:lnTo>
                <a:lnTo>
                  <a:pt x="220" y="85"/>
                </a:lnTo>
                <a:lnTo>
                  <a:pt x="260" y="61"/>
                </a:lnTo>
                <a:lnTo>
                  <a:pt x="304" y="39"/>
                </a:lnTo>
                <a:lnTo>
                  <a:pt x="326" y="31"/>
                </a:lnTo>
                <a:lnTo>
                  <a:pt x="349" y="23"/>
                </a:lnTo>
                <a:lnTo>
                  <a:pt x="373" y="16"/>
                </a:lnTo>
                <a:lnTo>
                  <a:pt x="397" y="12"/>
                </a:lnTo>
                <a:lnTo>
                  <a:pt x="421" y="6"/>
                </a:lnTo>
                <a:lnTo>
                  <a:pt x="447" y="4"/>
                </a:lnTo>
                <a:lnTo>
                  <a:pt x="471" y="2"/>
                </a:lnTo>
                <a:lnTo>
                  <a:pt x="497" y="0"/>
                </a:lnTo>
                <a:lnTo>
                  <a:pt x="497" y="0"/>
                </a:lnTo>
                <a:close/>
                <a:moveTo>
                  <a:pt x="497" y="93"/>
                </a:moveTo>
                <a:lnTo>
                  <a:pt x="497" y="93"/>
                </a:lnTo>
                <a:lnTo>
                  <a:pt x="539" y="95"/>
                </a:lnTo>
                <a:lnTo>
                  <a:pt x="579" y="101"/>
                </a:lnTo>
                <a:lnTo>
                  <a:pt x="619" y="111"/>
                </a:lnTo>
                <a:lnTo>
                  <a:pt x="655" y="125"/>
                </a:lnTo>
                <a:lnTo>
                  <a:pt x="690" y="141"/>
                </a:lnTo>
                <a:lnTo>
                  <a:pt x="724" y="161"/>
                </a:lnTo>
                <a:lnTo>
                  <a:pt x="756" y="185"/>
                </a:lnTo>
                <a:lnTo>
                  <a:pt x="784" y="211"/>
                </a:lnTo>
                <a:lnTo>
                  <a:pt x="810" y="241"/>
                </a:lnTo>
                <a:lnTo>
                  <a:pt x="834" y="271"/>
                </a:lnTo>
                <a:lnTo>
                  <a:pt x="854" y="305"/>
                </a:lnTo>
                <a:lnTo>
                  <a:pt x="872" y="340"/>
                </a:lnTo>
                <a:lnTo>
                  <a:pt x="886" y="378"/>
                </a:lnTo>
                <a:lnTo>
                  <a:pt x="896" y="416"/>
                </a:lnTo>
                <a:lnTo>
                  <a:pt x="902" y="456"/>
                </a:lnTo>
                <a:lnTo>
                  <a:pt x="904" y="498"/>
                </a:lnTo>
                <a:lnTo>
                  <a:pt x="599" y="498"/>
                </a:lnTo>
                <a:lnTo>
                  <a:pt x="599" y="295"/>
                </a:lnTo>
                <a:lnTo>
                  <a:pt x="395" y="295"/>
                </a:lnTo>
                <a:lnTo>
                  <a:pt x="395" y="498"/>
                </a:lnTo>
                <a:lnTo>
                  <a:pt x="92" y="498"/>
                </a:lnTo>
                <a:lnTo>
                  <a:pt x="92" y="498"/>
                </a:lnTo>
                <a:lnTo>
                  <a:pt x="94" y="456"/>
                </a:lnTo>
                <a:lnTo>
                  <a:pt x="100" y="416"/>
                </a:lnTo>
                <a:lnTo>
                  <a:pt x="110" y="378"/>
                </a:lnTo>
                <a:lnTo>
                  <a:pt x="124" y="340"/>
                </a:lnTo>
                <a:lnTo>
                  <a:pt x="140" y="305"/>
                </a:lnTo>
                <a:lnTo>
                  <a:pt x="160" y="271"/>
                </a:lnTo>
                <a:lnTo>
                  <a:pt x="184" y="241"/>
                </a:lnTo>
                <a:lnTo>
                  <a:pt x="210" y="211"/>
                </a:lnTo>
                <a:lnTo>
                  <a:pt x="240" y="185"/>
                </a:lnTo>
                <a:lnTo>
                  <a:pt x="270" y="161"/>
                </a:lnTo>
                <a:lnTo>
                  <a:pt x="304" y="141"/>
                </a:lnTo>
                <a:lnTo>
                  <a:pt x="339" y="125"/>
                </a:lnTo>
                <a:lnTo>
                  <a:pt x="377" y="111"/>
                </a:lnTo>
                <a:lnTo>
                  <a:pt x="415" y="101"/>
                </a:lnTo>
                <a:lnTo>
                  <a:pt x="455" y="95"/>
                </a:lnTo>
                <a:lnTo>
                  <a:pt x="497" y="93"/>
                </a:lnTo>
                <a:lnTo>
                  <a:pt x="497" y="93"/>
                </a:lnTo>
                <a:close/>
                <a:moveTo>
                  <a:pt x="645" y="295"/>
                </a:moveTo>
                <a:lnTo>
                  <a:pt x="736" y="295"/>
                </a:lnTo>
                <a:lnTo>
                  <a:pt x="736" y="386"/>
                </a:lnTo>
                <a:lnTo>
                  <a:pt x="645" y="386"/>
                </a:lnTo>
                <a:lnTo>
                  <a:pt x="645" y="295"/>
                </a:lnTo>
                <a:lnTo>
                  <a:pt x="645" y="295"/>
                </a:lnTo>
                <a:close/>
                <a:moveTo>
                  <a:pt x="258" y="295"/>
                </a:moveTo>
                <a:lnTo>
                  <a:pt x="349" y="295"/>
                </a:lnTo>
                <a:lnTo>
                  <a:pt x="349" y="386"/>
                </a:lnTo>
                <a:lnTo>
                  <a:pt x="258" y="386"/>
                </a:lnTo>
                <a:lnTo>
                  <a:pt x="258" y="295"/>
                </a:lnTo>
                <a:lnTo>
                  <a:pt x="258" y="2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17"/>
          <p:cNvSpPr>
            <a:spLocks noEditPoints="1"/>
          </p:cNvSpPr>
          <p:nvPr/>
        </p:nvSpPr>
        <p:spPr bwMode="auto">
          <a:xfrm>
            <a:off x="9001944" y="2758225"/>
            <a:ext cx="1206500" cy="1177925"/>
          </a:xfrm>
          <a:custGeom>
            <a:avLst/>
            <a:gdLst>
              <a:gd name="T0" fmla="*/ 92 w 760"/>
              <a:gd name="T1" fmla="*/ 92 h 742"/>
              <a:gd name="T2" fmla="*/ 666 w 760"/>
              <a:gd name="T3" fmla="*/ 92 h 742"/>
              <a:gd name="T4" fmla="*/ 620 w 760"/>
              <a:gd name="T5" fmla="*/ 285 h 742"/>
              <a:gd name="T6" fmla="*/ 0 w 760"/>
              <a:gd name="T7" fmla="*/ 285 h 742"/>
              <a:gd name="T8" fmla="*/ 92 w 760"/>
              <a:gd name="T9" fmla="*/ 92 h 742"/>
              <a:gd name="T10" fmla="*/ 92 w 760"/>
              <a:gd name="T11" fmla="*/ 92 h 742"/>
              <a:gd name="T12" fmla="*/ 620 w 760"/>
              <a:gd name="T13" fmla="*/ 331 h 742"/>
              <a:gd name="T14" fmla="*/ 712 w 760"/>
              <a:gd name="T15" fmla="*/ 331 h 742"/>
              <a:gd name="T16" fmla="*/ 712 w 760"/>
              <a:gd name="T17" fmla="*/ 742 h 742"/>
              <a:gd name="T18" fmla="*/ 620 w 760"/>
              <a:gd name="T19" fmla="*/ 742 h 742"/>
              <a:gd name="T20" fmla="*/ 620 w 760"/>
              <a:gd name="T21" fmla="*/ 331 h 742"/>
              <a:gd name="T22" fmla="*/ 620 w 760"/>
              <a:gd name="T23" fmla="*/ 331 h 742"/>
              <a:gd name="T24" fmla="*/ 712 w 760"/>
              <a:gd name="T25" fmla="*/ 92 h 742"/>
              <a:gd name="T26" fmla="*/ 760 w 760"/>
              <a:gd name="T27" fmla="*/ 285 h 742"/>
              <a:gd name="T28" fmla="*/ 666 w 760"/>
              <a:gd name="T29" fmla="*/ 285 h 742"/>
              <a:gd name="T30" fmla="*/ 712 w 760"/>
              <a:gd name="T31" fmla="*/ 92 h 742"/>
              <a:gd name="T32" fmla="*/ 712 w 760"/>
              <a:gd name="T33" fmla="*/ 92 h 742"/>
              <a:gd name="T34" fmla="*/ 319 w 760"/>
              <a:gd name="T35" fmla="*/ 0 h 742"/>
              <a:gd name="T36" fmla="*/ 439 w 760"/>
              <a:gd name="T37" fmla="*/ 0 h 742"/>
              <a:gd name="T38" fmla="*/ 439 w 760"/>
              <a:gd name="T39" fmla="*/ 46 h 742"/>
              <a:gd name="T40" fmla="*/ 319 w 760"/>
              <a:gd name="T41" fmla="*/ 46 h 742"/>
              <a:gd name="T42" fmla="*/ 319 w 760"/>
              <a:gd name="T43" fmla="*/ 0 h 742"/>
              <a:gd name="T44" fmla="*/ 319 w 760"/>
              <a:gd name="T45" fmla="*/ 0 h 742"/>
              <a:gd name="T46" fmla="*/ 575 w 760"/>
              <a:gd name="T47" fmla="*/ 331 h 742"/>
              <a:gd name="T48" fmla="*/ 575 w 760"/>
              <a:gd name="T49" fmla="*/ 742 h 742"/>
              <a:gd name="T50" fmla="*/ 483 w 760"/>
              <a:gd name="T51" fmla="*/ 742 h 742"/>
              <a:gd name="T52" fmla="*/ 483 w 760"/>
              <a:gd name="T53" fmla="*/ 423 h 742"/>
              <a:gd name="T54" fmla="*/ 321 w 760"/>
              <a:gd name="T55" fmla="*/ 423 h 742"/>
              <a:gd name="T56" fmla="*/ 321 w 760"/>
              <a:gd name="T57" fmla="*/ 742 h 742"/>
              <a:gd name="T58" fmla="*/ 46 w 760"/>
              <a:gd name="T59" fmla="*/ 742 h 742"/>
              <a:gd name="T60" fmla="*/ 46 w 760"/>
              <a:gd name="T61" fmla="*/ 331 h 742"/>
              <a:gd name="T62" fmla="*/ 575 w 760"/>
              <a:gd name="T63" fmla="*/ 331 h 742"/>
              <a:gd name="T64" fmla="*/ 575 w 760"/>
              <a:gd name="T65" fmla="*/ 331 h 742"/>
              <a:gd name="T66" fmla="*/ 138 w 760"/>
              <a:gd name="T67" fmla="*/ 423 h 742"/>
              <a:gd name="T68" fmla="*/ 184 w 760"/>
              <a:gd name="T69" fmla="*/ 423 h 742"/>
              <a:gd name="T70" fmla="*/ 184 w 760"/>
              <a:gd name="T71" fmla="*/ 515 h 742"/>
              <a:gd name="T72" fmla="*/ 138 w 760"/>
              <a:gd name="T73" fmla="*/ 515 h 742"/>
              <a:gd name="T74" fmla="*/ 138 w 760"/>
              <a:gd name="T75" fmla="*/ 423 h 742"/>
              <a:gd name="T76" fmla="*/ 138 w 760"/>
              <a:gd name="T77" fmla="*/ 423 h 742"/>
              <a:gd name="T78" fmla="*/ 230 w 760"/>
              <a:gd name="T79" fmla="*/ 423 h 742"/>
              <a:gd name="T80" fmla="*/ 275 w 760"/>
              <a:gd name="T81" fmla="*/ 423 h 742"/>
              <a:gd name="T82" fmla="*/ 275 w 760"/>
              <a:gd name="T83" fmla="*/ 515 h 742"/>
              <a:gd name="T84" fmla="*/ 230 w 760"/>
              <a:gd name="T85" fmla="*/ 515 h 742"/>
              <a:gd name="T86" fmla="*/ 230 w 760"/>
              <a:gd name="T87" fmla="*/ 423 h 742"/>
              <a:gd name="T88" fmla="*/ 230 w 760"/>
              <a:gd name="T89" fmla="*/ 423 h 742"/>
              <a:gd name="T90" fmla="*/ 275 w 760"/>
              <a:gd name="T91" fmla="*/ 650 h 742"/>
              <a:gd name="T92" fmla="*/ 230 w 760"/>
              <a:gd name="T93" fmla="*/ 650 h 742"/>
              <a:gd name="T94" fmla="*/ 230 w 760"/>
              <a:gd name="T95" fmla="*/ 561 h 742"/>
              <a:gd name="T96" fmla="*/ 275 w 760"/>
              <a:gd name="T97" fmla="*/ 561 h 742"/>
              <a:gd name="T98" fmla="*/ 275 w 760"/>
              <a:gd name="T99" fmla="*/ 650 h 742"/>
              <a:gd name="T100" fmla="*/ 275 w 760"/>
              <a:gd name="T101" fmla="*/ 650 h 742"/>
              <a:gd name="T102" fmla="*/ 184 w 760"/>
              <a:gd name="T103" fmla="*/ 650 h 742"/>
              <a:gd name="T104" fmla="*/ 138 w 760"/>
              <a:gd name="T105" fmla="*/ 650 h 742"/>
              <a:gd name="T106" fmla="*/ 138 w 760"/>
              <a:gd name="T107" fmla="*/ 561 h 742"/>
              <a:gd name="T108" fmla="*/ 184 w 760"/>
              <a:gd name="T109" fmla="*/ 561 h 742"/>
              <a:gd name="T110" fmla="*/ 184 w 760"/>
              <a:gd name="T111" fmla="*/ 650 h 742"/>
              <a:gd name="T112" fmla="*/ 184 w 760"/>
              <a:gd name="T113" fmla="*/ 650 h 7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760" h="742">
                <a:moveTo>
                  <a:pt x="92" y="92"/>
                </a:moveTo>
                <a:lnTo>
                  <a:pt x="666" y="92"/>
                </a:lnTo>
                <a:lnTo>
                  <a:pt x="620" y="285"/>
                </a:lnTo>
                <a:lnTo>
                  <a:pt x="0" y="285"/>
                </a:lnTo>
                <a:lnTo>
                  <a:pt x="92" y="92"/>
                </a:lnTo>
                <a:lnTo>
                  <a:pt x="92" y="92"/>
                </a:lnTo>
                <a:close/>
                <a:moveTo>
                  <a:pt x="620" y="331"/>
                </a:moveTo>
                <a:lnTo>
                  <a:pt x="712" y="331"/>
                </a:lnTo>
                <a:lnTo>
                  <a:pt x="712" y="742"/>
                </a:lnTo>
                <a:lnTo>
                  <a:pt x="620" y="742"/>
                </a:lnTo>
                <a:lnTo>
                  <a:pt x="620" y="331"/>
                </a:lnTo>
                <a:lnTo>
                  <a:pt x="620" y="331"/>
                </a:lnTo>
                <a:close/>
                <a:moveTo>
                  <a:pt x="712" y="92"/>
                </a:moveTo>
                <a:lnTo>
                  <a:pt x="760" y="285"/>
                </a:lnTo>
                <a:lnTo>
                  <a:pt x="666" y="285"/>
                </a:lnTo>
                <a:lnTo>
                  <a:pt x="712" y="92"/>
                </a:lnTo>
                <a:lnTo>
                  <a:pt x="712" y="92"/>
                </a:lnTo>
                <a:close/>
                <a:moveTo>
                  <a:pt x="319" y="0"/>
                </a:moveTo>
                <a:lnTo>
                  <a:pt x="439" y="0"/>
                </a:lnTo>
                <a:lnTo>
                  <a:pt x="439" y="46"/>
                </a:lnTo>
                <a:lnTo>
                  <a:pt x="319" y="46"/>
                </a:lnTo>
                <a:lnTo>
                  <a:pt x="319" y="0"/>
                </a:lnTo>
                <a:lnTo>
                  <a:pt x="319" y="0"/>
                </a:lnTo>
                <a:close/>
                <a:moveTo>
                  <a:pt x="575" y="331"/>
                </a:moveTo>
                <a:lnTo>
                  <a:pt x="575" y="742"/>
                </a:lnTo>
                <a:lnTo>
                  <a:pt x="483" y="742"/>
                </a:lnTo>
                <a:lnTo>
                  <a:pt x="483" y="423"/>
                </a:lnTo>
                <a:lnTo>
                  <a:pt x="321" y="423"/>
                </a:lnTo>
                <a:lnTo>
                  <a:pt x="321" y="742"/>
                </a:lnTo>
                <a:lnTo>
                  <a:pt x="46" y="742"/>
                </a:lnTo>
                <a:lnTo>
                  <a:pt x="46" y="331"/>
                </a:lnTo>
                <a:lnTo>
                  <a:pt x="575" y="331"/>
                </a:lnTo>
                <a:lnTo>
                  <a:pt x="575" y="331"/>
                </a:lnTo>
                <a:close/>
                <a:moveTo>
                  <a:pt x="138" y="423"/>
                </a:moveTo>
                <a:lnTo>
                  <a:pt x="184" y="423"/>
                </a:lnTo>
                <a:lnTo>
                  <a:pt x="184" y="515"/>
                </a:lnTo>
                <a:lnTo>
                  <a:pt x="138" y="515"/>
                </a:lnTo>
                <a:lnTo>
                  <a:pt x="138" y="423"/>
                </a:lnTo>
                <a:lnTo>
                  <a:pt x="138" y="423"/>
                </a:lnTo>
                <a:close/>
                <a:moveTo>
                  <a:pt x="230" y="423"/>
                </a:moveTo>
                <a:lnTo>
                  <a:pt x="275" y="423"/>
                </a:lnTo>
                <a:lnTo>
                  <a:pt x="275" y="515"/>
                </a:lnTo>
                <a:lnTo>
                  <a:pt x="230" y="515"/>
                </a:lnTo>
                <a:lnTo>
                  <a:pt x="230" y="423"/>
                </a:lnTo>
                <a:lnTo>
                  <a:pt x="230" y="423"/>
                </a:lnTo>
                <a:close/>
                <a:moveTo>
                  <a:pt x="275" y="650"/>
                </a:moveTo>
                <a:lnTo>
                  <a:pt x="230" y="650"/>
                </a:lnTo>
                <a:lnTo>
                  <a:pt x="230" y="561"/>
                </a:lnTo>
                <a:lnTo>
                  <a:pt x="275" y="561"/>
                </a:lnTo>
                <a:lnTo>
                  <a:pt x="275" y="650"/>
                </a:lnTo>
                <a:lnTo>
                  <a:pt x="275" y="650"/>
                </a:lnTo>
                <a:close/>
                <a:moveTo>
                  <a:pt x="184" y="650"/>
                </a:moveTo>
                <a:lnTo>
                  <a:pt x="138" y="650"/>
                </a:lnTo>
                <a:lnTo>
                  <a:pt x="138" y="561"/>
                </a:lnTo>
                <a:lnTo>
                  <a:pt x="184" y="561"/>
                </a:lnTo>
                <a:lnTo>
                  <a:pt x="184" y="650"/>
                </a:lnTo>
                <a:lnTo>
                  <a:pt x="184" y="65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18"/>
          <p:cNvSpPr>
            <a:spLocks noEditPoints="1"/>
          </p:cNvSpPr>
          <p:nvPr/>
        </p:nvSpPr>
        <p:spPr bwMode="auto">
          <a:xfrm>
            <a:off x="5803131" y="1208883"/>
            <a:ext cx="554038" cy="1174750"/>
          </a:xfrm>
          <a:custGeom>
            <a:avLst/>
            <a:gdLst>
              <a:gd name="T0" fmla="*/ 0 w 349"/>
              <a:gd name="T1" fmla="*/ 225 h 740"/>
              <a:gd name="T2" fmla="*/ 6 w 349"/>
              <a:gd name="T3" fmla="*/ 267 h 740"/>
              <a:gd name="T4" fmla="*/ 24 w 349"/>
              <a:gd name="T5" fmla="*/ 299 h 740"/>
              <a:gd name="T6" fmla="*/ 70 w 349"/>
              <a:gd name="T7" fmla="*/ 345 h 740"/>
              <a:gd name="T8" fmla="*/ 92 w 349"/>
              <a:gd name="T9" fmla="*/ 367 h 740"/>
              <a:gd name="T10" fmla="*/ 96 w 349"/>
              <a:gd name="T11" fmla="*/ 431 h 740"/>
              <a:gd name="T12" fmla="*/ 110 w 349"/>
              <a:gd name="T13" fmla="*/ 454 h 740"/>
              <a:gd name="T14" fmla="*/ 130 w 349"/>
              <a:gd name="T15" fmla="*/ 480 h 740"/>
              <a:gd name="T16" fmla="*/ 120 w 349"/>
              <a:gd name="T17" fmla="*/ 528 h 740"/>
              <a:gd name="T18" fmla="*/ 118 w 349"/>
              <a:gd name="T19" fmla="*/ 668 h 740"/>
              <a:gd name="T20" fmla="*/ 124 w 349"/>
              <a:gd name="T21" fmla="*/ 690 h 740"/>
              <a:gd name="T22" fmla="*/ 149 w 349"/>
              <a:gd name="T23" fmla="*/ 724 h 740"/>
              <a:gd name="T24" fmla="*/ 177 w 349"/>
              <a:gd name="T25" fmla="*/ 740 h 740"/>
              <a:gd name="T26" fmla="*/ 189 w 349"/>
              <a:gd name="T27" fmla="*/ 736 h 740"/>
              <a:gd name="T28" fmla="*/ 223 w 349"/>
              <a:gd name="T29" fmla="*/ 692 h 740"/>
              <a:gd name="T30" fmla="*/ 233 w 349"/>
              <a:gd name="T31" fmla="*/ 670 h 740"/>
              <a:gd name="T32" fmla="*/ 223 w 349"/>
              <a:gd name="T33" fmla="*/ 632 h 740"/>
              <a:gd name="T34" fmla="*/ 219 w 349"/>
              <a:gd name="T35" fmla="*/ 614 h 740"/>
              <a:gd name="T36" fmla="*/ 231 w 349"/>
              <a:gd name="T37" fmla="*/ 592 h 740"/>
              <a:gd name="T38" fmla="*/ 235 w 349"/>
              <a:gd name="T39" fmla="*/ 526 h 740"/>
              <a:gd name="T40" fmla="*/ 231 w 349"/>
              <a:gd name="T41" fmla="*/ 516 h 740"/>
              <a:gd name="T42" fmla="*/ 217 w 349"/>
              <a:gd name="T43" fmla="*/ 488 h 740"/>
              <a:gd name="T44" fmla="*/ 217 w 349"/>
              <a:gd name="T45" fmla="*/ 476 h 740"/>
              <a:gd name="T46" fmla="*/ 241 w 349"/>
              <a:gd name="T47" fmla="*/ 445 h 740"/>
              <a:gd name="T48" fmla="*/ 253 w 349"/>
              <a:gd name="T49" fmla="*/ 415 h 740"/>
              <a:gd name="T50" fmla="*/ 265 w 349"/>
              <a:gd name="T51" fmla="*/ 351 h 740"/>
              <a:gd name="T52" fmla="*/ 325 w 349"/>
              <a:gd name="T53" fmla="*/ 287 h 740"/>
              <a:gd name="T54" fmla="*/ 345 w 349"/>
              <a:gd name="T55" fmla="*/ 247 h 740"/>
              <a:gd name="T56" fmla="*/ 349 w 349"/>
              <a:gd name="T57" fmla="*/ 159 h 740"/>
              <a:gd name="T58" fmla="*/ 343 w 349"/>
              <a:gd name="T59" fmla="*/ 124 h 740"/>
              <a:gd name="T60" fmla="*/ 323 w 349"/>
              <a:gd name="T61" fmla="*/ 78 h 740"/>
              <a:gd name="T62" fmla="*/ 291 w 349"/>
              <a:gd name="T63" fmla="*/ 42 h 740"/>
              <a:gd name="T64" fmla="*/ 249 w 349"/>
              <a:gd name="T65" fmla="*/ 16 h 740"/>
              <a:gd name="T66" fmla="*/ 203 w 349"/>
              <a:gd name="T67" fmla="*/ 2 h 740"/>
              <a:gd name="T68" fmla="*/ 171 w 349"/>
              <a:gd name="T69" fmla="*/ 0 h 740"/>
              <a:gd name="T70" fmla="*/ 130 w 349"/>
              <a:gd name="T71" fmla="*/ 4 h 740"/>
              <a:gd name="T72" fmla="*/ 86 w 349"/>
              <a:gd name="T73" fmla="*/ 22 h 740"/>
              <a:gd name="T74" fmla="*/ 46 w 349"/>
              <a:gd name="T75" fmla="*/ 50 h 740"/>
              <a:gd name="T76" fmla="*/ 16 w 349"/>
              <a:gd name="T77" fmla="*/ 90 h 740"/>
              <a:gd name="T78" fmla="*/ 0 w 349"/>
              <a:gd name="T79" fmla="*/ 139 h 740"/>
              <a:gd name="T80" fmla="*/ 173 w 349"/>
              <a:gd name="T81" fmla="*/ 100 h 740"/>
              <a:gd name="T82" fmla="*/ 197 w 349"/>
              <a:gd name="T83" fmla="*/ 104 h 740"/>
              <a:gd name="T84" fmla="*/ 225 w 349"/>
              <a:gd name="T85" fmla="*/ 128 h 740"/>
              <a:gd name="T86" fmla="*/ 235 w 349"/>
              <a:gd name="T87" fmla="*/ 161 h 740"/>
              <a:gd name="T88" fmla="*/ 231 w 349"/>
              <a:gd name="T89" fmla="*/ 185 h 740"/>
              <a:gd name="T90" fmla="*/ 207 w 349"/>
              <a:gd name="T91" fmla="*/ 213 h 740"/>
              <a:gd name="T92" fmla="*/ 173 w 349"/>
              <a:gd name="T93" fmla="*/ 223 h 740"/>
              <a:gd name="T94" fmla="*/ 149 w 349"/>
              <a:gd name="T95" fmla="*/ 219 h 740"/>
              <a:gd name="T96" fmla="*/ 122 w 349"/>
              <a:gd name="T97" fmla="*/ 195 h 740"/>
              <a:gd name="T98" fmla="*/ 112 w 349"/>
              <a:gd name="T99" fmla="*/ 161 h 740"/>
              <a:gd name="T100" fmla="*/ 118 w 349"/>
              <a:gd name="T101" fmla="*/ 137 h 740"/>
              <a:gd name="T102" fmla="*/ 140 w 349"/>
              <a:gd name="T103" fmla="*/ 110 h 740"/>
              <a:gd name="T104" fmla="*/ 173 w 349"/>
              <a:gd name="T105" fmla="*/ 10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49" h="740">
                <a:moveTo>
                  <a:pt x="0" y="159"/>
                </a:moveTo>
                <a:lnTo>
                  <a:pt x="0" y="225"/>
                </a:lnTo>
                <a:lnTo>
                  <a:pt x="0" y="225"/>
                </a:lnTo>
                <a:lnTo>
                  <a:pt x="0" y="241"/>
                </a:lnTo>
                <a:lnTo>
                  <a:pt x="2" y="255"/>
                </a:lnTo>
                <a:lnTo>
                  <a:pt x="6" y="267"/>
                </a:lnTo>
                <a:lnTo>
                  <a:pt x="12" y="279"/>
                </a:lnTo>
                <a:lnTo>
                  <a:pt x="16" y="291"/>
                </a:lnTo>
                <a:lnTo>
                  <a:pt x="24" y="299"/>
                </a:lnTo>
                <a:lnTo>
                  <a:pt x="38" y="317"/>
                </a:lnTo>
                <a:lnTo>
                  <a:pt x="54" y="331"/>
                </a:lnTo>
                <a:lnTo>
                  <a:pt x="70" y="345"/>
                </a:lnTo>
                <a:lnTo>
                  <a:pt x="82" y="355"/>
                </a:lnTo>
                <a:lnTo>
                  <a:pt x="92" y="367"/>
                </a:lnTo>
                <a:lnTo>
                  <a:pt x="92" y="367"/>
                </a:lnTo>
                <a:lnTo>
                  <a:pt x="94" y="401"/>
                </a:lnTo>
                <a:lnTo>
                  <a:pt x="94" y="423"/>
                </a:lnTo>
                <a:lnTo>
                  <a:pt x="96" y="431"/>
                </a:lnTo>
                <a:lnTo>
                  <a:pt x="98" y="439"/>
                </a:lnTo>
                <a:lnTo>
                  <a:pt x="104" y="445"/>
                </a:lnTo>
                <a:lnTo>
                  <a:pt x="110" y="454"/>
                </a:lnTo>
                <a:lnTo>
                  <a:pt x="128" y="474"/>
                </a:lnTo>
                <a:lnTo>
                  <a:pt x="128" y="474"/>
                </a:lnTo>
                <a:lnTo>
                  <a:pt x="130" y="480"/>
                </a:lnTo>
                <a:lnTo>
                  <a:pt x="130" y="488"/>
                </a:lnTo>
                <a:lnTo>
                  <a:pt x="126" y="508"/>
                </a:lnTo>
                <a:lnTo>
                  <a:pt x="120" y="528"/>
                </a:lnTo>
                <a:lnTo>
                  <a:pt x="118" y="538"/>
                </a:lnTo>
                <a:lnTo>
                  <a:pt x="118" y="546"/>
                </a:lnTo>
                <a:lnTo>
                  <a:pt x="118" y="668"/>
                </a:lnTo>
                <a:lnTo>
                  <a:pt x="118" y="668"/>
                </a:lnTo>
                <a:lnTo>
                  <a:pt x="120" y="680"/>
                </a:lnTo>
                <a:lnTo>
                  <a:pt x="124" y="690"/>
                </a:lnTo>
                <a:lnTo>
                  <a:pt x="132" y="704"/>
                </a:lnTo>
                <a:lnTo>
                  <a:pt x="140" y="714"/>
                </a:lnTo>
                <a:lnTo>
                  <a:pt x="149" y="724"/>
                </a:lnTo>
                <a:lnTo>
                  <a:pt x="159" y="734"/>
                </a:lnTo>
                <a:lnTo>
                  <a:pt x="169" y="738"/>
                </a:lnTo>
                <a:lnTo>
                  <a:pt x="177" y="740"/>
                </a:lnTo>
                <a:lnTo>
                  <a:pt x="177" y="740"/>
                </a:lnTo>
                <a:lnTo>
                  <a:pt x="183" y="740"/>
                </a:lnTo>
                <a:lnTo>
                  <a:pt x="189" y="736"/>
                </a:lnTo>
                <a:lnTo>
                  <a:pt x="199" y="724"/>
                </a:lnTo>
                <a:lnTo>
                  <a:pt x="223" y="692"/>
                </a:lnTo>
                <a:lnTo>
                  <a:pt x="223" y="692"/>
                </a:lnTo>
                <a:lnTo>
                  <a:pt x="229" y="684"/>
                </a:lnTo>
                <a:lnTo>
                  <a:pt x="231" y="678"/>
                </a:lnTo>
                <a:lnTo>
                  <a:pt x="233" y="670"/>
                </a:lnTo>
                <a:lnTo>
                  <a:pt x="233" y="662"/>
                </a:lnTo>
                <a:lnTo>
                  <a:pt x="229" y="648"/>
                </a:lnTo>
                <a:lnTo>
                  <a:pt x="223" y="632"/>
                </a:lnTo>
                <a:lnTo>
                  <a:pt x="223" y="632"/>
                </a:lnTo>
                <a:lnTo>
                  <a:pt x="221" y="622"/>
                </a:lnTo>
                <a:lnTo>
                  <a:pt x="219" y="614"/>
                </a:lnTo>
                <a:lnTo>
                  <a:pt x="221" y="608"/>
                </a:lnTo>
                <a:lnTo>
                  <a:pt x="225" y="602"/>
                </a:lnTo>
                <a:lnTo>
                  <a:pt x="231" y="592"/>
                </a:lnTo>
                <a:lnTo>
                  <a:pt x="233" y="584"/>
                </a:lnTo>
                <a:lnTo>
                  <a:pt x="235" y="574"/>
                </a:lnTo>
                <a:lnTo>
                  <a:pt x="235" y="526"/>
                </a:lnTo>
                <a:lnTo>
                  <a:pt x="235" y="526"/>
                </a:lnTo>
                <a:lnTo>
                  <a:pt x="233" y="520"/>
                </a:lnTo>
                <a:lnTo>
                  <a:pt x="231" y="516"/>
                </a:lnTo>
                <a:lnTo>
                  <a:pt x="225" y="504"/>
                </a:lnTo>
                <a:lnTo>
                  <a:pt x="219" y="494"/>
                </a:lnTo>
                <a:lnTo>
                  <a:pt x="217" y="488"/>
                </a:lnTo>
                <a:lnTo>
                  <a:pt x="215" y="484"/>
                </a:lnTo>
                <a:lnTo>
                  <a:pt x="215" y="484"/>
                </a:lnTo>
                <a:lnTo>
                  <a:pt x="217" y="476"/>
                </a:lnTo>
                <a:lnTo>
                  <a:pt x="221" y="468"/>
                </a:lnTo>
                <a:lnTo>
                  <a:pt x="233" y="453"/>
                </a:lnTo>
                <a:lnTo>
                  <a:pt x="241" y="445"/>
                </a:lnTo>
                <a:lnTo>
                  <a:pt x="247" y="437"/>
                </a:lnTo>
                <a:lnTo>
                  <a:pt x="251" y="427"/>
                </a:lnTo>
                <a:lnTo>
                  <a:pt x="253" y="415"/>
                </a:lnTo>
                <a:lnTo>
                  <a:pt x="253" y="367"/>
                </a:lnTo>
                <a:lnTo>
                  <a:pt x="253" y="367"/>
                </a:lnTo>
                <a:lnTo>
                  <a:pt x="265" y="351"/>
                </a:lnTo>
                <a:lnTo>
                  <a:pt x="281" y="335"/>
                </a:lnTo>
                <a:lnTo>
                  <a:pt x="311" y="305"/>
                </a:lnTo>
                <a:lnTo>
                  <a:pt x="325" y="287"/>
                </a:lnTo>
                <a:lnTo>
                  <a:pt x="337" y="269"/>
                </a:lnTo>
                <a:lnTo>
                  <a:pt x="341" y="259"/>
                </a:lnTo>
                <a:lnTo>
                  <a:pt x="345" y="247"/>
                </a:lnTo>
                <a:lnTo>
                  <a:pt x="347" y="237"/>
                </a:lnTo>
                <a:lnTo>
                  <a:pt x="349" y="225"/>
                </a:lnTo>
                <a:lnTo>
                  <a:pt x="349" y="159"/>
                </a:lnTo>
                <a:lnTo>
                  <a:pt x="349" y="159"/>
                </a:lnTo>
                <a:lnTo>
                  <a:pt x="347" y="141"/>
                </a:lnTo>
                <a:lnTo>
                  <a:pt x="343" y="124"/>
                </a:lnTo>
                <a:lnTo>
                  <a:pt x="339" y="108"/>
                </a:lnTo>
                <a:lnTo>
                  <a:pt x="333" y="92"/>
                </a:lnTo>
                <a:lnTo>
                  <a:pt x="323" y="78"/>
                </a:lnTo>
                <a:lnTo>
                  <a:pt x="313" y="64"/>
                </a:lnTo>
                <a:lnTo>
                  <a:pt x="303" y="52"/>
                </a:lnTo>
                <a:lnTo>
                  <a:pt x="291" y="42"/>
                </a:lnTo>
                <a:lnTo>
                  <a:pt x="277" y="32"/>
                </a:lnTo>
                <a:lnTo>
                  <a:pt x="263" y="24"/>
                </a:lnTo>
                <a:lnTo>
                  <a:pt x="249" y="16"/>
                </a:lnTo>
                <a:lnTo>
                  <a:pt x="233" y="10"/>
                </a:lnTo>
                <a:lnTo>
                  <a:pt x="217" y="6"/>
                </a:lnTo>
                <a:lnTo>
                  <a:pt x="203" y="2"/>
                </a:lnTo>
                <a:lnTo>
                  <a:pt x="187" y="0"/>
                </a:lnTo>
                <a:lnTo>
                  <a:pt x="171" y="0"/>
                </a:lnTo>
                <a:lnTo>
                  <a:pt x="171" y="0"/>
                </a:lnTo>
                <a:lnTo>
                  <a:pt x="157" y="0"/>
                </a:lnTo>
                <a:lnTo>
                  <a:pt x="144" y="2"/>
                </a:lnTo>
                <a:lnTo>
                  <a:pt x="130" y="4"/>
                </a:lnTo>
                <a:lnTo>
                  <a:pt x="114" y="10"/>
                </a:lnTo>
                <a:lnTo>
                  <a:pt x="100" y="14"/>
                </a:lnTo>
                <a:lnTo>
                  <a:pt x="86" y="22"/>
                </a:lnTo>
                <a:lnTo>
                  <a:pt x="72" y="30"/>
                </a:lnTo>
                <a:lnTo>
                  <a:pt x="58" y="40"/>
                </a:lnTo>
                <a:lnTo>
                  <a:pt x="46" y="50"/>
                </a:lnTo>
                <a:lnTo>
                  <a:pt x="36" y="62"/>
                </a:lnTo>
                <a:lnTo>
                  <a:pt x="24" y="76"/>
                </a:lnTo>
                <a:lnTo>
                  <a:pt x="16" y="90"/>
                </a:lnTo>
                <a:lnTo>
                  <a:pt x="10" y="106"/>
                </a:lnTo>
                <a:lnTo>
                  <a:pt x="4" y="122"/>
                </a:lnTo>
                <a:lnTo>
                  <a:pt x="0" y="139"/>
                </a:lnTo>
                <a:lnTo>
                  <a:pt x="0" y="159"/>
                </a:lnTo>
                <a:lnTo>
                  <a:pt x="0" y="159"/>
                </a:lnTo>
                <a:close/>
                <a:moveTo>
                  <a:pt x="173" y="100"/>
                </a:moveTo>
                <a:lnTo>
                  <a:pt x="173" y="100"/>
                </a:lnTo>
                <a:lnTo>
                  <a:pt x="185" y="102"/>
                </a:lnTo>
                <a:lnTo>
                  <a:pt x="197" y="104"/>
                </a:lnTo>
                <a:lnTo>
                  <a:pt x="207" y="110"/>
                </a:lnTo>
                <a:lnTo>
                  <a:pt x="217" y="118"/>
                </a:lnTo>
                <a:lnTo>
                  <a:pt x="225" y="128"/>
                </a:lnTo>
                <a:lnTo>
                  <a:pt x="231" y="137"/>
                </a:lnTo>
                <a:lnTo>
                  <a:pt x="233" y="149"/>
                </a:lnTo>
                <a:lnTo>
                  <a:pt x="235" y="161"/>
                </a:lnTo>
                <a:lnTo>
                  <a:pt x="235" y="161"/>
                </a:lnTo>
                <a:lnTo>
                  <a:pt x="233" y="173"/>
                </a:lnTo>
                <a:lnTo>
                  <a:pt x="231" y="185"/>
                </a:lnTo>
                <a:lnTo>
                  <a:pt x="225" y="195"/>
                </a:lnTo>
                <a:lnTo>
                  <a:pt x="217" y="205"/>
                </a:lnTo>
                <a:lnTo>
                  <a:pt x="207" y="213"/>
                </a:lnTo>
                <a:lnTo>
                  <a:pt x="197" y="219"/>
                </a:lnTo>
                <a:lnTo>
                  <a:pt x="185" y="221"/>
                </a:lnTo>
                <a:lnTo>
                  <a:pt x="173" y="223"/>
                </a:lnTo>
                <a:lnTo>
                  <a:pt x="173" y="223"/>
                </a:lnTo>
                <a:lnTo>
                  <a:pt x="161" y="221"/>
                </a:lnTo>
                <a:lnTo>
                  <a:pt x="149" y="219"/>
                </a:lnTo>
                <a:lnTo>
                  <a:pt x="140" y="213"/>
                </a:lnTo>
                <a:lnTo>
                  <a:pt x="130" y="205"/>
                </a:lnTo>
                <a:lnTo>
                  <a:pt x="122" y="195"/>
                </a:lnTo>
                <a:lnTo>
                  <a:pt x="118" y="185"/>
                </a:lnTo>
                <a:lnTo>
                  <a:pt x="114" y="173"/>
                </a:lnTo>
                <a:lnTo>
                  <a:pt x="112" y="161"/>
                </a:lnTo>
                <a:lnTo>
                  <a:pt x="112" y="161"/>
                </a:lnTo>
                <a:lnTo>
                  <a:pt x="114" y="149"/>
                </a:lnTo>
                <a:lnTo>
                  <a:pt x="118" y="137"/>
                </a:lnTo>
                <a:lnTo>
                  <a:pt x="122" y="128"/>
                </a:lnTo>
                <a:lnTo>
                  <a:pt x="130" y="118"/>
                </a:lnTo>
                <a:lnTo>
                  <a:pt x="140" y="110"/>
                </a:lnTo>
                <a:lnTo>
                  <a:pt x="149" y="104"/>
                </a:lnTo>
                <a:lnTo>
                  <a:pt x="161" y="102"/>
                </a:lnTo>
                <a:lnTo>
                  <a:pt x="173" y="100"/>
                </a:lnTo>
                <a:lnTo>
                  <a:pt x="173" y="1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1" name="Freeform 10"/>
          <p:cNvSpPr>
            <a:spLocks noEditPoints="1"/>
          </p:cNvSpPr>
          <p:nvPr/>
        </p:nvSpPr>
        <p:spPr bwMode="auto">
          <a:xfrm>
            <a:off x="8857928" y="4669106"/>
            <a:ext cx="1811338" cy="1055688"/>
          </a:xfrm>
          <a:custGeom>
            <a:avLst/>
            <a:gdLst>
              <a:gd name="T0" fmla="*/ 431 w 1141"/>
              <a:gd name="T1" fmla="*/ 403 h 665"/>
              <a:gd name="T2" fmla="*/ 355 w 1141"/>
              <a:gd name="T3" fmla="*/ 403 h 665"/>
              <a:gd name="T4" fmla="*/ 355 w 1141"/>
              <a:gd name="T5" fmla="*/ 566 h 665"/>
              <a:gd name="T6" fmla="*/ 431 w 1141"/>
              <a:gd name="T7" fmla="*/ 566 h 665"/>
              <a:gd name="T8" fmla="*/ 431 w 1141"/>
              <a:gd name="T9" fmla="*/ 403 h 665"/>
              <a:gd name="T10" fmla="*/ 431 w 1141"/>
              <a:gd name="T11" fmla="*/ 403 h 665"/>
              <a:gd name="T12" fmla="*/ 726 w 1141"/>
              <a:gd name="T13" fmla="*/ 139 h 665"/>
              <a:gd name="T14" fmla="*/ 649 w 1141"/>
              <a:gd name="T15" fmla="*/ 139 h 665"/>
              <a:gd name="T16" fmla="*/ 649 w 1141"/>
              <a:gd name="T17" fmla="*/ 250 h 665"/>
              <a:gd name="T18" fmla="*/ 673 w 1141"/>
              <a:gd name="T19" fmla="*/ 262 h 665"/>
              <a:gd name="T20" fmla="*/ 726 w 1141"/>
              <a:gd name="T21" fmla="*/ 236 h 665"/>
              <a:gd name="T22" fmla="*/ 726 w 1141"/>
              <a:gd name="T23" fmla="*/ 139 h 665"/>
              <a:gd name="T24" fmla="*/ 726 w 1141"/>
              <a:gd name="T25" fmla="*/ 139 h 665"/>
              <a:gd name="T26" fmla="*/ 381 w 1141"/>
              <a:gd name="T27" fmla="*/ 121 h 665"/>
              <a:gd name="T28" fmla="*/ 629 w 1141"/>
              <a:gd name="T29" fmla="*/ 0 h 665"/>
              <a:gd name="T30" fmla="*/ 964 w 1141"/>
              <a:gd name="T31" fmla="*/ 163 h 665"/>
              <a:gd name="T32" fmla="*/ 921 w 1141"/>
              <a:gd name="T33" fmla="*/ 187 h 665"/>
              <a:gd name="T34" fmla="*/ 629 w 1141"/>
              <a:gd name="T35" fmla="*/ 46 h 665"/>
              <a:gd name="T36" fmla="*/ 427 w 1141"/>
              <a:gd name="T37" fmla="*/ 143 h 665"/>
              <a:gd name="T38" fmla="*/ 381 w 1141"/>
              <a:gd name="T39" fmla="*/ 121 h 665"/>
              <a:gd name="T40" fmla="*/ 381 w 1141"/>
              <a:gd name="T41" fmla="*/ 121 h 665"/>
              <a:gd name="T42" fmla="*/ 530 w 1141"/>
              <a:gd name="T43" fmla="*/ 139 h 665"/>
              <a:gd name="T44" fmla="*/ 609 w 1141"/>
              <a:gd name="T45" fmla="*/ 139 h 665"/>
              <a:gd name="T46" fmla="*/ 609 w 1141"/>
              <a:gd name="T47" fmla="*/ 229 h 665"/>
              <a:gd name="T48" fmla="*/ 530 w 1141"/>
              <a:gd name="T49" fmla="*/ 193 h 665"/>
              <a:gd name="T50" fmla="*/ 530 w 1141"/>
              <a:gd name="T51" fmla="*/ 139 h 665"/>
              <a:gd name="T52" fmla="*/ 530 w 1141"/>
              <a:gd name="T53" fmla="*/ 139 h 665"/>
              <a:gd name="T54" fmla="*/ 944 w 1141"/>
              <a:gd name="T55" fmla="*/ 461 h 665"/>
              <a:gd name="T56" fmla="*/ 827 w 1141"/>
              <a:gd name="T57" fmla="*/ 461 h 665"/>
              <a:gd name="T58" fmla="*/ 827 w 1141"/>
              <a:gd name="T59" fmla="*/ 665 h 665"/>
              <a:gd name="T60" fmla="*/ 944 w 1141"/>
              <a:gd name="T61" fmla="*/ 665 h 665"/>
              <a:gd name="T62" fmla="*/ 944 w 1141"/>
              <a:gd name="T63" fmla="*/ 461 h 665"/>
              <a:gd name="T64" fmla="*/ 944 w 1141"/>
              <a:gd name="T65" fmla="*/ 461 h 665"/>
              <a:gd name="T66" fmla="*/ 472 w 1141"/>
              <a:gd name="T67" fmla="*/ 403 h 665"/>
              <a:gd name="T68" fmla="*/ 806 w 1141"/>
              <a:gd name="T69" fmla="*/ 242 h 665"/>
              <a:gd name="T70" fmla="*/ 1141 w 1141"/>
              <a:gd name="T71" fmla="*/ 403 h 665"/>
              <a:gd name="T72" fmla="*/ 1099 w 1141"/>
              <a:gd name="T73" fmla="*/ 429 h 665"/>
              <a:gd name="T74" fmla="*/ 806 w 1141"/>
              <a:gd name="T75" fmla="*/ 288 h 665"/>
              <a:gd name="T76" fmla="*/ 512 w 1141"/>
              <a:gd name="T77" fmla="*/ 429 h 665"/>
              <a:gd name="T78" fmla="*/ 472 w 1141"/>
              <a:gd name="T79" fmla="*/ 403 h 665"/>
              <a:gd name="T80" fmla="*/ 472 w 1141"/>
              <a:gd name="T81" fmla="*/ 403 h 665"/>
              <a:gd name="T82" fmla="*/ 667 w 1141"/>
              <a:gd name="T83" fmla="*/ 461 h 665"/>
              <a:gd name="T84" fmla="*/ 786 w 1141"/>
              <a:gd name="T85" fmla="*/ 461 h 665"/>
              <a:gd name="T86" fmla="*/ 786 w 1141"/>
              <a:gd name="T87" fmla="*/ 665 h 665"/>
              <a:gd name="T88" fmla="*/ 667 w 1141"/>
              <a:gd name="T89" fmla="*/ 665 h 665"/>
              <a:gd name="T90" fmla="*/ 667 w 1141"/>
              <a:gd name="T91" fmla="*/ 461 h 665"/>
              <a:gd name="T92" fmla="*/ 667 w 1141"/>
              <a:gd name="T93" fmla="*/ 461 h 665"/>
              <a:gd name="T94" fmla="*/ 0 w 1141"/>
              <a:gd name="T95" fmla="*/ 304 h 665"/>
              <a:gd name="T96" fmla="*/ 335 w 1141"/>
              <a:gd name="T97" fmla="*/ 143 h 665"/>
              <a:gd name="T98" fmla="*/ 627 w 1141"/>
              <a:gd name="T99" fmla="*/ 284 h 665"/>
              <a:gd name="T100" fmla="*/ 579 w 1141"/>
              <a:gd name="T101" fmla="*/ 306 h 665"/>
              <a:gd name="T102" fmla="*/ 335 w 1141"/>
              <a:gd name="T103" fmla="*/ 187 h 665"/>
              <a:gd name="T104" fmla="*/ 40 w 1141"/>
              <a:gd name="T105" fmla="*/ 330 h 665"/>
              <a:gd name="T106" fmla="*/ 0 w 1141"/>
              <a:gd name="T107" fmla="*/ 304 h 665"/>
              <a:gd name="T108" fmla="*/ 0 w 1141"/>
              <a:gd name="T109" fmla="*/ 304 h 665"/>
              <a:gd name="T110" fmla="*/ 238 w 1141"/>
              <a:gd name="T111" fmla="*/ 403 h 665"/>
              <a:gd name="T112" fmla="*/ 315 w 1141"/>
              <a:gd name="T113" fmla="*/ 403 h 665"/>
              <a:gd name="T114" fmla="*/ 315 w 1141"/>
              <a:gd name="T115" fmla="*/ 566 h 665"/>
              <a:gd name="T116" fmla="*/ 238 w 1141"/>
              <a:gd name="T117" fmla="*/ 566 h 665"/>
              <a:gd name="T118" fmla="*/ 238 w 1141"/>
              <a:gd name="T119" fmla="*/ 403 h 665"/>
              <a:gd name="T120" fmla="*/ 238 w 1141"/>
              <a:gd name="T121" fmla="*/ 403 h 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141" h="665">
                <a:moveTo>
                  <a:pt x="431" y="403"/>
                </a:moveTo>
                <a:lnTo>
                  <a:pt x="355" y="403"/>
                </a:lnTo>
                <a:lnTo>
                  <a:pt x="355" y="566"/>
                </a:lnTo>
                <a:lnTo>
                  <a:pt x="431" y="566"/>
                </a:lnTo>
                <a:lnTo>
                  <a:pt x="431" y="403"/>
                </a:lnTo>
                <a:lnTo>
                  <a:pt x="431" y="403"/>
                </a:lnTo>
                <a:close/>
                <a:moveTo>
                  <a:pt x="726" y="139"/>
                </a:moveTo>
                <a:lnTo>
                  <a:pt x="649" y="139"/>
                </a:lnTo>
                <a:lnTo>
                  <a:pt x="649" y="250"/>
                </a:lnTo>
                <a:lnTo>
                  <a:pt x="673" y="262"/>
                </a:lnTo>
                <a:lnTo>
                  <a:pt x="726" y="236"/>
                </a:lnTo>
                <a:lnTo>
                  <a:pt x="726" y="139"/>
                </a:lnTo>
                <a:lnTo>
                  <a:pt x="726" y="139"/>
                </a:lnTo>
                <a:close/>
                <a:moveTo>
                  <a:pt x="381" y="121"/>
                </a:moveTo>
                <a:lnTo>
                  <a:pt x="629" y="0"/>
                </a:lnTo>
                <a:lnTo>
                  <a:pt x="964" y="163"/>
                </a:lnTo>
                <a:lnTo>
                  <a:pt x="921" y="187"/>
                </a:lnTo>
                <a:lnTo>
                  <a:pt x="629" y="46"/>
                </a:lnTo>
                <a:lnTo>
                  <a:pt x="427" y="143"/>
                </a:lnTo>
                <a:lnTo>
                  <a:pt x="381" y="121"/>
                </a:lnTo>
                <a:lnTo>
                  <a:pt x="381" y="121"/>
                </a:lnTo>
                <a:close/>
                <a:moveTo>
                  <a:pt x="530" y="139"/>
                </a:moveTo>
                <a:lnTo>
                  <a:pt x="609" y="139"/>
                </a:lnTo>
                <a:lnTo>
                  <a:pt x="609" y="229"/>
                </a:lnTo>
                <a:lnTo>
                  <a:pt x="530" y="193"/>
                </a:lnTo>
                <a:lnTo>
                  <a:pt x="530" y="139"/>
                </a:lnTo>
                <a:lnTo>
                  <a:pt x="530" y="139"/>
                </a:lnTo>
                <a:close/>
                <a:moveTo>
                  <a:pt x="944" y="461"/>
                </a:moveTo>
                <a:lnTo>
                  <a:pt x="827" y="461"/>
                </a:lnTo>
                <a:lnTo>
                  <a:pt x="827" y="665"/>
                </a:lnTo>
                <a:lnTo>
                  <a:pt x="944" y="665"/>
                </a:lnTo>
                <a:lnTo>
                  <a:pt x="944" y="461"/>
                </a:lnTo>
                <a:lnTo>
                  <a:pt x="944" y="461"/>
                </a:lnTo>
                <a:close/>
                <a:moveTo>
                  <a:pt x="472" y="403"/>
                </a:moveTo>
                <a:lnTo>
                  <a:pt x="806" y="242"/>
                </a:lnTo>
                <a:lnTo>
                  <a:pt x="1141" y="403"/>
                </a:lnTo>
                <a:lnTo>
                  <a:pt x="1099" y="429"/>
                </a:lnTo>
                <a:lnTo>
                  <a:pt x="806" y="288"/>
                </a:lnTo>
                <a:lnTo>
                  <a:pt x="512" y="429"/>
                </a:lnTo>
                <a:lnTo>
                  <a:pt x="472" y="403"/>
                </a:lnTo>
                <a:lnTo>
                  <a:pt x="472" y="403"/>
                </a:lnTo>
                <a:close/>
                <a:moveTo>
                  <a:pt x="667" y="461"/>
                </a:moveTo>
                <a:lnTo>
                  <a:pt x="786" y="461"/>
                </a:lnTo>
                <a:lnTo>
                  <a:pt x="786" y="665"/>
                </a:lnTo>
                <a:lnTo>
                  <a:pt x="667" y="665"/>
                </a:lnTo>
                <a:lnTo>
                  <a:pt x="667" y="461"/>
                </a:lnTo>
                <a:lnTo>
                  <a:pt x="667" y="461"/>
                </a:lnTo>
                <a:close/>
                <a:moveTo>
                  <a:pt x="0" y="304"/>
                </a:moveTo>
                <a:lnTo>
                  <a:pt x="335" y="143"/>
                </a:lnTo>
                <a:lnTo>
                  <a:pt x="627" y="284"/>
                </a:lnTo>
                <a:lnTo>
                  <a:pt x="579" y="306"/>
                </a:lnTo>
                <a:lnTo>
                  <a:pt x="335" y="187"/>
                </a:lnTo>
                <a:lnTo>
                  <a:pt x="40" y="330"/>
                </a:lnTo>
                <a:lnTo>
                  <a:pt x="0" y="304"/>
                </a:lnTo>
                <a:lnTo>
                  <a:pt x="0" y="304"/>
                </a:lnTo>
                <a:close/>
                <a:moveTo>
                  <a:pt x="238" y="403"/>
                </a:moveTo>
                <a:lnTo>
                  <a:pt x="315" y="403"/>
                </a:lnTo>
                <a:lnTo>
                  <a:pt x="315" y="566"/>
                </a:lnTo>
                <a:lnTo>
                  <a:pt x="238" y="566"/>
                </a:lnTo>
                <a:lnTo>
                  <a:pt x="238" y="403"/>
                </a:lnTo>
                <a:lnTo>
                  <a:pt x="238" y="4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56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>
            <a:spLocks noEditPoints="1"/>
          </p:cNvSpPr>
          <p:nvPr/>
        </p:nvSpPr>
        <p:spPr bwMode="auto">
          <a:xfrm>
            <a:off x="9796462" y="1111024"/>
            <a:ext cx="1247775" cy="1247775"/>
          </a:xfrm>
          <a:custGeom>
            <a:avLst/>
            <a:gdLst>
              <a:gd name="T0" fmla="*/ 546 w 786"/>
              <a:gd name="T1" fmla="*/ 30 h 786"/>
              <a:gd name="T2" fmla="*/ 687 w 786"/>
              <a:gd name="T3" fmla="*/ 131 h 786"/>
              <a:gd name="T4" fmla="*/ 770 w 786"/>
              <a:gd name="T5" fmla="*/ 284 h 786"/>
              <a:gd name="T6" fmla="*/ 784 w 786"/>
              <a:gd name="T7" fmla="*/ 433 h 786"/>
              <a:gd name="T8" fmla="*/ 717 w 786"/>
              <a:gd name="T9" fmla="*/ 613 h 786"/>
              <a:gd name="T10" fmla="*/ 580 w 786"/>
              <a:gd name="T11" fmla="*/ 740 h 786"/>
              <a:gd name="T12" fmla="*/ 393 w 786"/>
              <a:gd name="T13" fmla="*/ 786 h 786"/>
              <a:gd name="T14" fmla="*/ 240 w 786"/>
              <a:gd name="T15" fmla="*/ 756 h 786"/>
              <a:gd name="T16" fmla="*/ 88 w 786"/>
              <a:gd name="T17" fmla="*/ 643 h 786"/>
              <a:gd name="T18" fmla="*/ 8 w 786"/>
              <a:gd name="T19" fmla="*/ 471 h 786"/>
              <a:gd name="T20" fmla="*/ 6 w 786"/>
              <a:gd name="T21" fmla="*/ 320 h 786"/>
              <a:gd name="T22" fmla="*/ 76 w 786"/>
              <a:gd name="T23" fmla="*/ 159 h 786"/>
              <a:gd name="T24" fmla="*/ 207 w 786"/>
              <a:gd name="T25" fmla="*/ 46 h 786"/>
              <a:gd name="T26" fmla="*/ 342 w 786"/>
              <a:gd name="T27" fmla="*/ 70 h 786"/>
              <a:gd name="T28" fmla="*/ 234 w 786"/>
              <a:gd name="T29" fmla="*/ 106 h 786"/>
              <a:gd name="T30" fmla="*/ 127 w 786"/>
              <a:gd name="T31" fmla="*/ 201 h 786"/>
              <a:gd name="T32" fmla="*/ 70 w 786"/>
              <a:gd name="T33" fmla="*/ 332 h 786"/>
              <a:gd name="T34" fmla="*/ 72 w 786"/>
              <a:gd name="T35" fmla="*/ 459 h 786"/>
              <a:gd name="T36" fmla="*/ 141 w 786"/>
              <a:gd name="T37" fmla="*/ 601 h 786"/>
              <a:gd name="T38" fmla="*/ 266 w 786"/>
              <a:gd name="T39" fmla="*/ 693 h 786"/>
              <a:gd name="T40" fmla="*/ 393 w 786"/>
              <a:gd name="T41" fmla="*/ 719 h 786"/>
              <a:gd name="T42" fmla="*/ 548 w 786"/>
              <a:gd name="T43" fmla="*/ 681 h 786"/>
              <a:gd name="T44" fmla="*/ 663 w 786"/>
              <a:gd name="T45" fmla="*/ 576 h 786"/>
              <a:gd name="T46" fmla="*/ 717 w 786"/>
              <a:gd name="T47" fmla="*/ 427 h 786"/>
              <a:gd name="T48" fmla="*/ 707 w 786"/>
              <a:gd name="T49" fmla="*/ 304 h 786"/>
              <a:gd name="T50" fmla="*/ 639 w 786"/>
              <a:gd name="T51" fmla="*/ 179 h 786"/>
              <a:gd name="T52" fmla="*/ 526 w 786"/>
              <a:gd name="T53" fmla="*/ 94 h 786"/>
              <a:gd name="T54" fmla="*/ 441 w 786"/>
              <a:gd name="T55" fmla="*/ 2 h 786"/>
              <a:gd name="T56" fmla="*/ 405 w 786"/>
              <a:gd name="T57" fmla="*/ 242 h 786"/>
              <a:gd name="T58" fmla="*/ 387 w 786"/>
              <a:gd name="T59" fmla="*/ 244 h 786"/>
              <a:gd name="T60" fmla="*/ 375 w 786"/>
              <a:gd name="T61" fmla="*/ 0 h 786"/>
              <a:gd name="T62" fmla="*/ 588 w 786"/>
              <a:gd name="T63" fmla="*/ 318 h 786"/>
              <a:gd name="T64" fmla="*/ 588 w 786"/>
              <a:gd name="T65" fmla="*/ 314 h 786"/>
              <a:gd name="T66" fmla="*/ 586 w 786"/>
              <a:gd name="T67" fmla="*/ 308 h 786"/>
              <a:gd name="T68" fmla="*/ 586 w 786"/>
              <a:gd name="T69" fmla="*/ 302 h 786"/>
              <a:gd name="T70" fmla="*/ 584 w 786"/>
              <a:gd name="T71" fmla="*/ 300 h 786"/>
              <a:gd name="T72" fmla="*/ 441 w 786"/>
              <a:gd name="T73" fmla="*/ 151 h 786"/>
              <a:gd name="T74" fmla="*/ 433 w 786"/>
              <a:gd name="T75" fmla="*/ 256 h 786"/>
              <a:gd name="T76" fmla="*/ 393 w 786"/>
              <a:gd name="T77" fmla="*/ 278 h 786"/>
              <a:gd name="T78" fmla="*/ 365 w 786"/>
              <a:gd name="T79" fmla="*/ 270 h 786"/>
              <a:gd name="T80" fmla="*/ 342 w 786"/>
              <a:gd name="T81" fmla="*/ 229 h 786"/>
              <a:gd name="T82" fmla="*/ 199 w 786"/>
              <a:gd name="T83" fmla="*/ 300 h 786"/>
              <a:gd name="T84" fmla="*/ 199 w 786"/>
              <a:gd name="T85" fmla="*/ 302 h 786"/>
              <a:gd name="T86" fmla="*/ 197 w 786"/>
              <a:gd name="T87" fmla="*/ 306 h 786"/>
              <a:gd name="T88" fmla="*/ 197 w 786"/>
              <a:gd name="T89" fmla="*/ 308 h 786"/>
              <a:gd name="T90" fmla="*/ 197 w 786"/>
              <a:gd name="T91" fmla="*/ 318 h 786"/>
              <a:gd name="T92" fmla="*/ 197 w 786"/>
              <a:gd name="T93" fmla="*/ 542 h 786"/>
              <a:gd name="T94" fmla="*/ 211 w 786"/>
              <a:gd name="T95" fmla="*/ 578 h 786"/>
              <a:gd name="T96" fmla="*/ 248 w 786"/>
              <a:gd name="T97" fmla="*/ 594 h 786"/>
              <a:gd name="T98" fmla="*/ 417 w 786"/>
              <a:gd name="T99" fmla="*/ 423 h 786"/>
              <a:gd name="T100" fmla="*/ 494 w 786"/>
              <a:gd name="T101" fmla="*/ 417 h 786"/>
              <a:gd name="T102" fmla="*/ 536 w 786"/>
              <a:gd name="T103" fmla="*/ 594 h 786"/>
              <a:gd name="T104" fmla="*/ 538 w 786"/>
              <a:gd name="T105" fmla="*/ 594 h 786"/>
              <a:gd name="T106" fmla="*/ 580 w 786"/>
              <a:gd name="T107" fmla="*/ 572 h 786"/>
              <a:gd name="T108" fmla="*/ 588 w 786"/>
              <a:gd name="T109" fmla="*/ 318 h 786"/>
              <a:gd name="T110" fmla="*/ 369 w 786"/>
              <a:gd name="T111" fmla="*/ 423 h 786"/>
              <a:gd name="T112" fmla="*/ 373 w 786"/>
              <a:gd name="T113" fmla="*/ 506 h 786"/>
              <a:gd name="T114" fmla="*/ 300 w 786"/>
              <a:gd name="T115" fmla="*/ 520 h 786"/>
              <a:gd name="T116" fmla="*/ 276 w 786"/>
              <a:gd name="T117" fmla="*/ 439 h 786"/>
              <a:gd name="T118" fmla="*/ 300 w 786"/>
              <a:gd name="T119" fmla="*/ 415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86" h="786">
                <a:moveTo>
                  <a:pt x="441" y="2"/>
                </a:moveTo>
                <a:lnTo>
                  <a:pt x="441" y="2"/>
                </a:lnTo>
                <a:lnTo>
                  <a:pt x="478" y="8"/>
                </a:lnTo>
                <a:lnTo>
                  <a:pt x="512" y="18"/>
                </a:lnTo>
                <a:lnTo>
                  <a:pt x="546" y="30"/>
                </a:lnTo>
                <a:lnTo>
                  <a:pt x="578" y="46"/>
                </a:lnTo>
                <a:lnTo>
                  <a:pt x="609" y="64"/>
                </a:lnTo>
                <a:lnTo>
                  <a:pt x="637" y="84"/>
                </a:lnTo>
                <a:lnTo>
                  <a:pt x="663" y="106"/>
                </a:lnTo>
                <a:lnTo>
                  <a:pt x="687" y="131"/>
                </a:lnTo>
                <a:lnTo>
                  <a:pt x="709" y="159"/>
                </a:lnTo>
                <a:lnTo>
                  <a:pt x="728" y="187"/>
                </a:lnTo>
                <a:lnTo>
                  <a:pt x="746" y="217"/>
                </a:lnTo>
                <a:lnTo>
                  <a:pt x="760" y="250"/>
                </a:lnTo>
                <a:lnTo>
                  <a:pt x="770" y="284"/>
                </a:lnTo>
                <a:lnTo>
                  <a:pt x="778" y="320"/>
                </a:lnTo>
                <a:lnTo>
                  <a:pt x="784" y="357"/>
                </a:lnTo>
                <a:lnTo>
                  <a:pt x="786" y="393"/>
                </a:lnTo>
                <a:lnTo>
                  <a:pt x="786" y="393"/>
                </a:lnTo>
                <a:lnTo>
                  <a:pt x="784" y="433"/>
                </a:lnTo>
                <a:lnTo>
                  <a:pt x="778" y="471"/>
                </a:lnTo>
                <a:lnTo>
                  <a:pt x="768" y="510"/>
                </a:lnTo>
                <a:lnTo>
                  <a:pt x="754" y="546"/>
                </a:lnTo>
                <a:lnTo>
                  <a:pt x="738" y="580"/>
                </a:lnTo>
                <a:lnTo>
                  <a:pt x="717" y="613"/>
                </a:lnTo>
                <a:lnTo>
                  <a:pt x="695" y="643"/>
                </a:lnTo>
                <a:lnTo>
                  <a:pt x="671" y="671"/>
                </a:lnTo>
                <a:lnTo>
                  <a:pt x="643" y="697"/>
                </a:lnTo>
                <a:lnTo>
                  <a:pt x="613" y="719"/>
                </a:lnTo>
                <a:lnTo>
                  <a:pt x="580" y="740"/>
                </a:lnTo>
                <a:lnTo>
                  <a:pt x="546" y="756"/>
                </a:lnTo>
                <a:lnTo>
                  <a:pt x="510" y="768"/>
                </a:lnTo>
                <a:lnTo>
                  <a:pt x="471" y="778"/>
                </a:lnTo>
                <a:lnTo>
                  <a:pt x="433" y="784"/>
                </a:lnTo>
                <a:lnTo>
                  <a:pt x="393" y="786"/>
                </a:lnTo>
                <a:lnTo>
                  <a:pt x="393" y="786"/>
                </a:lnTo>
                <a:lnTo>
                  <a:pt x="353" y="784"/>
                </a:lnTo>
                <a:lnTo>
                  <a:pt x="312" y="778"/>
                </a:lnTo>
                <a:lnTo>
                  <a:pt x="276" y="768"/>
                </a:lnTo>
                <a:lnTo>
                  <a:pt x="240" y="756"/>
                </a:lnTo>
                <a:lnTo>
                  <a:pt x="205" y="740"/>
                </a:lnTo>
                <a:lnTo>
                  <a:pt x="173" y="719"/>
                </a:lnTo>
                <a:lnTo>
                  <a:pt x="143" y="697"/>
                </a:lnTo>
                <a:lnTo>
                  <a:pt x="115" y="671"/>
                </a:lnTo>
                <a:lnTo>
                  <a:pt x="88" y="643"/>
                </a:lnTo>
                <a:lnTo>
                  <a:pt x="66" y="613"/>
                </a:lnTo>
                <a:lnTo>
                  <a:pt x="46" y="580"/>
                </a:lnTo>
                <a:lnTo>
                  <a:pt x="30" y="546"/>
                </a:lnTo>
                <a:lnTo>
                  <a:pt x="16" y="510"/>
                </a:lnTo>
                <a:lnTo>
                  <a:pt x="8" y="471"/>
                </a:lnTo>
                <a:lnTo>
                  <a:pt x="2" y="433"/>
                </a:lnTo>
                <a:lnTo>
                  <a:pt x="0" y="393"/>
                </a:lnTo>
                <a:lnTo>
                  <a:pt x="0" y="393"/>
                </a:lnTo>
                <a:lnTo>
                  <a:pt x="0" y="357"/>
                </a:lnTo>
                <a:lnTo>
                  <a:pt x="6" y="320"/>
                </a:lnTo>
                <a:lnTo>
                  <a:pt x="14" y="284"/>
                </a:lnTo>
                <a:lnTo>
                  <a:pt x="26" y="252"/>
                </a:lnTo>
                <a:lnTo>
                  <a:pt x="40" y="217"/>
                </a:lnTo>
                <a:lnTo>
                  <a:pt x="56" y="187"/>
                </a:lnTo>
                <a:lnTo>
                  <a:pt x="76" y="159"/>
                </a:lnTo>
                <a:lnTo>
                  <a:pt x="98" y="131"/>
                </a:lnTo>
                <a:lnTo>
                  <a:pt x="123" y="106"/>
                </a:lnTo>
                <a:lnTo>
                  <a:pt x="149" y="84"/>
                </a:lnTo>
                <a:lnTo>
                  <a:pt x="177" y="64"/>
                </a:lnTo>
                <a:lnTo>
                  <a:pt x="207" y="46"/>
                </a:lnTo>
                <a:lnTo>
                  <a:pt x="240" y="30"/>
                </a:lnTo>
                <a:lnTo>
                  <a:pt x="272" y="18"/>
                </a:lnTo>
                <a:lnTo>
                  <a:pt x="306" y="8"/>
                </a:lnTo>
                <a:lnTo>
                  <a:pt x="342" y="2"/>
                </a:lnTo>
                <a:lnTo>
                  <a:pt x="342" y="70"/>
                </a:lnTo>
                <a:lnTo>
                  <a:pt x="342" y="70"/>
                </a:lnTo>
                <a:lnTo>
                  <a:pt x="314" y="76"/>
                </a:lnTo>
                <a:lnTo>
                  <a:pt x="286" y="84"/>
                </a:lnTo>
                <a:lnTo>
                  <a:pt x="258" y="94"/>
                </a:lnTo>
                <a:lnTo>
                  <a:pt x="234" y="106"/>
                </a:lnTo>
                <a:lnTo>
                  <a:pt x="209" y="123"/>
                </a:lnTo>
                <a:lnTo>
                  <a:pt x="185" y="139"/>
                </a:lnTo>
                <a:lnTo>
                  <a:pt x="165" y="159"/>
                </a:lnTo>
                <a:lnTo>
                  <a:pt x="145" y="179"/>
                </a:lnTo>
                <a:lnTo>
                  <a:pt x="127" y="201"/>
                </a:lnTo>
                <a:lnTo>
                  <a:pt x="113" y="225"/>
                </a:lnTo>
                <a:lnTo>
                  <a:pt x="98" y="250"/>
                </a:lnTo>
                <a:lnTo>
                  <a:pt x="86" y="276"/>
                </a:lnTo>
                <a:lnTo>
                  <a:pt x="78" y="304"/>
                </a:lnTo>
                <a:lnTo>
                  <a:pt x="70" y="332"/>
                </a:lnTo>
                <a:lnTo>
                  <a:pt x="66" y="363"/>
                </a:lnTo>
                <a:lnTo>
                  <a:pt x="66" y="393"/>
                </a:lnTo>
                <a:lnTo>
                  <a:pt x="66" y="393"/>
                </a:lnTo>
                <a:lnTo>
                  <a:pt x="66" y="427"/>
                </a:lnTo>
                <a:lnTo>
                  <a:pt x="72" y="459"/>
                </a:lnTo>
                <a:lnTo>
                  <a:pt x="80" y="490"/>
                </a:lnTo>
                <a:lnTo>
                  <a:pt x="90" y="520"/>
                </a:lnTo>
                <a:lnTo>
                  <a:pt x="105" y="548"/>
                </a:lnTo>
                <a:lnTo>
                  <a:pt x="121" y="576"/>
                </a:lnTo>
                <a:lnTo>
                  <a:pt x="141" y="601"/>
                </a:lnTo>
                <a:lnTo>
                  <a:pt x="161" y="625"/>
                </a:lnTo>
                <a:lnTo>
                  <a:pt x="185" y="645"/>
                </a:lnTo>
                <a:lnTo>
                  <a:pt x="209" y="663"/>
                </a:lnTo>
                <a:lnTo>
                  <a:pt x="236" y="681"/>
                </a:lnTo>
                <a:lnTo>
                  <a:pt x="266" y="693"/>
                </a:lnTo>
                <a:lnTo>
                  <a:pt x="294" y="705"/>
                </a:lnTo>
                <a:lnTo>
                  <a:pt x="326" y="713"/>
                </a:lnTo>
                <a:lnTo>
                  <a:pt x="359" y="717"/>
                </a:lnTo>
                <a:lnTo>
                  <a:pt x="393" y="719"/>
                </a:lnTo>
                <a:lnTo>
                  <a:pt x="393" y="719"/>
                </a:lnTo>
                <a:lnTo>
                  <a:pt x="425" y="717"/>
                </a:lnTo>
                <a:lnTo>
                  <a:pt x="457" y="713"/>
                </a:lnTo>
                <a:lnTo>
                  <a:pt x="490" y="705"/>
                </a:lnTo>
                <a:lnTo>
                  <a:pt x="520" y="693"/>
                </a:lnTo>
                <a:lnTo>
                  <a:pt x="548" y="681"/>
                </a:lnTo>
                <a:lnTo>
                  <a:pt x="574" y="663"/>
                </a:lnTo>
                <a:lnTo>
                  <a:pt x="601" y="645"/>
                </a:lnTo>
                <a:lnTo>
                  <a:pt x="623" y="625"/>
                </a:lnTo>
                <a:lnTo>
                  <a:pt x="645" y="601"/>
                </a:lnTo>
                <a:lnTo>
                  <a:pt x="663" y="576"/>
                </a:lnTo>
                <a:lnTo>
                  <a:pt x="679" y="548"/>
                </a:lnTo>
                <a:lnTo>
                  <a:pt x="693" y="520"/>
                </a:lnTo>
                <a:lnTo>
                  <a:pt x="705" y="490"/>
                </a:lnTo>
                <a:lnTo>
                  <a:pt x="713" y="459"/>
                </a:lnTo>
                <a:lnTo>
                  <a:pt x="717" y="427"/>
                </a:lnTo>
                <a:lnTo>
                  <a:pt x="719" y="393"/>
                </a:lnTo>
                <a:lnTo>
                  <a:pt x="719" y="393"/>
                </a:lnTo>
                <a:lnTo>
                  <a:pt x="717" y="363"/>
                </a:lnTo>
                <a:lnTo>
                  <a:pt x="713" y="332"/>
                </a:lnTo>
                <a:lnTo>
                  <a:pt x="707" y="304"/>
                </a:lnTo>
                <a:lnTo>
                  <a:pt x="697" y="276"/>
                </a:lnTo>
                <a:lnTo>
                  <a:pt x="687" y="250"/>
                </a:lnTo>
                <a:lnTo>
                  <a:pt x="673" y="225"/>
                </a:lnTo>
                <a:lnTo>
                  <a:pt x="657" y="201"/>
                </a:lnTo>
                <a:lnTo>
                  <a:pt x="639" y="179"/>
                </a:lnTo>
                <a:lnTo>
                  <a:pt x="621" y="159"/>
                </a:lnTo>
                <a:lnTo>
                  <a:pt x="598" y="139"/>
                </a:lnTo>
                <a:lnTo>
                  <a:pt x="576" y="123"/>
                </a:lnTo>
                <a:lnTo>
                  <a:pt x="552" y="106"/>
                </a:lnTo>
                <a:lnTo>
                  <a:pt x="526" y="94"/>
                </a:lnTo>
                <a:lnTo>
                  <a:pt x="500" y="84"/>
                </a:lnTo>
                <a:lnTo>
                  <a:pt x="471" y="76"/>
                </a:lnTo>
                <a:lnTo>
                  <a:pt x="441" y="70"/>
                </a:lnTo>
                <a:lnTo>
                  <a:pt x="441" y="2"/>
                </a:lnTo>
                <a:lnTo>
                  <a:pt x="441" y="2"/>
                </a:lnTo>
                <a:close/>
                <a:moveTo>
                  <a:pt x="409" y="0"/>
                </a:moveTo>
                <a:lnTo>
                  <a:pt x="409" y="229"/>
                </a:lnTo>
                <a:lnTo>
                  <a:pt x="409" y="229"/>
                </a:lnTo>
                <a:lnTo>
                  <a:pt x="407" y="236"/>
                </a:lnTo>
                <a:lnTo>
                  <a:pt x="405" y="242"/>
                </a:lnTo>
                <a:lnTo>
                  <a:pt x="399" y="244"/>
                </a:lnTo>
                <a:lnTo>
                  <a:pt x="393" y="246"/>
                </a:lnTo>
                <a:lnTo>
                  <a:pt x="393" y="246"/>
                </a:lnTo>
                <a:lnTo>
                  <a:pt x="393" y="246"/>
                </a:lnTo>
                <a:lnTo>
                  <a:pt x="387" y="244"/>
                </a:lnTo>
                <a:lnTo>
                  <a:pt x="381" y="242"/>
                </a:lnTo>
                <a:lnTo>
                  <a:pt x="377" y="236"/>
                </a:lnTo>
                <a:lnTo>
                  <a:pt x="375" y="229"/>
                </a:lnTo>
                <a:lnTo>
                  <a:pt x="375" y="0"/>
                </a:lnTo>
                <a:lnTo>
                  <a:pt x="375" y="0"/>
                </a:lnTo>
                <a:lnTo>
                  <a:pt x="393" y="0"/>
                </a:lnTo>
                <a:lnTo>
                  <a:pt x="393" y="0"/>
                </a:lnTo>
                <a:lnTo>
                  <a:pt x="409" y="0"/>
                </a:lnTo>
                <a:lnTo>
                  <a:pt x="409" y="0"/>
                </a:lnTo>
                <a:close/>
                <a:moveTo>
                  <a:pt x="588" y="318"/>
                </a:moveTo>
                <a:lnTo>
                  <a:pt x="588" y="318"/>
                </a:lnTo>
                <a:lnTo>
                  <a:pt x="588" y="316"/>
                </a:lnTo>
                <a:lnTo>
                  <a:pt x="588" y="314"/>
                </a:lnTo>
                <a:lnTo>
                  <a:pt x="588" y="314"/>
                </a:lnTo>
                <a:lnTo>
                  <a:pt x="588" y="314"/>
                </a:lnTo>
                <a:lnTo>
                  <a:pt x="588" y="308"/>
                </a:lnTo>
                <a:lnTo>
                  <a:pt x="588" y="308"/>
                </a:lnTo>
                <a:lnTo>
                  <a:pt x="586" y="308"/>
                </a:lnTo>
                <a:lnTo>
                  <a:pt x="586" y="308"/>
                </a:lnTo>
                <a:lnTo>
                  <a:pt x="586" y="308"/>
                </a:lnTo>
                <a:lnTo>
                  <a:pt x="586" y="306"/>
                </a:lnTo>
                <a:lnTo>
                  <a:pt x="586" y="304"/>
                </a:lnTo>
                <a:lnTo>
                  <a:pt x="586" y="304"/>
                </a:lnTo>
                <a:lnTo>
                  <a:pt x="586" y="304"/>
                </a:lnTo>
                <a:lnTo>
                  <a:pt x="586" y="302"/>
                </a:lnTo>
                <a:lnTo>
                  <a:pt x="586" y="302"/>
                </a:lnTo>
                <a:lnTo>
                  <a:pt x="586" y="302"/>
                </a:lnTo>
                <a:lnTo>
                  <a:pt x="586" y="300"/>
                </a:lnTo>
                <a:lnTo>
                  <a:pt x="586" y="300"/>
                </a:lnTo>
                <a:lnTo>
                  <a:pt x="584" y="300"/>
                </a:lnTo>
                <a:lnTo>
                  <a:pt x="584" y="300"/>
                </a:lnTo>
                <a:lnTo>
                  <a:pt x="584" y="300"/>
                </a:lnTo>
                <a:lnTo>
                  <a:pt x="580" y="290"/>
                </a:lnTo>
                <a:lnTo>
                  <a:pt x="572" y="282"/>
                </a:lnTo>
                <a:lnTo>
                  <a:pt x="441" y="151"/>
                </a:lnTo>
                <a:lnTo>
                  <a:pt x="441" y="229"/>
                </a:lnTo>
                <a:lnTo>
                  <a:pt x="441" y="229"/>
                </a:lnTo>
                <a:lnTo>
                  <a:pt x="441" y="240"/>
                </a:lnTo>
                <a:lnTo>
                  <a:pt x="437" y="248"/>
                </a:lnTo>
                <a:lnTo>
                  <a:pt x="433" y="256"/>
                </a:lnTo>
                <a:lnTo>
                  <a:pt x="427" y="264"/>
                </a:lnTo>
                <a:lnTo>
                  <a:pt x="421" y="270"/>
                </a:lnTo>
                <a:lnTo>
                  <a:pt x="411" y="274"/>
                </a:lnTo>
                <a:lnTo>
                  <a:pt x="403" y="278"/>
                </a:lnTo>
                <a:lnTo>
                  <a:pt x="393" y="278"/>
                </a:lnTo>
                <a:lnTo>
                  <a:pt x="393" y="278"/>
                </a:lnTo>
                <a:lnTo>
                  <a:pt x="393" y="278"/>
                </a:lnTo>
                <a:lnTo>
                  <a:pt x="383" y="278"/>
                </a:lnTo>
                <a:lnTo>
                  <a:pt x="373" y="274"/>
                </a:lnTo>
                <a:lnTo>
                  <a:pt x="365" y="270"/>
                </a:lnTo>
                <a:lnTo>
                  <a:pt x="357" y="264"/>
                </a:lnTo>
                <a:lnTo>
                  <a:pt x="350" y="256"/>
                </a:lnTo>
                <a:lnTo>
                  <a:pt x="346" y="248"/>
                </a:lnTo>
                <a:lnTo>
                  <a:pt x="342" y="240"/>
                </a:lnTo>
                <a:lnTo>
                  <a:pt x="342" y="229"/>
                </a:lnTo>
                <a:lnTo>
                  <a:pt x="342" y="151"/>
                </a:lnTo>
                <a:lnTo>
                  <a:pt x="211" y="282"/>
                </a:lnTo>
                <a:lnTo>
                  <a:pt x="211" y="282"/>
                </a:lnTo>
                <a:lnTo>
                  <a:pt x="203" y="290"/>
                </a:lnTo>
                <a:lnTo>
                  <a:pt x="199" y="300"/>
                </a:lnTo>
                <a:lnTo>
                  <a:pt x="199" y="300"/>
                </a:lnTo>
                <a:lnTo>
                  <a:pt x="199" y="300"/>
                </a:lnTo>
                <a:lnTo>
                  <a:pt x="199" y="300"/>
                </a:lnTo>
                <a:lnTo>
                  <a:pt x="199" y="302"/>
                </a:lnTo>
                <a:lnTo>
                  <a:pt x="199" y="302"/>
                </a:lnTo>
                <a:lnTo>
                  <a:pt x="199" y="302"/>
                </a:lnTo>
                <a:lnTo>
                  <a:pt x="197" y="304"/>
                </a:lnTo>
                <a:lnTo>
                  <a:pt x="197" y="304"/>
                </a:lnTo>
                <a:lnTo>
                  <a:pt x="197" y="304"/>
                </a:lnTo>
                <a:lnTo>
                  <a:pt x="197" y="306"/>
                </a:lnTo>
                <a:lnTo>
                  <a:pt x="197" y="306"/>
                </a:lnTo>
                <a:lnTo>
                  <a:pt x="197" y="308"/>
                </a:lnTo>
                <a:lnTo>
                  <a:pt x="197" y="308"/>
                </a:lnTo>
                <a:lnTo>
                  <a:pt x="197" y="308"/>
                </a:lnTo>
                <a:lnTo>
                  <a:pt x="197" y="308"/>
                </a:lnTo>
                <a:lnTo>
                  <a:pt x="197" y="308"/>
                </a:lnTo>
                <a:lnTo>
                  <a:pt x="197" y="314"/>
                </a:lnTo>
                <a:lnTo>
                  <a:pt x="197" y="314"/>
                </a:lnTo>
                <a:lnTo>
                  <a:pt x="197" y="316"/>
                </a:lnTo>
                <a:lnTo>
                  <a:pt x="197" y="318"/>
                </a:lnTo>
                <a:lnTo>
                  <a:pt x="197" y="318"/>
                </a:lnTo>
                <a:lnTo>
                  <a:pt x="197" y="318"/>
                </a:lnTo>
                <a:lnTo>
                  <a:pt x="197" y="318"/>
                </a:lnTo>
                <a:lnTo>
                  <a:pt x="197" y="542"/>
                </a:lnTo>
                <a:lnTo>
                  <a:pt x="197" y="542"/>
                </a:lnTo>
                <a:lnTo>
                  <a:pt x="197" y="542"/>
                </a:lnTo>
                <a:lnTo>
                  <a:pt x="197" y="554"/>
                </a:lnTo>
                <a:lnTo>
                  <a:pt x="201" y="562"/>
                </a:lnTo>
                <a:lnTo>
                  <a:pt x="205" y="572"/>
                </a:lnTo>
                <a:lnTo>
                  <a:pt x="211" y="578"/>
                </a:lnTo>
                <a:lnTo>
                  <a:pt x="219" y="586"/>
                </a:lnTo>
                <a:lnTo>
                  <a:pt x="228" y="590"/>
                </a:lnTo>
                <a:lnTo>
                  <a:pt x="238" y="592"/>
                </a:lnTo>
                <a:lnTo>
                  <a:pt x="248" y="594"/>
                </a:lnTo>
                <a:lnTo>
                  <a:pt x="248" y="594"/>
                </a:lnTo>
                <a:lnTo>
                  <a:pt x="409" y="594"/>
                </a:lnTo>
                <a:lnTo>
                  <a:pt x="409" y="439"/>
                </a:lnTo>
                <a:lnTo>
                  <a:pt x="409" y="439"/>
                </a:lnTo>
                <a:lnTo>
                  <a:pt x="411" y="431"/>
                </a:lnTo>
                <a:lnTo>
                  <a:pt x="417" y="423"/>
                </a:lnTo>
                <a:lnTo>
                  <a:pt x="425" y="417"/>
                </a:lnTo>
                <a:lnTo>
                  <a:pt x="433" y="415"/>
                </a:lnTo>
                <a:lnTo>
                  <a:pt x="484" y="415"/>
                </a:lnTo>
                <a:lnTo>
                  <a:pt x="484" y="415"/>
                </a:lnTo>
                <a:lnTo>
                  <a:pt x="494" y="417"/>
                </a:lnTo>
                <a:lnTo>
                  <a:pt x="502" y="423"/>
                </a:lnTo>
                <a:lnTo>
                  <a:pt x="506" y="431"/>
                </a:lnTo>
                <a:lnTo>
                  <a:pt x="508" y="439"/>
                </a:lnTo>
                <a:lnTo>
                  <a:pt x="508" y="594"/>
                </a:lnTo>
                <a:lnTo>
                  <a:pt x="536" y="594"/>
                </a:lnTo>
                <a:lnTo>
                  <a:pt x="536" y="594"/>
                </a:lnTo>
                <a:lnTo>
                  <a:pt x="538" y="594"/>
                </a:lnTo>
                <a:lnTo>
                  <a:pt x="538" y="594"/>
                </a:lnTo>
                <a:lnTo>
                  <a:pt x="538" y="594"/>
                </a:lnTo>
                <a:lnTo>
                  <a:pt x="538" y="594"/>
                </a:lnTo>
                <a:lnTo>
                  <a:pt x="548" y="592"/>
                </a:lnTo>
                <a:lnTo>
                  <a:pt x="558" y="590"/>
                </a:lnTo>
                <a:lnTo>
                  <a:pt x="566" y="584"/>
                </a:lnTo>
                <a:lnTo>
                  <a:pt x="574" y="578"/>
                </a:lnTo>
                <a:lnTo>
                  <a:pt x="580" y="572"/>
                </a:lnTo>
                <a:lnTo>
                  <a:pt x="584" y="562"/>
                </a:lnTo>
                <a:lnTo>
                  <a:pt x="586" y="554"/>
                </a:lnTo>
                <a:lnTo>
                  <a:pt x="588" y="542"/>
                </a:lnTo>
                <a:lnTo>
                  <a:pt x="588" y="318"/>
                </a:lnTo>
                <a:lnTo>
                  <a:pt x="588" y="318"/>
                </a:lnTo>
                <a:close/>
                <a:moveTo>
                  <a:pt x="300" y="415"/>
                </a:moveTo>
                <a:lnTo>
                  <a:pt x="350" y="415"/>
                </a:lnTo>
                <a:lnTo>
                  <a:pt x="350" y="415"/>
                </a:lnTo>
                <a:lnTo>
                  <a:pt x="361" y="417"/>
                </a:lnTo>
                <a:lnTo>
                  <a:pt x="369" y="423"/>
                </a:lnTo>
                <a:lnTo>
                  <a:pt x="373" y="431"/>
                </a:lnTo>
                <a:lnTo>
                  <a:pt x="375" y="439"/>
                </a:lnTo>
                <a:lnTo>
                  <a:pt x="375" y="496"/>
                </a:lnTo>
                <a:lnTo>
                  <a:pt x="375" y="496"/>
                </a:lnTo>
                <a:lnTo>
                  <a:pt x="373" y="506"/>
                </a:lnTo>
                <a:lnTo>
                  <a:pt x="369" y="514"/>
                </a:lnTo>
                <a:lnTo>
                  <a:pt x="361" y="520"/>
                </a:lnTo>
                <a:lnTo>
                  <a:pt x="350" y="520"/>
                </a:lnTo>
                <a:lnTo>
                  <a:pt x="300" y="520"/>
                </a:lnTo>
                <a:lnTo>
                  <a:pt x="300" y="520"/>
                </a:lnTo>
                <a:lnTo>
                  <a:pt x="292" y="520"/>
                </a:lnTo>
                <a:lnTo>
                  <a:pt x="284" y="514"/>
                </a:lnTo>
                <a:lnTo>
                  <a:pt x="278" y="506"/>
                </a:lnTo>
                <a:lnTo>
                  <a:pt x="276" y="496"/>
                </a:lnTo>
                <a:lnTo>
                  <a:pt x="276" y="439"/>
                </a:lnTo>
                <a:lnTo>
                  <a:pt x="276" y="439"/>
                </a:lnTo>
                <a:lnTo>
                  <a:pt x="278" y="431"/>
                </a:lnTo>
                <a:lnTo>
                  <a:pt x="284" y="423"/>
                </a:lnTo>
                <a:lnTo>
                  <a:pt x="292" y="417"/>
                </a:lnTo>
                <a:lnTo>
                  <a:pt x="300" y="415"/>
                </a:lnTo>
                <a:lnTo>
                  <a:pt x="300" y="4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" name="Freeform 6"/>
          <p:cNvSpPr>
            <a:spLocks noEditPoints="1"/>
          </p:cNvSpPr>
          <p:nvPr/>
        </p:nvSpPr>
        <p:spPr bwMode="auto">
          <a:xfrm>
            <a:off x="10198174" y="4810430"/>
            <a:ext cx="930275" cy="828675"/>
          </a:xfrm>
          <a:custGeom>
            <a:avLst/>
            <a:gdLst>
              <a:gd name="T0" fmla="*/ 586 w 586"/>
              <a:gd name="T1" fmla="*/ 290 h 522"/>
              <a:gd name="T2" fmla="*/ 586 w 586"/>
              <a:gd name="T3" fmla="*/ 288 h 522"/>
              <a:gd name="T4" fmla="*/ 584 w 586"/>
              <a:gd name="T5" fmla="*/ 278 h 522"/>
              <a:gd name="T6" fmla="*/ 584 w 586"/>
              <a:gd name="T7" fmla="*/ 274 h 522"/>
              <a:gd name="T8" fmla="*/ 584 w 586"/>
              <a:gd name="T9" fmla="*/ 272 h 522"/>
              <a:gd name="T10" fmla="*/ 582 w 586"/>
              <a:gd name="T11" fmla="*/ 268 h 522"/>
              <a:gd name="T12" fmla="*/ 582 w 586"/>
              <a:gd name="T13" fmla="*/ 266 h 522"/>
              <a:gd name="T14" fmla="*/ 574 w 586"/>
              <a:gd name="T15" fmla="*/ 252 h 522"/>
              <a:gd name="T16" fmla="*/ 350 w 586"/>
              <a:gd name="T17" fmla="*/ 24 h 522"/>
              <a:gd name="T18" fmla="*/ 348 w 586"/>
              <a:gd name="T19" fmla="*/ 22 h 522"/>
              <a:gd name="T20" fmla="*/ 310 w 586"/>
              <a:gd name="T21" fmla="*/ 2 h 522"/>
              <a:gd name="T22" fmla="*/ 296 w 586"/>
              <a:gd name="T23" fmla="*/ 0 h 522"/>
              <a:gd name="T24" fmla="*/ 294 w 586"/>
              <a:gd name="T25" fmla="*/ 0 h 522"/>
              <a:gd name="T26" fmla="*/ 294 w 586"/>
              <a:gd name="T27" fmla="*/ 0 h 522"/>
              <a:gd name="T28" fmla="*/ 278 w 586"/>
              <a:gd name="T29" fmla="*/ 0 h 522"/>
              <a:gd name="T30" fmla="*/ 239 w 586"/>
              <a:gd name="T31" fmla="*/ 22 h 522"/>
              <a:gd name="T32" fmla="*/ 235 w 586"/>
              <a:gd name="T33" fmla="*/ 24 h 522"/>
              <a:gd name="T34" fmla="*/ 12 w 586"/>
              <a:gd name="T35" fmla="*/ 252 h 522"/>
              <a:gd name="T36" fmla="*/ 4 w 586"/>
              <a:gd name="T37" fmla="*/ 268 h 522"/>
              <a:gd name="T38" fmla="*/ 4 w 586"/>
              <a:gd name="T39" fmla="*/ 270 h 522"/>
              <a:gd name="T40" fmla="*/ 4 w 586"/>
              <a:gd name="T41" fmla="*/ 272 h 522"/>
              <a:gd name="T42" fmla="*/ 2 w 586"/>
              <a:gd name="T43" fmla="*/ 274 h 522"/>
              <a:gd name="T44" fmla="*/ 2 w 586"/>
              <a:gd name="T45" fmla="*/ 280 h 522"/>
              <a:gd name="T46" fmla="*/ 0 w 586"/>
              <a:gd name="T47" fmla="*/ 288 h 522"/>
              <a:gd name="T48" fmla="*/ 0 w 586"/>
              <a:gd name="T49" fmla="*/ 292 h 522"/>
              <a:gd name="T50" fmla="*/ 0 w 586"/>
              <a:gd name="T51" fmla="*/ 292 h 522"/>
              <a:gd name="T52" fmla="*/ 0 w 586"/>
              <a:gd name="T53" fmla="*/ 446 h 522"/>
              <a:gd name="T54" fmla="*/ 14 w 586"/>
              <a:gd name="T55" fmla="*/ 488 h 522"/>
              <a:gd name="T56" fmla="*/ 48 w 586"/>
              <a:gd name="T57" fmla="*/ 516 h 522"/>
              <a:gd name="T58" fmla="*/ 78 w 586"/>
              <a:gd name="T59" fmla="*/ 522 h 522"/>
              <a:gd name="T60" fmla="*/ 510 w 586"/>
              <a:gd name="T61" fmla="*/ 522 h 522"/>
              <a:gd name="T62" fmla="*/ 510 w 586"/>
              <a:gd name="T63" fmla="*/ 522 h 522"/>
              <a:gd name="T64" fmla="*/ 552 w 586"/>
              <a:gd name="T65" fmla="*/ 508 h 522"/>
              <a:gd name="T66" fmla="*/ 580 w 586"/>
              <a:gd name="T67" fmla="*/ 476 h 522"/>
              <a:gd name="T68" fmla="*/ 586 w 586"/>
              <a:gd name="T69" fmla="*/ 292 h 522"/>
              <a:gd name="T70" fmla="*/ 294 w 586"/>
              <a:gd name="T71" fmla="*/ 238 h 522"/>
              <a:gd name="T72" fmla="*/ 336 w 586"/>
              <a:gd name="T73" fmla="*/ 250 h 522"/>
              <a:gd name="T74" fmla="*/ 364 w 586"/>
              <a:gd name="T75" fmla="*/ 284 h 522"/>
              <a:gd name="T76" fmla="*/ 371 w 586"/>
              <a:gd name="T77" fmla="*/ 315 h 522"/>
              <a:gd name="T78" fmla="*/ 356 w 586"/>
              <a:gd name="T79" fmla="*/ 357 h 522"/>
              <a:gd name="T80" fmla="*/ 322 w 586"/>
              <a:gd name="T81" fmla="*/ 385 h 522"/>
              <a:gd name="T82" fmla="*/ 294 w 586"/>
              <a:gd name="T83" fmla="*/ 391 h 522"/>
              <a:gd name="T84" fmla="*/ 250 w 586"/>
              <a:gd name="T85" fmla="*/ 377 h 522"/>
              <a:gd name="T86" fmla="*/ 223 w 586"/>
              <a:gd name="T87" fmla="*/ 343 h 522"/>
              <a:gd name="T88" fmla="*/ 217 w 586"/>
              <a:gd name="T89" fmla="*/ 315 h 522"/>
              <a:gd name="T90" fmla="*/ 229 w 586"/>
              <a:gd name="T91" fmla="*/ 270 h 522"/>
              <a:gd name="T92" fmla="*/ 264 w 586"/>
              <a:gd name="T93" fmla="*/ 244 h 522"/>
              <a:gd name="T94" fmla="*/ 294 w 586"/>
              <a:gd name="T95" fmla="*/ 238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586" h="522">
                <a:moveTo>
                  <a:pt x="586" y="292"/>
                </a:moveTo>
                <a:lnTo>
                  <a:pt x="586" y="292"/>
                </a:lnTo>
                <a:lnTo>
                  <a:pt x="586" y="290"/>
                </a:lnTo>
                <a:lnTo>
                  <a:pt x="586" y="288"/>
                </a:lnTo>
                <a:lnTo>
                  <a:pt x="586" y="288"/>
                </a:lnTo>
                <a:lnTo>
                  <a:pt x="586" y="288"/>
                </a:lnTo>
                <a:lnTo>
                  <a:pt x="584" y="280"/>
                </a:lnTo>
                <a:lnTo>
                  <a:pt x="584" y="280"/>
                </a:lnTo>
                <a:lnTo>
                  <a:pt x="584" y="278"/>
                </a:lnTo>
                <a:lnTo>
                  <a:pt x="584" y="278"/>
                </a:lnTo>
                <a:lnTo>
                  <a:pt x="584" y="278"/>
                </a:lnTo>
                <a:lnTo>
                  <a:pt x="584" y="274"/>
                </a:lnTo>
                <a:lnTo>
                  <a:pt x="584" y="274"/>
                </a:lnTo>
                <a:lnTo>
                  <a:pt x="584" y="272"/>
                </a:lnTo>
                <a:lnTo>
                  <a:pt x="584" y="272"/>
                </a:lnTo>
                <a:lnTo>
                  <a:pt x="582" y="270"/>
                </a:lnTo>
                <a:lnTo>
                  <a:pt x="582" y="270"/>
                </a:lnTo>
                <a:lnTo>
                  <a:pt x="582" y="268"/>
                </a:lnTo>
                <a:lnTo>
                  <a:pt x="582" y="268"/>
                </a:lnTo>
                <a:lnTo>
                  <a:pt x="582" y="268"/>
                </a:lnTo>
                <a:lnTo>
                  <a:pt x="582" y="266"/>
                </a:lnTo>
                <a:lnTo>
                  <a:pt x="582" y="266"/>
                </a:lnTo>
                <a:lnTo>
                  <a:pt x="582" y="266"/>
                </a:lnTo>
                <a:lnTo>
                  <a:pt x="574" y="252"/>
                </a:lnTo>
                <a:lnTo>
                  <a:pt x="564" y="238"/>
                </a:lnTo>
                <a:lnTo>
                  <a:pt x="350" y="24"/>
                </a:lnTo>
                <a:lnTo>
                  <a:pt x="350" y="24"/>
                </a:lnTo>
                <a:lnTo>
                  <a:pt x="348" y="22"/>
                </a:lnTo>
                <a:lnTo>
                  <a:pt x="348" y="22"/>
                </a:lnTo>
                <a:lnTo>
                  <a:pt x="348" y="22"/>
                </a:lnTo>
                <a:lnTo>
                  <a:pt x="336" y="12"/>
                </a:lnTo>
                <a:lnTo>
                  <a:pt x="324" y="6"/>
                </a:lnTo>
                <a:lnTo>
                  <a:pt x="310" y="2"/>
                </a:lnTo>
                <a:lnTo>
                  <a:pt x="296" y="0"/>
                </a:lnTo>
                <a:lnTo>
                  <a:pt x="296" y="0"/>
                </a:lnTo>
                <a:lnTo>
                  <a:pt x="296" y="0"/>
                </a:lnTo>
                <a:lnTo>
                  <a:pt x="296" y="0"/>
                </a:lnTo>
                <a:lnTo>
                  <a:pt x="296" y="0"/>
                </a:lnTo>
                <a:lnTo>
                  <a:pt x="294" y="0"/>
                </a:lnTo>
                <a:lnTo>
                  <a:pt x="294" y="0"/>
                </a:lnTo>
                <a:lnTo>
                  <a:pt x="294" y="0"/>
                </a:lnTo>
                <a:lnTo>
                  <a:pt x="294" y="0"/>
                </a:lnTo>
                <a:lnTo>
                  <a:pt x="292" y="0"/>
                </a:lnTo>
                <a:lnTo>
                  <a:pt x="292" y="0"/>
                </a:lnTo>
                <a:lnTo>
                  <a:pt x="278" y="0"/>
                </a:lnTo>
                <a:lnTo>
                  <a:pt x="264" y="6"/>
                </a:lnTo>
                <a:lnTo>
                  <a:pt x="250" y="12"/>
                </a:lnTo>
                <a:lnTo>
                  <a:pt x="239" y="22"/>
                </a:lnTo>
                <a:lnTo>
                  <a:pt x="239" y="22"/>
                </a:lnTo>
                <a:lnTo>
                  <a:pt x="239" y="22"/>
                </a:lnTo>
                <a:lnTo>
                  <a:pt x="235" y="24"/>
                </a:lnTo>
                <a:lnTo>
                  <a:pt x="22" y="238"/>
                </a:lnTo>
                <a:lnTo>
                  <a:pt x="22" y="238"/>
                </a:lnTo>
                <a:lnTo>
                  <a:pt x="12" y="252"/>
                </a:lnTo>
                <a:lnTo>
                  <a:pt x="6" y="266"/>
                </a:lnTo>
                <a:lnTo>
                  <a:pt x="6" y="266"/>
                </a:lnTo>
                <a:lnTo>
                  <a:pt x="4" y="268"/>
                </a:lnTo>
                <a:lnTo>
                  <a:pt x="4" y="268"/>
                </a:lnTo>
                <a:lnTo>
                  <a:pt x="4" y="268"/>
                </a:lnTo>
                <a:lnTo>
                  <a:pt x="4" y="270"/>
                </a:lnTo>
                <a:lnTo>
                  <a:pt x="4" y="270"/>
                </a:lnTo>
                <a:lnTo>
                  <a:pt x="4" y="272"/>
                </a:lnTo>
                <a:lnTo>
                  <a:pt x="4" y="272"/>
                </a:lnTo>
                <a:lnTo>
                  <a:pt x="2" y="274"/>
                </a:lnTo>
                <a:lnTo>
                  <a:pt x="2" y="274"/>
                </a:lnTo>
                <a:lnTo>
                  <a:pt x="2" y="274"/>
                </a:lnTo>
                <a:lnTo>
                  <a:pt x="2" y="278"/>
                </a:lnTo>
                <a:lnTo>
                  <a:pt x="2" y="278"/>
                </a:lnTo>
                <a:lnTo>
                  <a:pt x="2" y="280"/>
                </a:lnTo>
                <a:lnTo>
                  <a:pt x="2" y="280"/>
                </a:lnTo>
                <a:lnTo>
                  <a:pt x="2" y="280"/>
                </a:lnTo>
                <a:lnTo>
                  <a:pt x="0" y="288"/>
                </a:lnTo>
                <a:lnTo>
                  <a:pt x="0" y="288"/>
                </a:lnTo>
                <a:lnTo>
                  <a:pt x="0" y="290"/>
                </a:lnTo>
                <a:lnTo>
                  <a:pt x="0" y="292"/>
                </a:lnTo>
                <a:lnTo>
                  <a:pt x="0" y="292"/>
                </a:lnTo>
                <a:lnTo>
                  <a:pt x="0" y="292"/>
                </a:lnTo>
                <a:lnTo>
                  <a:pt x="0" y="292"/>
                </a:lnTo>
                <a:lnTo>
                  <a:pt x="0" y="446"/>
                </a:lnTo>
                <a:lnTo>
                  <a:pt x="0" y="446"/>
                </a:lnTo>
                <a:lnTo>
                  <a:pt x="0" y="446"/>
                </a:lnTo>
                <a:lnTo>
                  <a:pt x="2" y="462"/>
                </a:lnTo>
                <a:lnTo>
                  <a:pt x="6" y="476"/>
                </a:lnTo>
                <a:lnTo>
                  <a:pt x="14" y="488"/>
                </a:lnTo>
                <a:lnTo>
                  <a:pt x="22" y="500"/>
                </a:lnTo>
                <a:lnTo>
                  <a:pt x="34" y="508"/>
                </a:lnTo>
                <a:lnTo>
                  <a:pt x="48" y="516"/>
                </a:lnTo>
                <a:lnTo>
                  <a:pt x="62" y="520"/>
                </a:lnTo>
                <a:lnTo>
                  <a:pt x="76" y="522"/>
                </a:lnTo>
                <a:lnTo>
                  <a:pt x="78" y="522"/>
                </a:lnTo>
                <a:lnTo>
                  <a:pt x="510" y="522"/>
                </a:lnTo>
                <a:lnTo>
                  <a:pt x="510" y="522"/>
                </a:lnTo>
                <a:lnTo>
                  <a:pt x="510" y="522"/>
                </a:lnTo>
                <a:lnTo>
                  <a:pt x="510" y="522"/>
                </a:lnTo>
                <a:lnTo>
                  <a:pt x="510" y="522"/>
                </a:lnTo>
                <a:lnTo>
                  <a:pt x="510" y="522"/>
                </a:lnTo>
                <a:lnTo>
                  <a:pt x="526" y="520"/>
                </a:lnTo>
                <a:lnTo>
                  <a:pt x="540" y="516"/>
                </a:lnTo>
                <a:lnTo>
                  <a:pt x="552" y="508"/>
                </a:lnTo>
                <a:lnTo>
                  <a:pt x="564" y="500"/>
                </a:lnTo>
                <a:lnTo>
                  <a:pt x="574" y="488"/>
                </a:lnTo>
                <a:lnTo>
                  <a:pt x="580" y="476"/>
                </a:lnTo>
                <a:lnTo>
                  <a:pt x="584" y="460"/>
                </a:lnTo>
                <a:lnTo>
                  <a:pt x="586" y="446"/>
                </a:lnTo>
                <a:lnTo>
                  <a:pt x="586" y="292"/>
                </a:lnTo>
                <a:lnTo>
                  <a:pt x="586" y="292"/>
                </a:lnTo>
                <a:close/>
                <a:moveTo>
                  <a:pt x="294" y="238"/>
                </a:moveTo>
                <a:lnTo>
                  <a:pt x="294" y="238"/>
                </a:lnTo>
                <a:lnTo>
                  <a:pt x="308" y="238"/>
                </a:lnTo>
                <a:lnTo>
                  <a:pt x="322" y="244"/>
                </a:lnTo>
                <a:lnTo>
                  <a:pt x="336" y="250"/>
                </a:lnTo>
                <a:lnTo>
                  <a:pt x="346" y="260"/>
                </a:lnTo>
                <a:lnTo>
                  <a:pt x="356" y="270"/>
                </a:lnTo>
                <a:lnTo>
                  <a:pt x="364" y="284"/>
                </a:lnTo>
                <a:lnTo>
                  <a:pt x="369" y="298"/>
                </a:lnTo>
                <a:lnTo>
                  <a:pt x="371" y="315"/>
                </a:lnTo>
                <a:lnTo>
                  <a:pt x="371" y="315"/>
                </a:lnTo>
                <a:lnTo>
                  <a:pt x="369" y="329"/>
                </a:lnTo>
                <a:lnTo>
                  <a:pt x="364" y="343"/>
                </a:lnTo>
                <a:lnTo>
                  <a:pt x="356" y="357"/>
                </a:lnTo>
                <a:lnTo>
                  <a:pt x="346" y="367"/>
                </a:lnTo>
                <a:lnTo>
                  <a:pt x="336" y="377"/>
                </a:lnTo>
                <a:lnTo>
                  <a:pt x="322" y="385"/>
                </a:lnTo>
                <a:lnTo>
                  <a:pt x="308" y="389"/>
                </a:lnTo>
                <a:lnTo>
                  <a:pt x="294" y="391"/>
                </a:lnTo>
                <a:lnTo>
                  <a:pt x="294" y="391"/>
                </a:lnTo>
                <a:lnTo>
                  <a:pt x="278" y="389"/>
                </a:lnTo>
                <a:lnTo>
                  <a:pt x="264" y="385"/>
                </a:lnTo>
                <a:lnTo>
                  <a:pt x="250" y="377"/>
                </a:lnTo>
                <a:lnTo>
                  <a:pt x="239" y="367"/>
                </a:lnTo>
                <a:lnTo>
                  <a:pt x="229" y="357"/>
                </a:lnTo>
                <a:lnTo>
                  <a:pt x="223" y="343"/>
                </a:lnTo>
                <a:lnTo>
                  <a:pt x="217" y="329"/>
                </a:lnTo>
                <a:lnTo>
                  <a:pt x="217" y="315"/>
                </a:lnTo>
                <a:lnTo>
                  <a:pt x="217" y="315"/>
                </a:lnTo>
                <a:lnTo>
                  <a:pt x="217" y="298"/>
                </a:lnTo>
                <a:lnTo>
                  <a:pt x="223" y="284"/>
                </a:lnTo>
                <a:lnTo>
                  <a:pt x="229" y="270"/>
                </a:lnTo>
                <a:lnTo>
                  <a:pt x="239" y="260"/>
                </a:lnTo>
                <a:lnTo>
                  <a:pt x="250" y="250"/>
                </a:lnTo>
                <a:lnTo>
                  <a:pt x="264" y="244"/>
                </a:lnTo>
                <a:lnTo>
                  <a:pt x="278" y="238"/>
                </a:lnTo>
                <a:lnTo>
                  <a:pt x="294" y="238"/>
                </a:lnTo>
                <a:lnTo>
                  <a:pt x="294" y="2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" name="Freeform 7"/>
          <p:cNvSpPr>
            <a:spLocks noEditPoints="1"/>
          </p:cNvSpPr>
          <p:nvPr/>
        </p:nvSpPr>
        <p:spPr bwMode="auto">
          <a:xfrm>
            <a:off x="4492624" y="1411061"/>
            <a:ext cx="1209675" cy="947738"/>
          </a:xfrm>
          <a:custGeom>
            <a:avLst/>
            <a:gdLst>
              <a:gd name="T0" fmla="*/ 736 w 762"/>
              <a:gd name="T1" fmla="*/ 597 h 597"/>
              <a:gd name="T2" fmla="*/ 460 w 762"/>
              <a:gd name="T3" fmla="*/ 595 h 597"/>
              <a:gd name="T4" fmla="*/ 460 w 762"/>
              <a:gd name="T5" fmla="*/ 504 h 597"/>
              <a:gd name="T6" fmla="*/ 413 w 762"/>
              <a:gd name="T7" fmla="*/ 551 h 597"/>
              <a:gd name="T8" fmla="*/ 413 w 762"/>
              <a:gd name="T9" fmla="*/ 597 h 597"/>
              <a:gd name="T10" fmla="*/ 369 w 762"/>
              <a:gd name="T11" fmla="*/ 595 h 597"/>
              <a:gd name="T12" fmla="*/ 369 w 762"/>
              <a:gd name="T13" fmla="*/ 504 h 597"/>
              <a:gd name="T14" fmla="*/ 322 w 762"/>
              <a:gd name="T15" fmla="*/ 551 h 597"/>
              <a:gd name="T16" fmla="*/ 322 w 762"/>
              <a:gd name="T17" fmla="*/ 597 h 597"/>
              <a:gd name="T18" fmla="*/ 46 w 762"/>
              <a:gd name="T19" fmla="*/ 186 h 597"/>
              <a:gd name="T20" fmla="*/ 736 w 762"/>
              <a:gd name="T21" fmla="*/ 186 h 597"/>
              <a:gd name="T22" fmla="*/ 762 w 762"/>
              <a:gd name="T23" fmla="*/ 139 h 597"/>
              <a:gd name="T24" fmla="*/ 391 w 762"/>
              <a:gd name="T25" fmla="*/ 0 h 597"/>
              <a:gd name="T26" fmla="*/ 93 w 762"/>
              <a:gd name="T27" fmla="*/ 232 h 597"/>
              <a:gd name="T28" fmla="*/ 137 w 762"/>
              <a:gd name="T29" fmla="*/ 323 h 597"/>
              <a:gd name="T30" fmla="*/ 93 w 762"/>
              <a:gd name="T31" fmla="*/ 232 h 597"/>
              <a:gd name="T32" fmla="*/ 552 w 762"/>
              <a:gd name="T33" fmla="*/ 232 h 597"/>
              <a:gd name="T34" fmla="*/ 599 w 762"/>
              <a:gd name="T35" fmla="*/ 323 h 597"/>
              <a:gd name="T36" fmla="*/ 552 w 762"/>
              <a:gd name="T37" fmla="*/ 232 h 597"/>
              <a:gd name="T38" fmla="*/ 645 w 762"/>
              <a:gd name="T39" fmla="*/ 232 h 597"/>
              <a:gd name="T40" fmla="*/ 691 w 762"/>
              <a:gd name="T41" fmla="*/ 323 h 597"/>
              <a:gd name="T42" fmla="*/ 645 w 762"/>
              <a:gd name="T43" fmla="*/ 232 h 597"/>
              <a:gd name="T44" fmla="*/ 691 w 762"/>
              <a:gd name="T45" fmla="*/ 460 h 597"/>
              <a:gd name="T46" fmla="*/ 645 w 762"/>
              <a:gd name="T47" fmla="*/ 369 h 597"/>
              <a:gd name="T48" fmla="*/ 691 w 762"/>
              <a:gd name="T49" fmla="*/ 460 h 597"/>
              <a:gd name="T50" fmla="*/ 599 w 762"/>
              <a:gd name="T51" fmla="*/ 460 h 597"/>
              <a:gd name="T52" fmla="*/ 552 w 762"/>
              <a:gd name="T53" fmla="*/ 369 h 597"/>
              <a:gd name="T54" fmla="*/ 599 w 762"/>
              <a:gd name="T55" fmla="*/ 460 h 597"/>
              <a:gd name="T56" fmla="*/ 322 w 762"/>
              <a:gd name="T57" fmla="*/ 232 h 597"/>
              <a:gd name="T58" fmla="*/ 369 w 762"/>
              <a:gd name="T59" fmla="*/ 323 h 597"/>
              <a:gd name="T60" fmla="*/ 322 w 762"/>
              <a:gd name="T61" fmla="*/ 232 h 597"/>
              <a:gd name="T62" fmla="*/ 413 w 762"/>
              <a:gd name="T63" fmla="*/ 232 h 597"/>
              <a:gd name="T64" fmla="*/ 460 w 762"/>
              <a:gd name="T65" fmla="*/ 323 h 597"/>
              <a:gd name="T66" fmla="*/ 413 w 762"/>
              <a:gd name="T67" fmla="*/ 232 h 597"/>
              <a:gd name="T68" fmla="*/ 460 w 762"/>
              <a:gd name="T69" fmla="*/ 460 h 597"/>
              <a:gd name="T70" fmla="*/ 413 w 762"/>
              <a:gd name="T71" fmla="*/ 369 h 597"/>
              <a:gd name="T72" fmla="*/ 460 w 762"/>
              <a:gd name="T73" fmla="*/ 460 h 597"/>
              <a:gd name="T74" fmla="*/ 369 w 762"/>
              <a:gd name="T75" fmla="*/ 460 h 597"/>
              <a:gd name="T76" fmla="*/ 322 w 762"/>
              <a:gd name="T77" fmla="*/ 369 h 597"/>
              <a:gd name="T78" fmla="*/ 369 w 762"/>
              <a:gd name="T79" fmla="*/ 460 h 597"/>
              <a:gd name="T80" fmla="*/ 183 w 762"/>
              <a:gd name="T81" fmla="*/ 232 h 597"/>
              <a:gd name="T82" fmla="*/ 230 w 762"/>
              <a:gd name="T83" fmla="*/ 323 h 597"/>
              <a:gd name="T84" fmla="*/ 183 w 762"/>
              <a:gd name="T85" fmla="*/ 232 h 597"/>
              <a:gd name="T86" fmla="*/ 230 w 762"/>
              <a:gd name="T87" fmla="*/ 460 h 597"/>
              <a:gd name="T88" fmla="*/ 183 w 762"/>
              <a:gd name="T89" fmla="*/ 369 h 597"/>
              <a:gd name="T90" fmla="*/ 230 w 762"/>
              <a:gd name="T91" fmla="*/ 460 h 597"/>
              <a:gd name="T92" fmla="*/ 137 w 762"/>
              <a:gd name="T93" fmla="*/ 460 h 597"/>
              <a:gd name="T94" fmla="*/ 93 w 762"/>
              <a:gd name="T95" fmla="*/ 369 h 597"/>
              <a:gd name="T96" fmla="*/ 137 w 762"/>
              <a:gd name="T97" fmla="*/ 460 h 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762" h="597">
                <a:moveTo>
                  <a:pt x="736" y="186"/>
                </a:moveTo>
                <a:lnTo>
                  <a:pt x="736" y="597"/>
                </a:lnTo>
                <a:lnTo>
                  <a:pt x="460" y="597"/>
                </a:lnTo>
                <a:lnTo>
                  <a:pt x="460" y="595"/>
                </a:lnTo>
                <a:lnTo>
                  <a:pt x="460" y="551"/>
                </a:lnTo>
                <a:lnTo>
                  <a:pt x="460" y="504"/>
                </a:lnTo>
                <a:lnTo>
                  <a:pt x="413" y="504"/>
                </a:lnTo>
                <a:lnTo>
                  <a:pt x="413" y="551"/>
                </a:lnTo>
                <a:lnTo>
                  <a:pt x="413" y="595"/>
                </a:lnTo>
                <a:lnTo>
                  <a:pt x="413" y="597"/>
                </a:lnTo>
                <a:lnTo>
                  <a:pt x="369" y="597"/>
                </a:lnTo>
                <a:lnTo>
                  <a:pt x="369" y="595"/>
                </a:lnTo>
                <a:lnTo>
                  <a:pt x="369" y="551"/>
                </a:lnTo>
                <a:lnTo>
                  <a:pt x="369" y="504"/>
                </a:lnTo>
                <a:lnTo>
                  <a:pt x="322" y="504"/>
                </a:lnTo>
                <a:lnTo>
                  <a:pt x="322" y="551"/>
                </a:lnTo>
                <a:lnTo>
                  <a:pt x="322" y="595"/>
                </a:lnTo>
                <a:lnTo>
                  <a:pt x="322" y="597"/>
                </a:lnTo>
                <a:lnTo>
                  <a:pt x="46" y="597"/>
                </a:lnTo>
                <a:lnTo>
                  <a:pt x="46" y="186"/>
                </a:lnTo>
                <a:lnTo>
                  <a:pt x="736" y="186"/>
                </a:lnTo>
                <a:lnTo>
                  <a:pt x="736" y="186"/>
                </a:lnTo>
                <a:close/>
                <a:moveTo>
                  <a:pt x="391" y="0"/>
                </a:moveTo>
                <a:lnTo>
                  <a:pt x="762" y="139"/>
                </a:lnTo>
                <a:lnTo>
                  <a:pt x="0" y="139"/>
                </a:lnTo>
                <a:lnTo>
                  <a:pt x="391" y="0"/>
                </a:lnTo>
                <a:lnTo>
                  <a:pt x="391" y="0"/>
                </a:lnTo>
                <a:close/>
                <a:moveTo>
                  <a:pt x="93" y="232"/>
                </a:moveTo>
                <a:lnTo>
                  <a:pt x="137" y="232"/>
                </a:lnTo>
                <a:lnTo>
                  <a:pt x="137" y="323"/>
                </a:lnTo>
                <a:lnTo>
                  <a:pt x="93" y="323"/>
                </a:lnTo>
                <a:lnTo>
                  <a:pt x="93" y="232"/>
                </a:lnTo>
                <a:lnTo>
                  <a:pt x="93" y="232"/>
                </a:lnTo>
                <a:close/>
                <a:moveTo>
                  <a:pt x="552" y="232"/>
                </a:moveTo>
                <a:lnTo>
                  <a:pt x="599" y="232"/>
                </a:lnTo>
                <a:lnTo>
                  <a:pt x="599" y="323"/>
                </a:lnTo>
                <a:lnTo>
                  <a:pt x="552" y="323"/>
                </a:lnTo>
                <a:lnTo>
                  <a:pt x="552" y="232"/>
                </a:lnTo>
                <a:lnTo>
                  <a:pt x="552" y="232"/>
                </a:lnTo>
                <a:close/>
                <a:moveTo>
                  <a:pt x="645" y="232"/>
                </a:moveTo>
                <a:lnTo>
                  <a:pt x="691" y="232"/>
                </a:lnTo>
                <a:lnTo>
                  <a:pt x="691" y="323"/>
                </a:lnTo>
                <a:lnTo>
                  <a:pt x="645" y="323"/>
                </a:lnTo>
                <a:lnTo>
                  <a:pt x="645" y="232"/>
                </a:lnTo>
                <a:lnTo>
                  <a:pt x="645" y="232"/>
                </a:lnTo>
                <a:close/>
                <a:moveTo>
                  <a:pt x="691" y="460"/>
                </a:moveTo>
                <a:lnTo>
                  <a:pt x="645" y="460"/>
                </a:lnTo>
                <a:lnTo>
                  <a:pt x="645" y="369"/>
                </a:lnTo>
                <a:lnTo>
                  <a:pt x="691" y="369"/>
                </a:lnTo>
                <a:lnTo>
                  <a:pt x="691" y="460"/>
                </a:lnTo>
                <a:lnTo>
                  <a:pt x="691" y="460"/>
                </a:lnTo>
                <a:close/>
                <a:moveTo>
                  <a:pt x="599" y="460"/>
                </a:moveTo>
                <a:lnTo>
                  <a:pt x="552" y="460"/>
                </a:lnTo>
                <a:lnTo>
                  <a:pt x="552" y="369"/>
                </a:lnTo>
                <a:lnTo>
                  <a:pt x="599" y="369"/>
                </a:lnTo>
                <a:lnTo>
                  <a:pt x="599" y="460"/>
                </a:lnTo>
                <a:lnTo>
                  <a:pt x="599" y="460"/>
                </a:lnTo>
                <a:close/>
                <a:moveTo>
                  <a:pt x="322" y="232"/>
                </a:moveTo>
                <a:lnTo>
                  <a:pt x="369" y="232"/>
                </a:lnTo>
                <a:lnTo>
                  <a:pt x="369" y="323"/>
                </a:lnTo>
                <a:lnTo>
                  <a:pt x="322" y="323"/>
                </a:lnTo>
                <a:lnTo>
                  <a:pt x="322" y="232"/>
                </a:lnTo>
                <a:lnTo>
                  <a:pt x="322" y="232"/>
                </a:lnTo>
                <a:close/>
                <a:moveTo>
                  <a:pt x="413" y="232"/>
                </a:moveTo>
                <a:lnTo>
                  <a:pt x="460" y="232"/>
                </a:lnTo>
                <a:lnTo>
                  <a:pt x="460" y="323"/>
                </a:lnTo>
                <a:lnTo>
                  <a:pt x="413" y="323"/>
                </a:lnTo>
                <a:lnTo>
                  <a:pt x="413" y="232"/>
                </a:lnTo>
                <a:lnTo>
                  <a:pt x="413" y="232"/>
                </a:lnTo>
                <a:close/>
                <a:moveTo>
                  <a:pt x="460" y="460"/>
                </a:moveTo>
                <a:lnTo>
                  <a:pt x="413" y="460"/>
                </a:lnTo>
                <a:lnTo>
                  <a:pt x="413" y="369"/>
                </a:lnTo>
                <a:lnTo>
                  <a:pt x="460" y="369"/>
                </a:lnTo>
                <a:lnTo>
                  <a:pt x="460" y="460"/>
                </a:lnTo>
                <a:lnTo>
                  <a:pt x="460" y="460"/>
                </a:lnTo>
                <a:close/>
                <a:moveTo>
                  <a:pt x="369" y="460"/>
                </a:moveTo>
                <a:lnTo>
                  <a:pt x="322" y="460"/>
                </a:lnTo>
                <a:lnTo>
                  <a:pt x="322" y="369"/>
                </a:lnTo>
                <a:lnTo>
                  <a:pt x="369" y="369"/>
                </a:lnTo>
                <a:lnTo>
                  <a:pt x="369" y="460"/>
                </a:lnTo>
                <a:lnTo>
                  <a:pt x="369" y="460"/>
                </a:lnTo>
                <a:close/>
                <a:moveTo>
                  <a:pt x="183" y="232"/>
                </a:moveTo>
                <a:lnTo>
                  <a:pt x="230" y="232"/>
                </a:lnTo>
                <a:lnTo>
                  <a:pt x="230" y="323"/>
                </a:lnTo>
                <a:lnTo>
                  <a:pt x="183" y="323"/>
                </a:lnTo>
                <a:lnTo>
                  <a:pt x="183" y="232"/>
                </a:lnTo>
                <a:lnTo>
                  <a:pt x="183" y="232"/>
                </a:lnTo>
                <a:close/>
                <a:moveTo>
                  <a:pt x="230" y="460"/>
                </a:moveTo>
                <a:lnTo>
                  <a:pt x="183" y="460"/>
                </a:lnTo>
                <a:lnTo>
                  <a:pt x="183" y="369"/>
                </a:lnTo>
                <a:lnTo>
                  <a:pt x="230" y="369"/>
                </a:lnTo>
                <a:lnTo>
                  <a:pt x="230" y="460"/>
                </a:lnTo>
                <a:lnTo>
                  <a:pt x="230" y="460"/>
                </a:lnTo>
                <a:close/>
                <a:moveTo>
                  <a:pt x="137" y="460"/>
                </a:moveTo>
                <a:lnTo>
                  <a:pt x="93" y="460"/>
                </a:lnTo>
                <a:lnTo>
                  <a:pt x="93" y="369"/>
                </a:lnTo>
                <a:lnTo>
                  <a:pt x="137" y="369"/>
                </a:lnTo>
                <a:lnTo>
                  <a:pt x="137" y="460"/>
                </a:lnTo>
                <a:lnTo>
                  <a:pt x="137" y="4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Freeform 8"/>
          <p:cNvSpPr>
            <a:spLocks noEditPoints="1"/>
          </p:cNvSpPr>
          <p:nvPr/>
        </p:nvSpPr>
        <p:spPr bwMode="auto">
          <a:xfrm>
            <a:off x="2930524" y="988786"/>
            <a:ext cx="1196975" cy="1370013"/>
          </a:xfrm>
          <a:custGeom>
            <a:avLst/>
            <a:gdLst>
              <a:gd name="T0" fmla="*/ 492 w 754"/>
              <a:gd name="T1" fmla="*/ 369 h 863"/>
              <a:gd name="T2" fmla="*/ 339 w 754"/>
              <a:gd name="T3" fmla="*/ 369 h 863"/>
              <a:gd name="T4" fmla="*/ 260 w 754"/>
              <a:gd name="T5" fmla="*/ 369 h 863"/>
              <a:gd name="T6" fmla="*/ 260 w 754"/>
              <a:gd name="T7" fmla="*/ 446 h 863"/>
              <a:gd name="T8" fmla="*/ 260 w 754"/>
              <a:gd name="T9" fmla="*/ 786 h 863"/>
              <a:gd name="T10" fmla="*/ 339 w 754"/>
              <a:gd name="T11" fmla="*/ 863 h 863"/>
              <a:gd name="T12" fmla="*/ 339 w 754"/>
              <a:gd name="T13" fmla="*/ 415 h 863"/>
              <a:gd name="T14" fmla="*/ 492 w 754"/>
              <a:gd name="T15" fmla="*/ 369 h 863"/>
              <a:gd name="T16" fmla="*/ 492 w 754"/>
              <a:gd name="T17" fmla="*/ 369 h 863"/>
              <a:gd name="T18" fmla="*/ 54 w 754"/>
              <a:gd name="T19" fmla="*/ 786 h 863"/>
              <a:gd name="T20" fmla="*/ 131 w 754"/>
              <a:gd name="T21" fmla="*/ 786 h 863"/>
              <a:gd name="T22" fmla="*/ 131 w 754"/>
              <a:gd name="T23" fmla="*/ 351 h 863"/>
              <a:gd name="T24" fmla="*/ 371 w 754"/>
              <a:gd name="T25" fmla="*/ 111 h 863"/>
              <a:gd name="T26" fmla="*/ 700 w 754"/>
              <a:gd name="T27" fmla="*/ 440 h 863"/>
              <a:gd name="T28" fmla="*/ 754 w 754"/>
              <a:gd name="T29" fmla="*/ 385 h 863"/>
              <a:gd name="T30" fmla="*/ 425 w 754"/>
              <a:gd name="T31" fmla="*/ 56 h 863"/>
              <a:gd name="T32" fmla="*/ 383 w 754"/>
              <a:gd name="T33" fmla="*/ 12 h 863"/>
              <a:gd name="T34" fmla="*/ 371 w 754"/>
              <a:gd name="T35" fmla="*/ 0 h 863"/>
              <a:gd name="T36" fmla="*/ 0 w 754"/>
              <a:gd name="T37" fmla="*/ 373 h 863"/>
              <a:gd name="T38" fmla="*/ 54 w 754"/>
              <a:gd name="T39" fmla="*/ 427 h 863"/>
              <a:gd name="T40" fmla="*/ 54 w 754"/>
              <a:gd name="T41" fmla="*/ 427 h 863"/>
              <a:gd name="T42" fmla="*/ 54 w 754"/>
              <a:gd name="T43" fmla="*/ 786 h 863"/>
              <a:gd name="T44" fmla="*/ 54 w 754"/>
              <a:gd name="T45" fmla="*/ 786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754" h="863">
                <a:moveTo>
                  <a:pt x="492" y="369"/>
                </a:moveTo>
                <a:lnTo>
                  <a:pt x="339" y="369"/>
                </a:lnTo>
                <a:lnTo>
                  <a:pt x="260" y="369"/>
                </a:lnTo>
                <a:lnTo>
                  <a:pt x="260" y="446"/>
                </a:lnTo>
                <a:lnTo>
                  <a:pt x="260" y="786"/>
                </a:lnTo>
                <a:lnTo>
                  <a:pt x="339" y="863"/>
                </a:lnTo>
                <a:lnTo>
                  <a:pt x="339" y="415"/>
                </a:lnTo>
                <a:lnTo>
                  <a:pt x="492" y="369"/>
                </a:lnTo>
                <a:lnTo>
                  <a:pt x="492" y="369"/>
                </a:lnTo>
                <a:close/>
                <a:moveTo>
                  <a:pt x="54" y="786"/>
                </a:moveTo>
                <a:lnTo>
                  <a:pt x="131" y="786"/>
                </a:lnTo>
                <a:lnTo>
                  <a:pt x="131" y="351"/>
                </a:lnTo>
                <a:lnTo>
                  <a:pt x="371" y="111"/>
                </a:lnTo>
                <a:lnTo>
                  <a:pt x="700" y="440"/>
                </a:lnTo>
                <a:lnTo>
                  <a:pt x="754" y="385"/>
                </a:lnTo>
                <a:lnTo>
                  <a:pt x="425" y="56"/>
                </a:lnTo>
                <a:lnTo>
                  <a:pt x="383" y="12"/>
                </a:lnTo>
                <a:lnTo>
                  <a:pt x="371" y="0"/>
                </a:lnTo>
                <a:lnTo>
                  <a:pt x="0" y="373"/>
                </a:lnTo>
                <a:lnTo>
                  <a:pt x="54" y="427"/>
                </a:lnTo>
                <a:lnTo>
                  <a:pt x="54" y="427"/>
                </a:lnTo>
                <a:lnTo>
                  <a:pt x="54" y="786"/>
                </a:lnTo>
                <a:lnTo>
                  <a:pt x="54" y="7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Freeform 9"/>
          <p:cNvSpPr>
            <a:spLocks noEditPoints="1"/>
          </p:cNvSpPr>
          <p:nvPr/>
        </p:nvSpPr>
        <p:spPr bwMode="auto">
          <a:xfrm>
            <a:off x="1090612" y="1123724"/>
            <a:ext cx="1465263" cy="1235075"/>
          </a:xfrm>
          <a:custGeom>
            <a:avLst/>
            <a:gdLst>
              <a:gd name="T0" fmla="*/ 772 w 923"/>
              <a:gd name="T1" fmla="*/ 441 h 778"/>
              <a:gd name="T2" fmla="*/ 772 w 923"/>
              <a:gd name="T3" fmla="*/ 778 h 778"/>
              <a:gd name="T4" fmla="*/ 772 w 923"/>
              <a:gd name="T5" fmla="*/ 778 h 778"/>
              <a:gd name="T6" fmla="*/ 151 w 923"/>
              <a:gd name="T7" fmla="*/ 778 h 778"/>
              <a:gd name="T8" fmla="*/ 151 w 923"/>
              <a:gd name="T9" fmla="*/ 441 h 778"/>
              <a:gd name="T10" fmla="*/ 0 w 923"/>
              <a:gd name="T11" fmla="*/ 441 h 778"/>
              <a:gd name="T12" fmla="*/ 461 w 923"/>
              <a:gd name="T13" fmla="*/ 0 h 778"/>
              <a:gd name="T14" fmla="*/ 544 w 923"/>
              <a:gd name="T15" fmla="*/ 78 h 778"/>
              <a:gd name="T16" fmla="*/ 544 w 923"/>
              <a:gd name="T17" fmla="*/ 18 h 778"/>
              <a:gd name="T18" fmla="*/ 772 w 923"/>
              <a:gd name="T19" fmla="*/ 18 h 778"/>
              <a:gd name="T20" fmla="*/ 772 w 923"/>
              <a:gd name="T21" fmla="*/ 298 h 778"/>
              <a:gd name="T22" fmla="*/ 923 w 923"/>
              <a:gd name="T23" fmla="*/ 441 h 778"/>
              <a:gd name="T24" fmla="*/ 772 w 923"/>
              <a:gd name="T25" fmla="*/ 441 h 778"/>
              <a:gd name="T26" fmla="*/ 772 w 923"/>
              <a:gd name="T27" fmla="*/ 441 h 778"/>
              <a:gd name="T28" fmla="*/ 326 w 923"/>
              <a:gd name="T29" fmla="*/ 387 h 778"/>
              <a:gd name="T30" fmla="*/ 510 w 923"/>
              <a:gd name="T31" fmla="*/ 387 h 778"/>
              <a:gd name="T32" fmla="*/ 510 w 923"/>
              <a:gd name="T33" fmla="*/ 429 h 778"/>
              <a:gd name="T34" fmla="*/ 371 w 923"/>
              <a:gd name="T35" fmla="*/ 429 h 778"/>
              <a:gd name="T36" fmla="*/ 371 w 923"/>
              <a:gd name="T37" fmla="*/ 613 h 778"/>
              <a:gd name="T38" fmla="*/ 552 w 923"/>
              <a:gd name="T39" fmla="*/ 613 h 778"/>
              <a:gd name="T40" fmla="*/ 552 w 923"/>
              <a:gd name="T41" fmla="*/ 580 h 778"/>
              <a:gd name="T42" fmla="*/ 552 w 923"/>
              <a:gd name="T43" fmla="*/ 429 h 778"/>
              <a:gd name="T44" fmla="*/ 552 w 923"/>
              <a:gd name="T45" fmla="*/ 387 h 778"/>
              <a:gd name="T46" fmla="*/ 596 w 923"/>
              <a:gd name="T47" fmla="*/ 387 h 778"/>
              <a:gd name="T48" fmla="*/ 596 w 923"/>
              <a:gd name="T49" fmla="*/ 655 h 778"/>
              <a:gd name="T50" fmla="*/ 326 w 923"/>
              <a:gd name="T51" fmla="*/ 655 h 778"/>
              <a:gd name="T52" fmla="*/ 326 w 923"/>
              <a:gd name="T53" fmla="*/ 387 h 778"/>
              <a:gd name="T54" fmla="*/ 326 w 923"/>
              <a:gd name="T55" fmla="*/ 387 h 778"/>
              <a:gd name="T56" fmla="*/ 629 w 923"/>
              <a:gd name="T57" fmla="*/ 161 h 778"/>
              <a:gd name="T58" fmla="*/ 729 w 923"/>
              <a:gd name="T59" fmla="*/ 256 h 778"/>
              <a:gd name="T60" fmla="*/ 729 w 923"/>
              <a:gd name="T61" fmla="*/ 60 h 778"/>
              <a:gd name="T62" fmla="*/ 586 w 923"/>
              <a:gd name="T63" fmla="*/ 60 h 778"/>
              <a:gd name="T64" fmla="*/ 586 w 923"/>
              <a:gd name="T65" fmla="*/ 179 h 778"/>
              <a:gd name="T66" fmla="*/ 461 w 923"/>
              <a:gd name="T67" fmla="*/ 60 h 778"/>
              <a:gd name="T68" fmla="*/ 106 w 923"/>
              <a:gd name="T69" fmla="*/ 399 h 778"/>
              <a:gd name="T70" fmla="*/ 193 w 923"/>
              <a:gd name="T71" fmla="*/ 399 h 778"/>
              <a:gd name="T72" fmla="*/ 193 w 923"/>
              <a:gd name="T73" fmla="*/ 399 h 778"/>
              <a:gd name="T74" fmla="*/ 193 w 923"/>
              <a:gd name="T75" fmla="*/ 492 h 778"/>
              <a:gd name="T76" fmla="*/ 193 w 923"/>
              <a:gd name="T77" fmla="*/ 736 h 778"/>
              <a:gd name="T78" fmla="*/ 193 w 923"/>
              <a:gd name="T79" fmla="*/ 736 h 778"/>
              <a:gd name="T80" fmla="*/ 729 w 923"/>
              <a:gd name="T81" fmla="*/ 736 h 778"/>
              <a:gd name="T82" fmla="*/ 729 w 923"/>
              <a:gd name="T83" fmla="*/ 492 h 778"/>
              <a:gd name="T84" fmla="*/ 729 w 923"/>
              <a:gd name="T85" fmla="*/ 399 h 778"/>
              <a:gd name="T86" fmla="*/ 729 w 923"/>
              <a:gd name="T87" fmla="*/ 399 h 778"/>
              <a:gd name="T88" fmla="*/ 816 w 923"/>
              <a:gd name="T89" fmla="*/ 399 h 778"/>
              <a:gd name="T90" fmla="*/ 772 w 923"/>
              <a:gd name="T91" fmla="*/ 357 h 778"/>
              <a:gd name="T92" fmla="*/ 729 w 923"/>
              <a:gd name="T93" fmla="*/ 316 h 778"/>
              <a:gd name="T94" fmla="*/ 629 w 923"/>
              <a:gd name="T95" fmla="*/ 221 h 778"/>
              <a:gd name="T96" fmla="*/ 629 w 923"/>
              <a:gd name="T97" fmla="*/ 161 h 778"/>
              <a:gd name="T98" fmla="*/ 629 w 923"/>
              <a:gd name="T99" fmla="*/ 161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23" h="778">
                <a:moveTo>
                  <a:pt x="772" y="441"/>
                </a:moveTo>
                <a:lnTo>
                  <a:pt x="772" y="778"/>
                </a:lnTo>
                <a:lnTo>
                  <a:pt x="772" y="778"/>
                </a:lnTo>
                <a:lnTo>
                  <a:pt x="151" y="778"/>
                </a:lnTo>
                <a:lnTo>
                  <a:pt x="151" y="441"/>
                </a:lnTo>
                <a:lnTo>
                  <a:pt x="0" y="441"/>
                </a:lnTo>
                <a:lnTo>
                  <a:pt x="461" y="0"/>
                </a:lnTo>
                <a:lnTo>
                  <a:pt x="544" y="78"/>
                </a:lnTo>
                <a:lnTo>
                  <a:pt x="544" y="18"/>
                </a:lnTo>
                <a:lnTo>
                  <a:pt x="772" y="18"/>
                </a:lnTo>
                <a:lnTo>
                  <a:pt x="772" y="298"/>
                </a:lnTo>
                <a:lnTo>
                  <a:pt x="923" y="441"/>
                </a:lnTo>
                <a:lnTo>
                  <a:pt x="772" y="441"/>
                </a:lnTo>
                <a:lnTo>
                  <a:pt x="772" y="441"/>
                </a:lnTo>
                <a:close/>
                <a:moveTo>
                  <a:pt x="326" y="387"/>
                </a:moveTo>
                <a:lnTo>
                  <a:pt x="510" y="387"/>
                </a:lnTo>
                <a:lnTo>
                  <a:pt x="510" y="429"/>
                </a:lnTo>
                <a:lnTo>
                  <a:pt x="371" y="429"/>
                </a:lnTo>
                <a:lnTo>
                  <a:pt x="371" y="613"/>
                </a:lnTo>
                <a:lnTo>
                  <a:pt x="552" y="613"/>
                </a:lnTo>
                <a:lnTo>
                  <a:pt x="552" y="580"/>
                </a:lnTo>
                <a:lnTo>
                  <a:pt x="552" y="429"/>
                </a:lnTo>
                <a:lnTo>
                  <a:pt x="552" y="387"/>
                </a:lnTo>
                <a:lnTo>
                  <a:pt x="596" y="387"/>
                </a:lnTo>
                <a:lnTo>
                  <a:pt x="596" y="655"/>
                </a:lnTo>
                <a:lnTo>
                  <a:pt x="326" y="655"/>
                </a:lnTo>
                <a:lnTo>
                  <a:pt x="326" y="387"/>
                </a:lnTo>
                <a:lnTo>
                  <a:pt x="326" y="387"/>
                </a:lnTo>
                <a:close/>
                <a:moveTo>
                  <a:pt x="629" y="161"/>
                </a:moveTo>
                <a:lnTo>
                  <a:pt x="729" y="256"/>
                </a:lnTo>
                <a:lnTo>
                  <a:pt x="729" y="60"/>
                </a:lnTo>
                <a:lnTo>
                  <a:pt x="586" y="60"/>
                </a:lnTo>
                <a:lnTo>
                  <a:pt x="586" y="179"/>
                </a:lnTo>
                <a:lnTo>
                  <a:pt x="461" y="60"/>
                </a:lnTo>
                <a:lnTo>
                  <a:pt x="106" y="399"/>
                </a:lnTo>
                <a:lnTo>
                  <a:pt x="193" y="399"/>
                </a:lnTo>
                <a:lnTo>
                  <a:pt x="193" y="399"/>
                </a:lnTo>
                <a:lnTo>
                  <a:pt x="193" y="492"/>
                </a:lnTo>
                <a:lnTo>
                  <a:pt x="193" y="736"/>
                </a:lnTo>
                <a:lnTo>
                  <a:pt x="193" y="736"/>
                </a:lnTo>
                <a:lnTo>
                  <a:pt x="729" y="736"/>
                </a:lnTo>
                <a:lnTo>
                  <a:pt x="729" y="492"/>
                </a:lnTo>
                <a:lnTo>
                  <a:pt x="729" y="399"/>
                </a:lnTo>
                <a:lnTo>
                  <a:pt x="729" y="399"/>
                </a:lnTo>
                <a:lnTo>
                  <a:pt x="816" y="399"/>
                </a:lnTo>
                <a:lnTo>
                  <a:pt x="772" y="357"/>
                </a:lnTo>
                <a:lnTo>
                  <a:pt x="729" y="316"/>
                </a:lnTo>
                <a:lnTo>
                  <a:pt x="629" y="221"/>
                </a:lnTo>
                <a:lnTo>
                  <a:pt x="629" y="161"/>
                </a:lnTo>
                <a:lnTo>
                  <a:pt x="629" y="16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Freeform 11"/>
          <p:cNvSpPr>
            <a:spLocks noEditPoints="1"/>
          </p:cNvSpPr>
          <p:nvPr/>
        </p:nvSpPr>
        <p:spPr bwMode="auto">
          <a:xfrm>
            <a:off x="6259512" y="1587274"/>
            <a:ext cx="1222375" cy="771525"/>
          </a:xfrm>
          <a:custGeom>
            <a:avLst/>
            <a:gdLst>
              <a:gd name="T0" fmla="*/ 52 w 770"/>
              <a:gd name="T1" fmla="*/ 486 h 486"/>
              <a:gd name="T2" fmla="*/ 105 w 770"/>
              <a:gd name="T3" fmla="*/ 381 h 486"/>
              <a:gd name="T4" fmla="*/ 105 w 770"/>
              <a:gd name="T5" fmla="*/ 486 h 486"/>
              <a:gd name="T6" fmla="*/ 665 w 770"/>
              <a:gd name="T7" fmla="*/ 0 h 486"/>
              <a:gd name="T8" fmla="*/ 0 w 770"/>
              <a:gd name="T9" fmla="*/ 117 h 486"/>
              <a:gd name="T10" fmla="*/ 105 w 770"/>
              <a:gd name="T11" fmla="*/ 0 h 486"/>
              <a:gd name="T12" fmla="*/ 105 w 770"/>
              <a:gd name="T13" fmla="*/ 224 h 486"/>
              <a:gd name="T14" fmla="*/ 52 w 770"/>
              <a:gd name="T15" fmla="*/ 329 h 486"/>
              <a:gd name="T16" fmla="*/ 52 w 770"/>
              <a:gd name="T17" fmla="*/ 224 h 486"/>
              <a:gd name="T18" fmla="*/ 637 w 770"/>
              <a:gd name="T19" fmla="*/ 224 h 486"/>
              <a:gd name="T20" fmla="*/ 582 w 770"/>
              <a:gd name="T21" fmla="*/ 329 h 486"/>
              <a:gd name="T22" fmla="*/ 582 w 770"/>
              <a:gd name="T23" fmla="*/ 224 h 486"/>
              <a:gd name="T24" fmla="*/ 742 w 770"/>
              <a:gd name="T25" fmla="*/ 224 h 486"/>
              <a:gd name="T26" fmla="*/ 689 w 770"/>
              <a:gd name="T27" fmla="*/ 329 h 486"/>
              <a:gd name="T28" fmla="*/ 689 w 770"/>
              <a:gd name="T29" fmla="*/ 224 h 486"/>
              <a:gd name="T30" fmla="*/ 689 w 770"/>
              <a:gd name="T31" fmla="*/ 486 h 486"/>
              <a:gd name="T32" fmla="*/ 742 w 770"/>
              <a:gd name="T33" fmla="*/ 381 h 486"/>
              <a:gd name="T34" fmla="*/ 742 w 770"/>
              <a:gd name="T35" fmla="*/ 486 h 486"/>
              <a:gd name="T36" fmla="*/ 582 w 770"/>
              <a:gd name="T37" fmla="*/ 486 h 486"/>
              <a:gd name="T38" fmla="*/ 637 w 770"/>
              <a:gd name="T39" fmla="*/ 381 h 486"/>
              <a:gd name="T40" fmla="*/ 637 w 770"/>
              <a:gd name="T41" fmla="*/ 486 h 486"/>
              <a:gd name="T42" fmla="*/ 371 w 770"/>
              <a:gd name="T43" fmla="*/ 224 h 486"/>
              <a:gd name="T44" fmla="*/ 318 w 770"/>
              <a:gd name="T45" fmla="*/ 329 h 486"/>
              <a:gd name="T46" fmla="*/ 318 w 770"/>
              <a:gd name="T47" fmla="*/ 224 h 486"/>
              <a:gd name="T48" fmla="*/ 478 w 770"/>
              <a:gd name="T49" fmla="*/ 224 h 486"/>
              <a:gd name="T50" fmla="*/ 423 w 770"/>
              <a:gd name="T51" fmla="*/ 329 h 486"/>
              <a:gd name="T52" fmla="*/ 423 w 770"/>
              <a:gd name="T53" fmla="*/ 224 h 486"/>
              <a:gd name="T54" fmla="*/ 423 w 770"/>
              <a:gd name="T55" fmla="*/ 486 h 486"/>
              <a:gd name="T56" fmla="*/ 478 w 770"/>
              <a:gd name="T57" fmla="*/ 381 h 486"/>
              <a:gd name="T58" fmla="*/ 478 w 770"/>
              <a:gd name="T59" fmla="*/ 486 h 486"/>
              <a:gd name="T60" fmla="*/ 318 w 770"/>
              <a:gd name="T61" fmla="*/ 486 h 486"/>
              <a:gd name="T62" fmla="*/ 371 w 770"/>
              <a:gd name="T63" fmla="*/ 381 h 486"/>
              <a:gd name="T64" fmla="*/ 371 w 770"/>
              <a:gd name="T65" fmla="*/ 486 h 486"/>
              <a:gd name="T66" fmla="*/ 211 w 770"/>
              <a:gd name="T67" fmla="*/ 224 h 486"/>
              <a:gd name="T68" fmla="*/ 159 w 770"/>
              <a:gd name="T69" fmla="*/ 329 h 486"/>
              <a:gd name="T70" fmla="*/ 159 w 770"/>
              <a:gd name="T71" fmla="*/ 224 h 486"/>
              <a:gd name="T72" fmla="*/ 159 w 770"/>
              <a:gd name="T73" fmla="*/ 486 h 486"/>
              <a:gd name="T74" fmla="*/ 211 w 770"/>
              <a:gd name="T75" fmla="*/ 381 h 486"/>
              <a:gd name="T76" fmla="*/ 211 w 770"/>
              <a:gd name="T77" fmla="*/ 486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770" h="486">
                <a:moveTo>
                  <a:pt x="105" y="486"/>
                </a:moveTo>
                <a:lnTo>
                  <a:pt x="52" y="486"/>
                </a:lnTo>
                <a:lnTo>
                  <a:pt x="52" y="381"/>
                </a:lnTo>
                <a:lnTo>
                  <a:pt x="105" y="381"/>
                </a:lnTo>
                <a:lnTo>
                  <a:pt x="105" y="486"/>
                </a:lnTo>
                <a:lnTo>
                  <a:pt x="105" y="486"/>
                </a:lnTo>
                <a:close/>
                <a:moveTo>
                  <a:pt x="105" y="0"/>
                </a:moveTo>
                <a:lnTo>
                  <a:pt x="665" y="0"/>
                </a:lnTo>
                <a:lnTo>
                  <a:pt x="770" y="117"/>
                </a:lnTo>
                <a:lnTo>
                  <a:pt x="0" y="117"/>
                </a:lnTo>
                <a:lnTo>
                  <a:pt x="105" y="0"/>
                </a:lnTo>
                <a:lnTo>
                  <a:pt x="105" y="0"/>
                </a:lnTo>
                <a:close/>
                <a:moveTo>
                  <a:pt x="52" y="224"/>
                </a:moveTo>
                <a:lnTo>
                  <a:pt x="105" y="224"/>
                </a:lnTo>
                <a:lnTo>
                  <a:pt x="105" y="329"/>
                </a:lnTo>
                <a:lnTo>
                  <a:pt x="52" y="329"/>
                </a:lnTo>
                <a:lnTo>
                  <a:pt x="52" y="224"/>
                </a:lnTo>
                <a:lnTo>
                  <a:pt x="52" y="224"/>
                </a:lnTo>
                <a:close/>
                <a:moveTo>
                  <a:pt x="582" y="224"/>
                </a:moveTo>
                <a:lnTo>
                  <a:pt x="637" y="224"/>
                </a:lnTo>
                <a:lnTo>
                  <a:pt x="637" y="329"/>
                </a:lnTo>
                <a:lnTo>
                  <a:pt x="582" y="329"/>
                </a:lnTo>
                <a:lnTo>
                  <a:pt x="582" y="224"/>
                </a:lnTo>
                <a:lnTo>
                  <a:pt x="582" y="224"/>
                </a:lnTo>
                <a:close/>
                <a:moveTo>
                  <a:pt x="689" y="224"/>
                </a:moveTo>
                <a:lnTo>
                  <a:pt x="742" y="224"/>
                </a:lnTo>
                <a:lnTo>
                  <a:pt x="742" y="329"/>
                </a:lnTo>
                <a:lnTo>
                  <a:pt x="689" y="329"/>
                </a:lnTo>
                <a:lnTo>
                  <a:pt x="689" y="224"/>
                </a:lnTo>
                <a:lnTo>
                  <a:pt x="689" y="224"/>
                </a:lnTo>
                <a:close/>
                <a:moveTo>
                  <a:pt x="742" y="486"/>
                </a:moveTo>
                <a:lnTo>
                  <a:pt x="689" y="486"/>
                </a:lnTo>
                <a:lnTo>
                  <a:pt x="689" y="381"/>
                </a:lnTo>
                <a:lnTo>
                  <a:pt x="742" y="381"/>
                </a:lnTo>
                <a:lnTo>
                  <a:pt x="742" y="486"/>
                </a:lnTo>
                <a:lnTo>
                  <a:pt x="742" y="486"/>
                </a:lnTo>
                <a:close/>
                <a:moveTo>
                  <a:pt x="637" y="486"/>
                </a:moveTo>
                <a:lnTo>
                  <a:pt x="582" y="486"/>
                </a:lnTo>
                <a:lnTo>
                  <a:pt x="582" y="381"/>
                </a:lnTo>
                <a:lnTo>
                  <a:pt x="637" y="381"/>
                </a:lnTo>
                <a:lnTo>
                  <a:pt x="637" y="486"/>
                </a:lnTo>
                <a:lnTo>
                  <a:pt x="637" y="486"/>
                </a:lnTo>
                <a:close/>
                <a:moveTo>
                  <a:pt x="318" y="224"/>
                </a:moveTo>
                <a:lnTo>
                  <a:pt x="371" y="224"/>
                </a:lnTo>
                <a:lnTo>
                  <a:pt x="371" y="329"/>
                </a:lnTo>
                <a:lnTo>
                  <a:pt x="318" y="329"/>
                </a:lnTo>
                <a:lnTo>
                  <a:pt x="318" y="224"/>
                </a:lnTo>
                <a:lnTo>
                  <a:pt x="318" y="224"/>
                </a:lnTo>
                <a:close/>
                <a:moveTo>
                  <a:pt x="423" y="224"/>
                </a:moveTo>
                <a:lnTo>
                  <a:pt x="478" y="224"/>
                </a:lnTo>
                <a:lnTo>
                  <a:pt x="478" y="329"/>
                </a:lnTo>
                <a:lnTo>
                  <a:pt x="423" y="329"/>
                </a:lnTo>
                <a:lnTo>
                  <a:pt x="423" y="224"/>
                </a:lnTo>
                <a:lnTo>
                  <a:pt x="423" y="224"/>
                </a:lnTo>
                <a:close/>
                <a:moveTo>
                  <a:pt x="478" y="486"/>
                </a:moveTo>
                <a:lnTo>
                  <a:pt x="423" y="486"/>
                </a:lnTo>
                <a:lnTo>
                  <a:pt x="423" y="381"/>
                </a:lnTo>
                <a:lnTo>
                  <a:pt x="478" y="381"/>
                </a:lnTo>
                <a:lnTo>
                  <a:pt x="478" y="486"/>
                </a:lnTo>
                <a:lnTo>
                  <a:pt x="478" y="486"/>
                </a:lnTo>
                <a:close/>
                <a:moveTo>
                  <a:pt x="371" y="486"/>
                </a:moveTo>
                <a:lnTo>
                  <a:pt x="318" y="486"/>
                </a:lnTo>
                <a:lnTo>
                  <a:pt x="318" y="381"/>
                </a:lnTo>
                <a:lnTo>
                  <a:pt x="371" y="381"/>
                </a:lnTo>
                <a:lnTo>
                  <a:pt x="371" y="486"/>
                </a:lnTo>
                <a:lnTo>
                  <a:pt x="371" y="486"/>
                </a:lnTo>
                <a:close/>
                <a:moveTo>
                  <a:pt x="159" y="224"/>
                </a:moveTo>
                <a:lnTo>
                  <a:pt x="211" y="224"/>
                </a:lnTo>
                <a:lnTo>
                  <a:pt x="211" y="329"/>
                </a:lnTo>
                <a:lnTo>
                  <a:pt x="159" y="329"/>
                </a:lnTo>
                <a:lnTo>
                  <a:pt x="159" y="224"/>
                </a:lnTo>
                <a:lnTo>
                  <a:pt x="159" y="224"/>
                </a:lnTo>
                <a:close/>
                <a:moveTo>
                  <a:pt x="211" y="486"/>
                </a:moveTo>
                <a:lnTo>
                  <a:pt x="159" y="486"/>
                </a:lnTo>
                <a:lnTo>
                  <a:pt x="159" y="381"/>
                </a:lnTo>
                <a:lnTo>
                  <a:pt x="211" y="381"/>
                </a:lnTo>
                <a:lnTo>
                  <a:pt x="211" y="486"/>
                </a:lnTo>
                <a:lnTo>
                  <a:pt x="211" y="48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Freeform 12"/>
          <p:cNvSpPr>
            <a:spLocks noEditPoints="1"/>
          </p:cNvSpPr>
          <p:nvPr/>
        </p:nvSpPr>
        <p:spPr bwMode="auto">
          <a:xfrm>
            <a:off x="8121649" y="1164999"/>
            <a:ext cx="1046163" cy="1193800"/>
          </a:xfrm>
          <a:custGeom>
            <a:avLst/>
            <a:gdLst>
              <a:gd name="T0" fmla="*/ 293 w 659"/>
              <a:gd name="T1" fmla="*/ 0 h 752"/>
              <a:gd name="T2" fmla="*/ 293 w 659"/>
              <a:gd name="T3" fmla="*/ 0 h 752"/>
              <a:gd name="T4" fmla="*/ 452 w 659"/>
              <a:gd name="T5" fmla="*/ 107 h 752"/>
              <a:gd name="T6" fmla="*/ 452 w 659"/>
              <a:gd name="T7" fmla="*/ 107 h 752"/>
              <a:gd name="T8" fmla="*/ 494 w 659"/>
              <a:gd name="T9" fmla="*/ 135 h 752"/>
              <a:gd name="T10" fmla="*/ 659 w 659"/>
              <a:gd name="T11" fmla="*/ 248 h 752"/>
              <a:gd name="T12" fmla="*/ 659 w 659"/>
              <a:gd name="T13" fmla="*/ 248 h 752"/>
              <a:gd name="T14" fmla="*/ 659 w 659"/>
              <a:gd name="T15" fmla="*/ 248 h 752"/>
              <a:gd name="T16" fmla="*/ 659 w 659"/>
              <a:gd name="T17" fmla="*/ 248 h 752"/>
              <a:gd name="T18" fmla="*/ 659 w 659"/>
              <a:gd name="T19" fmla="*/ 522 h 752"/>
              <a:gd name="T20" fmla="*/ 659 w 659"/>
              <a:gd name="T21" fmla="*/ 522 h 752"/>
              <a:gd name="T22" fmla="*/ 581 w 659"/>
              <a:gd name="T23" fmla="*/ 500 h 752"/>
              <a:gd name="T24" fmla="*/ 581 w 659"/>
              <a:gd name="T25" fmla="*/ 500 h 752"/>
              <a:gd name="T26" fmla="*/ 452 w 659"/>
              <a:gd name="T27" fmla="*/ 460 h 752"/>
              <a:gd name="T28" fmla="*/ 452 w 659"/>
              <a:gd name="T29" fmla="*/ 460 h 752"/>
              <a:gd name="T30" fmla="*/ 293 w 659"/>
              <a:gd name="T31" fmla="*/ 411 h 752"/>
              <a:gd name="T32" fmla="*/ 291 w 659"/>
              <a:gd name="T33" fmla="*/ 411 h 752"/>
              <a:gd name="T34" fmla="*/ 291 w 659"/>
              <a:gd name="T35" fmla="*/ 409 h 752"/>
              <a:gd name="T36" fmla="*/ 291 w 659"/>
              <a:gd name="T37" fmla="*/ 409 h 752"/>
              <a:gd name="T38" fmla="*/ 131 w 659"/>
              <a:gd name="T39" fmla="*/ 446 h 752"/>
              <a:gd name="T40" fmla="*/ 131 w 659"/>
              <a:gd name="T41" fmla="*/ 446 h 752"/>
              <a:gd name="T42" fmla="*/ 0 w 659"/>
              <a:gd name="T43" fmla="*/ 474 h 752"/>
              <a:gd name="T44" fmla="*/ 0 w 659"/>
              <a:gd name="T45" fmla="*/ 417 h 752"/>
              <a:gd name="T46" fmla="*/ 0 w 659"/>
              <a:gd name="T47" fmla="*/ 417 h 752"/>
              <a:gd name="T48" fmla="*/ 291 w 659"/>
              <a:gd name="T49" fmla="*/ 343 h 752"/>
              <a:gd name="T50" fmla="*/ 494 w 659"/>
              <a:gd name="T51" fmla="*/ 290 h 752"/>
              <a:gd name="T52" fmla="*/ 494 w 659"/>
              <a:gd name="T53" fmla="*/ 135 h 752"/>
              <a:gd name="T54" fmla="*/ 291 w 659"/>
              <a:gd name="T55" fmla="*/ 206 h 752"/>
              <a:gd name="T56" fmla="*/ 291 w 659"/>
              <a:gd name="T57" fmla="*/ 206 h 752"/>
              <a:gd name="T58" fmla="*/ 0 w 659"/>
              <a:gd name="T59" fmla="*/ 304 h 752"/>
              <a:gd name="T60" fmla="*/ 0 w 659"/>
              <a:gd name="T61" fmla="*/ 250 h 752"/>
              <a:gd name="T62" fmla="*/ 0 w 659"/>
              <a:gd name="T63" fmla="*/ 250 h 752"/>
              <a:gd name="T64" fmla="*/ 131 w 659"/>
              <a:gd name="T65" fmla="*/ 200 h 752"/>
              <a:gd name="T66" fmla="*/ 131 w 659"/>
              <a:gd name="T67" fmla="*/ 200 h 752"/>
              <a:gd name="T68" fmla="*/ 291 w 659"/>
              <a:gd name="T69" fmla="*/ 137 h 752"/>
              <a:gd name="T70" fmla="*/ 291 w 659"/>
              <a:gd name="T71" fmla="*/ 137 h 752"/>
              <a:gd name="T72" fmla="*/ 293 w 659"/>
              <a:gd name="T73" fmla="*/ 0 h 752"/>
              <a:gd name="T74" fmla="*/ 293 w 659"/>
              <a:gd name="T75" fmla="*/ 0 h 752"/>
              <a:gd name="T76" fmla="*/ 659 w 659"/>
              <a:gd name="T77" fmla="*/ 615 h 752"/>
              <a:gd name="T78" fmla="*/ 659 w 659"/>
              <a:gd name="T79" fmla="*/ 752 h 752"/>
              <a:gd name="T80" fmla="*/ 293 w 659"/>
              <a:gd name="T81" fmla="*/ 752 h 752"/>
              <a:gd name="T82" fmla="*/ 291 w 659"/>
              <a:gd name="T83" fmla="*/ 752 h 752"/>
              <a:gd name="T84" fmla="*/ 291 w 659"/>
              <a:gd name="T85" fmla="*/ 752 h 752"/>
              <a:gd name="T86" fmla="*/ 291 w 659"/>
              <a:gd name="T87" fmla="*/ 615 h 752"/>
              <a:gd name="T88" fmla="*/ 291 w 659"/>
              <a:gd name="T89" fmla="*/ 615 h 752"/>
              <a:gd name="T90" fmla="*/ 131 w 659"/>
              <a:gd name="T91" fmla="*/ 629 h 752"/>
              <a:gd name="T92" fmla="*/ 131 w 659"/>
              <a:gd name="T93" fmla="*/ 629 h 752"/>
              <a:gd name="T94" fmla="*/ 0 w 659"/>
              <a:gd name="T95" fmla="*/ 641 h 752"/>
              <a:gd name="T96" fmla="*/ 0 w 659"/>
              <a:gd name="T97" fmla="*/ 585 h 752"/>
              <a:gd name="T98" fmla="*/ 0 w 659"/>
              <a:gd name="T99" fmla="*/ 585 h 752"/>
              <a:gd name="T100" fmla="*/ 131 w 659"/>
              <a:gd name="T101" fmla="*/ 569 h 752"/>
              <a:gd name="T102" fmla="*/ 291 w 659"/>
              <a:gd name="T103" fmla="*/ 546 h 752"/>
              <a:gd name="T104" fmla="*/ 293 w 659"/>
              <a:gd name="T105" fmla="*/ 546 h 752"/>
              <a:gd name="T106" fmla="*/ 293 w 659"/>
              <a:gd name="T107" fmla="*/ 546 h 752"/>
              <a:gd name="T108" fmla="*/ 452 w 659"/>
              <a:gd name="T109" fmla="*/ 577 h 752"/>
              <a:gd name="T110" fmla="*/ 452 w 659"/>
              <a:gd name="T111" fmla="*/ 577 h 752"/>
              <a:gd name="T112" fmla="*/ 581 w 659"/>
              <a:gd name="T113" fmla="*/ 601 h 752"/>
              <a:gd name="T114" fmla="*/ 581 w 659"/>
              <a:gd name="T115" fmla="*/ 601 h 752"/>
              <a:gd name="T116" fmla="*/ 659 w 659"/>
              <a:gd name="T117" fmla="*/ 615 h 752"/>
              <a:gd name="T118" fmla="*/ 659 w 659"/>
              <a:gd name="T119" fmla="*/ 615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59" h="752">
                <a:moveTo>
                  <a:pt x="293" y="0"/>
                </a:moveTo>
                <a:lnTo>
                  <a:pt x="293" y="0"/>
                </a:lnTo>
                <a:lnTo>
                  <a:pt x="452" y="107"/>
                </a:lnTo>
                <a:lnTo>
                  <a:pt x="452" y="107"/>
                </a:lnTo>
                <a:lnTo>
                  <a:pt x="494" y="135"/>
                </a:lnTo>
                <a:lnTo>
                  <a:pt x="659" y="248"/>
                </a:lnTo>
                <a:lnTo>
                  <a:pt x="659" y="248"/>
                </a:lnTo>
                <a:lnTo>
                  <a:pt x="659" y="248"/>
                </a:lnTo>
                <a:lnTo>
                  <a:pt x="659" y="248"/>
                </a:lnTo>
                <a:lnTo>
                  <a:pt x="659" y="522"/>
                </a:lnTo>
                <a:lnTo>
                  <a:pt x="659" y="522"/>
                </a:lnTo>
                <a:lnTo>
                  <a:pt x="581" y="500"/>
                </a:lnTo>
                <a:lnTo>
                  <a:pt x="581" y="500"/>
                </a:lnTo>
                <a:lnTo>
                  <a:pt x="452" y="460"/>
                </a:lnTo>
                <a:lnTo>
                  <a:pt x="452" y="460"/>
                </a:lnTo>
                <a:lnTo>
                  <a:pt x="293" y="411"/>
                </a:lnTo>
                <a:lnTo>
                  <a:pt x="291" y="411"/>
                </a:lnTo>
                <a:lnTo>
                  <a:pt x="291" y="409"/>
                </a:lnTo>
                <a:lnTo>
                  <a:pt x="291" y="409"/>
                </a:lnTo>
                <a:lnTo>
                  <a:pt x="131" y="446"/>
                </a:lnTo>
                <a:lnTo>
                  <a:pt x="131" y="446"/>
                </a:lnTo>
                <a:lnTo>
                  <a:pt x="0" y="474"/>
                </a:lnTo>
                <a:lnTo>
                  <a:pt x="0" y="417"/>
                </a:lnTo>
                <a:lnTo>
                  <a:pt x="0" y="417"/>
                </a:lnTo>
                <a:lnTo>
                  <a:pt x="291" y="343"/>
                </a:lnTo>
                <a:lnTo>
                  <a:pt x="494" y="290"/>
                </a:lnTo>
                <a:lnTo>
                  <a:pt x="494" y="135"/>
                </a:lnTo>
                <a:lnTo>
                  <a:pt x="291" y="206"/>
                </a:lnTo>
                <a:lnTo>
                  <a:pt x="291" y="206"/>
                </a:lnTo>
                <a:lnTo>
                  <a:pt x="0" y="304"/>
                </a:lnTo>
                <a:lnTo>
                  <a:pt x="0" y="250"/>
                </a:lnTo>
                <a:lnTo>
                  <a:pt x="0" y="250"/>
                </a:lnTo>
                <a:lnTo>
                  <a:pt x="131" y="200"/>
                </a:lnTo>
                <a:lnTo>
                  <a:pt x="131" y="200"/>
                </a:lnTo>
                <a:lnTo>
                  <a:pt x="291" y="137"/>
                </a:lnTo>
                <a:lnTo>
                  <a:pt x="291" y="137"/>
                </a:lnTo>
                <a:lnTo>
                  <a:pt x="293" y="0"/>
                </a:lnTo>
                <a:lnTo>
                  <a:pt x="293" y="0"/>
                </a:lnTo>
                <a:close/>
                <a:moveTo>
                  <a:pt x="659" y="615"/>
                </a:moveTo>
                <a:lnTo>
                  <a:pt x="659" y="752"/>
                </a:lnTo>
                <a:lnTo>
                  <a:pt x="293" y="752"/>
                </a:lnTo>
                <a:lnTo>
                  <a:pt x="291" y="752"/>
                </a:lnTo>
                <a:lnTo>
                  <a:pt x="291" y="752"/>
                </a:lnTo>
                <a:lnTo>
                  <a:pt x="291" y="615"/>
                </a:lnTo>
                <a:lnTo>
                  <a:pt x="291" y="615"/>
                </a:lnTo>
                <a:lnTo>
                  <a:pt x="131" y="629"/>
                </a:lnTo>
                <a:lnTo>
                  <a:pt x="131" y="629"/>
                </a:lnTo>
                <a:lnTo>
                  <a:pt x="0" y="641"/>
                </a:lnTo>
                <a:lnTo>
                  <a:pt x="0" y="585"/>
                </a:lnTo>
                <a:lnTo>
                  <a:pt x="0" y="585"/>
                </a:lnTo>
                <a:lnTo>
                  <a:pt x="131" y="569"/>
                </a:lnTo>
                <a:lnTo>
                  <a:pt x="291" y="546"/>
                </a:lnTo>
                <a:lnTo>
                  <a:pt x="293" y="546"/>
                </a:lnTo>
                <a:lnTo>
                  <a:pt x="293" y="546"/>
                </a:lnTo>
                <a:lnTo>
                  <a:pt x="452" y="577"/>
                </a:lnTo>
                <a:lnTo>
                  <a:pt x="452" y="577"/>
                </a:lnTo>
                <a:lnTo>
                  <a:pt x="581" y="601"/>
                </a:lnTo>
                <a:lnTo>
                  <a:pt x="581" y="601"/>
                </a:lnTo>
                <a:lnTo>
                  <a:pt x="659" y="615"/>
                </a:lnTo>
                <a:lnTo>
                  <a:pt x="659" y="6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Freeform 13"/>
          <p:cNvSpPr>
            <a:spLocks noEditPoints="1"/>
          </p:cNvSpPr>
          <p:nvPr/>
        </p:nvSpPr>
        <p:spPr bwMode="auto">
          <a:xfrm>
            <a:off x="754062" y="2928711"/>
            <a:ext cx="1722438" cy="1036638"/>
          </a:xfrm>
          <a:custGeom>
            <a:avLst/>
            <a:gdLst>
              <a:gd name="T0" fmla="*/ 0 w 1085"/>
              <a:gd name="T1" fmla="*/ 653 h 653"/>
              <a:gd name="T2" fmla="*/ 0 w 1085"/>
              <a:gd name="T3" fmla="*/ 81 h 653"/>
              <a:gd name="T4" fmla="*/ 115 w 1085"/>
              <a:gd name="T5" fmla="*/ 81 h 653"/>
              <a:gd name="T6" fmla="*/ 173 w 1085"/>
              <a:gd name="T7" fmla="*/ 198 h 653"/>
              <a:gd name="T8" fmla="*/ 173 w 1085"/>
              <a:gd name="T9" fmla="*/ 653 h 653"/>
              <a:gd name="T10" fmla="*/ 0 w 1085"/>
              <a:gd name="T11" fmla="*/ 653 h 653"/>
              <a:gd name="T12" fmla="*/ 0 w 1085"/>
              <a:gd name="T13" fmla="*/ 653 h 653"/>
              <a:gd name="T14" fmla="*/ 855 w 1085"/>
              <a:gd name="T15" fmla="*/ 653 h 653"/>
              <a:gd name="T16" fmla="*/ 855 w 1085"/>
              <a:gd name="T17" fmla="*/ 139 h 653"/>
              <a:gd name="T18" fmla="*/ 970 w 1085"/>
              <a:gd name="T19" fmla="*/ 81 h 653"/>
              <a:gd name="T20" fmla="*/ 1085 w 1085"/>
              <a:gd name="T21" fmla="*/ 139 h 653"/>
              <a:gd name="T22" fmla="*/ 1085 w 1085"/>
              <a:gd name="T23" fmla="*/ 653 h 653"/>
              <a:gd name="T24" fmla="*/ 855 w 1085"/>
              <a:gd name="T25" fmla="*/ 653 h 653"/>
              <a:gd name="T26" fmla="*/ 855 w 1085"/>
              <a:gd name="T27" fmla="*/ 653 h 653"/>
              <a:gd name="T28" fmla="*/ 750 w 1085"/>
              <a:gd name="T29" fmla="*/ 653 h 653"/>
              <a:gd name="T30" fmla="*/ 750 w 1085"/>
              <a:gd name="T31" fmla="*/ 139 h 653"/>
              <a:gd name="T32" fmla="*/ 806 w 1085"/>
              <a:gd name="T33" fmla="*/ 198 h 653"/>
              <a:gd name="T34" fmla="*/ 806 w 1085"/>
              <a:gd name="T35" fmla="*/ 653 h 653"/>
              <a:gd name="T36" fmla="*/ 750 w 1085"/>
              <a:gd name="T37" fmla="*/ 653 h 653"/>
              <a:gd name="T38" fmla="*/ 750 w 1085"/>
              <a:gd name="T39" fmla="*/ 653 h 653"/>
              <a:gd name="T40" fmla="*/ 633 w 1085"/>
              <a:gd name="T41" fmla="*/ 653 h 653"/>
              <a:gd name="T42" fmla="*/ 633 w 1085"/>
              <a:gd name="T43" fmla="*/ 220 h 653"/>
              <a:gd name="T44" fmla="*/ 577 w 1085"/>
              <a:gd name="T45" fmla="*/ 189 h 653"/>
              <a:gd name="T46" fmla="*/ 577 w 1085"/>
              <a:gd name="T47" fmla="*/ 81 h 653"/>
              <a:gd name="T48" fmla="*/ 691 w 1085"/>
              <a:gd name="T49" fmla="*/ 81 h 653"/>
              <a:gd name="T50" fmla="*/ 691 w 1085"/>
              <a:gd name="T51" fmla="*/ 653 h 653"/>
              <a:gd name="T52" fmla="*/ 633 w 1085"/>
              <a:gd name="T53" fmla="*/ 653 h 653"/>
              <a:gd name="T54" fmla="*/ 633 w 1085"/>
              <a:gd name="T55" fmla="*/ 653 h 653"/>
              <a:gd name="T56" fmla="*/ 345 w 1085"/>
              <a:gd name="T57" fmla="*/ 653 h 653"/>
              <a:gd name="T58" fmla="*/ 345 w 1085"/>
              <a:gd name="T59" fmla="*/ 254 h 653"/>
              <a:gd name="T60" fmla="*/ 462 w 1085"/>
              <a:gd name="T61" fmla="*/ 198 h 653"/>
              <a:gd name="T62" fmla="*/ 577 w 1085"/>
              <a:gd name="T63" fmla="*/ 254 h 653"/>
              <a:gd name="T64" fmla="*/ 577 w 1085"/>
              <a:gd name="T65" fmla="*/ 653 h 653"/>
              <a:gd name="T66" fmla="*/ 345 w 1085"/>
              <a:gd name="T67" fmla="*/ 653 h 653"/>
              <a:gd name="T68" fmla="*/ 345 w 1085"/>
              <a:gd name="T69" fmla="*/ 653 h 653"/>
              <a:gd name="T70" fmla="*/ 403 w 1085"/>
              <a:gd name="T71" fmla="*/ 161 h 653"/>
              <a:gd name="T72" fmla="*/ 403 w 1085"/>
              <a:gd name="T73" fmla="*/ 0 h 653"/>
              <a:gd name="T74" fmla="*/ 518 w 1085"/>
              <a:gd name="T75" fmla="*/ 0 h 653"/>
              <a:gd name="T76" fmla="*/ 518 w 1085"/>
              <a:gd name="T77" fmla="*/ 161 h 653"/>
              <a:gd name="T78" fmla="*/ 462 w 1085"/>
              <a:gd name="T79" fmla="*/ 133 h 653"/>
              <a:gd name="T80" fmla="*/ 403 w 1085"/>
              <a:gd name="T81" fmla="*/ 161 h 653"/>
              <a:gd name="T82" fmla="*/ 403 w 1085"/>
              <a:gd name="T83" fmla="*/ 161 h 653"/>
              <a:gd name="T84" fmla="*/ 230 w 1085"/>
              <a:gd name="T85" fmla="*/ 653 h 653"/>
              <a:gd name="T86" fmla="*/ 230 w 1085"/>
              <a:gd name="T87" fmla="*/ 139 h 653"/>
              <a:gd name="T88" fmla="*/ 345 w 1085"/>
              <a:gd name="T89" fmla="*/ 139 h 653"/>
              <a:gd name="T90" fmla="*/ 345 w 1085"/>
              <a:gd name="T91" fmla="*/ 189 h 653"/>
              <a:gd name="T92" fmla="*/ 288 w 1085"/>
              <a:gd name="T93" fmla="*/ 220 h 653"/>
              <a:gd name="T94" fmla="*/ 288 w 1085"/>
              <a:gd name="T95" fmla="*/ 653 h 653"/>
              <a:gd name="T96" fmla="*/ 230 w 1085"/>
              <a:gd name="T97" fmla="*/ 653 h 653"/>
              <a:gd name="T98" fmla="*/ 230 w 1085"/>
              <a:gd name="T99" fmla="*/ 653 h 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085" h="653">
                <a:moveTo>
                  <a:pt x="0" y="653"/>
                </a:moveTo>
                <a:lnTo>
                  <a:pt x="0" y="81"/>
                </a:lnTo>
                <a:lnTo>
                  <a:pt x="115" y="81"/>
                </a:lnTo>
                <a:lnTo>
                  <a:pt x="173" y="198"/>
                </a:lnTo>
                <a:lnTo>
                  <a:pt x="173" y="653"/>
                </a:lnTo>
                <a:lnTo>
                  <a:pt x="0" y="653"/>
                </a:lnTo>
                <a:lnTo>
                  <a:pt x="0" y="653"/>
                </a:lnTo>
                <a:close/>
                <a:moveTo>
                  <a:pt x="855" y="653"/>
                </a:moveTo>
                <a:lnTo>
                  <a:pt x="855" y="139"/>
                </a:lnTo>
                <a:lnTo>
                  <a:pt x="970" y="81"/>
                </a:lnTo>
                <a:lnTo>
                  <a:pt x="1085" y="139"/>
                </a:lnTo>
                <a:lnTo>
                  <a:pt x="1085" y="653"/>
                </a:lnTo>
                <a:lnTo>
                  <a:pt x="855" y="653"/>
                </a:lnTo>
                <a:lnTo>
                  <a:pt x="855" y="653"/>
                </a:lnTo>
                <a:close/>
                <a:moveTo>
                  <a:pt x="750" y="653"/>
                </a:moveTo>
                <a:lnTo>
                  <a:pt x="750" y="139"/>
                </a:lnTo>
                <a:lnTo>
                  <a:pt x="806" y="198"/>
                </a:lnTo>
                <a:lnTo>
                  <a:pt x="806" y="653"/>
                </a:lnTo>
                <a:lnTo>
                  <a:pt x="750" y="653"/>
                </a:lnTo>
                <a:lnTo>
                  <a:pt x="750" y="653"/>
                </a:lnTo>
                <a:close/>
                <a:moveTo>
                  <a:pt x="633" y="653"/>
                </a:moveTo>
                <a:lnTo>
                  <a:pt x="633" y="220"/>
                </a:lnTo>
                <a:lnTo>
                  <a:pt x="577" y="189"/>
                </a:lnTo>
                <a:lnTo>
                  <a:pt x="577" y="81"/>
                </a:lnTo>
                <a:lnTo>
                  <a:pt x="691" y="81"/>
                </a:lnTo>
                <a:lnTo>
                  <a:pt x="691" y="653"/>
                </a:lnTo>
                <a:lnTo>
                  <a:pt x="633" y="653"/>
                </a:lnTo>
                <a:lnTo>
                  <a:pt x="633" y="653"/>
                </a:lnTo>
                <a:close/>
                <a:moveTo>
                  <a:pt x="345" y="653"/>
                </a:moveTo>
                <a:lnTo>
                  <a:pt x="345" y="254"/>
                </a:lnTo>
                <a:lnTo>
                  <a:pt x="462" y="198"/>
                </a:lnTo>
                <a:lnTo>
                  <a:pt x="577" y="254"/>
                </a:lnTo>
                <a:lnTo>
                  <a:pt x="577" y="653"/>
                </a:lnTo>
                <a:lnTo>
                  <a:pt x="345" y="653"/>
                </a:lnTo>
                <a:lnTo>
                  <a:pt x="345" y="653"/>
                </a:lnTo>
                <a:close/>
                <a:moveTo>
                  <a:pt x="403" y="161"/>
                </a:moveTo>
                <a:lnTo>
                  <a:pt x="403" y="0"/>
                </a:lnTo>
                <a:lnTo>
                  <a:pt x="518" y="0"/>
                </a:lnTo>
                <a:lnTo>
                  <a:pt x="518" y="161"/>
                </a:lnTo>
                <a:lnTo>
                  <a:pt x="462" y="133"/>
                </a:lnTo>
                <a:lnTo>
                  <a:pt x="403" y="161"/>
                </a:lnTo>
                <a:lnTo>
                  <a:pt x="403" y="161"/>
                </a:lnTo>
                <a:close/>
                <a:moveTo>
                  <a:pt x="230" y="653"/>
                </a:moveTo>
                <a:lnTo>
                  <a:pt x="230" y="139"/>
                </a:lnTo>
                <a:lnTo>
                  <a:pt x="345" y="139"/>
                </a:lnTo>
                <a:lnTo>
                  <a:pt x="345" y="189"/>
                </a:lnTo>
                <a:lnTo>
                  <a:pt x="288" y="220"/>
                </a:lnTo>
                <a:lnTo>
                  <a:pt x="288" y="653"/>
                </a:lnTo>
                <a:lnTo>
                  <a:pt x="230" y="653"/>
                </a:lnTo>
                <a:lnTo>
                  <a:pt x="230" y="6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Freeform 14"/>
          <p:cNvSpPr>
            <a:spLocks noEditPoints="1"/>
          </p:cNvSpPr>
          <p:nvPr/>
        </p:nvSpPr>
        <p:spPr bwMode="auto">
          <a:xfrm>
            <a:off x="4630737" y="2777899"/>
            <a:ext cx="930275" cy="1187450"/>
          </a:xfrm>
          <a:custGeom>
            <a:avLst/>
            <a:gdLst>
              <a:gd name="T0" fmla="*/ 455 w 586"/>
              <a:gd name="T1" fmla="*/ 347 h 748"/>
              <a:gd name="T2" fmla="*/ 495 w 586"/>
              <a:gd name="T3" fmla="*/ 369 h 748"/>
              <a:gd name="T4" fmla="*/ 538 w 586"/>
              <a:gd name="T5" fmla="*/ 365 h 748"/>
              <a:gd name="T6" fmla="*/ 564 w 586"/>
              <a:gd name="T7" fmla="*/ 347 h 748"/>
              <a:gd name="T8" fmla="*/ 580 w 586"/>
              <a:gd name="T9" fmla="*/ 323 h 748"/>
              <a:gd name="T10" fmla="*/ 584 w 586"/>
              <a:gd name="T11" fmla="*/ 278 h 748"/>
              <a:gd name="T12" fmla="*/ 564 w 586"/>
              <a:gd name="T13" fmla="*/ 240 h 748"/>
              <a:gd name="T14" fmla="*/ 348 w 586"/>
              <a:gd name="T15" fmla="*/ 22 h 748"/>
              <a:gd name="T16" fmla="*/ 336 w 586"/>
              <a:gd name="T17" fmla="*/ 14 h 748"/>
              <a:gd name="T18" fmla="*/ 298 w 586"/>
              <a:gd name="T19" fmla="*/ 0 h 748"/>
              <a:gd name="T20" fmla="*/ 296 w 586"/>
              <a:gd name="T21" fmla="*/ 0 h 748"/>
              <a:gd name="T22" fmla="*/ 294 w 586"/>
              <a:gd name="T23" fmla="*/ 0 h 748"/>
              <a:gd name="T24" fmla="*/ 292 w 586"/>
              <a:gd name="T25" fmla="*/ 0 h 748"/>
              <a:gd name="T26" fmla="*/ 264 w 586"/>
              <a:gd name="T27" fmla="*/ 6 h 748"/>
              <a:gd name="T28" fmla="*/ 239 w 586"/>
              <a:gd name="T29" fmla="*/ 22 h 748"/>
              <a:gd name="T30" fmla="*/ 22 w 586"/>
              <a:gd name="T31" fmla="*/ 240 h 748"/>
              <a:gd name="T32" fmla="*/ 6 w 586"/>
              <a:gd name="T33" fmla="*/ 264 h 748"/>
              <a:gd name="T34" fmla="*/ 2 w 586"/>
              <a:gd name="T35" fmla="*/ 309 h 748"/>
              <a:gd name="T36" fmla="*/ 22 w 586"/>
              <a:gd name="T37" fmla="*/ 347 h 748"/>
              <a:gd name="T38" fmla="*/ 34 w 586"/>
              <a:gd name="T39" fmla="*/ 357 h 748"/>
              <a:gd name="T40" fmla="*/ 76 w 586"/>
              <a:gd name="T41" fmla="*/ 369 h 748"/>
              <a:gd name="T42" fmla="*/ 118 w 586"/>
              <a:gd name="T43" fmla="*/ 357 h 748"/>
              <a:gd name="T44" fmla="*/ 294 w 586"/>
              <a:gd name="T45" fmla="*/ 186 h 748"/>
              <a:gd name="T46" fmla="*/ 586 w 586"/>
              <a:gd name="T47" fmla="*/ 518 h 748"/>
              <a:gd name="T48" fmla="*/ 584 w 586"/>
              <a:gd name="T49" fmla="*/ 686 h 748"/>
              <a:gd name="T50" fmla="*/ 564 w 586"/>
              <a:gd name="T51" fmla="*/ 726 h 748"/>
              <a:gd name="T52" fmla="*/ 526 w 586"/>
              <a:gd name="T53" fmla="*/ 746 h 748"/>
              <a:gd name="T54" fmla="*/ 510 w 586"/>
              <a:gd name="T55" fmla="*/ 748 h 748"/>
              <a:gd name="T56" fmla="*/ 78 w 586"/>
              <a:gd name="T57" fmla="*/ 748 h 748"/>
              <a:gd name="T58" fmla="*/ 62 w 586"/>
              <a:gd name="T59" fmla="*/ 746 h 748"/>
              <a:gd name="T60" fmla="*/ 24 w 586"/>
              <a:gd name="T61" fmla="*/ 726 h 748"/>
              <a:gd name="T62" fmla="*/ 2 w 586"/>
              <a:gd name="T63" fmla="*/ 688 h 748"/>
              <a:gd name="T64" fmla="*/ 0 w 586"/>
              <a:gd name="T65" fmla="*/ 518 h 748"/>
              <a:gd name="T66" fmla="*/ 2 w 586"/>
              <a:gd name="T67" fmla="*/ 502 h 748"/>
              <a:gd name="T68" fmla="*/ 24 w 586"/>
              <a:gd name="T69" fmla="*/ 464 h 748"/>
              <a:gd name="T70" fmla="*/ 62 w 586"/>
              <a:gd name="T71" fmla="*/ 444 h 748"/>
              <a:gd name="T72" fmla="*/ 92 w 586"/>
              <a:gd name="T73" fmla="*/ 444 h 748"/>
              <a:gd name="T74" fmla="*/ 131 w 586"/>
              <a:gd name="T75" fmla="*/ 464 h 748"/>
              <a:gd name="T76" fmla="*/ 153 w 586"/>
              <a:gd name="T77" fmla="*/ 502 h 748"/>
              <a:gd name="T78" fmla="*/ 153 w 586"/>
              <a:gd name="T79" fmla="*/ 595 h 748"/>
              <a:gd name="T80" fmla="*/ 433 w 586"/>
              <a:gd name="T81" fmla="*/ 518 h 748"/>
              <a:gd name="T82" fmla="*/ 439 w 586"/>
              <a:gd name="T83" fmla="*/ 488 h 748"/>
              <a:gd name="T84" fmla="*/ 467 w 586"/>
              <a:gd name="T85" fmla="*/ 454 h 748"/>
              <a:gd name="T86" fmla="*/ 510 w 586"/>
              <a:gd name="T87" fmla="*/ 442 h 748"/>
              <a:gd name="T88" fmla="*/ 540 w 586"/>
              <a:gd name="T89" fmla="*/ 448 h 748"/>
              <a:gd name="T90" fmla="*/ 572 w 586"/>
              <a:gd name="T91" fmla="*/ 476 h 748"/>
              <a:gd name="T92" fmla="*/ 586 w 586"/>
              <a:gd name="T93" fmla="*/ 518 h 748"/>
              <a:gd name="T94" fmla="*/ 294 w 586"/>
              <a:gd name="T95" fmla="*/ 369 h 748"/>
              <a:gd name="T96" fmla="*/ 336 w 586"/>
              <a:gd name="T97" fmla="*/ 383 h 748"/>
              <a:gd name="T98" fmla="*/ 364 w 586"/>
              <a:gd name="T99" fmla="*/ 418 h 748"/>
              <a:gd name="T100" fmla="*/ 370 w 586"/>
              <a:gd name="T101" fmla="*/ 446 h 748"/>
              <a:gd name="T102" fmla="*/ 356 w 586"/>
              <a:gd name="T103" fmla="*/ 490 h 748"/>
              <a:gd name="T104" fmla="*/ 322 w 586"/>
              <a:gd name="T105" fmla="*/ 516 h 748"/>
              <a:gd name="T106" fmla="*/ 294 w 586"/>
              <a:gd name="T107" fmla="*/ 522 h 748"/>
              <a:gd name="T108" fmla="*/ 250 w 586"/>
              <a:gd name="T109" fmla="*/ 510 h 748"/>
              <a:gd name="T110" fmla="*/ 223 w 586"/>
              <a:gd name="T111" fmla="*/ 476 h 748"/>
              <a:gd name="T112" fmla="*/ 217 w 586"/>
              <a:gd name="T113" fmla="*/ 446 h 748"/>
              <a:gd name="T114" fmla="*/ 229 w 586"/>
              <a:gd name="T115" fmla="*/ 403 h 748"/>
              <a:gd name="T116" fmla="*/ 264 w 586"/>
              <a:gd name="T117" fmla="*/ 375 h 748"/>
              <a:gd name="T118" fmla="*/ 294 w 586"/>
              <a:gd name="T119" fmla="*/ 369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86" h="748">
                <a:moveTo>
                  <a:pt x="370" y="262"/>
                </a:moveTo>
                <a:lnTo>
                  <a:pt x="455" y="347"/>
                </a:lnTo>
                <a:lnTo>
                  <a:pt x="455" y="347"/>
                </a:lnTo>
                <a:lnTo>
                  <a:pt x="467" y="357"/>
                </a:lnTo>
                <a:lnTo>
                  <a:pt x="481" y="365"/>
                </a:lnTo>
                <a:lnTo>
                  <a:pt x="495" y="369"/>
                </a:lnTo>
                <a:lnTo>
                  <a:pt x="510" y="369"/>
                </a:lnTo>
                <a:lnTo>
                  <a:pt x="524" y="369"/>
                </a:lnTo>
                <a:lnTo>
                  <a:pt x="538" y="365"/>
                </a:lnTo>
                <a:lnTo>
                  <a:pt x="552" y="357"/>
                </a:lnTo>
                <a:lnTo>
                  <a:pt x="564" y="347"/>
                </a:lnTo>
                <a:lnTo>
                  <a:pt x="564" y="347"/>
                </a:lnTo>
                <a:lnTo>
                  <a:pt x="564" y="347"/>
                </a:lnTo>
                <a:lnTo>
                  <a:pt x="574" y="335"/>
                </a:lnTo>
                <a:lnTo>
                  <a:pt x="580" y="323"/>
                </a:lnTo>
                <a:lnTo>
                  <a:pt x="584" y="309"/>
                </a:lnTo>
                <a:lnTo>
                  <a:pt x="586" y="295"/>
                </a:lnTo>
                <a:lnTo>
                  <a:pt x="584" y="278"/>
                </a:lnTo>
                <a:lnTo>
                  <a:pt x="580" y="264"/>
                </a:lnTo>
                <a:lnTo>
                  <a:pt x="574" y="252"/>
                </a:lnTo>
                <a:lnTo>
                  <a:pt x="564" y="240"/>
                </a:lnTo>
                <a:lnTo>
                  <a:pt x="350" y="26"/>
                </a:lnTo>
                <a:lnTo>
                  <a:pt x="350" y="26"/>
                </a:lnTo>
                <a:lnTo>
                  <a:pt x="348" y="22"/>
                </a:lnTo>
                <a:lnTo>
                  <a:pt x="348" y="22"/>
                </a:lnTo>
                <a:lnTo>
                  <a:pt x="348" y="22"/>
                </a:lnTo>
                <a:lnTo>
                  <a:pt x="336" y="14"/>
                </a:lnTo>
                <a:lnTo>
                  <a:pt x="324" y="6"/>
                </a:lnTo>
                <a:lnTo>
                  <a:pt x="310" y="2"/>
                </a:lnTo>
                <a:lnTo>
                  <a:pt x="298" y="0"/>
                </a:lnTo>
                <a:lnTo>
                  <a:pt x="296" y="0"/>
                </a:lnTo>
                <a:lnTo>
                  <a:pt x="296" y="0"/>
                </a:lnTo>
                <a:lnTo>
                  <a:pt x="296" y="0"/>
                </a:lnTo>
                <a:lnTo>
                  <a:pt x="296" y="0"/>
                </a:lnTo>
                <a:lnTo>
                  <a:pt x="296" y="0"/>
                </a:lnTo>
                <a:lnTo>
                  <a:pt x="294" y="0"/>
                </a:lnTo>
                <a:lnTo>
                  <a:pt x="294" y="0"/>
                </a:lnTo>
                <a:lnTo>
                  <a:pt x="294" y="0"/>
                </a:lnTo>
                <a:lnTo>
                  <a:pt x="292" y="0"/>
                </a:lnTo>
                <a:lnTo>
                  <a:pt x="292" y="0"/>
                </a:lnTo>
                <a:lnTo>
                  <a:pt x="278" y="2"/>
                </a:lnTo>
                <a:lnTo>
                  <a:pt x="264" y="6"/>
                </a:lnTo>
                <a:lnTo>
                  <a:pt x="252" y="14"/>
                </a:lnTo>
                <a:lnTo>
                  <a:pt x="239" y="22"/>
                </a:lnTo>
                <a:lnTo>
                  <a:pt x="239" y="22"/>
                </a:lnTo>
                <a:lnTo>
                  <a:pt x="239" y="22"/>
                </a:lnTo>
                <a:lnTo>
                  <a:pt x="235" y="26"/>
                </a:lnTo>
                <a:lnTo>
                  <a:pt x="22" y="240"/>
                </a:lnTo>
                <a:lnTo>
                  <a:pt x="22" y="240"/>
                </a:lnTo>
                <a:lnTo>
                  <a:pt x="14" y="252"/>
                </a:lnTo>
                <a:lnTo>
                  <a:pt x="6" y="264"/>
                </a:lnTo>
                <a:lnTo>
                  <a:pt x="2" y="278"/>
                </a:lnTo>
                <a:lnTo>
                  <a:pt x="0" y="295"/>
                </a:lnTo>
                <a:lnTo>
                  <a:pt x="2" y="309"/>
                </a:lnTo>
                <a:lnTo>
                  <a:pt x="6" y="323"/>
                </a:lnTo>
                <a:lnTo>
                  <a:pt x="14" y="335"/>
                </a:lnTo>
                <a:lnTo>
                  <a:pt x="22" y="347"/>
                </a:lnTo>
                <a:lnTo>
                  <a:pt x="22" y="347"/>
                </a:lnTo>
                <a:lnTo>
                  <a:pt x="22" y="347"/>
                </a:lnTo>
                <a:lnTo>
                  <a:pt x="34" y="357"/>
                </a:lnTo>
                <a:lnTo>
                  <a:pt x="48" y="365"/>
                </a:lnTo>
                <a:lnTo>
                  <a:pt x="62" y="369"/>
                </a:lnTo>
                <a:lnTo>
                  <a:pt x="76" y="369"/>
                </a:lnTo>
                <a:lnTo>
                  <a:pt x="92" y="369"/>
                </a:lnTo>
                <a:lnTo>
                  <a:pt x="106" y="365"/>
                </a:lnTo>
                <a:lnTo>
                  <a:pt x="118" y="357"/>
                </a:lnTo>
                <a:lnTo>
                  <a:pt x="131" y="347"/>
                </a:lnTo>
                <a:lnTo>
                  <a:pt x="209" y="270"/>
                </a:lnTo>
                <a:lnTo>
                  <a:pt x="294" y="186"/>
                </a:lnTo>
                <a:lnTo>
                  <a:pt x="370" y="262"/>
                </a:lnTo>
                <a:lnTo>
                  <a:pt x="370" y="262"/>
                </a:lnTo>
                <a:close/>
                <a:moveTo>
                  <a:pt x="586" y="518"/>
                </a:moveTo>
                <a:lnTo>
                  <a:pt x="586" y="672"/>
                </a:lnTo>
                <a:lnTo>
                  <a:pt x="586" y="672"/>
                </a:lnTo>
                <a:lnTo>
                  <a:pt x="584" y="686"/>
                </a:lnTo>
                <a:lnTo>
                  <a:pt x="580" y="702"/>
                </a:lnTo>
                <a:lnTo>
                  <a:pt x="574" y="714"/>
                </a:lnTo>
                <a:lnTo>
                  <a:pt x="564" y="726"/>
                </a:lnTo>
                <a:lnTo>
                  <a:pt x="552" y="734"/>
                </a:lnTo>
                <a:lnTo>
                  <a:pt x="540" y="742"/>
                </a:lnTo>
                <a:lnTo>
                  <a:pt x="526" y="746"/>
                </a:lnTo>
                <a:lnTo>
                  <a:pt x="510" y="748"/>
                </a:lnTo>
                <a:lnTo>
                  <a:pt x="510" y="748"/>
                </a:lnTo>
                <a:lnTo>
                  <a:pt x="510" y="748"/>
                </a:lnTo>
                <a:lnTo>
                  <a:pt x="510" y="748"/>
                </a:lnTo>
                <a:lnTo>
                  <a:pt x="510" y="748"/>
                </a:lnTo>
                <a:lnTo>
                  <a:pt x="78" y="748"/>
                </a:lnTo>
                <a:lnTo>
                  <a:pt x="76" y="748"/>
                </a:lnTo>
                <a:lnTo>
                  <a:pt x="76" y="748"/>
                </a:lnTo>
                <a:lnTo>
                  <a:pt x="62" y="746"/>
                </a:lnTo>
                <a:lnTo>
                  <a:pt x="48" y="742"/>
                </a:lnTo>
                <a:lnTo>
                  <a:pt x="34" y="734"/>
                </a:lnTo>
                <a:lnTo>
                  <a:pt x="24" y="726"/>
                </a:lnTo>
                <a:lnTo>
                  <a:pt x="14" y="714"/>
                </a:lnTo>
                <a:lnTo>
                  <a:pt x="6" y="702"/>
                </a:lnTo>
                <a:lnTo>
                  <a:pt x="2" y="688"/>
                </a:lnTo>
                <a:lnTo>
                  <a:pt x="0" y="672"/>
                </a:lnTo>
                <a:lnTo>
                  <a:pt x="0" y="672"/>
                </a:lnTo>
                <a:lnTo>
                  <a:pt x="0" y="518"/>
                </a:lnTo>
                <a:lnTo>
                  <a:pt x="0" y="518"/>
                </a:lnTo>
                <a:lnTo>
                  <a:pt x="0" y="518"/>
                </a:lnTo>
                <a:lnTo>
                  <a:pt x="2" y="502"/>
                </a:lnTo>
                <a:lnTo>
                  <a:pt x="6" y="488"/>
                </a:lnTo>
                <a:lnTo>
                  <a:pt x="14" y="476"/>
                </a:lnTo>
                <a:lnTo>
                  <a:pt x="24" y="464"/>
                </a:lnTo>
                <a:lnTo>
                  <a:pt x="34" y="454"/>
                </a:lnTo>
                <a:lnTo>
                  <a:pt x="48" y="448"/>
                </a:lnTo>
                <a:lnTo>
                  <a:pt x="62" y="444"/>
                </a:lnTo>
                <a:lnTo>
                  <a:pt x="76" y="442"/>
                </a:lnTo>
                <a:lnTo>
                  <a:pt x="76" y="442"/>
                </a:lnTo>
                <a:lnTo>
                  <a:pt x="92" y="444"/>
                </a:lnTo>
                <a:lnTo>
                  <a:pt x="106" y="448"/>
                </a:lnTo>
                <a:lnTo>
                  <a:pt x="120" y="454"/>
                </a:lnTo>
                <a:lnTo>
                  <a:pt x="131" y="464"/>
                </a:lnTo>
                <a:lnTo>
                  <a:pt x="141" y="476"/>
                </a:lnTo>
                <a:lnTo>
                  <a:pt x="147" y="488"/>
                </a:lnTo>
                <a:lnTo>
                  <a:pt x="153" y="502"/>
                </a:lnTo>
                <a:lnTo>
                  <a:pt x="153" y="518"/>
                </a:lnTo>
                <a:lnTo>
                  <a:pt x="153" y="518"/>
                </a:lnTo>
                <a:lnTo>
                  <a:pt x="153" y="595"/>
                </a:lnTo>
                <a:lnTo>
                  <a:pt x="433" y="595"/>
                </a:lnTo>
                <a:lnTo>
                  <a:pt x="433" y="520"/>
                </a:lnTo>
                <a:lnTo>
                  <a:pt x="433" y="518"/>
                </a:lnTo>
                <a:lnTo>
                  <a:pt x="433" y="518"/>
                </a:lnTo>
                <a:lnTo>
                  <a:pt x="435" y="502"/>
                </a:lnTo>
                <a:lnTo>
                  <a:pt x="439" y="488"/>
                </a:lnTo>
                <a:lnTo>
                  <a:pt x="445" y="476"/>
                </a:lnTo>
                <a:lnTo>
                  <a:pt x="455" y="464"/>
                </a:lnTo>
                <a:lnTo>
                  <a:pt x="467" y="454"/>
                </a:lnTo>
                <a:lnTo>
                  <a:pt x="479" y="448"/>
                </a:lnTo>
                <a:lnTo>
                  <a:pt x="493" y="444"/>
                </a:lnTo>
                <a:lnTo>
                  <a:pt x="510" y="442"/>
                </a:lnTo>
                <a:lnTo>
                  <a:pt x="510" y="442"/>
                </a:lnTo>
                <a:lnTo>
                  <a:pt x="526" y="444"/>
                </a:lnTo>
                <a:lnTo>
                  <a:pt x="540" y="448"/>
                </a:lnTo>
                <a:lnTo>
                  <a:pt x="552" y="454"/>
                </a:lnTo>
                <a:lnTo>
                  <a:pt x="564" y="464"/>
                </a:lnTo>
                <a:lnTo>
                  <a:pt x="572" y="476"/>
                </a:lnTo>
                <a:lnTo>
                  <a:pt x="580" y="488"/>
                </a:lnTo>
                <a:lnTo>
                  <a:pt x="584" y="502"/>
                </a:lnTo>
                <a:lnTo>
                  <a:pt x="586" y="518"/>
                </a:lnTo>
                <a:lnTo>
                  <a:pt x="586" y="518"/>
                </a:lnTo>
                <a:close/>
                <a:moveTo>
                  <a:pt x="294" y="369"/>
                </a:moveTo>
                <a:lnTo>
                  <a:pt x="294" y="369"/>
                </a:lnTo>
                <a:lnTo>
                  <a:pt x="308" y="371"/>
                </a:lnTo>
                <a:lnTo>
                  <a:pt x="322" y="375"/>
                </a:lnTo>
                <a:lnTo>
                  <a:pt x="336" y="383"/>
                </a:lnTo>
                <a:lnTo>
                  <a:pt x="348" y="393"/>
                </a:lnTo>
                <a:lnTo>
                  <a:pt x="356" y="403"/>
                </a:lnTo>
                <a:lnTo>
                  <a:pt x="364" y="418"/>
                </a:lnTo>
                <a:lnTo>
                  <a:pt x="368" y="432"/>
                </a:lnTo>
                <a:lnTo>
                  <a:pt x="370" y="446"/>
                </a:lnTo>
                <a:lnTo>
                  <a:pt x="370" y="446"/>
                </a:lnTo>
                <a:lnTo>
                  <a:pt x="368" y="462"/>
                </a:lnTo>
                <a:lnTo>
                  <a:pt x="364" y="476"/>
                </a:lnTo>
                <a:lnTo>
                  <a:pt x="356" y="490"/>
                </a:lnTo>
                <a:lnTo>
                  <a:pt x="348" y="500"/>
                </a:lnTo>
                <a:lnTo>
                  <a:pt x="336" y="510"/>
                </a:lnTo>
                <a:lnTo>
                  <a:pt x="322" y="516"/>
                </a:lnTo>
                <a:lnTo>
                  <a:pt x="308" y="522"/>
                </a:lnTo>
                <a:lnTo>
                  <a:pt x="294" y="522"/>
                </a:lnTo>
                <a:lnTo>
                  <a:pt x="294" y="522"/>
                </a:lnTo>
                <a:lnTo>
                  <a:pt x="278" y="522"/>
                </a:lnTo>
                <a:lnTo>
                  <a:pt x="264" y="516"/>
                </a:lnTo>
                <a:lnTo>
                  <a:pt x="250" y="510"/>
                </a:lnTo>
                <a:lnTo>
                  <a:pt x="239" y="500"/>
                </a:lnTo>
                <a:lnTo>
                  <a:pt x="229" y="490"/>
                </a:lnTo>
                <a:lnTo>
                  <a:pt x="223" y="476"/>
                </a:lnTo>
                <a:lnTo>
                  <a:pt x="217" y="462"/>
                </a:lnTo>
                <a:lnTo>
                  <a:pt x="217" y="446"/>
                </a:lnTo>
                <a:lnTo>
                  <a:pt x="217" y="446"/>
                </a:lnTo>
                <a:lnTo>
                  <a:pt x="217" y="432"/>
                </a:lnTo>
                <a:lnTo>
                  <a:pt x="223" y="418"/>
                </a:lnTo>
                <a:lnTo>
                  <a:pt x="229" y="403"/>
                </a:lnTo>
                <a:lnTo>
                  <a:pt x="239" y="393"/>
                </a:lnTo>
                <a:lnTo>
                  <a:pt x="250" y="383"/>
                </a:lnTo>
                <a:lnTo>
                  <a:pt x="264" y="375"/>
                </a:lnTo>
                <a:lnTo>
                  <a:pt x="278" y="371"/>
                </a:lnTo>
                <a:lnTo>
                  <a:pt x="294" y="369"/>
                </a:lnTo>
                <a:lnTo>
                  <a:pt x="294" y="36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15"/>
          <p:cNvSpPr>
            <a:spLocks noEditPoints="1"/>
          </p:cNvSpPr>
          <p:nvPr/>
        </p:nvSpPr>
        <p:spPr bwMode="auto">
          <a:xfrm>
            <a:off x="3022599" y="2916011"/>
            <a:ext cx="928688" cy="1049338"/>
          </a:xfrm>
          <a:custGeom>
            <a:avLst/>
            <a:gdLst>
              <a:gd name="T0" fmla="*/ 585 w 585"/>
              <a:gd name="T1" fmla="*/ 290 h 661"/>
              <a:gd name="T2" fmla="*/ 585 w 585"/>
              <a:gd name="T3" fmla="*/ 280 h 661"/>
              <a:gd name="T4" fmla="*/ 583 w 585"/>
              <a:gd name="T5" fmla="*/ 274 h 661"/>
              <a:gd name="T6" fmla="*/ 583 w 585"/>
              <a:gd name="T7" fmla="*/ 272 h 661"/>
              <a:gd name="T8" fmla="*/ 581 w 585"/>
              <a:gd name="T9" fmla="*/ 268 h 661"/>
              <a:gd name="T10" fmla="*/ 573 w 585"/>
              <a:gd name="T11" fmla="*/ 252 h 661"/>
              <a:gd name="T12" fmla="*/ 347 w 585"/>
              <a:gd name="T13" fmla="*/ 22 h 661"/>
              <a:gd name="T14" fmla="*/ 323 w 585"/>
              <a:gd name="T15" fmla="*/ 6 h 661"/>
              <a:gd name="T16" fmla="*/ 297 w 585"/>
              <a:gd name="T17" fmla="*/ 0 h 661"/>
              <a:gd name="T18" fmla="*/ 293 w 585"/>
              <a:gd name="T19" fmla="*/ 0 h 661"/>
              <a:gd name="T20" fmla="*/ 291 w 585"/>
              <a:gd name="T21" fmla="*/ 0 h 661"/>
              <a:gd name="T22" fmla="*/ 238 w 585"/>
              <a:gd name="T23" fmla="*/ 22 h 661"/>
              <a:gd name="T24" fmla="*/ 23 w 585"/>
              <a:gd name="T25" fmla="*/ 240 h 661"/>
              <a:gd name="T26" fmla="*/ 4 w 585"/>
              <a:gd name="T27" fmla="*/ 266 h 661"/>
              <a:gd name="T28" fmla="*/ 2 w 585"/>
              <a:gd name="T29" fmla="*/ 270 h 661"/>
              <a:gd name="T30" fmla="*/ 2 w 585"/>
              <a:gd name="T31" fmla="*/ 274 h 661"/>
              <a:gd name="T32" fmla="*/ 0 w 585"/>
              <a:gd name="T33" fmla="*/ 278 h 661"/>
              <a:gd name="T34" fmla="*/ 0 w 585"/>
              <a:gd name="T35" fmla="*/ 290 h 661"/>
              <a:gd name="T36" fmla="*/ 0 w 585"/>
              <a:gd name="T37" fmla="*/ 292 h 661"/>
              <a:gd name="T38" fmla="*/ 0 w 585"/>
              <a:gd name="T39" fmla="*/ 585 h 661"/>
              <a:gd name="T40" fmla="*/ 12 w 585"/>
              <a:gd name="T41" fmla="*/ 627 h 661"/>
              <a:gd name="T42" fmla="*/ 61 w 585"/>
              <a:gd name="T43" fmla="*/ 659 h 661"/>
              <a:gd name="T44" fmla="*/ 170 w 585"/>
              <a:gd name="T45" fmla="*/ 661 h 661"/>
              <a:gd name="T46" fmla="*/ 162 w 585"/>
              <a:gd name="T47" fmla="*/ 566 h 661"/>
              <a:gd name="T48" fmla="*/ 170 w 585"/>
              <a:gd name="T49" fmla="*/ 526 h 661"/>
              <a:gd name="T50" fmla="*/ 224 w 585"/>
              <a:gd name="T51" fmla="*/ 468 h 661"/>
              <a:gd name="T52" fmla="*/ 236 w 585"/>
              <a:gd name="T53" fmla="*/ 405 h 661"/>
              <a:gd name="T54" fmla="*/ 260 w 585"/>
              <a:gd name="T55" fmla="*/ 375 h 661"/>
              <a:gd name="T56" fmla="*/ 250 w 585"/>
              <a:gd name="T57" fmla="*/ 331 h 661"/>
              <a:gd name="T58" fmla="*/ 252 w 585"/>
              <a:gd name="T59" fmla="*/ 224 h 661"/>
              <a:gd name="T60" fmla="*/ 283 w 585"/>
              <a:gd name="T61" fmla="*/ 183 h 661"/>
              <a:gd name="T62" fmla="*/ 301 w 585"/>
              <a:gd name="T63" fmla="*/ 179 h 661"/>
              <a:gd name="T64" fmla="*/ 331 w 585"/>
              <a:gd name="T65" fmla="*/ 214 h 661"/>
              <a:gd name="T66" fmla="*/ 335 w 585"/>
              <a:gd name="T67" fmla="*/ 248 h 661"/>
              <a:gd name="T68" fmla="*/ 327 w 585"/>
              <a:gd name="T69" fmla="*/ 274 h 661"/>
              <a:gd name="T70" fmla="*/ 339 w 585"/>
              <a:gd name="T71" fmla="*/ 296 h 661"/>
              <a:gd name="T72" fmla="*/ 337 w 585"/>
              <a:gd name="T73" fmla="*/ 347 h 661"/>
              <a:gd name="T74" fmla="*/ 325 w 585"/>
              <a:gd name="T75" fmla="*/ 371 h 661"/>
              <a:gd name="T76" fmla="*/ 349 w 585"/>
              <a:gd name="T77" fmla="*/ 407 h 661"/>
              <a:gd name="T78" fmla="*/ 353 w 585"/>
              <a:gd name="T79" fmla="*/ 460 h 661"/>
              <a:gd name="T80" fmla="*/ 408 w 585"/>
              <a:gd name="T81" fmla="*/ 520 h 661"/>
              <a:gd name="T82" fmla="*/ 424 w 585"/>
              <a:gd name="T83" fmla="*/ 617 h 661"/>
              <a:gd name="T84" fmla="*/ 416 w 585"/>
              <a:gd name="T85" fmla="*/ 661 h 661"/>
              <a:gd name="T86" fmla="*/ 510 w 585"/>
              <a:gd name="T87" fmla="*/ 661 h 661"/>
              <a:gd name="T88" fmla="*/ 539 w 585"/>
              <a:gd name="T89" fmla="*/ 655 h 661"/>
              <a:gd name="T90" fmla="*/ 579 w 585"/>
              <a:gd name="T91" fmla="*/ 615 h 661"/>
              <a:gd name="T92" fmla="*/ 585 w 585"/>
              <a:gd name="T93" fmla="*/ 292 h 661"/>
              <a:gd name="T94" fmla="*/ 311 w 585"/>
              <a:gd name="T95" fmla="*/ 657 h 661"/>
              <a:gd name="T96" fmla="*/ 335 w 585"/>
              <a:gd name="T97" fmla="*/ 633 h 661"/>
              <a:gd name="T98" fmla="*/ 339 w 585"/>
              <a:gd name="T99" fmla="*/ 605 h 661"/>
              <a:gd name="T100" fmla="*/ 319 w 585"/>
              <a:gd name="T101" fmla="*/ 577 h 661"/>
              <a:gd name="T102" fmla="*/ 293 w 585"/>
              <a:gd name="T103" fmla="*/ 568 h 661"/>
              <a:gd name="T104" fmla="*/ 260 w 585"/>
              <a:gd name="T105" fmla="*/ 581 h 661"/>
              <a:gd name="T106" fmla="*/ 246 w 585"/>
              <a:gd name="T107" fmla="*/ 615 h 661"/>
              <a:gd name="T108" fmla="*/ 254 w 585"/>
              <a:gd name="T109" fmla="*/ 641 h 661"/>
              <a:gd name="T110" fmla="*/ 283 w 585"/>
              <a:gd name="T111" fmla="*/ 659 h 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585" h="661">
                <a:moveTo>
                  <a:pt x="585" y="292"/>
                </a:moveTo>
                <a:lnTo>
                  <a:pt x="585" y="292"/>
                </a:lnTo>
                <a:lnTo>
                  <a:pt x="585" y="292"/>
                </a:lnTo>
                <a:lnTo>
                  <a:pt x="585" y="290"/>
                </a:lnTo>
                <a:lnTo>
                  <a:pt x="585" y="290"/>
                </a:lnTo>
                <a:lnTo>
                  <a:pt x="585" y="290"/>
                </a:lnTo>
                <a:lnTo>
                  <a:pt x="585" y="280"/>
                </a:lnTo>
                <a:lnTo>
                  <a:pt x="585" y="280"/>
                </a:lnTo>
                <a:lnTo>
                  <a:pt x="585" y="278"/>
                </a:lnTo>
                <a:lnTo>
                  <a:pt x="585" y="278"/>
                </a:lnTo>
                <a:lnTo>
                  <a:pt x="585" y="278"/>
                </a:lnTo>
                <a:lnTo>
                  <a:pt x="583" y="274"/>
                </a:lnTo>
                <a:lnTo>
                  <a:pt x="583" y="274"/>
                </a:lnTo>
                <a:lnTo>
                  <a:pt x="583" y="274"/>
                </a:lnTo>
                <a:lnTo>
                  <a:pt x="583" y="272"/>
                </a:lnTo>
                <a:lnTo>
                  <a:pt x="583" y="272"/>
                </a:lnTo>
                <a:lnTo>
                  <a:pt x="583" y="270"/>
                </a:lnTo>
                <a:lnTo>
                  <a:pt x="583" y="270"/>
                </a:lnTo>
                <a:lnTo>
                  <a:pt x="581" y="268"/>
                </a:lnTo>
                <a:lnTo>
                  <a:pt x="581" y="268"/>
                </a:lnTo>
                <a:lnTo>
                  <a:pt x="581" y="266"/>
                </a:lnTo>
                <a:lnTo>
                  <a:pt x="581" y="266"/>
                </a:lnTo>
                <a:lnTo>
                  <a:pt x="581" y="266"/>
                </a:lnTo>
                <a:lnTo>
                  <a:pt x="573" y="252"/>
                </a:lnTo>
                <a:lnTo>
                  <a:pt x="563" y="240"/>
                </a:lnTo>
                <a:lnTo>
                  <a:pt x="349" y="26"/>
                </a:lnTo>
                <a:lnTo>
                  <a:pt x="349" y="26"/>
                </a:lnTo>
                <a:lnTo>
                  <a:pt x="347" y="22"/>
                </a:lnTo>
                <a:lnTo>
                  <a:pt x="347" y="22"/>
                </a:lnTo>
                <a:lnTo>
                  <a:pt x="347" y="22"/>
                </a:lnTo>
                <a:lnTo>
                  <a:pt x="335" y="14"/>
                </a:lnTo>
                <a:lnTo>
                  <a:pt x="323" y="6"/>
                </a:lnTo>
                <a:lnTo>
                  <a:pt x="311" y="2"/>
                </a:lnTo>
                <a:lnTo>
                  <a:pt x="297" y="0"/>
                </a:lnTo>
                <a:lnTo>
                  <a:pt x="297" y="0"/>
                </a:lnTo>
                <a:lnTo>
                  <a:pt x="297" y="0"/>
                </a:lnTo>
                <a:lnTo>
                  <a:pt x="295" y="0"/>
                </a:lnTo>
                <a:lnTo>
                  <a:pt x="295" y="0"/>
                </a:lnTo>
                <a:lnTo>
                  <a:pt x="295" y="0"/>
                </a:lnTo>
                <a:lnTo>
                  <a:pt x="293" y="0"/>
                </a:lnTo>
                <a:lnTo>
                  <a:pt x="293" y="0"/>
                </a:lnTo>
                <a:lnTo>
                  <a:pt x="293" y="0"/>
                </a:lnTo>
                <a:lnTo>
                  <a:pt x="291" y="0"/>
                </a:lnTo>
                <a:lnTo>
                  <a:pt x="291" y="0"/>
                </a:lnTo>
                <a:lnTo>
                  <a:pt x="277" y="2"/>
                </a:lnTo>
                <a:lnTo>
                  <a:pt x="262" y="6"/>
                </a:lnTo>
                <a:lnTo>
                  <a:pt x="250" y="12"/>
                </a:lnTo>
                <a:lnTo>
                  <a:pt x="238" y="22"/>
                </a:lnTo>
                <a:lnTo>
                  <a:pt x="238" y="22"/>
                </a:lnTo>
                <a:lnTo>
                  <a:pt x="238" y="22"/>
                </a:lnTo>
                <a:lnTo>
                  <a:pt x="236" y="26"/>
                </a:lnTo>
                <a:lnTo>
                  <a:pt x="23" y="240"/>
                </a:lnTo>
                <a:lnTo>
                  <a:pt x="23" y="240"/>
                </a:lnTo>
                <a:lnTo>
                  <a:pt x="12" y="252"/>
                </a:lnTo>
                <a:lnTo>
                  <a:pt x="4" y="266"/>
                </a:lnTo>
                <a:lnTo>
                  <a:pt x="4" y="266"/>
                </a:lnTo>
                <a:lnTo>
                  <a:pt x="4" y="268"/>
                </a:lnTo>
                <a:lnTo>
                  <a:pt x="4" y="268"/>
                </a:lnTo>
                <a:lnTo>
                  <a:pt x="4" y="270"/>
                </a:lnTo>
                <a:lnTo>
                  <a:pt x="2" y="270"/>
                </a:lnTo>
                <a:lnTo>
                  <a:pt x="2" y="272"/>
                </a:lnTo>
                <a:lnTo>
                  <a:pt x="2" y="272"/>
                </a:lnTo>
                <a:lnTo>
                  <a:pt x="2" y="274"/>
                </a:lnTo>
                <a:lnTo>
                  <a:pt x="2" y="274"/>
                </a:lnTo>
                <a:lnTo>
                  <a:pt x="2" y="274"/>
                </a:lnTo>
                <a:lnTo>
                  <a:pt x="2" y="274"/>
                </a:lnTo>
                <a:lnTo>
                  <a:pt x="2" y="278"/>
                </a:lnTo>
                <a:lnTo>
                  <a:pt x="0" y="278"/>
                </a:lnTo>
                <a:lnTo>
                  <a:pt x="0" y="280"/>
                </a:lnTo>
                <a:lnTo>
                  <a:pt x="0" y="280"/>
                </a:lnTo>
                <a:lnTo>
                  <a:pt x="0" y="280"/>
                </a:lnTo>
                <a:lnTo>
                  <a:pt x="0" y="290"/>
                </a:lnTo>
                <a:lnTo>
                  <a:pt x="0" y="290"/>
                </a:lnTo>
                <a:lnTo>
                  <a:pt x="0" y="292"/>
                </a:lnTo>
                <a:lnTo>
                  <a:pt x="0" y="292"/>
                </a:lnTo>
                <a:lnTo>
                  <a:pt x="0" y="292"/>
                </a:lnTo>
                <a:lnTo>
                  <a:pt x="0" y="294"/>
                </a:lnTo>
                <a:lnTo>
                  <a:pt x="0" y="294"/>
                </a:lnTo>
                <a:lnTo>
                  <a:pt x="0" y="585"/>
                </a:lnTo>
                <a:lnTo>
                  <a:pt x="0" y="585"/>
                </a:lnTo>
                <a:lnTo>
                  <a:pt x="0" y="585"/>
                </a:lnTo>
                <a:lnTo>
                  <a:pt x="2" y="601"/>
                </a:lnTo>
                <a:lnTo>
                  <a:pt x="6" y="615"/>
                </a:lnTo>
                <a:lnTo>
                  <a:pt x="12" y="627"/>
                </a:lnTo>
                <a:lnTo>
                  <a:pt x="23" y="639"/>
                </a:lnTo>
                <a:lnTo>
                  <a:pt x="35" y="647"/>
                </a:lnTo>
                <a:lnTo>
                  <a:pt x="47" y="655"/>
                </a:lnTo>
                <a:lnTo>
                  <a:pt x="61" y="659"/>
                </a:lnTo>
                <a:lnTo>
                  <a:pt x="77" y="661"/>
                </a:lnTo>
                <a:lnTo>
                  <a:pt x="77" y="661"/>
                </a:lnTo>
                <a:lnTo>
                  <a:pt x="170" y="661"/>
                </a:lnTo>
                <a:lnTo>
                  <a:pt x="170" y="661"/>
                </a:lnTo>
                <a:lnTo>
                  <a:pt x="164" y="639"/>
                </a:lnTo>
                <a:lnTo>
                  <a:pt x="162" y="629"/>
                </a:lnTo>
                <a:lnTo>
                  <a:pt x="162" y="617"/>
                </a:lnTo>
                <a:lnTo>
                  <a:pt x="162" y="566"/>
                </a:lnTo>
                <a:lnTo>
                  <a:pt x="162" y="566"/>
                </a:lnTo>
                <a:lnTo>
                  <a:pt x="162" y="554"/>
                </a:lnTo>
                <a:lnTo>
                  <a:pt x="164" y="544"/>
                </a:lnTo>
                <a:lnTo>
                  <a:pt x="170" y="526"/>
                </a:lnTo>
                <a:lnTo>
                  <a:pt x="180" y="510"/>
                </a:lnTo>
                <a:lnTo>
                  <a:pt x="190" y="498"/>
                </a:lnTo>
                <a:lnTo>
                  <a:pt x="214" y="478"/>
                </a:lnTo>
                <a:lnTo>
                  <a:pt x="224" y="468"/>
                </a:lnTo>
                <a:lnTo>
                  <a:pt x="230" y="460"/>
                </a:lnTo>
                <a:lnTo>
                  <a:pt x="230" y="460"/>
                </a:lnTo>
                <a:lnTo>
                  <a:pt x="232" y="417"/>
                </a:lnTo>
                <a:lnTo>
                  <a:pt x="236" y="405"/>
                </a:lnTo>
                <a:lnTo>
                  <a:pt x="244" y="393"/>
                </a:lnTo>
                <a:lnTo>
                  <a:pt x="258" y="379"/>
                </a:lnTo>
                <a:lnTo>
                  <a:pt x="258" y="379"/>
                </a:lnTo>
                <a:lnTo>
                  <a:pt x="260" y="375"/>
                </a:lnTo>
                <a:lnTo>
                  <a:pt x="260" y="369"/>
                </a:lnTo>
                <a:lnTo>
                  <a:pt x="256" y="353"/>
                </a:lnTo>
                <a:lnTo>
                  <a:pt x="252" y="339"/>
                </a:lnTo>
                <a:lnTo>
                  <a:pt x="250" y="331"/>
                </a:lnTo>
                <a:lnTo>
                  <a:pt x="250" y="325"/>
                </a:lnTo>
                <a:lnTo>
                  <a:pt x="250" y="232"/>
                </a:lnTo>
                <a:lnTo>
                  <a:pt x="250" y="232"/>
                </a:lnTo>
                <a:lnTo>
                  <a:pt x="252" y="224"/>
                </a:lnTo>
                <a:lnTo>
                  <a:pt x="254" y="216"/>
                </a:lnTo>
                <a:lnTo>
                  <a:pt x="260" y="206"/>
                </a:lnTo>
                <a:lnTo>
                  <a:pt x="269" y="197"/>
                </a:lnTo>
                <a:lnTo>
                  <a:pt x="283" y="183"/>
                </a:lnTo>
                <a:lnTo>
                  <a:pt x="291" y="179"/>
                </a:lnTo>
                <a:lnTo>
                  <a:pt x="297" y="177"/>
                </a:lnTo>
                <a:lnTo>
                  <a:pt x="297" y="177"/>
                </a:lnTo>
                <a:lnTo>
                  <a:pt x="301" y="179"/>
                </a:lnTo>
                <a:lnTo>
                  <a:pt x="305" y="181"/>
                </a:lnTo>
                <a:lnTo>
                  <a:pt x="313" y="189"/>
                </a:lnTo>
                <a:lnTo>
                  <a:pt x="331" y="214"/>
                </a:lnTo>
                <a:lnTo>
                  <a:pt x="331" y="214"/>
                </a:lnTo>
                <a:lnTo>
                  <a:pt x="335" y="220"/>
                </a:lnTo>
                <a:lnTo>
                  <a:pt x="337" y="226"/>
                </a:lnTo>
                <a:lnTo>
                  <a:pt x="337" y="236"/>
                </a:lnTo>
                <a:lnTo>
                  <a:pt x="335" y="248"/>
                </a:lnTo>
                <a:lnTo>
                  <a:pt x="331" y="260"/>
                </a:lnTo>
                <a:lnTo>
                  <a:pt x="331" y="260"/>
                </a:lnTo>
                <a:lnTo>
                  <a:pt x="329" y="268"/>
                </a:lnTo>
                <a:lnTo>
                  <a:pt x="327" y="274"/>
                </a:lnTo>
                <a:lnTo>
                  <a:pt x="329" y="278"/>
                </a:lnTo>
                <a:lnTo>
                  <a:pt x="331" y="282"/>
                </a:lnTo>
                <a:lnTo>
                  <a:pt x="337" y="290"/>
                </a:lnTo>
                <a:lnTo>
                  <a:pt x="339" y="296"/>
                </a:lnTo>
                <a:lnTo>
                  <a:pt x="339" y="304"/>
                </a:lnTo>
                <a:lnTo>
                  <a:pt x="339" y="339"/>
                </a:lnTo>
                <a:lnTo>
                  <a:pt x="339" y="339"/>
                </a:lnTo>
                <a:lnTo>
                  <a:pt x="337" y="347"/>
                </a:lnTo>
                <a:lnTo>
                  <a:pt x="331" y="357"/>
                </a:lnTo>
                <a:lnTo>
                  <a:pt x="327" y="365"/>
                </a:lnTo>
                <a:lnTo>
                  <a:pt x="325" y="371"/>
                </a:lnTo>
                <a:lnTo>
                  <a:pt x="325" y="371"/>
                </a:lnTo>
                <a:lnTo>
                  <a:pt x="325" y="377"/>
                </a:lnTo>
                <a:lnTo>
                  <a:pt x="329" y="383"/>
                </a:lnTo>
                <a:lnTo>
                  <a:pt x="337" y="395"/>
                </a:lnTo>
                <a:lnTo>
                  <a:pt x="349" y="407"/>
                </a:lnTo>
                <a:lnTo>
                  <a:pt x="351" y="415"/>
                </a:lnTo>
                <a:lnTo>
                  <a:pt x="353" y="423"/>
                </a:lnTo>
                <a:lnTo>
                  <a:pt x="353" y="460"/>
                </a:lnTo>
                <a:lnTo>
                  <a:pt x="353" y="460"/>
                </a:lnTo>
                <a:lnTo>
                  <a:pt x="363" y="472"/>
                </a:lnTo>
                <a:lnTo>
                  <a:pt x="373" y="484"/>
                </a:lnTo>
                <a:lnTo>
                  <a:pt x="398" y="506"/>
                </a:lnTo>
                <a:lnTo>
                  <a:pt x="408" y="520"/>
                </a:lnTo>
                <a:lnTo>
                  <a:pt x="416" y="534"/>
                </a:lnTo>
                <a:lnTo>
                  <a:pt x="422" y="548"/>
                </a:lnTo>
                <a:lnTo>
                  <a:pt x="424" y="566"/>
                </a:lnTo>
                <a:lnTo>
                  <a:pt x="424" y="617"/>
                </a:lnTo>
                <a:lnTo>
                  <a:pt x="424" y="617"/>
                </a:lnTo>
                <a:lnTo>
                  <a:pt x="424" y="629"/>
                </a:lnTo>
                <a:lnTo>
                  <a:pt x="422" y="639"/>
                </a:lnTo>
                <a:lnTo>
                  <a:pt x="416" y="661"/>
                </a:lnTo>
                <a:lnTo>
                  <a:pt x="508" y="661"/>
                </a:lnTo>
                <a:lnTo>
                  <a:pt x="508" y="661"/>
                </a:lnTo>
                <a:lnTo>
                  <a:pt x="510" y="661"/>
                </a:lnTo>
                <a:lnTo>
                  <a:pt x="510" y="661"/>
                </a:lnTo>
                <a:lnTo>
                  <a:pt x="510" y="661"/>
                </a:lnTo>
                <a:lnTo>
                  <a:pt x="510" y="661"/>
                </a:lnTo>
                <a:lnTo>
                  <a:pt x="525" y="659"/>
                </a:lnTo>
                <a:lnTo>
                  <a:pt x="539" y="655"/>
                </a:lnTo>
                <a:lnTo>
                  <a:pt x="553" y="647"/>
                </a:lnTo>
                <a:lnTo>
                  <a:pt x="563" y="639"/>
                </a:lnTo>
                <a:lnTo>
                  <a:pt x="573" y="627"/>
                </a:lnTo>
                <a:lnTo>
                  <a:pt x="579" y="615"/>
                </a:lnTo>
                <a:lnTo>
                  <a:pt x="585" y="599"/>
                </a:lnTo>
                <a:lnTo>
                  <a:pt x="585" y="585"/>
                </a:lnTo>
                <a:lnTo>
                  <a:pt x="585" y="292"/>
                </a:lnTo>
                <a:lnTo>
                  <a:pt x="585" y="292"/>
                </a:lnTo>
                <a:close/>
                <a:moveTo>
                  <a:pt x="293" y="661"/>
                </a:moveTo>
                <a:lnTo>
                  <a:pt x="293" y="661"/>
                </a:lnTo>
                <a:lnTo>
                  <a:pt x="303" y="659"/>
                </a:lnTo>
                <a:lnTo>
                  <a:pt x="311" y="657"/>
                </a:lnTo>
                <a:lnTo>
                  <a:pt x="319" y="653"/>
                </a:lnTo>
                <a:lnTo>
                  <a:pt x="325" y="647"/>
                </a:lnTo>
                <a:lnTo>
                  <a:pt x="331" y="641"/>
                </a:lnTo>
                <a:lnTo>
                  <a:pt x="335" y="633"/>
                </a:lnTo>
                <a:lnTo>
                  <a:pt x="339" y="623"/>
                </a:lnTo>
                <a:lnTo>
                  <a:pt x="339" y="615"/>
                </a:lnTo>
                <a:lnTo>
                  <a:pt x="339" y="615"/>
                </a:lnTo>
                <a:lnTo>
                  <a:pt x="339" y="605"/>
                </a:lnTo>
                <a:lnTo>
                  <a:pt x="335" y="597"/>
                </a:lnTo>
                <a:lnTo>
                  <a:pt x="331" y="589"/>
                </a:lnTo>
                <a:lnTo>
                  <a:pt x="325" y="581"/>
                </a:lnTo>
                <a:lnTo>
                  <a:pt x="319" y="577"/>
                </a:lnTo>
                <a:lnTo>
                  <a:pt x="311" y="571"/>
                </a:lnTo>
                <a:lnTo>
                  <a:pt x="303" y="568"/>
                </a:lnTo>
                <a:lnTo>
                  <a:pt x="293" y="568"/>
                </a:lnTo>
                <a:lnTo>
                  <a:pt x="293" y="568"/>
                </a:lnTo>
                <a:lnTo>
                  <a:pt x="283" y="568"/>
                </a:lnTo>
                <a:lnTo>
                  <a:pt x="275" y="571"/>
                </a:lnTo>
                <a:lnTo>
                  <a:pt x="267" y="577"/>
                </a:lnTo>
                <a:lnTo>
                  <a:pt x="260" y="581"/>
                </a:lnTo>
                <a:lnTo>
                  <a:pt x="254" y="589"/>
                </a:lnTo>
                <a:lnTo>
                  <a:pt x="250" y="597"/>
                </a:lnTo>
                <a:lnTo>
                  <a:pt x="246" y="605"/>
                </a:lnTo>
                <a:lnTo>
                  <a:pt x="246" y="615"/>
                </a:lnTo>
                <a:lnTo>
                  <a:pt x="246" y="615"/>
                </a:lnTo>
                <a:lnTo>
                  <a:pt x="246" y="623"/>
                </a:lnTo>
                <a:lnTo>
                  <a:pt x="250" y="633"/>
                </a:lnTo>
                <a:lnTo>
                  <a:pt x="254" y="641"/>
                </a:lnTo>
                <a:lnTo>
                  <a:pt x="260" y="647"/>
                </a:lnTo>
                <a:lnTo>
                  <a:pt x="267" y="653"/>
                </a:lnTo>
                <a:lnTo>
                  <a:pt x="275" y="657"/>
                </a:lnTo>
                <a:lnTo>
                  <a:pt x="283" y="659"/>
                </a:lnTo>
                <a:lnTo>
                  <a:pt x="293" y="661"/>
                </a:lnTo>
                <a:lnTo>
                  <a:pt x="293" y="66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16"/>
          <p:cNvSpPr>
            <a:spLocks noEditPoints="1"/>
          </p:cNvSpPr>
          <p:nvPr/>
        </p:nvSpPr>
        <p:spPr bwMode="auto">
          <a:xfrm>
            <a:off x="6143624" y="2992211"/>
            <a:ext cx="1454150" cy="973138"/>
          </a:xfrm>
          <a:custGeom>
            <a:avLst/>
            <a:gdLst>
              <a:gd name="T0" fmla="*/ 216 w 916"/>
              <a:gd name="T1" fmla="*/ 0 h 613"/>
              <a:gd name="T2" fmla="*/ 700 w 916"/>
              <a:gd name="T3" fmla="*/ 0 h 613"/>
              <a:gd name="T4" fmla="*/ 916 w 916"/>
              <a:gd name="T5" fmla="*/ 333 h 613"/>
              <a:gd name="T6" fmla="*/ 432 w 916"/>
              <a:gd name="T7" fmla="*/ 333 h 613"/>
              <a:gd name="T8" fmla="*/ 0 w 916"/>
              <a:gd name="T9" fmla="*/ 333 h 613"/>
              <a:gd name="T10" fmla="*/ 0 w 916"/>
              <a:gd name="T11" fmla="*/ 613 h 613"/>
              <a:gd name="T12" fmla="*/ 159 w 916"/>
              <a:gd name="T13" fmla="*/ 613 h 613"/>
              <a:gd name="T14" fmla="*/ 159 w 916"/>
              <a:gd name="T15" fmla="*/ 420 h 613"/>
              <a:gd name="T16" fmla="*/ 272 w 916"/>
              <a:gd name="T17" fmla="*/ 420 h 613"/>
              <a:gd name="T18" fmla="*/ 272 w 916"/>
              <a:gd name="T19" fmla="*/ 613 h 613"/>
              <a:gd name="T20" fmla="*/ 432 w 916"/>
              <a:gd name="T21" fmla="*/ 613 h 613"/>
              <a:gd name="T22" fmla="*/ 432 w 916"/>
              <a:gd name="T23" fmla="*/ 333 h 613"/>
              <a:gd name="T24" fmla="*/ 216 w 916"/>
              <a:gd name="T25" fmla="*/ 0 h 613"/>
              <a:gd name="T26" fmla="*/ 216 w 916"/>
              <a:gd name="T27" fmla="*/ 0 h 613"/>
              <a:gd name="T28" fmla="*/ 252 w 916"/>
              <a:gd name="T29" fmla="*/ 172 h 613"/>
              <a:gd name="T30" fmla="*/ 180 w 916"/>
              <a:gd name="T31" fmla="*/ 172 h 613"/>
              <a:gd name="T32" fmla="*/ 180 w 916"/>
              <a:gd name="T33" fmla="*/ 272 h 613"/>
              <a:gd name="T34" fmla="*/ 252 w 916"/>
              <a:gd name="T35" fmla="*/ 272 h 613"/>
              <a:gd name="T36" fmla="*/ 252 w 916"/>
              <a:gd name="T37" fmla="*/ 172 h 613"/>
              <a:gd name="T38" fmla="*/ 252 w 916"/>
              <a:gd name="T39" fmla="*/ 172 h 613"/>
              <a:gd name="T40" fmla="*/ 657 w 916"/>
              <a:gd name="T41" fmla="*/ 367 h 613"/>
              <a:gd name="T42" fmla="*/ 577 w 916"/>
              <a:gd name="T43" fmla="*/ 367 h 613"/>
              <a:gd name="T44" fmla="*/ 577 w 916"/>
              <a:gd name="T45" fmla="*/ 474 h 613"/>
              <a:gd name="T46" fmla="*/ 657 w 916"/>
              <a:gd name="T47" fmla="*/ 474 h 613"/>
              <a:gd name="T48" fmla="*/ 657 w 916"/>
              <a:gd name="T49" fmla="*/ 367 h 613"/>
              <a:gd name="T50" fmla="*/ 657 w 916"/>
              <a:gd name="T51" fmla="*/ 367 h 613"/>
              <a:gd name="T52" fmla="*/ 770 w 916"/>
              <a:gd name="T53" fmla="*/ 508 h 613"/>
              <a:gd name="T54" fmla="*/ 692 w 916"/>
              <a:gd name="T55" fmla="*/ 508 h 613"/>
              <a:gd name="T56" fmla="*/ 692 w 916"/>
              <a:gd name="T57" fmla="*/ 613 h 613"/>
              <a:gd name="T58" fmla="*/ 770 w 916"/>
              <a:gd name="T59" fmla="*/ 613 h 613"/>
              <a:gd name="T60" fmla="*/ 770 w 916"/>
              <a:gd name="T61" fmla="*/ 508 h 613"/>
              <a:gd name="T62" fmla="*/ 770 w 916"/>
              <a:gd name="T63" fmla="*/ 508 h 613"/>
              <a:gd name="T64" fmla="*/ 657 w 916"/>
              <a:gd name="T65" fmla="*/ 508 h 613"/>
              <a:gd name="T66" fmla="*/ 577 w 916"/>
              <a:gd name="T67" fmla="*/ 508 h 613"/>
              <a:gd name="T68" fmla="*/ 577 w 916"/>
              <a:gd name="T69" fmla="*/ 613 h 613"/>
              <a:gd name="T70" fmla="*/ 657 w 916"/>
              <a:gd name="T71" fmla="*/ 613 h 613"/>
              <a:gd name="T72" fmla="*/ 657 w 916"/>
              <a:gd name="T73" fmla="*/ 508 h 613"/>
              <a:gd name="T74" fmla="*/ 657 w 916"/>
              <a:gd name="T75" fmla="*/ 508 h 613"/>
              <a:gd name="T76" fmla="*/ 770 w 916"/>
              <a:gd name="T77" fmla="*/ 367 h 613"/>
              <a:gd name="T78" fmla="*/ 692 w 916"/>
              <a:gd name="T79" fmla="*/ 367 h 613"/>
              <a:gd name="T80" fmla="*/ 692 w 916"/>
              <a:gd name="T81" fmla="*/ 474 h 613"/>
              <a:gd name="T82" fmla="*/ 770 w 916"/>
              <a:gd name="T83" fmla="*/ 474 h 613"/>
              <a:gd name="T84" fmla="*/ 770 w 916"/>
              <a:gd name="T85" fmla="*/ 367 h 613"/>
              <a:gd name="T86" fmla="*/ 770 w 916"/>
              <a:gd name="T87" fmla="*/ 367 h 6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916" h="613">
                <a:moveTo>
                  <a:pt x="216" y="0"/>
                </a:moveTo>
                <a:lnTo>
                  <a:pt x="700" y="0"/>
                </a:lnTo>
                <a:lnTo>
                  <a:pt x="916" y="333"/>
                </a:lnTo>
                <a:lnTo>
                  <a:pt x="432" y="333"/>
                </a:lnTo>
                <a:lnTo>
                  <a:pt x="0" y="333"/>
                </a:lnTo>
                <a:lnTo>
                  <a:pt x="0" y="613"/>
                </a:lnTo>
                <a:lnTo>
                  <a:pt x="159" y="613"/>
                </a:lnTo>
                <a:lnTo>
                  <a:pt x="159" y="420"/>
                </a:lnTo>
                <a:lnTo>
                  <a:pt x="272" y="420"/>
                </a:lnTo>
                <a:lnTo>
                  <a:pt x="272" y="613"/>
                </a:lnTo>
                <a:lnTo>
                  <a:pt x="432" y="613"/>
                </a:lnTo>
                <a:lnTo>
                  <a:pt x="432" y="333"/>
                </a:lnTo>
                <a:lnTo>
                  <a:pt x="216" y="0"/>
                </a:lnTo>
                <a:lnTo>
                  <a:pt x="216" y="0"/>
                </a:lnTo>
                <a:close/>
                <a:moveTo>
                  <a:pt x="252" y="172"/>
                </a:moveTo>
                <a:lnTo>
                  <a:pt x="180" y="172"/>
                </a:lnTo>
                <a:lnTo>
                  <a:pt x="180" y="272"/>
                </a:lnTo>
                <a:lnTo>
                  <a:pt x="252" y="272"/>
                </a:lnTo>
                <a:lnTo>
                  <a:pt x="252" y="172"/>
                </a:lnTo>
                <a:lnTo>
                  <a:pt x="252" y="172"/>
                </a:lnTo>
                <a:close/>
                <a:moveTo>
                  <a:pt x="657" y="367"/>
                </a:moveTo>
                <a:lnTo>
                  <a:pt x="577" y="367"/>
                </a:lnTo>
                <a:lnTo>
                  <a:pt x="577" y="474"/>
                </a:lnTo>
                <a:lnTo>
                  <a:pt x="657" y="474"/>
                </a:lnTo>
                <a:lnTo>
                  <a:pt x="657" y="367"/>
                </a:lnTo>
                <a:lnTo>
                  <a:pt x="657" y="367"/>
                </a:lnTo>
                <a:close/>
                <a:moveTo>
                  <a:pt x="770" y="508"/>
                </a:moveTo>
                <a:lnTo>
                  <a:pt x="692" y="508"/>
                </a:lnTo>
                <a:lnTo>
                  <a:pt x="692" y="613"/>
                </a:lnTo>
                <a:lnTo>
                  <a:pt x="770" y="613"/>
                </a:lnTo>
                <a:lnTo>
                  <a:pt x="770" y="508"/>
                </a:lnTo>
                <a:lnTo>
                  <a:pt x="770" y="508"/>
                </a:lnTo>
                <a:close/>
                <a:moveTo>
                  <a:pt x="657" y="508"/>
                </a:moveTo>
                <a:lnTo>
                  <a:pt x="577" y="508"/>
                </a:lnTo>
                <a:lnTo>
                  <a:pt x="577" y="613"/>
                </a:lnTo>
                <a:lnTo>
                  <a:pt x="657" y="613"/>
                </a:lnTo>
                <a:lnTo>
                  <a:pt x="657" y="508"/>
                </a:lnTo>
                <a:lnTo>
                  <a:pt x="657" y="508"/>
                </a:lnTo>
                <a:close/>
                <a:moveTo>
                  <a:pt x="770" y="367"/>
                </a:moveTo>
                <a:lnTo>
                  <a:pt x="692" y="367"/>
                </a:lnTo>
                <a:lnTo>
                  <a:pt x="692" y="474"/>
                </a:lnTo>
                <a:lnTo>
                  <a:pt x="770" y="474"/>
                </a:lnTo>
                <a:lnTo>
                  <a:pt x="770" y="367"/>
                </a:lnTo>
                <a:lnTo>
                  <a:pt x="770" y="3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Freeform 17"/>
          <p:cNvSpPr>
            <a:spLocks noEditPoints="1"/>
          </p:cNvSpPr>
          <p:nvPr/>
        </p:nvSpPr>
        <p:spPr bwMode="auto">
          <a:xfrm>
            <a:off x="9912424" y="2861242"/>
            <a:ext cx="1216025" cy="1158875"/>
          </a:xfrm>
          <a:custGeom>
            <a:avLst/>
            <a:gdLst>
              <a:gd name="T0" fmla="*/ 123 w 766"/>
              <a:gd name="T1" fmla="*/ 176 h 730"/>
              <a:gd name="T2" fmla="*/ 55 w 766"/>
              <a:gd name="T3" fmla="*/ 462 h 730"/>
              <a:gd name="T4" fmla="*/ 49 w 766"/>
              <a:gd name="T5" fmla="*/ 571 h 730"/>
              <a:gd name="T6" fmla="*/ 95 w 766"/>
              <a:gd name="T7" fmla="*/ 508 h 730"/>
              <a:gd name="T8" fmla="*/ 172 w 766"/>
              <a:gd name="T9" fmla="*/ 440 h 730"/>
              <a:gd name="T10" fmla="*/ 214 w 766"/>
              <a:gd name="T11" fmla="*/ 448 h 730"/>
              <a:gd name="T12" fmla="*/ 174 w 766"/>
              <a:gd name="T13" fmla="*/ 551 h 730"/>
              <a:gd name="T14" fmla="*/ 93 w 766"/>
              <a:gd name="T15" fmla="*/ 581 h 730"/>
              <a:gd name="T16" fmla="*/ 49 w 766"/>
              <a:gd name="T17" fmla="*/ 571 h 730"/>
              <a:gd name="T18" fmla="*/ 280 w 766"/>
              <a:gd name="T19" fmla="*/ 446 h 730"/>
              <a:gd name="T20" fmla="*/ 329 w 766"/>
              <a:gd name="T21" fmla="*/ 396 h 730"/>
              <a:gd name="T22" fmla="*/ 339 w 766"/>
              <a:gd name="T23" fmla="*/ 523 h 730"/>
              <a:gd name="T24" fmla="*/ 248 w 766"/>
              <a:gd name="T25" fmla="*/ 510 h 730"/>
              <a:gd name="T26" fmla="*/ 438 w 766"/>
              <a:gd name="T27" fmla="*/ 396 h 730"/>
              <a:gd name="T28" fmla="*/ 476 w 766"/>
              <a:gd name="T29" fmla="*/ 432 h 730"/>
              <a:gd name="T30" fmla="*/ 528 w 766"/>
              <a:gd name="T31" fmla="*/ 535 h 730"/>
              <a:gd name="T32" fmla="*/ 428 w 766"/>
              <a:gd name="T33" fmla="*/ 523 h 730"/>
              <a:gd name="T34" fmla="*/ 591 w 766"/>
              <a:gd name="T35" fmla="*/ 543 h 730"/>
              <a:gd name="T36" fmla="*/ 528 w 766"/>
              <a:gd name="T37" fmla="*/ 402 h 730"/>
              <a:gd name="T38" fmla="*/ 615 w 766"/>
              <a:gd name="T39" fmla="*/ 456 h 730"/>
              <a:gd name="T40" fmla="*/ 690 w 766"/>
              <a:gd name="T41" fmla="*/ 529 h 730"/>
              <a:gd name="T42" fmla="*/ 698 w 766"/>
              <a:gd name="T43" fmla="*/ 591 h 730"/>
              <a:gd name="T44" fmla="*/ 601 w 766"/>
              <a:gd name="T45" fmla="*/ 553 h 730"/>
              <a:gd name="T46" fmla="*/ 16 w 766"/>
              <a:gd name="T47" fmla="*/ 706 h 730"/>
              <a:gd name="T48" fmla="*/ 55 w 766"/>
              <a:gd name="T49" fmla="*/ 668 h 730"/>
              <a:gd name="T50" fmla="*/ 157 w 766"/>
              <a:gd name="T51" fmla="*/ 617 h 730"/>
              <a:gd name="T52" fmla="*/ 145 w 766"/>
              <a:gd name="T53" fmla="*/ 716 h 730"/>
              <a:gd name="T54" fmla="*/ 16 w 766"/>
              <a:gd name="T55" fmla="*/ 706 h 730"/>
              <a:gd name="T56" fmla="*/ 337 w 766"/>
              <a:gd name="T57" fmla="*/ 585 h 730"/>
              <a:gd name="T58" fmla="*/ 208 w 766"/>
              <a:gd name="T59" fmla="*/ 714 h 730"/>
              <a:gd name="T60" fmla="*/ 222 w 766"/>
              <a:gd name="T61" fmla="*/ 599 h 730"/>
              <a:gd name="T62" fmla="*/ 430 w 766"/>
              <a:gd name="T63" fmla="*/ 585 h 730"/>
              <a:gd name="T64" fmla="*/ 547 w 766"/>
              <a:gd name="T65" fmla="*/ 609 h 730"/>
              <a:gd name="T66" fmla="*/ 559 w 766"/>
              <a:gd name="T67" fmla="*/ 730 h 730"/>
              <a:gd name="T68" fmla="*/ 430 w 766"/>
              <a:gd name="T69" fmla="*/ 585 h 730"/>
              <a:gd name="T70" fmla="*/ 698 w 766"/>
              <a:gd name="T71" fmla="*/ 658 h 730"/>
              <a:gd name="T72" fmla="*/ 750 w 766"/>
              <a:gd name="T73" fmla="*/ 706 h 730"/>
              <a:gd name="T74" fmla="*/ 621 w 766"/>
              <a:gd name="T75" fmla="*/ 716 h 730"/>
              <a:gd name="T76" fmla="*/ 633 w 766"/>
              <a:gd name="T77" fmla="*/ 625 h 730"/>
              <a:gd name="T78" fmla="*/ 684 w 766"/>
              <a:gd name="T79" fmla="*/ 73 h 730"/>
              <a:gd name="T80" fmla="*/ 750 w 766"/>
              <a:gd name="T81" fmla="*/ 510 h 730"/>
              <a:gd name="T82" fmla="*/ 674 w 766"/>
              <a:gd name="T83" fmla="*/ 424 h 730"/>
              <a:gd name="T84" fmla="*/ 603 w 766"/>
              <a:gd name="T85" fmla="*/ 375 h 730"/>
              <a:gd name="T86" fmla="*/ 569 w 766"/>
              <a:gd name="T87" fmla="*/ 357 h 730"/>
              <a:gd name="T88" fmla="*/ 448 w 766"/>
              <a:gd name="T89" fmla="*/ 321 h 730"/>
              <a:gd name="T90" fmla="*/ 488 w 766"/>
              <a:gd name="T91" fmla="*/ 73 h 730"/>
              <a:gd name="T92" fmla="*/ 448 w 766"/>
              <a:gd name="T93" fmla="*/ 321 h 730"/>
              <a:gd name="T94" fmla="*/ 407 w 766"/>
              <a:gd name="T95" fmla="*/ 228 h 730"/>
              <a:gd name="T96" fmla="*/ 383 w 766"/>
              <a:gd name="T97" fmla="*/ 317 h 730"/>
              <a:gd name="T98" fmla="*/ 244 w 766"/>
              <a:gd name="T99" fmla="*/ 339 h 730"/>
              <a:gd name="T100" fmla="*/ 367 w 766"/>
              <a:gd name="T101" fmla="*/ 0 h 730"/>
              <a:gd name="T102" fmla="*/ 284 w 766"/>
              <a:gd name="T103" fmla="*/ 145 h 730"/>
              <a:gd name="T104" fmla="*/ 244 w 766"/>
              <a:gd name="T105" fmla="*/ 170 h 730"/>
              <a:gd name="T106" fmla="*/ 163 w 766"/>
              <a:gd name="T107" fmla="*/ 37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66" h="730">
                <a:moveTo>
                  <a:pt x="0" y="535"/>
                </a:moveTo>
                <a:lnTo>
                  <a:pt x="0" y="73"/>
                </a:lnTo>
                <a:lnTo>
                  <a:pt x="83" y="73"/>
                </a:lnTo>
                <a:lnTo>
                  <a:pt x="123" y="176"/>
                </a:lnTo>
                <a:lnTo>
                  <a:pt x="123" y="402"/>
                </a:lnTo>
                <a:lnTo>
                  <a:pt x="123" y="402"/>
                </a:lnTo>
                <a:lnTo>
                  <a:pt x="87" y="430"/>
                </a:lnTo>
                <a:lnTo>
                  <a:pt x="55" y="462"/>
                </a:lnTo>
                <a:lnTo>
                  <a:pt x="26" y="496"/>
                </a:lnTo>
                <a:lnTo>
                  <a:pt x="0" y="535"/>
                </a:lnTo>
                <a:lnTo>
                  <a:pt x="0" y="535"/>
                </a:lnTo>
                <a:close/>
                <a:moveTo>
                  <a:pt x="49" y="571"/>
                </a:moveTo>
                <a:lnTo>
                  <a:pt x="49" y="571"/>
                </a:lnTo>
                <a:lnTo>
                  <a:pt x="63" y="549"/>
                </a:lnTo>
                <a:lnTo>
                  <a:pt x="77" y="529"/>
                </a:lnTo>
                <a:lnTo>
                  <a:pt x="95" y="508"/>
                </a:lnTo>
                <a:lnTo>
                  <a:pt x="111" y="488"/>
                </a:lnTo>
                <a:lnTo>
                  <a:pt x="131" y="472"/>
                </a:lnTo>
                <a:lnTo>
                  <a:pt x="151" y="456"/>
                </a:lnTo>
                <a:lnTo>
                  <a:pt x="172" y="440"/>
                </a:lnTo>
                <a:lnTo>
                  <a:pt x="194" y="426"/>
                </a:lnTo>
                <a:lnTo>
                  <a:pt x="238" y="402"/>
                </a:lnTo>
                <a:lnTo>
                  <a:pt x="214" y="448"/>
                </a:lnTo>
                <a:lnTo>
                  <a:pt x="214" y="448"/>
                </a:lnTo>
                <a:lnTo>
                  <a:pt x="204" y="470"/>
                </a:lnTo>
                <a:lnTo>
                  <a:pt x="192" y="494"/>
                </a:lnTo>
                <a:lnTo>
                  <a:pt x="176" y="543"/>
                </a:lnTo>
                <a:lnTo>
                  <a:pt x="174" y="551"/>
                </a:lnTo>
                <a:lnTo>
                  <a:pt x="165" y="553"/>
                </a:lnTo>
                <a:lnTo>
                  <a:pt x="165" y="553"/>
                </a:lnTo>
                <a:lnTo>
                  <a:pt x="117" y="571"/>
                </a:lnTo>
                <a:lnTo>
                  <a:pt x="93" y="581"/>
                </a:lnTo>
                <a:lnTo>
                  <a:pt x="69" y="591"/>
                </a:lnTo>
                <a:lnTo>
                  <a:pt x="22" y="617"/>
                </a:lnTo>
                <a:lnTo>
                  <a:pt x="49" y="571"/>
                </a:lnTo>
                <a:lnTo>
                  <a:pt x="49" y="571"/>
                </a:lnTo>
                <a:close/>
                <a:moveTo>
                  <a:pt x="248" y="510"/>
                </a:moveTo>
                <a:lnTo>
                  <a:pt x="248" y="510"/>
                </a:lnTo>
                <a:lnTo>
                  <a:pt x="262" y="478"/>
                </a:lnTo>
                <a:lnTo>
                  <a:pt x="280" y="446"/>
                </a:lnTo>
                <a:lnTo>
                  <a:pt x="290" y="432"/>
                </a:lnTo>
                <a:lnTo>
                  <a:pt x="303" y="418"/>
                </a:lnTo>
                <a:lnTo>
                  <a:pt x="315" y="406"/>
                </a:lnTo>
                <a:lnTo>
                  <a:pt x="329" y="396"/>
                </a:lnTo>
                <a:lnTo>
                  <a:pt x="353" y="379"/>
                </a:lnTo>
                <a:lnTo>
                  <a:pt x="353" y="523"/>
                </a:lnTo>
                <a:lnTo>
                  <a:pt x="339" y="523"/>
                </a:lnTo>
                <a:lnTo>
                  <a:pt x="339" y="523"/>
                </a:lnTo>
                <a:lnTo>
                  <a:pt x="301" y="527"/>
                </a:lnTo>
                <a:lnTo>
                  <a:pt x="264" y="531"/>
                </a:lnTo>
                <a:lnTo>
                  <a:pt x="238" y="535"/>
                </a:lnTo>
                <a:lnTo>
                  <a:pt x="248" y="510"/>
                </a:lnTo>
                <a:lnTo>
                  <a:pt x="248" y="510"/>
                </a:lnTo>
                <a:close/>
                <a:moveTo>
                  <a:pt x="413" y="523"/>
                </a:moveTo>
                <a:lnTo>
                  <a:pt x="413" y="379"/>
                </a:lnTo>
                <a:lnTo>
                  <a:pt x="438" y="396"/>
                </a:lnTo>
                <a:lnTo>
                  <a:pt x="438" y="396"/>
                </a:lnTo>
                <a:lnTo>
                  <a:pt x="452" y="406"/>
                </a:lnTo>
                <a:lnTo>
                  <a:pt x="464" y="418"/>
                </a:lnTo>
                <a:lnTo>
                  <a:pt x="476" y="432"/>
                </a:lnTo>
                <a:lnTo>
                  <a:pt x="486" y="446"/>
                </a:lnTo>
                <a:lnTo>
                  <a:pt x="504" y="478"/>
                </a:lnTo>
                <a:lnTo>
                  <a:pt x="518" y="510"/>
                </a:lnTo>
                <a:lnTo>
                  <a:pt x="528" y="535"/>
                </a:lnTo>
                <a:lnTo>
                  <a:pt x="502" y="531"/>
                </a:lnTo>
                <a:lnTo>
                  <a:pt x="502" y="531"/>
                </a:lnTo>
                <a:lnTo>
                  <a:pt x="466" y="527"/>
                </a:lnTo>
                <a:lnTo>
                  <a:pt x="428" y="523"/>
                </a:lnTo>
                <a:lnTo>
                  <a:pt x="413" y="523"/>
                </a:lnTo>
                <a:lnTo>
                  <a:pt x="413" y="523"/>
                </a:lnTo>
                <a:close/>
                <a:moveTo>
                  <a:pt x="591" y="543"/>
                </a:moveTo>
                <a:lnTo>
                  <a:pt x="591" y="543"/>
                </a:lnTo>
                <a:lnTo>
                  <a:pt x="575" y="494"/>
                </a:lnTo>
                <a:lnTo>
                  <a:pt x="563" y="470"/>
                </a:lnTo>
                <a:lnTo>
                  <a:pt x="553" y="448"/>
                </a:lnTo>
                <a:lnTo>
                  <a:pt x="528" y="402"/>
                </a:lnTo>
                <a:lnTo>
                  <a:pt x="573" y="426"/>
                </a:lnTo>
                <a:lnTo>
                  <a:pt x="573" y="426"/>
                </a:lnTo>
                <a:lnTo>
                  <a:pt x="595" y="440"/>
                </a:lnTo>
                <a:lnTo>
                  <a:pt x="615" y="456"/>
                </a:lnTo>
                <a:lnTo>
                  <a:pt x="635" y="472"/>
                </a:lnTo>
                <a:lnTo>
                  <a:pt x="655" y="488"/>
                </a:lnTo>
                <a:lnTo>
                  <a:pt x="672" y="508"/>
                </a:lnTo>
                <a:lnTo>
                  <a:pt x="690" y="529"/>
                </a:lnTo>
                <a:lnTo>
                  <a:pt x="704" y="549"/>
                </a:lnTo>
                <a:lnTo>
                  <a:pt x="718" y="571"/>
                </a:lnTo>
                <a:lnTo>
                  <a:pt x="744" y="617"/>
                </a:lnTo>
                <a:lnTo>
                  <a:pt x="698" y="591"/>
                </a:lnTo>
                <a:lnTo>
                  <a:pt x="698" y="591"/>
                </a:lnTo>
                <a:lnTo>
                  <a:pt x="674" y="581"/>
                </a:lnTo>
                <a:lnTo>
                  <a:pt x="649" y="571"/>
                </a:lnTo>
                <a:lnTo>
                  <a:pt x="601" y="553"/>
                </a:lnTo>
                <a:lnTo>
                  <a:pt x="593" y="551"/>
                </a:lnTo>
                <a:lnTo>
                  <a:pt x="591" y="543"/>
                </a:lnTo>
                <a:lnTo>
                  <a:pt x="591" y="543"/>
                </a:lnTo>
                <a:close/>
                <a:moveTo>
                  <a:pt x="16" y="706"/>
                </a:moveTo>
                <a:lnTo>
                  <a:pt x="16" y="706"/>
                </a:lnTo>
                <a:lnTo>
                  <a:pt x="28" y="692"/>
                </a:lnTo>
                <a:lnTo>
                  <a:pt x="40" y="680"/>
                </a:lnTo>
                <a:lnTo>
                  <a:pt x="55" y="668"/>
                </a:lnTo>
                <a:lnTo>
                  <a:pt x="69" y="658"/>
                </a:lnTo>
                <a:lnTo>
                  <a:pt x="101" y="640"/>
                </a:lnTo>
                <a:lnTo>
                  <a:pt x="133" y="625"/>
                </a:lnTo>
                <a:lnTo>
                  <a:pt x="157" y="617"/>
                </a:lnTo>
                <a:lnTo>
                  <a:pt x="153" y="642"/>
                </a:lnTo>
                <a:lnTo>
                  <a:pt x="153" y="642"/>
                </a:lnTo>
                <a:lnTo>
                  <a:pt x="149" y="680"/>
                </a:lnTo>
                <a:lnTo>
                  <a:pt x="145" y="716"/>
                </a:lnTo>
                <a:lnTo>
                  <a:pt x="145" y="730"/>
                </a:lnTo>
                <a:lnTo>
                  <a:pt x="0" y="730"/>
                </a:lnTo>
                <a:lnTo>
                  <a:pt x="16" y="706"/>
                </a:lnTo>
                <a:lnTo>
                  <a:pt x="16" y="706"/>
                </a:lnTo>
                <a:close/>
                <a:moveTo>
                  <a:pt x="232" y="597"/>
                </a:moveTo>
                <a:lnTo>
                  <a:pt x="232" y="597"/>
                </a:lnTo>
                <a:lnTo>
                  <a:pt x="284" y="589"/>
                </a:lnTo>
                <a:lnTo>
                  <a:pt x="337" y="585"/>
                </a:lnTo>
                <a:lnTo>
                  <a:pt x="353" y="585"/>
                </a:lnTo>
                <a:lnTo>
                  <a:pt x="353" y="730"/>
                </a:lnTo>
                <a:lnTo>
                  <a:pt x="208" y="730"/>
                </a:lnTo>
                <a:lnTo>
                  <a:pt x="208" y="714"/>
                </a:lnTo>
                <a:lnTo>
                  <a:pt x="208" y="714"/>
                </a:lnTo>
                <a:lnTo>
                  <a:pt x="212" y="662"/>
                </a:lnTo>
                <a:lnTo>
                  <a:pt x="220" y="609"/>
                </a:lnTo>
                <a:lnTo>
                  <a:pt x="222" y="599"/>
                </a:lnTo>
                <a:lnTo>
                  <a:pt x="232" y="597"/>
                </a:lnTo>
                <a:lnTo>
                  <a:pt x="232" y="597"/>
                </a:lnTo>
                <a:close/>
                <a:moveTo>
                  <a:pt x="430" y="585"/>
                </a:moveTo>
                <a:lnTo>
                  <a:pt x="430" y="585"/>
                </a:lnTo>
                <a:lnTo>
                  <a:pt x="482" y="589"/>
                </a:lnTo>
                <a:lnTo>
                  <a:pt x="534" y="597"/>
                </a:lnTo>
                <a:lnTo>
                  <a:pt x="545" y="599"/>
                </a:lnTo>
                <a:lnTo>
                  <a:pt x="547" y="609"/>
                </a:lnTo>
                <a:lnTo>
                  <a:pt x="547" y="609"/>
                </a:lnTo>
                <a:lnTo>
                  <a:pt x="555" y="662"/>
                </a:lnTo>
                <a:lnTo>
                  <a:pt x="559" y="714"/>
                </a:lnTo>
                <a:lnTo>
                  <a:pt x="559" y="730"/>
                </a:lnTo>
                <a:lnTo>
                  <a:pt x="413" y="730"/>
                </a:lnTo>
                <a:lnTo>
                  <a:pt x="413" y="585"/>
                </a:lnTo>
                <a:lnTo>
                  <a:pt x="430" y="585"/>
                </a:lnTo>
                <a:lnTo>
                  <a:pt x="430" y="585"/>
                </a:lnTo>
                <a:close/>
                <a:moveTo>
                  <a:pt x="633" y="625"/>
                </a:moveTo>
                <a:lnTo>
                  <a:pt x="633" y="625"/>
                </a:lnTo>
                <a:lnTo>
                  <a:pt x="665" y="640"/>
                </a:lnTo>
                <a:lnTo>
                  <a:pt x="698" y="658"/>
                </a:lnTo>
                <a:lnTo>
                  <a:pt x="712" y="668"/>
                </a:lnTo>
                <a:lnTo>
                  <a:pt x="726" y="680"/>
                </a:lnTo>
                <a:lnTo>
                  <a:pt x="738" y="692"/>
                </a:lnTo>
                <a:lnTo>
                  <a:pt x="750" y="706"/>
                </a:lnTo>
                <a:lnTo>
                  <a:pt x="766" y="730"/>
                </a:lnTo>
                <a:lnTo>
                  <a:pt x="621" y="730"/>
                </a:lnTo>
                <a:lnTo>
                  <a:pt x="621" y="716"/>
                </a:lnTo>
                <a:lnTo>
                  <a:pt x="621" y="716"/>
                </a:lnTo>
                <a:lnTo>
                  <a:pt x="617" y="680"/>
                </a:lnTo>
                <a:lnTo>
                  <a:pt x="613" y="642"/>
                </a:lnTo>
                <a:lnTo>
                  <a:pt x="609" y="617"/>
                </a:lnTo>
                <a:lnTo>
                  <a:pt x="633" y="625"/>
                </a:lnTo>
                <a:lnTo>
                  <a:pt x="633" y="625"/>
                </a:lnTo>
                <a:close/>
                <a:moveTo>
                  <a:pt x="603" y="375"/>
                </a:moveTo>
                <a:lnTo>
                  <a:pt x="603" y="125"/>
                </a:lnTo>
                <a:lnTo>
                  <a:pt x="684" y="73"/>
                </a:lnTo>
                <a:lnTo>
                  <a:pt x="766" y="125"/>
                </a:lnTo>
                <a:lnTo>
                  <a:pt x="766" y="535"/>
                </a:lnTo>
                <a:lnTo>
                  <a:pt x="766" y="535"/>
                </a:lnTo>
                <a:lnTo>
                  <a:pt x="750" y="510"/>
                </a:lnTo>
                <a:lnTo>
                  <a:pt x="732" y="486"/>
                </a:lnTo>
                <a:lnTo>
                  <a:pt x="714" y="464"/>
                </a:lnTo>
                <a:lnTo>
                  <a:pt x="694" y="444"/>
                </a:lnTo>
                <a:lnTo>
                  <a:pt x="674" y="424"/>
                </a:lnTo>
                <a:lnTo>
                  <a:pt x="651" y="406"/>
                </a:lnTo>
                <a:lnTo>
                  <a:pt x="627" y="389"/>
                </a:lnTo>
                <a:lnTo>
                  <a:pt x="603" y="375"/>
                </a:lnTo>
                <a:lnTo>
                  <a:pt x="603" y="375"/>
                </a:lnTo>
                <a:close/>
                <a:moveTo>
                  <a:pt x="528" y="341"/>
                </a:moveTo>
                <a:lnTo>
                  <a:pt x="528" y="125"/>
                </a:lnTo>
                <a:lnTo>
                  <a:pt x="569" y="176"/>
                </a:lnTo>
                <a:lnTo>
                  <a:pt x="569" y="357"/>
                </a:lnTo>
                <a:lnTo>
                  <a:pt x="569" y="357"/>
                </a:lnTo>
                <a:lnTo>
                  <a:pt x="528" y="341"/>
                </a:lnTo>
                <a:lnTo>
                  <a:pt x="528" y="341"/>
                </a:lnTo>
                <a:close/>
                <a:moveTo>
                  <a:pt x="448" y="321"/>
                </a:moveTo>
                <a:lnTo>
                  <a:pt x="448" y="196"/>
                </a:lnTo>
                <a:lnTo>
                  <a:pt x="407" y="170"/>
                </a:lnTo>
                <a:lnTo>
                  <a:pt x="407" y="73"/>
                </a:lnTo>
                <a:lnTo>
                  <a:pt x="488" y="73"/>
                </a:lnTo>
                <a:lnTo>
                  <a:pt x="488" y="329"/>
                </a:lnTo>
                <a:lnTo>
                  <a:pt x="488" y="329"/>
                </a:lnTo>
                <a:lnTo>
                  <a:pt x="448" y="321"/>
                </a:lnTo>
                <a:lnTo>
                  <a:pt x="448" y="321"/>
                </a:lnTo>
                <a:close/>
                <a:moveTo>
                  <a:pt x="244" y="339"/>
                </a:moveTo>
                <a:lnTo>
                  <a:pt x="244" y="228"/>
                </a:lnTo>
                <a:lnTo>
                  <a:pt x="327" y="176"/>
                </a:lnTo>
                <a:lnTo>
                  <a:pt x="407" y="228"/>
                </a:lnTo>
                <a:lnTo>
                  <a:pt x="407" y="317"/>
                </a:lnTo>
                <a:lnTo>
                  <a:pt x="407" y="317"/>
                </a:lnTo>
                <a:lnTo>
                  <a:pt x="383" y="317"/>
                </a:lnTo>
                <a:lnTo>
                  <a:pt x="383" y="317"/>
                </a:lnTo>
                <a:lnTo>
                  <a:pt x="347" y="319"/>
                </a:lnTo>
                <a:lnTo>
                  <a:pt x="313" y="323"/>
                </a:lnTo>
                <a:lnTo>
                  <a:pt x="278" y="329"/>
                </a:lnTo>
                <a:lnTo>
                  <a:pt x="244" y="339"/>
                </a:lnTo>
                <a:lnTo>
                  <a:pt x="244" y="339"/>
                </a:lnTo>
                <a:close/>
                <a:moveTo>
                  <a:pt x="284" y="145"/>
                </a:moveTo>
                <a:lnTo>
                  <a:pt x="284" y="0"/>
                </a:lnTo>
                <a:lnTo>
                  <a:pt x="367" y="0"/>
                </a:lnTo>
                <a:lnTo>
                  <a:pt x="367" y="145"/>
                </a:lnTo>
                <a:lnTo>
                  <a:pt x="327" y="119"/>
                </a:lnTo>
                <a:lnTo>
                  <a:pt x="284" y="145"/>
                </a:lnTo>
                <a:lnTo>
                  <a:pt x="284" y="145"/>
                </a:lnTo>
                <a:close/>
                <a:moveTo>
                  <a:pt x="163" y="375"/>
                </a:moveTo>
                <a:lnTo>
                  <a:pt x="163" y="125"/>
                </a:lnTo>
                <a:lnTo>
                  <a:pt x="244" y="125"/>
                </a:lnTo>
                <a:lnTo>
                  <a:pt x="244" y="170"/>
                </a:lnTo>
                <a:lnTo>
                  <a:pt x="204" y="196"/>
                </a:lnTo>
                <a:lnTo>
                  <a:pt x="204" y="355"/>
                </a:lnTo>
                <a:lnTo>
                  <a:pt x="204" y="355"/>
                </a:lnTo>
                <a:lnTo>
                  <a:pt x="163" y="375"/>
                </a:lnTo>
                <a:lnTo>
                  <a:pt x="163" y="3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Freeform 18"/>
          <p:cNvSpPr>
            <a:spLocks noEditPoints="1"/>
          </p:cNvSpPr>
          <p:nvPr/>
        </p:nvSpPr>
        <p:spPr bwMode="auto">
          <a:xfrm>
            <a:off x="8035924" y="2636611"/>
            <a:ext cx="1143000" cy="1328738"/>
          </a:xfrm>
          <a:custGeom>
            <a:avLst/>
            <a:gdLst>
              <a:gd name="T0" fmla="*/ 266 w 720"/>
              <a:gd name="T1" fmla="*/ 638 h 837"/>
              <a:gd name="T2" fmla="*/ 207 w 720"/>
              <a:gd name="T3" fmla="*/ 619 h 837"/>
              <a:gd name="T4" fmla="*/ 195 w 720"/>
              <a:gd name="T5" fmla="*/ 523 h 837"/>
              <a:gd name="T6" fmla="*/ 330 w 720"/>
              <a:gd name="T7" fmla="*/ 644 h 837"/>
              <a:gd name="T8" fmla="*/ 584 w 720"/>
              <a:gd name="T9" fmla="*/ 448 h 837"/>
              <a:gd name="T10" fmla="*/ 584 w 720"/>
              <a:gd name="T11" fmla="*/ 220 h 837"/>
              <a:gd name="T12" fmla="*/ 389 w 720"/>
              <a:gd name="T13" fmla="*/ 448 h 837"/>
              <a:gd name="T14" fmla="*/ 389 w 720"/>
              <a:gd name="T15" fmla="*/ 71 h 837"/>
              <a:gd name="T16" fmla="*/ 193 w 720"/>
              <a:gd name="T17" fmla="*/ 448 h 837"/>
              <a:gd name="T18" fmla="*/ 193 w 720"/>
              <a:gd name="T19" fmla="*/ 0 h 837"/>
              <a:gd name="T20" fmla="*/ 0 w 720"/>
              <a:gd name="T21" fmla="*/ 448 h 837"/>
              <a:gd name="T22" fmla="*/ 0 w 720"/>
              <a:gd name="T23" fmla="*/ 152 h 837"/>
              <a:gd name="T24" fmla="*/ 125 w 720"/>
              <a:gd name="T25" fmla="*/ 605 h 837"/>
              <a:gd name="T26" fmla="*/ 64 w 720"/>
              <a:gd name="T27" fmla="*/ 575 h 837"/>
              <a:gd name="T28" fmla="*/ 26 w 720"/>
              <a:gd name="T29" fmla="*/ 543 h 837"/>
              <a:gd name="T30" fmla="*/ 137 w 720"/>
              <a:gd name="T31" fmla="*/ 507 h 837"/>
              <a:gd name="T32" fmla="*/ 139 w 720"/>
              <a:gd name="T33" fmla="*/ 555 h 837"/>
              <a:gd name="T34" fmla="*/ 125 w 720"/>
              <a:gd name="T35" fmla="*/ 605 h 837"/>
              <a:gd name="T36" fmla="*/ 518 w 720"/>
              <a:gd name="T37" fmla="*/ 773 h 837"/>
              <a:gd name="T38" fmla="*/ 554 w 720"/>
              <a:gd name="T39" fmla="*/ 682 h 837"/>
              <a:gd name="T40" fmla="*/ 564 w 720"/>
              <a:gd name="T41" fmla="*/ 674 h 837"/>
              <a:gd name="T42" fmla="*/ 655 w 720"/>
              <a:gd name="T43" fmla="*/ 636 h 837"/>
              <a:gd name="T44" fmla="*/ 673 w 720"/>
              <a:gd name="T45" fmla="*/ 656 h 837"/>
              <a:gd name="T46" fmla="*/ 631 w 720"/>
              <a:gd name="T47" fmla="*/ 714 h 837"/>
              <a:gd name="T48" fmla="*/ 578 w 720"/>
              <a:gd name="T49" fmla="*/ 765 h 837"/>
              <a:gd name="T50" fmla="*/ 496 w 720"/>
              <a:gd name="T51" fmla="*/ 815 h 837"/>
              <a:gd name="T52" fmla="*/ 486 w 720"/>
              <a:gd name="T53" fmla="*/ 712 h 837"/>
              <a:gd name="T54" fmla="*/ 455 w 720"/>
              <a:gd name="T55" fmla="*/ 773 h 837"/>
              <a:gd name="T56" fmla="*/ 423 w 720"/>
              <a:gd name="T57" fmla="*/ 811 h 837"/>
              <a:gd name="T58" fmla="*/ 389 w 720"/>
              <a:gd name="T59" fmla="*/ 702 h 837"/>
              <a:gd name="T60" fmla="*/ 437 w 720"/>
              <a:gd name="T61" fmla="*/ 698 h 837"/>
              <a:gd name="T62" fmla="*/ 486 w 720"/>
              <a:gd name="T63" fmla="*/ 712 h 837"/>
              <a:gd name="T64" fmla="*/ 330 w 720"/>
              <a:gd name="T65" fmla="*/ 837 h 837"/>
              <a:gd name="T66" fmla="*/ 296 w 720"/>
              <a:gd name="T67" fmla="*/ 811 h 837"/>
              <a:gd name="T68" fmla="*/ 264 w 720"/>
              <a:gd name="T69" fmla="*/ 773 h 837"/>
              <a:gd name="T70" fmla="*/ 224 w 720"/>
              <a:gd name="T71" fmla="*/ 690 h 837"/>
              <a:gd name="T72" fmla="*/ 282 w 720"/>
              <a:gd name="T73" fmla="*/ 698 h 837"/>
              <a:gd name="T74" fmla="*/ 330 w 720"/>
              <a:gd name="T75" fmla="*/ 702 h 837"/>
              <a:gd name="T76" fmla="*/ 181 w 720"/>
              <a:gd name="T77" fmla="*/ 728 h 837"/>
              <a:gd name="T78" fmla="*/ 224 w 720"/>
              <a:gd name="T79" fmla="*/ 815 h 837"/>
              <a:gd name="T80" fmla="*/ 161 w 720"/>
              <a:gd name="T81" fmla="*/ 779 h 837"/>
              <a:gd name="T82" fmla="*/ 105 w 720"/>
              <a:gd name="T83" fmla="*/ 732 h 837"/>
              <a:gd name="T84" fmla="*/ 58 w 720"/>
              <a:gd name="T85" fmla="*/ 676 h 837"/>
              <a:gd name="T86" fmla="*/ 64 w 720"/>
              <a:gd name="T87" fmla="*/ 636 h 837"/>
              <a:gd name="T88" fmla="*/ 109 w 720"/>
              <a:gd name="T89" fmla="*/ 658 h 837"/>
              <a:gd name="T90" fmla="*/ 165 w 720"/>
              <a:gd name="T91" fmla="*/ 682 h 837"/>
              <a:gd name="T92" fmla="*/ 703 w 720"/>
              <a:gd name="T93" fmla="*/ 529 h 837"/>
              <a:gd name="T94" fmla="*/ 669 w 720"/>
              <a:gd name="T95" fmla="*/ 565 h 837"/>
              <a:gd name="T96" fmla="*/ 595 w 720"/>
              <a:gd name="T97" fmla="*/ 605 h 837"/>
              <a:gd name="T98" fmla="*/ 576 w 720"/>
              <a:gd name="T99" fmla="*/ 589 h 837"/>
              <a:gd name="T100" fmla="*/ 584 w 720"/>
              <a:gd name="T101" fmla="*/ 507 h 837"/>
              <a:gd name="T102" fmla="*/ 703 w 720"/>
              <a:gd name="T103" fmla="*/ 529 h 837"/>
              <a:gd name="T104" fmla="*/ 453 w 720"/>
              <a:gd name="T105" fmla="*/ 638 h 837"/>
              <a:gd name="T106" fmla="*/ 389 w 720"/>
              <a:gd name="T107" fmla="*/ 507 h 837"/>
              <a:gd name="T108" fmla="*/ 524 w 720"/>
              <a:gd name="T109" fmla="*/ 523 h 837"/>
              <a:gd name="T110" fmla="*/ 512 w 720"/>
              <a:gd name="T111" fmla="*/ 630 h 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20" h="837">
                <a:moveTo>
                  <a:pt x="316" y="642"/>
                </a:moveTo>
                <a:lnTo>
                  <a:pt x="316" y="642"/>
                </a:lnTo>
                <a:lnTo>
                  <a:pt x="266" y="638"/>
                </a:lnTo>
                <a:lnTo>
                  <a:pt x="218" y="632"/>
                </a:lnTo>
                <a:lnTo>
                  <a:pt x="209" y="630"/>
                </a:lnTo>
                <a:lnTo>
                  <a:pt x="207" y="619"/>
                </a:lnTo>
                <a:lnTo>
                  <a:pt x="207" y="619"/>
                </a:lnTo>
                <a:lnTo>
                  <a:pt x="199" y="571"/>
                </a:lnTo>
                <a:lnTo>
                  <a:pt x="195" y="523"/>
                </a:lnTo>
                <a:lnTo>
                  <a:pt x="193" y="507"/>
                </a:lnTo>
                <a:lnTo>
                  <a:pt x="330" y="507"/>
                </a:lnTo>
                <a:lnTo>
                  <a:pt x="330" y="644"/>
                </a:lnTo>
                <a:lnTo>
                  <a:pt x="316" y="642"/>
                </a:lnTo>
                <a:lnTo>
                  <a:pt x="316" y="642"/>
                </a:lnTo>
                <a:close/>
                <a:moveTo>
                  <a:pt x="584" y="448"/>
                </a:moveTo>
                <a:lnTo>
                  <a:pt x="720" y="448"/>
                </a:lnTo>
                <a:lnTo>
                  <a:pt x="720" y="220"/>
                </a:lnTo>
                <a:lnTo>
                  <a:pt x="584" y="220"/>
                </a:lnTo>
                <a:lnTo>
                  <a:pt x="584" y="448"/>
                </a:lnTo>
                <a:lnTo>
                  <a:pt x="584" y="448"/>
                </a:lnTo>
                <a:close/>
                <a:moveTo>
                  <a:pt x="389" y="448"/>
                </a:moveTo>
                <a:lnTo>
                  <a:pt x="526" y="448"/>
                </a:lnTo>
                <a:lnTo>
                  <a:pt x="526" y="71"/>
                </a:lnTo>
                <a:lnTo>
                  <a:pt x="389" y="71"/>
                </a:lnTo>
                <a:lnTo>
                  <a:pt x="389" y="448"/>
                </a:lnTo>
                <a:lnTo>
                  <a:pt x="389" y="448"/>
                </a:lnTo>
                <a:close/>
                <a:moveTo>
                  <a:pt x="193" y="448"/>
                </a:moveTo>
                <a:lnTo>
                  <a:pt x="330" y="448"/>
                </a:lnTo>
                <a:lnTo>
                  <a:pt x="330" y="0"/>
                </a:lnTo>
                <a:lnTo>
                  <a:pt x="193" y="0"/>
                </a:lnTo>
                <a:lnTo>
                  <a:pt x="193" y="448"/>
                </a:lnTo>
                <a:lnTo>
                  <a:pt x="193" y="448"/>
                </a:lnTo>
                <a:close/>
                <a:moveTo>
                  <a:pt x="0" y="448"/>
                </a:moveTo>
                <a:lnTo>
                  <a:pt x="137" y="448"/>
                </a:lnTo>
                <a:lnTo>
                  <a:pt x="137" y="152"/>
                </a:lnTo>
                <a:lnTo>
                  <a:pt x="0" y="152"/>
                </a:lnTo>
                <a:lnTo>
                  <a:pt x="0" y="448"/>
                </a:lnTo>
                <a:lnTo>
                  <a:pt x="0" y="448"/>
                </a:lnTo>
                <a:close/>
                <a:moveTo>
                  <a:pt x="125" y="605"/>
                </a:moveTo>
                <a:lnTo>
                  <a:pt x="125" y="605"/>
                </a:lnTo>
                <a:lnTo>
                  <a:pt x="95" y="591"/>
                </a:lnTo>
                <a:lnTo>
                  <a:pt x="64" y="575"/>
                </a:lnTo>
                <a:lnTo>
                  <a:pt x="50" y="565"/>
                </a:lnTo>
                <a:lnTo>
                  <a:pt x="38" y="553"/>
                </a:lnTo>
                <a:lnTo>
                  <a:pt x="26" y="543"/>
                </a:lnTo>
                <a:lnTo>
                  <a:pt x="16" y="529"/>
                </a:lnTo>
                <a:lnTo>
                  <a:pt x="0" y="507"/>
                </a:lnTo>
                <a:lnTo>
                  <a:pt x="137" y="507"/>
                </a:lnTo>
                <a:lnTo>
                  <a:pt x="137" y="521"/>
                </a:lnTo>
                <a:lnTo>
                  <a:pt x="137" y="521"/>
                </a:lnTo>
                <a:lnTo>
                  <a:pt x="139" y="555"/>
                </a:lnTo>
                <a:lnTo>
                  <a:pt x="143" y="589"/>
                </a:lnTo>
                <a:lnTo>
                  <a:pt x="147" y="613"/>
                </a:lnTo>
                <a:lnTo>
                  <a:pt x="125" y="605"/>
                </a:lnTo>
                <a:lnTo>
                  <a:pt x="125" y="605"/>
                </a:lnTo>
                <a:close/>
                <a:moveTo>
                  <a:pt x="518" y="773"/>
                </a:moveTo>
                <a:lnTo>
                  <a:pt x="518" y="773"/>
                </a:lnTo>
                <a:lnTo>
                  <a:pt x="530" y="751"/>
                </a:lnTo>
                <a:lnTo>
                  <a:pt x="538" y="728"/>
                </a:lnTo>
                <a:lnTo>
                  <a:pt x="554" y="682"/>
                </a:lnTo>
                <a:lnTo>
                  <a:pt x="558" y="676"/>
                </a:lnTo>
                <a:lnTo>
                  <a:pt x="564" y="674"/>
                </a:lnTo>
                <a:lnTo>
                  <a:pt x="564" y="674"/>
                </a:lnTo>
                <a:lnTo>
                  <a:pt x="611" y="658"/>
                </a:lnTo>
                <a:lnTo>
                  <a:pt x="633" y="648"/>
                </a:lnTo>
                <a:lnTo>
                  <a:pt x="655" y="636"/>
                </a:lnTo>
                <a:lnTo>
                  <a:pt x="697" y="613"/>
                </a:lnTo>
                <a:lnTo>
                  <a:pt x="673" y="656"/>
                </a:lnTo>
                <a:lnTo>
                  <a:pt x="673" y="656"/>
                </a:lnTo>
                <a:lnTo>
                  <a:pt x="661" y="676"/>
                </a:lnTo>
                <a:lnTo>
                  <a:pt x="647" y="696"/>
                </a:lnTo>
                <a:lnTo>
                  <a:pt x="631" y="714"/>
                </a:lnTo>
                <a:lnTo>
                  <a:pt x="615" y="732"/>
                </a:lnTo>
                <a:lnTo>
                  <a:pt x="597" y="749"/>
                </a:lnTo>
                <a:lnTo>
                  <a:pt x="578" y="765"/>
                </a:lnTo>
                <a:lnTo>
                  <a:pt x="558" y="779"/>
                </a:lnTo>
                <a:lnTo>
                  <a:pt x="538" y="791"/>
                </a:lnTo>
                <a:lnTo>
                  <a:pt x="496" y="815"/>
                </a:lnTo>
                <a:lnTo>
                  <a:pt x="518" y="773"/>
                </a:lnTo>
                <a:lnTo>
                  <a:pt x="518" y="773"/>
                </a:lnTo>
                <a:close/>
                <a:moveTo>
                  <a:pt x="486" y="712"/>
                </a:moveTo>
                <a:lnTo>
                  <a:pt x="486" y="712"/>
                </a:lnTo>
                <a:lnTo>
                  <a:pt x="474" y="742"/>
                </a:lnTo>
                <a:lnTo>
                  <a:pt x="455" y="773"/>
                </a:lnTo>
                <a:lnTo>
                  <a:pt x="447" y="787"/>
                </a:lnTo>
                <a:lnTo>
                  <a:pt x="435" y="801"/>
                </a:lnTo>
                <a:lnTo>
                  <a:pt x="423" y="811"/>
                </a:lnTo>
                <a:lnTo>
                  <a:pt x="411" y="821"/>
                </a:lnTo>
                <a:lnTo>
                  <a:pt x="389" y="837"/>
                </a:lnTo>
                <a:lnTo>
                  <a:pt x="389" y="702"/>
                </a:lnTo>
                <a:lnTo>
                  <a:pt x="403" y="700"/>
                </a:lnTo>
                <a:lnTo>
                  <a:pt x="403" y="700"/>
                </a:lnTo>
                <a:lnTo>
                  <a:pt x="437" y="698"/>
                </a:lnTo>
                <a:lnTo>
                  <a:pt x="472" y="694"/>
                </a:lnTo>
                <a:lnTo>
                  <a:pt x="496" y="690"/>
                </a:lnTo>
                <a:lnTo>
                  <a:pt x="486" y="712"/>
                </a:lnTo>
                <a:lnTo>
                  <a:pt x="486" y="712"/>
                </a:lnTo>
                <a:close/>
                <a:moveTo>
                  <a:pt x="330" y="702"/>
                </a:moveTo>
                <a:lnTo>
                  <a:pt x="330" y="837"/>
                </a:lnTo>
                <a:lnTo>
                  <a:pt x="308" y="821"/>
                </a:lnTo>
                <a:lnTo>
                  <a:pt x="308" y="821"/>
                </a:lnTo>
                <a:lnTo>
                  <a:pt x="296" y="811"/>
                </a:lnTo>
                <a:lnTo>
                  <a:pt x="284" y="801"/>
                </a:lnTo>
                <a:lnTo>
                  <a:pt x="272" y="787"/>
                </a:lnTo>
                <a:lnTo>
                  <a:pt x="264" y="773"/>
                </a:lnTo>
                <a:lnTo>
                  <a:pt x="246" y="742"/>
                </a:lnTo>
                <a:lnTo>
                  <a:pt x="234" y="712"/>
                </a:lnTo>
                <a:lnTo>
                  <a:pt x="224" y="690"/>
                </a:lnTo>
                <a:lnTo>
                  <a:pt x="248" y="694"/>
                </a:lnTo>
                <a:lnTo>
                  <a:pt x="248" y="694"/>
                </a:lnTo>
                <a:lnTo>
                  <a:pt x="282" y="698"/>
                </a:lnTo>
                <a:lnTo>
                  <a:pt x="316" y="700"/>
                </a:lnTo>
                <a:lnTo>
                  <a:pt x="330" y="702"/>
                </a:lnTo>
                <a:lnTo>
                  <a:pt x="330" y="702"/>
                </a:lnTo>
                <a:close/>
                <a:moveTo>
                  <a:pt x="165" y="682"/>
                </a:moveTo>
                <a:lnTo>
                  <a:pt x="165" y="682"/>
                </a:lnTo>
                <a:lnTo>
                  <a:pt x="181" y="728"/>
                </a:lnTo>
                <a:lnTo>
                  <a:pt x="189" y="751"/>
                </a:lnTo>
                <a:lnTo>
                  <a:pt x="201" y="773"/>
                </a:lnTo>
                <a:lnTo>
                  <a:pt x="224" y="815"/>
                </a:lnTo>
                <a:lnTo>
                  <a:pt x="181" y="791"/>
                </a:lnTo>
                <a:lnTo>
                  <a:pt x="181" y="791"/>
                </a:lnTo>
                <a:lnTo>
                  <a:pt x="161" y="779"/>
                </a:lnTo>
                <a:lnTo>
                  <a:pt x="141" y="765"/>
                </a:lnTo>
                <a:lnTo>
                  <a:pt x="123" y="749"/>
                </a:lnTo>
                <a:lnTo>
                  <a:pt x="105" y="732"/>
                </a:lnTo>
                <a:lnTo>
                  <a:pt x="88" y="714"/>
                </a:lnTo>
                <a:lnTo>
                  <a:pt x="72" y="696"/>
                </a:lnTo>
                <a:lnTo>
                  <a:pt x="58" y="676"/>
                </a:lnTo>
                <a:lnTo>
                  <a:pt x="46" y="656"/>
                </a:lnTo>
                <a:lnTo>
                  <a:pt x="22" y="613"/>
                </a:lnTo>
                <a:lnTo>
                  <a:pt x="64" y="636"/>
                </a:lnTo>
                <a:lnTo>
                  <a:pt x="64" y="636"/>
                </a:lnTo>
                <a:lnTo>
                  <a:pt x="86" y="648"/>
                </a:lnTo>
                <a:lnTo>
                  <a:pt x="109" y="658"/>
                </a:lnTo>
                <a:lnTo>
                  <a:pt x="155" y="674"/>
                </a:lnTo>
                <a:lnTo>
                  <a:pt x="163" y="676"/>
                </a:lnTo>
                <a:lnTo>
                  <a:pt x="165" y="682"/>
                </a:lnTo>
                <a:lnTo>
                  <a:pt x="165" y="682"/>
                </a:lnTo>
                <a:close/>
                <a:moveTo>
                  <a:pt x="703" y="529"/>
                </a:moveTo>
                <a:lnTo>
                  <a:pt x="703" y="529"/>
                </a:lnTo>
                <a:lnTo>
                  <a:pt x="693" y="543"/>
                </a:lnTo>
                <a:lnTo>
                  <a:pt x="681" y="553"/>
                </a:lnTo>
                <a:lnTo>
                  <a:pt x="669" y="565"/>
                </a:lnTo>
                <a:lnTo>
                  <a:pt x="655" y="575"/>
                </a:lnTo>
                <a:lnTo>
                  <a:pt x="625" y="591"/>
                </a:lnTo>
                <a:lnTo>
                  <a:pt x="595" y="605"/>
                </a:lnTo>
                <a:lnTo>
                  <a:pt x="572" y="613"/>
                </a:lnTo>
                <a:lnTo>
                  <a:pt x="576" y="589"/>
                </a:lnTo>
                <a:lnTo>
                  <a:pt x="576" y="589"/>
                </a:lnTo>
                <a:lnTo>
                  <a:pt x="580" y="555"/>
                </a:lnTo>
                <a:lnTo>
                  <a:pt x="582" y="521"/>
                </a:lnTo>
                <a:lnTo>
                  <a:pt x="584" y="507"/>
                </a:lnTo>
                <a:lnTo>
                  <a:pt x="720" y="507"/>
                </a:lnTo>
                <a:lnTo>
                  <a:pt x="703" y="529"/>
                </a:lnTo>
                <a:lnTo>
                  <a:pt x="703" y="529"/>
                </a:lnTo>
                <a:close/>
                <a:moveTo>
                  <a:pt x="502" y="632"/>
                </a:moveTo>
                <a:lnTo>
                  <a:pt x="502" y="632"/>
                </a:lnTo>
                <a:lnTo>
                  <a:pt x="453" y="638"/>
                </a:lnTo>
                <a:lnTo>
                  <a:pt x="403" y="642"/>
                </a:lnTo>
                <a:lnTo>
                  <a:pt x="389" y="644"/>
                </a:lnTo>
                <a:lnTo>
                  <a:pt x="389" y="507"/>
                </a:lnTo>
                <a:lnTo>
                  <a:pt x="526" y="507"/>
                </a:lnTo>
                <a:lnTo>
                  <a:pt x="524" y="523"/>
                </a:lnTo>
                <a:lnTo>
                  <a:pt x="524" y="523"/>
                </a:lnTo>
                <a:lnTo>
                  <a:pt x="520" y="571"/>
                </a:lnTo>
                <a:lnTo>
                  <a:pt x="512" y="619"/>
                </a:lnTo>
                <a:lnTo>
                  <a:pt x="512" y="630"/>
                </a:lnTo>
                <a:lnTo>
                  <a:pt x="502" y="632"/>
                </a:lnTo>
                <a:lnTo>
                  <a:pt x="502" y="63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Freeform 19"/>
          <p:cNvSpPr>
            <a:spLocks noEditPoints="1"/>
          </p:cNvSpPr>
          <p:nvPr/>
        </p:nvSpPr>
        <p:spPr bwMode="auto">
          <a:xfrm>
            <a:off x="7932055" y="4664643"/>
            <a:ext cx="1282700" cy="1098550"/>
          </a:xfrm>
          <a:custGeom>
            <a:avLst/>
            <a:gdLst>
              <a:gd name="T0" fmla="*/ 653 w 808"/>
              <a:gd name="T1" fmla="*/ 232 h 692"/>
              <a:gd name="T2" fmla="*/ 703 w 808"/>
              <a:gd name="T3" fmla="*/ 244 h 692"/>
              <a:gd name="T4" fmla="*/ 746 w 808"/>
              <a:gd name="T5" fmla="*/ 271 h 692"/>
              <a:gd name="T6" fmla="*/ 780 w 808"/>
              <a:gd name="T7" fmla="*/ 307 h 692"/>
              <a:gd name="T8" fmla="*/ 800 w 808"/>
              <a:gd name="T9" fmla="*/ 353 h 692"/>
              <a:gd name="T10" fmla="*/ 808 w 808"/>
              <a:gd name="T11" fmla="*/ 404 h 692"/>
              <a:gd name="T12" fmla="*/ 693 w 808"/>
              <a:gd name="T13" fmla="*/ 404 h 692"/>
              <a:gd name="T14" fmla="*/ 689 w 808"/>
              <a:gd name="T15" fmla="*/ 381 h 692"/>
              <a:gd name="T16" fmla="*/ 667 w 808"/>
              <a:gd name="T17" fmla="*/ 355 h 692"/>
              <a:gd name="T18" fmla="*/ 635 w 808"/>
              <a:gd name="T19" fmla="*/ 347 h 692"/>
              <a:gd name="T20" fmla="*/ 629 w 808"/>
              <a:gd name="T21" fmla="*/ 287 h 692"/>
              <a:gd name="T22" fmla="*/ 606 w 808"/>
              <a:gd name="T23" fmla="*/ 232 h 692"/>
              <a:gd name="T24" fmla="*/ 635 w 808"/>
              <a:gd name="T25" fmla="*/ 230 h 692"/>
              <a:gd name="T26" fmla="*/ 231 w 808"/>
              <a:gd name="T27" fmla="*/ 0 h 692"/>
              <a:gd name="T28" fmla="*/ 405 w 808"/>
              <a:gd name="T29" fmla="*/ 115 h 692"/>
              <a:gd name="T30" fmla="*/ 173 w 808"/>
              <a:gd name="T31" fmla="*/ 347 h 692"/>
              <a:gd name="T32" fmla="*/ 209 w 808"/>
              <a:gd name="T33" fmla="*/ 349 h 692"/>
              <a:gd name="T34" fmla="*/ 256 w 808"/>
              <a:gd name="T35" fmla="*/ 367 h 692"/>
              <a:gd name="T36" fmla="*/ 296 w 808"/>
              <a:gd name="T37" fmla="*/ 398 h 692"/>
              <a:gd name="T38" fmla="*/ 326 w 808"/>
              <a:gd name="T39" fmla="*/ 436 h 692"/>
              <a:gd name="T40" fmla="*/ 342 w 808"/>
              <a:gd name="T41" fmla="*/ 484 h 692"/>
              <a:gd name="T42" fmla="*/ 346 w 808"/>
              <a:gd name="T43" fmla="*/ 692 h 692"/>
              <a:gd name="T44" fmla="*/ 231 w 808"/>
              <a:gd name="T45" fmla="*/ 519 h 692"/>
              <a:gd name="T46" fmla="*/ 221 w 808"/>
              <a:gd name="T47" fmla="*/ 486 h 692"/>
              <a:gd name="T48" fmla="*/ 195 w 808"/>
              <a:gd name="T49" fmla="*/ 466 h 692"/>
              <a:gd name="T50" fmla="*/ 173 w 808"/>
              <a:gd name="T51" fmla="*/ 462 h 692"/>
              <a:gd name="T52" fmla="*/ 141 w 808"/>
              <a:gd name="T53" fmla="*/ 472 h 692"/>
              <a:gd name="T54" fmla="*/ 121 w 808"/>
              <a:gd name="T55" fmla="*/ 496 h 692"/>
              <a:gd name="T56" fmla="*/ 116 w 808"/>
              <a:gd name="T57" fmla="*/ 692 h 692"/>
              <a:gd name="T58" fmla="*/ 0 w 808"/>
              <a:gd name="T59" fmla="*/ 519 h 692"/>
              <a:gd name="T60" fmla="*/ 8 w 808"/>
              <a:gd name="T61" fmla="*/ 468 h 692"/>
              <a:gd name="T62" fmla="*/ 30 w 808"/>
              <a:gd name="T63" fmla="*/ 422 h 692"/>
              <a:gd name="T64" fmla="*/ 64 w 808"/>
              <a:gd name="T65" fmla="*/ 386 h 692"/>
              <a:gd name="T66" fmla="*/ 106 w 808"/>
              <a:gd name="T67" fmla="*/ 359 h 692"/>
              <a:gd name="T68" fmla="*/ 155 w 808"/>
              <a:gd name="T69" fmla="*/ 347 h 692"/>
              <a:gd name="T70" fmla="*/ 346 w 808"/>
              <a:gd name="T71" fmla="*/ 367 h 692"/>
              <a:gd name="T72" fmla="*/ 348 w 808"/>
              <a:gd name="T73" fmla="*/ 335 h 692"/>
              <a:gd name="T74" fmla="*/ 364 w 808"/>
              <a:gd name="T75" fmla="*/ 305 h 692"/>
              <a:gd name="T76" fmla="*/ 393 w 808"/>
              <a:gd name="T77" fmla="*/ 289 h 692"/>
              <a:gd name="T78" fmla="*/ 417 w 808"/>
              <a:gd name="T79" fmla="*/ 289 h 692"/>
              <a:gd name="T80" fmla="*/ 445 w 808"/>
              <a:gd name="T81" fmla="*/ 305 h 692"/>
              <a:gd name="T82" fmla="*/ 461 w 808"/>
              <a:gd name="T83" fmla="*/ 335 h 692"/>
              <a:gd name="T84" fmla="*/ 461 w 808"/>
              <a:gd name="T85" fmla="*/ 692 h 692"/>
              <a:gd name="T86" fmla="*/ 578 w 808"/>
              <a:gd name="T87" fmla="*/ 347 h 692"/>
              <a:gd name="T88" fmla="*/ 574 w 808"/>
              <a:gd name="T89" fmla="*/ 311 h 692"/>
              <a:gd name="T90" fmla="*/ 556 w 808"/>
              <a:gd name="T91" fmla="*/ 265 h 692"/>
              <a:gd name="T92" fmla="*/ 528 w 808"/>
              <a:gd name="T93" fmla="*/ 224 h 692"/>
              <a:gd name="T94" fmla="*/ 487 w 808"/>
              <a:gd name="T95" fmla="*/ 194 h 692"/>
              <a:gd name="T96" fmla="*/ 439 w 808"/>
              <a:gd name="T97" fmla="*/ 176 h 692"/>
              <a:gd name="T98" fmla="*/ 405 w 808"/>
              <a:gd name="T99" fmla="*/ 174 h 692"/>
              <a:gd name="T100" fmla="*/ 348 w 808"/>
              <a:gd name="T101" fmla="*/ 182 h 692"/>
              <a:gd name="T102" fmla="*/ 280 w 808"/>
              <a:gd name="T103" fmla="*/ 226 h 692"/>
              <a:gd name="T104" fmla="*/ 237 w 808"/>
              <a:gd name="T105" fmla="*/ 297 h 692"/>
              <a:gd name="T106" fmla="*/ 298 w 808"/>
              <a:gd name="T107" fmla="*/ 325 h 692"/>
              <a:gd name="T108" fmla="*/ 346 w 808"/>
              <a:gd name="T109" fmla="*/ 367 h 692"/>
              <a:gd name="T110" fmla="*/ 578 w 808"/>
              <a:gd name="T111" fmla="*/ 0 h 692"/>
              <a:gd name="T112" fmla="*/ 578 w 808"/>
              <a:gd name="T113" fmla="*/ 194 h 692"/>
              <a:gd name="T114" fmla="*/ 540 w 808"/>
              <a:gd name="T115" fmla="*/ 160 h 692"/>
              <a:gd name="T116" fmla="*/ 496 w 808"/>
              <a:gd name="T117" fmla="*/ 133 h 692"/>
              <a:gd name="T118" fmla="*/ 461 w 808"/>
              <a:gd name="T119" fmla="*/ 123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08" h="692">
                <a:moveTo>
                  <a:pt x="635" y="230"/>
                </a:moveTo>
                <a:lnTo>
                  <a:pt x="635" y="230"/>
                </a:lnTo>
                <a:lnTo>
                  <a:pt x="653" y="232"/>
                </a:lnTo>
                <a:lnTo>
                  <a:pt x="671" y="234"/>
                </a:lnTo>
                <a:lnTo>
                  <a:pt x="687" y="238"/>
                </a:lnTo>
                <a:lnTo>
                  <a:pt x="703" y="244"/>
                </a:lnTo>
                <a:lnTo>
                  <a:pt x="717" y="252"/>
                </a:lnTo>
                <a:lnTo>
                  <a:pt x="731" y="260"/>
                </a:lnTo>
                <a:lnTo>
                  <a:pt x="746" y="271"/>
                </a:lnTo>
                <a:lnTo>
                  <a:pt x="758" y="281"/>
                </a:lnTo>
                <a:lnTo>
                  <a:pt x="770" y="295"/>
                </a:lnTo>
                <a:lnTo>
                  <a:pt x="780" y="307"/>
                </a:lnTo>
                <a:lnTo>
                  <a:pt x="788" y="321"/>
                </a:lnTo>
                <a:lnTo>
                  <a:pt x="794" y="337"/>
                </a:lnTo>
                <a:lnTo>
                  <a:pt x="800" y="353"/>
                </a:lnTo>
                <a:lnTo>
                  <a:pt x="804" y="369"/>
                </a:lnTo>
                <a:lnTo>
                  <a:pt x="808" y="386"/>
                </a:lnTo>
                <a:lnTo>
                  <a:pt x="808" y="404"/>
                </a:lnTo>
                <a:lnTo>
                  <a:pt x="808" y="692"/>
                </a:lnTo>
                <a:lnTo>
                  <a:pt x="693" y="692"/>
                </a:lnTo>
                <a:lnTo>
                  <a:pt x="693" y="404"/>
                </a:lnTo>
                <a:lnTo>
                  <a:pt x="693" y="404"/>
                </a:lnTo>
                <a:lnTo>
                  <a:pt x="691" y="392"/>
                </a:lnTo>
                <a:lnTo>
                  <a:pt x="689" y="381"/>
                </a:lnTo>
                <a:lnTo>
                  <a:pt x="683" y="371"/>
                </a:lnTo>
                <a:lnTo>
                  <a:pt x="677" y="363"/>
                </a:lnTo>
                <a:lnTo>
                  <a:pt x="667" y="355"/>
                </a:lnTo>
                <a:lnTo>
                  <a:pt x="657" y="351"/>
                </a:lnTo>
                <a:lnTo>
                  <a:pt x="647" y="347"/>
                </a:lnTo>
                <a:lnTo>
                  <a:pt x="635" y="347"/>
                </a:lnTo>
                <a:lnTo>
                  <a:pt x="635" y="347"/>
                </a:lnTo>
                <a:lnTo>
                  <a:pt x="633" y="317"/>
                </a:lnTo>
                <a:lnTo>
                  <a:pt x="629" y="287"/>
                </a:lnTo>
                <a:lnTo>
                  <a:pt x="619" y="258"/>
                </a:lnTo>
                <a:lnTo>
                  <a:pt x="606" y="232"/>
                </a:lnTo>
                <a:lnTo>
                  <a:pt x="606" y="232"/>
                </a:lnTo>
                <a:lnTo>
                  <a:pt x="621" y="232"/>
                </a:lnTo>
                <a:lnTo>
                  <a:pt x="635" y="230"/>
                </a:lnTo>
                <a:lnTo>
                  <a:pt x="635" y="230"/>
                </a:lnTo>
                <a:close/>
                <a:moveTo>
                  <a:pt x="231" y="115"/>
                </a:moveTo>
                <a:lnTo>
                  <a:pt x="290" y="57"/>
                </a:lnTo>
                <a:lnTo>
                  <a:pt x="231" y="0"/>
                </a:lnTo>
                <a:lnTo>
                  <a:pt x="405" y="0"/>
                </a:lnTo>
                <a:lnTo>
                  <a:pt x="405" y="57"/>
                </a:lnTo>
                <a:lnTo>
                  <a:pt x="405" y="115"/>
                </a:lnTo>
                <a:lnTo>
                  <a:pt x="231" y="115"/>
                </a:lnTo>
                <a:lnTo>
                  <a:pt x="231" y="115"/>
                </a:lnTo>
                <a:close/>
                <a:moveTo>
                  <a:pt x="173" y="347"/>
                </a:moveTo>
                <a:lnTo>
                  <a:pt x="173" y="347"/>
                </a:lnTo>
                <a:lnTo>
                  <a:pt x="191" y="347"/>
                </a:lnTo>
                <a:lnTo>
                  <a:pt x="209" y="349"/>
                </a:lnTo>
                <a:lnTo>
                  <a:pt x="225" y="353"/>
                </a:lnTo>
                <a:lnTo>
                  <a:pt x="241" y="359"/>
                </a:lnTo>
                <a:lnTo>
                  <a:pt x="256" y="367"/>
                </a:lnTo>
                <a:lnTo>
                  <a:pt x="270" y="375"/>
                </a:lnTo>
                <a:lnTo>
                  <a:pt x="284" y="386"/>
                </a:lnTo>
                <a:lnTo>
                  <a:pt x="296" y="398"/>
                </a:lnTo>
                <a:lnTo>
                  <a:pt x="308" y="410"/>
                </a:lnTo>
                <a:lnTo>
                  <a:pt x="316" y="422"/>
                </a:lnTo>
                <a:lnTo>
                  <a:pt x="326" y="436"/>
                </a:lnTo>
                <a:lnTo>
                  <a:pt x="332" y="452"/>
                </a:lnTo>
                <a:lnTo>
                  <a:pt x="338" y="468"/>
                </a:lnTo>
                <a:lnTo>
                  <a:pt x="342" y="484"/>
                </a:lnTo>
                <a:lnTo>
                  <a:pt x="346" y="502"/>
                </a:lnTo>
                <a:lnTo>
                  <a:pt x="346" y="519"/>
                </a:lnTo>
                <a:lnTo>
                  <a:pt x="346" y="692"/>
                </a:lnTo>
                <a:lnTo>
                  <a:pt x="231" y="692"/>
                </a:lnTo>
                <a:lnTo>
                  <a:pt x="231" y="519"/>
                </a:lnTo>
                <a:lnTo>
                  <a:pt x="231" y="519"/>
                </a:lnTo>
                <a:lnTo>
                  <a:pt x="229" y="509"/>
                </a:lnTo>
                <a:lnTo>
                  <a:pt x="227" y="496"/>
                </a:lnTo>
                <a:lnTo>
                  <a:pt x="221" y="486"/>
                </a:lnTo>
                <a:lnTo>
                  <a:pt x="215" y="478"/>
                </a:lnTo>
                <a:lnTo>
                  <a:pt x="205" y="472"/>
                </a:lnTo>
                <a:lnTo>
                  <a:pt x="195" y="466"/>
                </a:lnTo>
                <a:lnTo>
                  <a:pt x="185" y="462"/>
                </a:lnTo>
                <a:lnTo>
                  <a:pt x="173" y="462"/>
                </a:lnTo>
                <a:lnTo>
                  <a:pt x="173" y="462"/>
                </a:lnTo>
                <a:lnTo>
                  <a:pt x="161" y="462"/>
                </a:lnTo>
                <a:lnTo>
                  <a:pt x="151" y="466"/>
                </a:lnTo>
                <a:lnTo>
                  <a:pt x="141" y="472"/>
                </a:lnTo>
                <a:lnTo>
                  <a:pt x="133" y="478"/>
                </a:lnTo>
                <a:lnTo>
                  <a:pt x="127" y="486"/>
                </a:lnTo>
                <a:lnTo>
                  <a:pt x="121" y="496"/>
                </a:lnTo>
                <a:lnTo>
                  <a:pt x="116" y="509"/>
                </a:lnTo>
                <a:lnTo>
                  <a:pt x="116" y="519"/>
                </a:lnTo>
                <a:lnTo>
                  <a:pt x="116" y="692"/>
                </a:lnTo>
                <a:lnTo>
                  <a:pt x="0" y="692"/>
                </a:lnTo>
                <a:lnTo>
                  <a:pt x="0" y="519"/>
                </a:lnTo>
                <a:lnTo>
                  <a:pt x="0" y="519"/>
                </a:lnTo>
                <a:lnTo>
                  <a:pt x="2" y="502"/>
                </a:lnTo>
                <a:lnTo>
                  <a:pt x="4" y="484"/>
                </a:lnTo>
                <a:lnTo>
                  <a:pt x="8" y="468"/>
                </a:lnTo>
                <a:lnTo>
                  <a:pt x="14" y="452"/>
                </a:lnTo>
                <a:lnTo>
                  <a:pt x="22" y="436"/>
                </a:lnTo>
                <a:lnTo>
                  <a:pt x="30" y="422"/>
                </a:lnTo>
                <a:lnTo>
                  <a:pt x="40" y="410"/>
                </a:lnTo>
                <a:lnTo>
                  <a:pt x="52" y="398"/>
                </a:lnTo>
                <a:lnTo>
                  <a:pt x="64" y="386"/>
                </a:lnTo>
                <a:lnTo>
                  <a:pt x="76" y="375"/>
                </a:lnTo>
                <a:lnTo>
                  <a:pt x="90" y="367"/>
                </a:lnTo>
                <a:lnTo>
                  <a:pt x="106" y="359"/>
                </a:lnTo>
                <a:lnTo>
                  <a:pt x="123" y="353"/>
                </a:lnTo>
                <a:lnTo>
                  <a:pt x="139" y="349"/>
                </a:lnTo>
                <a:lnTo>
                  <a:pt x="155" y="347"/>
                </a:lnTo>
                <a:lnTo>
                  <a:pt x="173" y="347"/>
                </a:lnTo>
                <a:lnTo>
                  <a:pt x="173" y="347"/>
                </a:lnTo>
                <a:close/>
                <a:moveTo>
                  <a:pt x="346" y="367"/>
                </a:moveTo>
                <a:lnTo>
                  <a:pt x="346" y="347"/>
                </a:lnTo>
                <a:lnTo>
                  <a:pt x="346" y="347"/>
                </a:lnTo>
                <a:lnTo>
                  <a:pt x="348" y="335"/>
                </a:lnTo>
                <a:lnTo>
                  <a:pt x="350" y="323"/>
                </a:lnTo>
                <a:lnTo>
                  <a:pt x="356" y="315"/>
                </a:lnTo>
                <a:lnTo>
                  <a:pt x="364" y="305"/>
                </a:lnTo>
                <a:lnTo>
                  <a:pt x="373" y="299"/>
                </a:lnTo>
                <a:lnTo>
                  <a:pt x="383" y="293"/>
                </a:lnTo>
                <a:lnTo>
                  <a:pt x="393" y="289"/>
                </a:lnTo>
                <a:lnTo>
                  <a:pt x="405" y="289"/>
                </a:lnTo>
                <a:lnTo>
                  <a:pt x="405" y="289"/>
                </a:lnTo>
                <a:lnTo>
                  <a:pt x="417" y="289"/>
                </a:lnTo>
                <a:lnTo>
                  <a:pt x="427" y="293"/>
                </a:lnTo>
                <a:lnTo>
                  <a:pt x="437" y="299"/>
                </a:lnTo>
                <a:lnTo>
                  <a:pt x="445" y="305"/>
                </a:lnTo>
                <a:lnTo>
                  <a:pt x="453" y="315"/>
                </a:lnTo>
                <a:lnTo>
                  <a:pt x="457" y="323"/>
                </a:lnTo>
                <a:lnTo>
                  <a:pt x="461" y="335"/>
                </a:lnTo>
                <a:lnTo>
                  <a:pt x="461" y="347"/>
                </a:lnTo>
                <a:lnTo>
                  <a:pt x="461" y="519"/>
                </a:lnTo>
                <a:lnTo>
                  <a:pt x="461" y="692"/>
                </a:lnTo>
                <a:lnTo>
                  <a:pt x="578" y="692"/>
                </a:lnTo>
                <a:lnTo>
                  <a:pt x="578" y="519"/>
                </a:lnTo>
                <a:lnTo>
                  <a:pt x="578" y="347"/>
                </a:lnTo>
                <a:lnTo>
                  <a:pt x="578" y="347"/>
                </a:lnTo>
                <a:lnTo>
                  <a:pt x="576" y="329"/>
                </a:lnTo>
                <a:lnTo>
                  <a:pt x="574" y="311"/>
                </a:lnTo>
                <a:lnTo>
                  <a:pt x="570" y="295"/>
                </a:lnTo>
                <a:lnTo>
                  <a:pt x="564" y="279"/>
                </a:lnTo>
                <a:lnTo>
                  <a:pt x="556" y="265"/>
                </a:lnTo>
                <a:lnTo>
                  <a:pt x="548" y="248"/>
                </a:lnTo>
                <a:lnTo>
                  <a:pt x="538" y="236"/>
                </a:lnTo>
                <a:lnTo>
                  <a:pt x="528" y="224"/>
                </a:lnTo>
                <a:lnTo>
                  <a:pt x="514" y="212"/>
                </a:lnTo>
                <a:lnTo>
                  <a:pt x="502" y="202"/>
                </a:lnTo>
                <a:lnTo>
                  <a:pt x="487" y="194"/>
                </a:lnTo>
                <a:lnTo>
                  <a:pt x="471" y="186"/>
                </a:lnTo>
                <a:lnTo>
                  <a:pt x="455" y="180"/>
                </a:lnTo>
                <a:lnTo>
                  <a:pt x="439" y="176"/>
                </a:lnTo>
                <a:lnTo>
                  <a:pt x="423" y="174"/>
                </a:lnTo>
                <a:lnTo>
                  <a:pt x="405" y="174"/>
                </a:lnTo>
                <a:lnTo>
                  <a:pt x="405" y="174"/>
                </a:lnTo>
                <a:lnTo>
                  <a:pt x="391" y="174"/>
                </a:lnTo>
                <a:lnTo>
                  <a:pt x="375" y="176"/>
                </a:lnTo>
                <a:lnTo>
                  <a:pt x="348" y="182"/>
                </a:lnTo>
                <a:lnTo>
                  <a:pt x="322" y="194"/>
                </a:lnTo>
                <a:lnTo>
                  <a:pt x="300" y="208"/>
                </a:lnTo>
                <a:lnTo>
                  <a:pt x="280" y="226"/>
                </a:lnTo>
                <a:lnTo>
                  <a:pt x="262" y="248"/>
                </a:lnTo>
                <a:lnTo>
                  <a:pt x="248" y="273"/>
                </a:lnTo>
                <a:lnTo>
                  <a:pt x="237" y="297"/>
                </a:lnTo>
                <a:lnTo>
                  <a:pt x="237" y="297"/>
                </a:lnTo>
                <a:lnTo>
                  <a:pt x="270" y="309"/>
                </a:lnTo>
                <a:lnTo>
                  <a:pt x="298" y="325"/>
                </a:lnTo>
                <a:lnTo>
                  <a:pt x="324" y="343"/>
                </a:lnTo>
                <a:lnTo>
                  <a:pt x="346" y="367"/>
                </a:lnTo>
                <a:lnTo>
                  <a:pt x="346" y="367"/>
                </a:lnTo>
                <a:close/>
                <a:moveTo>
                  <a:pt x="461" y="123"/>
                </a:moveTo>
                <a:lnTo>
                  <a:pt x="461" y="0"/>
                </a:lnTo>
                <a:lnTo>
                  <a:pt x="578" y="0"/>
                </a:lnTo>
                <a:lnTo>
                  <a:pt x="578" y="174"/>
                </a:lnTo>
                <a:lnTo>
                  <a:pt x="578" y="194"/>
                </a:lnTo>
                <a:lnTo>
                  <a:pt x="578" y="194"/>
                </a:lnTo>
                <a:lnTo>
                  <a:pt x="566" y="182"/>
                </a:lnTo>
                <a:lnTo>
                  <a:pt x="554" y="170"/>
                </a:lnTo>
                <a:lnTo>
                  <a:pt x="540" y="160"/>
                </a:lnTo>
                <a:lnTo>
                  <a:pt x="526" y="150"/>
                </a:lnTo>
                <a:lnTo>
                  <a:pt x="510" y="142"/>
                </a:lnTo>
                <a:lnTo>
                  <a:pt x="496" y="133"/>
                </a:lnTo>
                <a:lnTo>
                  <a:pt x="479" y="127"/>
                </a:lnTo>
                <a:lnTo>
                  <a:pt x="461" y="123"/>
                </a:lnTo>
                <a:lnTo>
                  <a:pt x="461" y="1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Freeform 20"/>
          <p:cNvSpPr>
            <a:spLocks noEditPoints="1"/>
          </p:cNvSpPr>
          <p:nvPr/>
        </p:nvSpPr>
        <p:spPr bwMode="auto">
          <a:xfrm>
            <a:off x="930274" y="4752749"/>
            <a:ext cx="1530350" cy="922338"/>
          </a:xfrm>
          <a:custGeom>
            <a:avLst/>
            <a:gdLst>
              <a:gd name="T0" fmla="*/ 679 w 964"/>
              <a:gd name="T1" fmla="*/ 47 h 581"/>
              <a:gd name="T2" fmla="*/ 726 w 964"/>
              <a:gd name="T3" fmla="*/ 0 h 581"/>
              <a:gd name="T4" fmla="*/ 772 w 964"/>
              <a:gd name="T5" fmla="*/ 47 h 581"/>
              <a:gd name="T6" fmla="*/ 830 w 964"/>
              <a:gd name="T7" fmla="*/ 107 h 581"/>
              <a:gd name="T8" fmla="*/ 830 w 964"/>
              <a:gd name="T9" fmla="*/ 0 h 581"/>
              <a:gd name="T10" fmla="*/ 897 w 964"/>
              <a:gd name="T11" fmla="*/ 0 h 581"/>
              <a:gd name="T12" fmla="*/ 897 w 964"/>
              <a:gd name="T13" fmla="*/ 174 h 581"/>
              <a:gd name="T14" fmla="*/ 964 w 964"/>
              <a:gd name="T15" fmla="*/ 238 h 581"/>
              <a:gd name="T16" fmla="*/ 917 w 964"/>
              <a:gd name="T17" fmla="*/ 285 h 581"/>
              <a:gd name="T18" fmla="*/ 726 w 964"/>
              <a:gd name="T19" fmla="*/ 95 h 581"/>
              <a:gd name="T20" fmla="*/ 534 w 964"/>
              <a:gd name="T21" fmla="*/ 285 h 581"/>
              <a:gd name="T22" fmla="*/ 0 w 964"/>
              <a:gd name="T23" fmla="*/ 285 h 581"/>
              <a:gd name="T24" fmla="*/ 141 w 964"/>
              <a:gd name="T25" fmla="*/ 143 h 581"/>
              <a:gd name="T26" fmla="*/ 582 w 964"/>
              <a:gd name="T27" fmla="*/ 143 h 581"/>
              <a:gd name="T28" fmla="*/ 679 w 964"/>
              <a:gd name="T29" fmla="*/ 47 h 581"/>
              <a:gd name="T30" fmla="*/ 679 w 964"/>
              <a:gd name="T31" fmla="*/ 47 h 581"/>
              <a:gd name="T32" fmla="*/ 851 w 964"/>
              <a:gd name="T33" fmla="*/ 383 h 581"/>
              <a:gd name="T34" fmla="*/ 851 w 964"/>
              <a:gd name="T35" fmla="*/ 319 h 581"/>
              <a:gd name="T36" fmla="*/ 599 w 964"/>
              <a:gd name="T37" fmla="*/ 319 h 581"/>
              <a:gd name="T38" fmla="*/ 599 w 964"/>
              <a:gd name="T39" fmla="*/ 383 h 581"/>
              <a:gd name="T40" fmla="*/ 851 w 964"/>
              <a:gd name="T41" fmla="*/ 383 h 581"/>
              <a:gd name="T42" fmla="*/ 851 w 964"/>
              <a:gd name="T43" fmla="*/ 383 h 581"/>
              <a:gd name="T44" fmla="*/ 64 w 964"/>
              <a:gd name="T45" fmla="*/ 383 h 581"/>
              <a:gd name="T46" fmla="*/ 64 w 964"/>
              <a:gd name="T47" fmla="*/ 319 h 581"/>
              <a:gd name="T48" fmla="*/ 534 w 964"/>
              <a:gd name="T49" fmla="*/ 319 h 581"/>
              <a:gd name="T50" fmla="*/ 534 w 964"/>
              <a:gd name="T51" fmla="*/ 383 h 581"/>
              <a:gd name="T52" fmla="*/ 64 w 964"/>
              <a:gd name="T53" fmla="*/ 383 h 581"/>
              <a:gd name="T54" fmla="*/ 64 w 964"/>
              <a:gd name="T55" fmla="*/ 383 h 581"/>
              <a:gd name="T56" fmla="*/ 64 w 964"/>
              <a:gd name="T57" fmla="*/ 418 h 581"/>
              <a:gd name="T58" fmla="*/ 64 w 964"/>
              <a:gd name="T59" fmla="*/ 482 h 581"/>
              <a:gd name="T60" fmla="*/ 534 w 964"/>
              <a:gd name="T61" fmla="*/ 482 h 581"/>
              <a:gd name="T62" fmla="*/ 534 w 964"/>
              <a:gd name="T63" fmla="*/ 418 h 581"/>
              <a:gd name="T64" fmla="*/ 64 w 964"/>
              <a:gd name="T65" fmla="*/ 418 h 581"/>
              <a:gd name="T66" fmla="*/ 64 w 964"/>
              <a:gd name="T67" fmla="*/ 418 h 581"/>
              <a:gd name="T68" fmla="*/ 32 w 964"/>
              <a:gd name="T69" fmla="*/ 581 h 581"/>
              <a:gd name="T70" fmla="*/ 32 w 964"/>
              <a:gd name="T71" fmla="*/ 516 h 581"/>
              <a:gd name="T72" fmla="*/ 917 w 964"/>
              <a:gd name="T73" fmla="*/ 516 h 581"/>
              <a:gd name="T74" fmla="*/ 917 w 964"/>
              <a:gd name="T75" fmla="*/ 581 h 581"/>
              <a:gd name="T76" fmla="*/ 32 w 964"/>
              <a:gd name="T77" fmla="*/ 581 h 581"/>
              <a:gd name="T78" fmla="*/ 32 w 964"/>
              <a:gd name="T79" fmla="*/ 581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64" h="581">
                <a:moveTo>
                  <a:pt x="679" y="47"/>
                </a:moveTo>
                <a:lnTo>
                  <a:pt x="726" y="0"/>
                </a:lnTo>
                <a:lnTo>
                  <a:pt x="772" y="47"/>
                </a:lnTo>
                <a:lnTo>
                  <a:pt x="830" y="107"/>
                </a:lnTo>
                <a:lnTo>
                  <a:pt x="830" y="0"/>
                </a:lnTo>
                <a:lnTo>
                  <a:pt x="897" y="0"/>
                </a:lnTo>
                <a:lnTo>
                  <a:pt x="897" y="174"/>
                </a:lnTo>
                <a:lnTo>
                  <a:pt x="964" y="238"/>
                </a:lnTo>
                <a:lnTo>
                  <a:pt x="917" y="285"/>
                </a:lnTo>
                <a:lnTo>
                  <a:pt x="726" y="95"/>
                </a:lnTo>
                <a:lnTo>
                  <a:pt x="534" y="285"/>
                </a:lnTo>
                <a:lnTo>
                  <a:pt x="0" y="285"/>
                </a:lnTo>
                <a:lnTo>
                  <a:pt x="141" y="143"/>
                </a:lnTo>
                <a:lnTo>
                  <a:pt x="582" y="143"/>
                </a:lnTo>
                <a:lnTo>
                  <a:pt x="679" y="47"/>
                </a:lnTo>
                <a:lnTo>
                  <a:pt x="679" y="47"/>
                </a:lnTo>
                <a:close/>
                <a:moveTo>
                  <a:pt x="851" y="383"/>
                </a:moveTo>
                <a:lnTo>
                  <a:pt x="851" y="319"/>
                </a:lnTo>
                <a:lnTo>
                  <a:pt x="599" y="319"/>
                </a:lnTo>
                <a:lnTo>
                  <a:pt x="599" y="383"/>
                </a:lnTo>
                <a:lnTo>
                  <a:pt x="851" y="383"/>
                </a:lnTo>
                <a:lnTo>
                  <a:pt x="851" y="383"/>
                </a:lnTo>
                <a:close/>
                <a:moveTo>
                  <a:pt x="64" y="383"/>
                </a:moveTo>
                <a:lnTo>
                  <a:pt x="64" y="319"/>
                </a:lnTo>
                <a:lnTo>
                  <a:pt x="534" y="319"/>
                </a:lnTo>
                <a:lnTo>
                  <a:pt x="534" y="383"/>
                </a:lnTo>
                <a:lnTo>
                  <a:pt x="64" y="383"/>
                </a:lnTo>
                <a:lnTo>
                  <a:pt x="64" y="383"/>
                </a:lnTo>
                <a:close/>
                <a:moveTo>
                  <a:pt x="64" y="418"/>
                </a:moveTo>
                <a:lnTo>
                  <a:pt x="64" y="482"/>
                </a:lnTo>
                <a:lnTo>
                  <a:pt x="534" y="482"/>
                </a:lnTo>
                <a:lnTo>
                  <a:pt x="534" y="418"/>
                </a:lnTo>
                <a:lnTo>
                  <a:pt x="64" y="418"/>
                </a:lnTo>
                <a:lnTo>
                  <a:pt x="64" y="418"/>
                </a:lnTo>
                <a:close/>
                <a:moveTo>
                  <a:pt x="32" y="581"/>
                </a:moveTo>
                <a:lnTo>
                  <a:pt x="32" y="516"/>
                </a:lnTo>
                <a:lnTo>
                  <a:pt x="917" y="516"/>
                </a:lnTo>
                <a:lnTo>
                  <a:pt x="917" y="581"/>
                </a:lnTo>
                <a:lnTo>
                  <a:pt x="32" y="581"/>
                </a:lnTo>
                <a:lnTo>
                  <a:pt x="32" y="5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" name="Freeform 21"/>
          <p:cNvSpPr>
            <a:spLocks noEditPoints="1"/>
          </p:cNvSpPr>
          <p:nvPr/>
        </p:nvSpPr>
        <p:spPr bwMode="auto">
          <a:xfrm>
            <a:off x="2820987" y="4752749"/>
            <a:ext cx="1677988" cy="922338"/>
          </a:xfrm>
          <a:custGeom>
            <a:avLst/>
            <a:gdLst>
              <a:gd name="T0" fmla="*/ 529 w 1057"/>
              <a:gd name="T1" fmla="*/ 0 h 581"/>
              <a:gd name="T2" fmla="*/ 635 w 1057"/>
              <a:gd name="T3" fmla="*/ 107 h 581"/>
              <a:gd name="T4" fmla="*/ 702 w 1057"/>
              <a:gd name="T5" fmla="*/ 0 h 581"/>
              <a:gd name="T6" fmla="*/ 916 w 1057"/>
              <a:gd name="T7" fmla="*/ 143 h 581"/>
              <a:gd name="T8" fmla="*/ 720 w 1057"/>
              <a:gd name="T9" fmla="*/ 285 h 581"/>
              <a:gd name="T10" fmla="*/ 337 w 1057"/>
              <a:gd name="T11" fmla="*/ 285 h 581"/>
              <a:gd name="T12" fmla="*/ 143 w 1057"/>
              <a:gd name="T13" fmla="*/ 143 h 581"/>
              <a:gd name="T14" fmla="*/ 482 w 1057"/>
              <a:gd name="T15" fmla="*/ 47 h 581"/>
              <a:gd name="T16" fmla="*/ 662 w 1057"/>
              <a:gd name="T17" fmla="*/ 319 h 581"/>
              <a:gd name="T18" fmla="*/ 595 w 1057"/>
              <a:gd name="T19" fmla="*/ 383 h 581"/>
              <a:gd name="T20" fmla="*/ 662 w 1057"/>
              <a:gd name="T21" fmla="*/ 319 h 581"/>
              <a:gd name="T22" fmla="*/ 67 w 1057"/>
              <a:gd name="T23" fmla="*/ 383 h 581"/>
              <a:gd name="T24" fmla="*/ 200 w 1057"/>
              <a:gd name="T25" fmla="*/ 319 h 581"/>
              <a:gd name="T26" fmla="*/ 67 w 1057"/>
              <a:gd name="T27" fmla="*/ 383 h 581"/>
              <a:gd name="T28" fmla="*/ 264 w 1057"/>
              <a:gd name="T29" fmla="*/ 319 h 581"/>
              <a:gd name="T30" fmla="*/ 337 w 1057"/>
              <a:gd name="T31" fmla="*/ 383 h 581"/>
              <a:gd name="T32" fmla="*/ 264 w 1057"/>
              <a:gd name="T33" fmla="*/ 319 h 581"/>
              <a:gd name="T34" fmla="*/ 35 w 1057"/>
              <a:gd name="T35" fmla="*/ 581 h 581"/>
              <a:gd name="T36" fmla="*/ 1025 w 1057"/>
              <a:gd name="T37" fmla="*/ 516 h 581"/>
              <a:gd name="T38" fmla="*/ 35 w 1057"/>
              <a:gd name="T39" fmla="*/ 581 h 581"/>
              <a:gd name="T40" fmla="*/ 67 w 1057"/>
              <a:gd name="T41" fmla="*/ 418 h 581"/>
              <a:gd name="T42" fmla="*/ 337 w 1057"/>
              <a:gd name="T43" fmla="*/ 482 h 581"/>
              <a:gd name="T44" fmla="*/ 67 w 1057"/>
              <a:gd name="T45" fmla="*/ 418 h 581"/>
              <a:gd name="T46" fmla="*/ 992 w 1057"/>
              <a:gd name="T47" fmla="*/ 383 h 581"/>
              <a:gd name="T48" fmla="*/ 853 w 1057"/>
              <a:gd name="T49" fmla="*/ 319 h 581"/>
              <a:gd name="T50" fmla="*/ 992 w 1057"/>
              <a:gd name="T51" fmla="*/ 383 h 581"/>
              <a:gd name="T52" fmla="*/ 787 w 1057"/>
              <a:gd name="T53" fmla="*/ 319 h 581"/>
              <a:gd name="T54" fmla="*/ 720 w 1057"/>
              <a:gd name="T55" fmla="*/ 383 h 581"/>
              <a:gd name="T56" fmla="*/ 787 w 1057"/>
              <a:gd name="T57" fmla="*/ 319 h 581"/>
              <a:gd name="T58" fmla="*/ 992 w 1057"/>
              <a:gd name="T59" fmla="*/ 418 h 581"/>
              <a:gd name="T60" fmla="*/ 720 w 1057"/>
              <a:gd name="T61" fmla="*/ 482 h 581"/>
              <a:gd name="T62" fmla="*/ 992 w 1057"/>
              <a:gd name="T63" fmla="*/ 418 h 581"/>
              <a:gd name="T64" fmla="*/ 464 w 1057"/>
              <a:gd name="T65" fmla="*/ 319 h 581"/>
              <a:gd name="T66" fmla="*/ 398 w 1057"/>
              <a:gd name="T67" fmla="*/ 383 h 581"/>
              <a:gd name="T68" fmla="*/ 464 w 1057"/>
              <a:gd name="T69" fmla="*/ 319 h 581"/>
              <a:gd name="T70" fmla="*/ 563 w 1057"/>
              <a:gd name="T71" fmla="*/ 482 h 581"/>
              <a:gd name="T72" fmla="*/ 496 w 1057"/>
              <a:gd name="T73" fmla="*/ 319 h 581"/>
              <a:gd name="T74" fmla="*/ 563 w 1057"/>
              <a:gd name="T75" fmla="*/ 482 h 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057" h="581">
                <a:moveTo>
                  <a:pt x="482" y="47"/>
                </a:moveTo>
                <a:lnTo>
                  <a:pt x="529" y="0"/>
                </a:lnTo>
                <a:lnTo>
                  <a:pt x="575" y="47"/>
                </a:lnTo>
                <a:lnTo>
                  <a:pt x="635" y="107"/>
                </a:lnTo>
                <a:lnTo>
                  <a:pt x="635" y="0"/>
                </a:lnTo>
                <a:lnTo>
                  <a:pt x="702" y="0"/>
                </a:lnTo>
                <a:lnTo>
                  <a:pt x="702" y="143"/>
                </a:lnTo>
                <a:lnTo>
                  <a:pt x="916" y="143"/>
                </a:lnTo>
                <a:lnTo>
                  <a:pt x="1057" y="285"/>
                </a:lnTo>
                <a:lnTo>
                  <a:pt x="720" y="285"/>
                </a:lnTo>
                <a:lnTo>
                  <a:pt x="529" y="95"/>
                </a:lnTo>
                <a:lnTo>
                  <a:pt x="337" y="285"/>
                </a:lnTo>
                <a:lnTo>
                  <a:pt x="0" y="285"/>
                </a:lnTo>
                <a:lnTo>
                  <a:pt x="143" y="143"/>
                </a:lnTo>
                <a:lnTo>
                  <a:pt x="387" y="143"/>
                </a:lnTo>
                <a:lnTo>
                  <a:pt x="482" y="47"/>
                </a:lnTo>
                <a:lnTo>
                  <a:pt x="482" y="47"/>
                </a:lnTo>
                <a:close/>
                <a:moveTo>
                  <a:pt x="662" y="319"/>
                </a:moveTo>
                <a:lnTo>
                  <a:pt x="595" y="319"/>
                </a:lnTo>
                <a:lnTo>
                  <a:pt x="595" y="383"/>
                </a:lnTo>
                <a:lnTo>
                  <a:pt x="662" y="383"/>
                </a:lnTo>
                <a:lnTo>
                  <a:pt x="662" y="319"/>
                </a:lnTo>
                <a:lnTo>
                  <a:pt x="662" y="319"/>
                </a:lnTo>
                <a:close/>
                <a:moveTo>
                  <a:pt x="67" y="383"/>
                </a:moveTo>
                <a:lnTo>
                  <a:pt x="67" y="319"/>
                </a:lnTo>
                <a:lnTo>
                  <a:pt x="200" y="319"/>
                </a:lnTo>
                <a:lnTo>
                  <a:pt x="200" y="383"/>
                </a:lnTo>
                <a:lnTo>
                  <a:pt x="67" y="383"/>
                </a:lnTo>
                <a:lnTo>
                  <a:pt x="67" y="383"/>
                </a:lnTo>
                <a:close/>
                <a:moveTo>
                  <a:pt x="264" y="319"/>
                </a:moveTo>
                <a:lnTo>
                  <a:pt x="337" y="319"/>
                </a:lnTo>
                <a:lnTo>
                  <a:pt x="337" y="383"/>
                </a:lnTo>
                <a:lnTo>
                  <a:pt x="264" y="383"/>
                </a:lnTo>
                <a:lnTo>
                  <a:pt x="264" y="319"/>
                </a:lnTo>
                <a:lnTo>
                  <a:pt x="264" y="319"/>
                </a:lnTo>
                <a:close/>
                <a:moveTo>
                  <a:pt x="35" y="581"/>
                </a:moveTo>
                <a:lnTo>
                  <a:pt x="35" y="516"/>
                </a:lnTo>
                <a:lnTo>
                  <a:pt x="1025" y="516"/>
                </a:lnTo>
                <a:lnTo>
                  <a:pt x="1025" y="581"/>
                </a:lnTo>
                <a:lnTo>
                  <a:pt x="35" y="581"/>
                </a:lnTo>
                <a:lnTo>
                  <a:pt x="35" y="581"/>
                </a:lnTo>
                <a:close/>
                <a:moveTo>
                  <a:pt x="67" y="418"/>
                </a:moveTo>
                <a:lnTo>
                  <a:pt x="67" y="482"/>
                </a:lnTo>
                <a:lnTo>
                  <a:pt x="337" y="482"/>
                </a:lnTo>
                <a:lnTo>
                  <a:pt x="337" y="418"/>
                </a:lnTo>
                <a:lnTo>
                  <a:pt x="67" y="418"/>
                </a:lnTo>
                <a:lnTo>
                  <a:pt x="67" y="418"/>
                </a:lnTo>
                <a:close/>
                <a:moveTo>
                  <a:pt x="992" y="383"/>
                </a:moveTo>
                <a:lnTo>
                  <a:pt x="992" y="319"/>
                </a:lnTo>
                <a:lnTo>
                  <a:pt x="853" y="319"/>
                </a:lnTo>
                <a:lnTo>
                  <a:pt x="853" y="383"/>
                </a:lnTo>
                <a:lnTo>
                  <a:pt x="992" y="383"/>
                </a:lnTo>
                <a:lnTo>
                  <a:pt x="992" y="383"/>
                </a:lnTo>
                <a:close/>
                <a:moveTo>
                  <a:pt x="787" y="319"/>
                </a:moveTo>
                <a:lnTo>
                  <a:pt x="720" y="319"/>
                </a:lnTo>
                <a:lnTo>
                  <a:pt x="720" y="383"/>
                </a:lnTo>
                <a:lnTo>
                  <a:pt x="787" y="383"/>
                </a:lnTo>
                <a:lnTo>
                  <a:pt x="787" y="319"/>
                </a:lnTo>
                <a:lnTo>
                  <a:pt x="787" y="319"/>
                </a:lnTo>
                <a:close/>
                <a:moveTo>
                  <a:pt x="992" y="418"/>
                </a:moveTo>
                <a:lnTo>
                  <a:pt x="992" y="482"/>
                </a:lnTo>
                <a:lnTo>
                  <a:pt x="720" y="482"/>
                </a:lnTo>
                <a:lnTo>
                  <a:pt x="720" y="418"/>
                </a:lnTo>
                <a:lnTo>
                  <a:pt x="992" y="418"/>
                </a:lnTo>
                <a:lnTo>
                  <a:pt x="992" y="418"/>
                </a:lnTo>
                <a:close/>
                <a:moveTo>
                  <a:pt x="464" y="319"/>
                </a:moveTo>
                <a:lnTo>
                  <a:pt x="398" y="319"/>
                </a:lnTo>
                <a:lnTo>
                  <a:pt x="398" y="383"/>
                </a:lnTo>
                <a:lnTo>
                  <a:pt x="464" y="383"/>
                </a:lnTo>
                <a:lnTo>
                  <a:pt x="464" y="319"/>
                </a:lnTo>
                <a:lnTo>
                  <a:pt x="464" y="319"/>
                </a:lnTo>
                <a:close/>
                <a:moveTo>
                  <a:pt x="563" y="482"/>
                </a:moveTo>
                <a:lnTo>
                  <a:pt x="496" y="482"/>
                </a:lnTo>
                <a:lnTo>
                  <a:pt x="496" y="319"/>
                </a:lnTo>
                <a:lnTo>
                  <a:pt x="563" y="319"/>
                </a:lnTo>
                <a:lnTo>
                  <a:pt x="563" y="482"/>
                </a:lnTo>
                <a:lnTo>
                  <a:pt x="563" y="4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9" name="Freeform 22"/>
          <p:cNvSpPr>
            <a:spLocks noEditPoints="1"/>
          </p:cNvSpPr>
          <p:nvPr/>
        </p:nvSpPr>
        <p:spPr bwMode="auto">
          <a:xfrm>
            <a:off x="4899024" y="4833711"/>
            <a:ext cx="831850" cy="841375"/>
          </a:xfrm>
          <a:custGeom>
            <a:avLst/>
            <a:gdLst>
              <a:gd name="T0" fmla="*/ 379 w 524"/>
              <a:gd name="T1" fmla="*/ 0 h 530"/>
              <a:gd name="T2" fmla="*/ 451 w 524"/>
              <a:gd name="T3" fmla="*/ 0 h 530"/>
              <a:gd name="T4" fmla="*/ 451 w 524"/>
              <a:gd name="T5" fmla="*/ 139 h 530"/>
              <a:gd name="T6" fmla="*/ 379 w 524"/>
              <a:gd name="T7" fmla="*/ 66 h 530"/>
              <a:gd name="T8" fmla="*/ 379 w 524"/>
              <a:gd name="T9" fmla="*/ 0 h 530"/>
              <a:gd name="T10" fmla="*/ 379 w 524"/>
              <a:gd name="T11" fmla="*/ 0 h 530"/>
              <a:gd name="T12" fmla="*/ 212 w 524"/>
              <a:gd name="T13" fmla="*/ 52 h 530"/>
              <a:gd name="T14" fmla="*/ 262 w 524"/>
              <a:gd name="T15" fmla="*/ 0 h 530"/>
              <a:gd name="T16" fmla="*/ 314 w 524"/>
              <a:gd name="T17" fmla="*/ 52 h 530"/>
              <a:gd name="T18" fmla="*/ 524 w 524"/>
              <a:gd name="T19" fmla="*/ 262 h 530"/>
              <a:gd name="T20" fmla="*/ 474 w 524"/>
              <a:gd name="T21" fmla="*/ 312 h 530"/>
              <a:gd name="T22" fmla="*/ 262 w 524"/>
              <a:gd name="T23" fmla="*/ 103 h 530"/>
              <a:gd name="T24" fmla="*/ 52 w 524"/>
              <a:gd name="T25" fmla="*/ 312 h 530"/>
              <a:gd name="T26" fmla="*/ 0 w 524"/>
              <a:gd name="T27" fmla="*/ 262 h 530"/>
              <a:gd name="T28" fmla="*/ 212 w 524"/>
              <a:gd name="T29" fmla="*/ 52 h 530"/>
              <a:gd name="T30" fmla="*/ 212 w 524"/>
              <a:gd name="T31" fmla="*/ 52 h 530"/>
              <a:gd name="T32" fmla="*/ 474 w 524"/>
              <a:gd name="T33" fmla="*/ 530 h 530"/>
              <a:gd name="T34" fmla="*/ 474 w 524"/>
              <a:gd name="T35" fmla="*/ 457 h 530"/>
              <a:gd name="T36" fmla="*/ 52 w 524"/>
              <a:gd name="T37" fmla="*/ 457 h 530"/>
              <a:gd name="T38" fmla="*/ 52 w 524"/>
              <a:gd name="T39" fmla="*/ 530 h 530"/>
              <a:gd name="T40" fmla="*/ 474 w 524"/>
              <a:gd name="T41" fmla="*/ 530 h 530"/>
              <a:gd name="T42" fmla="*/ 474 w 524"/>
              <a:gd name="T43" fmla="*/ 530 h 530"/>
              <a:gd name="T44" fmla="*/ 312 w 524"/>
              <a:gd name="T45" fmla="*/ 205 h 530"/>
              <a:gd name="T46" fmla="*/ 212 w 524"/>
              <a:gd name="T47" fmla="*/ 205 h 530"/>
              <a:gd name="T48" fmla="*/ 262 w 524"/>
              <a:gd name="T49" fmla="*/ 153 h 530"/>
              <a:gd name="T50" fmla="*/ 312 w 524"/>
              <a:gd name="T51" fmla="*/ 205 h 530"/>
              <a:gd name="T52" fmla="*/ 312 w 524"/>
              <a:gd name="T53" fmla="*/ 205 h 530"/>
              <a:gd name="T54" fmla="*/ 421 w 524"/>
              <a:gd name="T55" fmla="*/ 312 h 530"/>
              <a:gd name="T56" fmla="*/ 103 w 524"/>
              <a:gd name="T57" fmla="*/ 312 h 530"/>
              <a:gd name="T58" fmla="*/ 175 w 524"/>
              <a:gd name="T59" fmla="*/ 242 h 530"/>
              <a:gd name="T60" fmla="*/ 349 w 524"/>
              <a:gd name="T61" fmla="*/ 242 h 530"/>
              <a:gd name="T62" fmla="*/ 421 w 524"/>
              <a:gd name="T63" fmla="*/ 312 h 530"/>
              <a:gd name="T64" fmla="*/ 421 w 524"/>
              <a:gd name="T65" fmla="*/ 312 h 530"/>
              <a:gd name="T66" fmla="*/ 437 w 524"/>
              <a:gd name="T67" fmla="*/ 421 h 530"/>
              <a:gd name="T68" fmla="*/ 437 w 524"/>
              <a:gd name="T69" fmla="*/ 349 h 530"/>
              <a:gd name="T70" fmla="*/ 87 w 524"/>
              <a:gd name="T71" fmla="*/ 349 h 530"/>
              <a:gd name="T72" fmla="*/ 87 w 524"/>
              <a:gd name="T73" fmla="*/ 421 h 530"/>
              <a:gd name="T74" fmla="*/ 437 w 524"/>
              <a:gd name="T75" fmla="*/ 421 h 530"/>
              <a:gd name="T76" fmla="*/ 437 w 524"/>
              <a:gd name="T77" fmla="*/ 421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524" h="530">
                <a:moveTo>
                  <a:pt x="379" y="0"/>
                </a:moveTo>
                <a:lnTo>
                  <a:pt x="451" y="0"/>
                </a:lnTo>
                <a:lnTo>
                  <a:pt x="451" y="139"/>
                </a:lnTo>
                <a:lnTo>
                  <a:pt x="379" y="66"/>
                </a:lnTo>
                <a:lnTo>
                  <a:pt x="379" y="0"/>
                </a:lnTo>
                <a:lnTo>
                  <a:pt x="379" y="0"/>
                </a:lnTo>
                <a:close/>
                <a:moveTo>
                  <a:pt x="212" y="52"/>
                </a:moveTo>
                <a:lnTo>
                  <a:pt x="262" y="0"/>
                </a:lnTo>
                <a:lnTo>
                  <a:pt x="314" y="52"/>
                </a:lnTo>
                <a:lnTo>
                  <a:pt x="524" y="262"/>
                </a:lnTo>
                <a:lnTo>
                  <a:pt x="474" y="312"/>
                </a:lnTo>
                <a:lnTo>
                  <a:pt x="262" y="103"/>
                </a:lnTo>
                <a:lnTo>
                  <a:pt x="52" y="312"/>
                </a:lnTo>
                <a:lnTo>
                  <a:pt x="0" y="262"/>
                </a:lnTo>
                <a:lnTo>
                  <a:pt x="212" y="52"/>
                </a:lnTo>
                <a:lnTo>
                  <a:pt x="212" y="52"/>
                </a:lnTo>
                <a:close/>
                <a:moveTo>
                  <a:pt x="474" y="530"/>
                </a:moveTo>
                <a:lnTo>
                  <a:pt x="474" y="457"/>
                </a:lnTo>
                <a:lnTo>
                  <a:pt x="52" y="457"/>
                </a:lnTo>
                <a:lnTo>
                  <a:pt x="52" y="530"/>
                </a:lnTo>
                <a:lnTo>
                  <a:pt x="474" y="530"/>
                </a:lnTo>
                <a:lnTo>
                  <a:pt x="474" y="530"/>
                </a:lnTo>
                <a:close/>
                <a:moveTo>
                  <a:pt x="312" y="205"/>
                </a:moveTo>
                <a:lnTo>
                  <a:pt x="212" y="205"/>
                </a:lnTo>
                <a:lnTo>
                  <a:pt x="262" y="153"/>
                </a:lnTo>
                <a:lnTo>
                  <a:pt x="312" y="205"/>
                </a:lnTo>
                <a:lnTo>
                  <a:pt x="312" y="205"/>
                </a:lnTo>
                <a:close/>
                <a:moveTo>
                  <a:pt x="421" y="312"/>
                </a:moveTo>
                <a:lnTo>
                  <a:pt x="103" y="312"/>
                </a:lnTo>
                <a:lnTo>
                  <a:pt x="175" y="242"/>
                </a:lnTo>
                <a:lnTo>
                  <a:pt x="349" y="242"/>
                </a:lnTo>
                <a:lnTo>
                  <a:pt x="421" y="312"/>
                </a:lnTo>
                <a:lnTo>
                  <a:pt x="421" y="312"/>
                </a:lnTo>
                <a:close/>
                <a:moveTo>
                  <a:pt x="437" y="421"/>
                </a:moveTo>
                <a:lnTo>
                  <a:pt x="437" y="349"/>
                </a:lnTo>
                <a:lnTo>
                  <a:pt x="87" y="349"/>
                </a:lnTo>
                <a:lnTo>
                  <a:pt x="87" y="421"/>
                </a:lnTo>
                <a:lnTo>
                  <a:pt x="437" y="421"/>
                </a:lnTo>
                <a:lnTo>
                  <a:pt x="437" y="4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0" name="Freeform 23"/>
          <p:cNvSpPr>
            <a:spLocks noEditPoints="1"/>
          </p:cNvSpPr>
          <p:nvPr/>
        </p:nvSpPr>
        <p:spPr bwMode="auto">
          <a:xfrm>
            <a:off x="6638243" y="4833711"/>
            <a:ext cx="831850" cy="841375"/>
          </a:xfrm>
          <a:custGeom>
            <a:avLst/>
            <a:gdLst>
              <a:gd name="T0" fmla="*/ 379 w 524"/>
              <a:gd name="T1" fmla="*/ 0 h 530"/>
              <a:gd name="T2" fmla="*/ 452 w 524"/>
              <a:gd name="T3" fmla="*/ 0 h 530"/>
              <a:gd name="T4" fmla="*/ 452 w 524"/>
              <a:gd name="T5" fmla="*/ 139 h 530"/>
              <a:gd name="T6" fmla="*/ 379 w 524"/>
              <a:gd name="T7" fmla="*/ 66 h 530"/>
              <a:gd name="T8" fmla="*/ 379 w 524"/>
              <a:gd name="T9" fmla="*/ 0 h 530"/>
              <a:gd name="T10" fmla="*/ 379 w 524"/>
              <a:gd name="T11" fmla="*/ 0 h 530"/>
              <a:gd name="T12" fmla="*/ 212 w 524"/>
              <a:gd name="T13" fmla="*/ 52 h 530"/>
              <a:gd name="T14" fmla="*/ 262 w 524"/>
              <a:gd name="T15" fmla="*/ 0 h 530"/>
              <a:gd name="T16" fmla="*/ 315 w 524"/>
              <a:gd name="T17" fmla="*/ 52 h 530"/>
              <a:gd name="T18" fmla="*/ 524 w 524"/>
              <a:gd name="T19" fmla="*/ 262 h 530"/>
              <a:gd name="T20" fmla="*/ 474 w 524"/>
              <a:gd name="T21" fmla="*/ 312 h 530"/>
              <a:gd name="T22" fmla="*/ 262 w 524"/>
              <a:gd name="T23" fmla="*/ 103 h 530"/>
              <a:gd name="T24" fmla="*/ 52 w 524"/>
              <a:gd name="T25" fmla="*/ 312 h 530"/>
              <a:gd name="T26" fmla="*/ 0 w 524"/>
              <a:gd name="T27" fmla="*/ 262 h 530"/>
              <a:gd name="T28" fmla="*/ 212 w 524"/>
              <a:gd name="T29" fmla="*/ 52 h 530"/>
              <a:gd name="T30" fmla="*/ 212 w 524"/>
              <a:gd name="T31" fmla="*/ 52 h 530"/>
              <a:gd name="T32" fmla="*/ 474 w 524"/>
              <a:gd name="T33" fmla="*/ 530 h 530"/>
              <a:gd name="T34" fmla="*/ 474 w 524"/>
              <a:gd name="T35" fmla="*/ 457 h 530"/>
              <a:gd name="T36" fmla="*/ 52 w 524"/>
              <a:gd name="T37" fmla="*/ 457 h 530"/>
              <a:gd name="T38" fmla="*/ 52 w 524"/>
              <a:gd name="T39" fmla="*/ 530 h 530"/>
              <a:gd name="T40" fmla="*/ 474 w 524"/>
              <a:gd name="T41" fmla="*/ 530 h 530"/>
              <a:gd name="T42" fmla="*/ 474 w 524"/>
              <a:gd name="T43" fmla="*/ 530 h 530"/>
              <a:gd name="T44" fmla="*/ 315 w 524"/>
              <a:gd name="T45" fmla="*/ 205 h 530"/>
              <a:gd name="T46" fmla="*/ 212 w 524"/>
              <a:gd name="T47" fmla="*/ 205 h 530"/>
              <a:gd name="T48" fmla="*/ 262 w 524"/>
              <a:gd name="T49" fmla="*/ 153 h 530"/>
              <a:gd name="T50" fmla="*/ 315 w 524"/>
              <a:gd name="T51" fmla="*/ 205 h 530"/>
              <a:gd name="T52" fmla="*/ 315 w 524"/>
              <a:gd name="T53" fmla="*/ 205 h 530"/>
              <a:gd name="T54" fmla="*/ 421 w 524"/>
              <a:gd name="T55" fmla="*/ 312 h 530"/>
              <a:gd name="T56" fmla="*/ 280 w 524"/>
              <a:gd name="T57" fmla="*/ 312 h 530"/>
              <a:gd name="T58" fmla="*/ 280 w 524"/>
              <a:gd name="T59" fmla="*/ 242 h 530"/>
              <a:gd name="T60" fmla="*/ 351 w 524"/>
              <a:gd name="T61" fmla="*/ 242 h 530"/>
              <a:gd name="T62" fmla="*/ 421 w 524"/>
              <a:gd name="T63" fmla="*/ 312 h 530"/>
              <a:gd name="T64" fmla="*/ 421 w 524"/>
              <a:gd name="T65" fmla="*/ 312 h 530"/>
              <a:gd name="T66" fmla="*/ 244 w 524"/>
              <a:gd name="T67" fmla="*/ 312 h 530"/>
              <a:gd name="T68" fmla="*/ 103 w 524"/>
              <a:gd name="T69" fmla="*/ 312 h 530"/>
              <a:gd name="T70" fmla="*/ 175 w 524"/>
              <a:gd name="T71" fmla="*/ 242 h 530"/>
              <a:gd name="T72" fmla="*/ 244 w 524"/>
              <a:gd name="T73" fmla="*/ 242 h 530"/>
              <a:gd name="T74" fmla="*/ 244 w 524"/>
              <a:gd name="T75" fmla="*/ 312 h 530"/>
              <a:gd name="T76" fmla="*/ 244 w 524"/>
              <a:gd name="T77" fmla="*/ 312 h 530"/>
              <a:gd name="T78" fmla="*/ 438 w 524"/>
              <a:gd name="T79" fmla="*/ 421 h 530"/>
              <a:gd name="T80" fmla="*/ 438 w 524"/>
              <a:gd name="T81" fmla="*/ 349 h 530"/>
              <a:gd name="T82" fmla="*/ 369 w 524"/>
              <a:gd name="T83" fmla="*/ 349 h 530"/>
              <a:gd name="T84" fmla="*/ 369 w 524"/>
              <a:gd name="T85" fmla="*/ 421 h 530"/>
              <a:gd name="T86" fmla="*/ 438 w 524"/>
              <a:gd name="T87" fmla="*/ 421 h 530"/>
              <a:gd name="T88" fmla="*/ 438 w 524"/>
              <a:gd name="T89" fmla="*/ 421 h 530"/>
              <a:gd name="T90" fmla="*/ 333 w 524"/>
              <a:gd name="T91" fmla="*/ 349 h 530"/>
              <a:gd name="T92" fmla="*/ 192 w 524"/>
              <a:gd name="T93" fmla="*/ 349 h 530"/>
              <a:gd name="T94" fmla="*/ 192 w 524"/>
              <a:gd name="T95" fmla="*/ 421 h 530"/>
              <a:gd name="T96" fmla="*/ 333 w 524"/>
              <a:gd name="T97" fmla="*/ 421 h 530"/>
              <a:gd name="T98" fmla="*/ 333 w 524"/>
              <a:gd name="T99" fmla="*/ 349 h 530"/>
              <a:gd name="T100" fmla="*/ 333 w 524"/>
              <a:gd name="T101" fmla="*/ 349 h 530"/>
              <a:gd name="T102" fmla="*/ 155 w 524"/>
              <a:gd name="T103" fmla="*/ 349 h 530"/>
              <a:gd name="T104" fmla="*/ 89 w 524"/>
              <a:gd name="T105" fmla="*/ 349 h 530"/>
              <a:gd name="T106" fmla="*/ 89 w 524"/>
              <a:gd name="T107" fmla="*/ 421 h 530"/>
              <a:gd name="T108" fmla="*/ 155 w 524"/>
              <a:gd name="T109" fmla="*/ 421 h 530"/>
              <a:gd name="T110" fmla="*/ 155 w 524"/>
              <a:gd name="T111" fmla="*/ 349 h 530"/>
              <a:gd name="T112" fmla="*/ 155 w 524"/>
              <a:gd name="T113" fmla="*/ 349 h 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24" h="530">
                <a:moveTo>
                  <a:pt x="379" y="0"/>
                </a:moveTo>
                <a:lnTo>
                  <a:pt x="452" y="0"/>
                </a:lnTo>
                <a:lnTo>
                  <a:pt x="452" y="139"/>
                </a:lnTo>
                <a:lnTo>
                  <a:pt x="379" y="66"/>
                </a:lnTo>
                <a:lnTo>
                  <a:pt x="379" y="0"/>
                </a:lnTo>
                <a:lnTo>
                  <a:pt x="379" y="0"/>
                </a:lnTo>
                <a:close/>
                <a:moveTo>
                  <a:pt x="212" y="52"/>
                </a:moveTo>
                <a:lnTo>
                  <a:pt x="262" y="0"/>
                </a:lnTo>
                <a:lnTo>
                  <a:pt x="315" y="52"/>
                </a:lnTo>
                <a:lnTo>
                  <a:pt x="524" y="262"/>
                </a:lnTo>
                <a:lnTo>
                  <a:pt x="474" y="312"/>
                </a:lnTo>
                <a:lnTo>
                  <a:pt x="262" y="103"/>
                </a:lnTo>
                <a:lnTo>
                  <a:pt x="52" y="312"/>
                </a:lnTo>
                <a:lnTo>
                  <a:pt x="0" y="262"/>
                </a:lnTo>
                <a:lnTo>
                  <a:pt x="212" y="52"/>
                </a:lnTo>
                <a:lnTo>
                  <a:pt x="212" y="52"/>
                </a:lnTo>
                <a:close/>
                <a:moveTo>
                  <a:pt x="474" y="530"/>
                </a:moveTo>
                <a:lnTo>
                  <a:pt x="474" y="457"/>
                </a:lnTo>
                <a:lnTo>
                  <a:pt x="52" y="457"/>
                </a:lnTo>
                <a:lnTo>
                  <a:pt x="52" y="530"/>
                </a:lnTo>
                <a:lnTo>
                  <a:pt x="474" y="530"/>
                </a:lnTo>
                <a:lnTo>
                  <a:pt x="474" y="530"/>
                </a:lnTo>
                <a:close/>
                <a:moveTo>
                  <a:pt x="315" y="205"/>
                </a:moveTo>
                <a:lnTo>
                  <a:pt x="212" y="205"/>
                </a:lnTo>
                <a:lnTo>
                  <a:pt x="262" y="153"/>
                </a:lnTo>
                <a:lnTo>
                  <a:pt x="315" y="205"/>
                </a:lnTo>
                <a:lnTo>
                  <a:pt x="315" y="205"/>
                </a:lnTo>
                <a:close/>
                <a:moveTo>
                  <a:pt x="421" y="312"/>
                </a:moveTo>
                <a:lnTo>
                  <a:pt x="280" y="312"/>
                </a:lnTo>
                <a:lnTo>
                  <a:pt x="280" y="242"/>
                </a:lnTo>
                <a:lnTo>
                  <a:pt x="351" y="242"/>
                </a:lnTo>
                <a:lnTo>
                  <a:pt x="421" y="312"/>
                </a:lnTo>
                <a:lnTo>
                  <a:pt x="421" y="312"/>
                </a:lnTo>
                <a:close/>
                <a:moveTo>
                  <a:pt x="244" y="312"/>
                </a:moveTo>
                <a:lnTo>
                  <a:pt x="103" y="312"/>
                </a:lnTo>
                <a:lnTo>
                  <a:pt x="175" y="242"/>
                </a:lnTo>
                <a:lnTo>
                  <a:pt x="244" y="242"/>
                </a:lnTo>
                <a:lnTo>
                  <a:pt x="244" y="312"/>
                </a:lnTo>
                <a:lnTo>
                  <a:pt x="244" y="312"/>
                </a:lnTo>
                <a:close/>
                <a:moveTo>
                  <a:pt x="438" y="421"/>
                </a:moveTo>
                <a:lnTo>
                  <a:pt x="438" y="349"/>
                </a:lnTo>
                <a:lnTo>
                  <a:pt x="369" y="349"/>
                </a:lnTo>
                <a:lnTo>
                  <a:pt x="369" y="421"/>
                </a:lnTo>
                <a:lnTo>
                  <a:pt x="438" y="421"/>
                </a:lnTo>
                <a:lnTo>
                  <a:pt x="438" y="421"/>
                </a:lnTo>
                <a:close/>
                <a:moveTo>
                  <a:pt x="333" y="349"/>
                </a:moveTo>
                <a:lnTo>
                  <a:pt x="192" y="349"/>
                </a:lnTo>
                <a:lnTo>
                  <a:pt x="192" y="421"/>
                </a:lnTo>
                <a:lnTo>
                  <a:pt x="333" y="421"/>
                </a:lnTo>
                <a:lnTo>
                  <a:pt x="333" y="349"/>
                </a:lnTo>
                <a:lnTo>
                  <a:pt x="333" y="349"/>
                </a:lnTo>
                <a:close/>
                <a:moveTo>
                  <a:pt x="155" y="349"/>
                </a:moveTo>
                <a:lnTo>
                  <a:pt x="89" y="349"/>
                </a:lnTo>
                <a:lnTo>
                  <a:pt x="89" y="421"/>
                </a:lnTo>
                <a:lnTo>
                  <a:pt x="155" y="421"/>
                </a:lnTo>
                <a:lnTo>
                  <a:pt x="155" y="349"/>
                </a:lnTo>
                <a:lnTo>
                  <a:pt x="155" y="3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63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1">
      <a:majorFont>
        <a:latin typeface="Impact"/>
        <a:ea typeface="华康俪金黑W8"/>
        <a:cs typeface=""/>
      </a:majorFont>
      <a:minorFont>
        <a:latin typeface="Impact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20</Words>
  <Application>Microsoft Office PowerPoint</Application>
  <PresentationFormat>自定义</PresentationFormat>
  <Paragraphs>5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2014-07-08T19:15:06Z</dcterms:created>
  <dcterms:modified xsi:type="dcterms:W3CDTF">2017-08-20T06:28:50Z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