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 id="2147483686" r:id="rId2"/>
    <p:sldMasterId id="2147483731" r:id="rId3"/>
  </p:sldMasterIdLst>
  <p:notesMasterIdLst>
    <p:notesMasterId r:id="rId6"/>
  </p:notesMasterIdLst>
  <p:sldIdLst>
    <p:sldId id="977" r:id="rId4"/>
    <p:sldId id="978" r:id="rId5"/>
  </p:sldIdLst>
  <p:sldSz cx="12192000" cy="6858000"/>
  <p:notesSz cx="6858000" cy="9144000"/>
  <p:defaultTextStyle>
    <a:defPPr>
      <a:defRPr lang="zh-CN"/>
    </a:defPPr>
    <a:lvl1pPr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1pPr>
    <a:lvl2pPr marL="457155"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2pPr>
    <a:lvl3pPr marL="914309"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3pPr>
    <a:lvl4pPr marL="1371464"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4pPr>
    <a:lvl5pPr marL="1828618"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5pPr>
    <a:lvl6pPr marL="2285774" algn="l" defTabSz="914309" rtl="0" eaLnBrk="1" latinLnBrk="0" hangingPunct="1">
      <a:defRPr kern="1200">
        <a:solidFill>
          <a:schemeClr val="tx1"/>
        </a:solidFill>
        <a:latin typeface="Arial" pitchFamily="34" charset="0"/>
        <a:ea typeface="宋体" pitchFamily="2" charset="-122"/>
        <a:cs typeface="+mn-cs"/>
      </a:defRPr>
    </a:lvl6pPr>
    <a:lvl7pPr marL="2742926" algn="l" defTabSz="914309" rtl="0" eaLnBrk="1" latinLnBrk="0" hangingPunct="1">
      <a:defRPr kern="1200">
        <a:solidFill>
          <a:schemeClr val="tx1"/>
        </a:solidFill>
        <a:latin typeface="Arial" pitchFamily="34" charset="0"/>
        <a:ea typeface="宋体" pitchFamily="2" charset="-122"/>
        <a:cs typeface="+mn-cs"/>
      </a:defRPr>
    </a:lvl7pPr>
    <a:lvl8pPr marL="3200080" algn="l" defTabSz="914309" rtl="0" eaLnBrk="1" latinLnBrk="0" hangingPunct="1">
      <a:defRPr kern="1200">
        <a:solidFill>
          <a:schemeClr val="tx1"/>
        </a:solidFill>
        <a:latin typeface="Arial" pitchFamily="34" charset="0"/>
        <a:ea typeface="宋体" pitchFamily="2" charset="-122"/>
        <a:cs typeface="+mn-cs"/>
      </a:defRPr>
    </a:lvl8pPr>
    <a:lvl9pPr marL="3657235" algn="l" defTabSz="914309" rtl="0" eaLnBrk="1" latinLnBrk="0" hangingPunct="1">
      <a:defRPr kern="1200">
        <a:solidFill>
          <a:schemeClr val="tx1"/>
        </a:solidFill>
        <a:latin typeface="Arial" pitchFamily="34" charset="0"/>
        <a:ea typeface="宋体" pitchFamily="2" charset="-122"/>
        <a:cs typeface="+mn-cs"/>
      </a:defRPr>
    </a:lvl9pPr>
  </p:defaultTextStyle>
  <p:extLst>
    <p:ext uri="{EFAFB233-063F-42B5-8137-9DF3F51BA10A}">
      <p15:sldGuideLst xmlns:p15="http://schemas.microsoft.com/office/powerpoint/2012/main" xmlns="">
        <p15:guide id="1" orient="horz" pos="2143">
          <p15:clr>
            <a:srgbClr val="A4A3A4"/>
          </p15:clr>
        </p15:guide>
        <p15:guide id="2"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C89B0"/>
    <a:srgbClr val="F8F8F8"/>
    <a:srgbClr val="1F98C3"/>
    <a:srgbClr val="781E19"/>
    <a:srgbClr val="A9BECB"/>
    <a:srgbClr val="DDDDDD"/>
    <a:srgbClr val="21A3D0"/>
    <a:srgbClr val="AF1D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snapToObjects="1">
      <p:cViewPr varScale="1">
        <p:scale>
          <a:sx n="108" d="100"/>
          <a:sy n="108" d="100"/>
        </p:scale>
        <p:origin x="-636" y="-84"/>
      </p:cViewPr>
      <p:guideLst>
        <p:guide orient="horz" pos="2143"/>
        <p:guide pos="383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p:cNvSpPr>
          <p:nvPr>
            <p:ph type="hdr" sz="quarter"/>
          </p:nvPr>
        </p:nvSpPr>
        <p:spPr>
          <a:xfrm>
            <a:off x="0" y="0"/>
            <a:ext cx="2971800" cy="457200"/>
          </a:xfrm>
          <a:prstGeom prst="rect">
            <a:avLst/>
          </a:prstGeom>
          <a:noFill/>
          <a:ln w="9525">
            <a:noFill/>
            <a:miter/>
          </a:ln>
        </p:spPr>
        <p:txBody>
          <a:bodyPr/>
          <a:lstStyle>
            <a:lvl1pPr>
              <a:defRPr sz="1200" noProof="1" dirty="0"/>
            </a:lvl1pPr>
          </a:lstStyle>
          <a:p>
            <a:endParaRPr lang="zh-CN" altLang="en-US"/>
          </a:p>
        </p:txBody>
      </p:sp>
      <p:sp>
        <p:nvSpPr>
          <p:cNvPr id="5123" name="Rectangle 3"/>
          <p:cNvSpPr>
            <a:spLocks noGrp="1"/>
          </p:cNvSpPr>
          <p:nvPr>
            <p:ph type="dt" idx="1"/>
          </p:nvPr>
        </p:nvSpPr>
        <p:spPr>
          <a:xfrm>
            <a:off x="3884613" y="0"/>
            <a:ext cx="2971800" cy="457200"/>
          </a:xfrm>
          <a:prstGeom prst="rect">
            <a:avLst/>
          </a:prstGeom>
          <a:noFill/>
          <a:ln w="9525">
            <a:noFill/>
            <a:miter/>
          </a:ln>
        </p:spPr>
        <p:txBody>
          <a:bodyPr/>
          <a:lstStyle>
            <a:lvl1pPr algn="r">
              <a:defRPr sz="1200" noProof="1" dirty="0">
                <a:latin typeface="Arial" charset="0"/>
                <a:ea typeface="宋体" charset="-122"/>
                <a:cs typeface="+mn-ea"/>
              </a:defRPr>
            </a:lvl1pPr>
          </a:lstStyle>
          <a:p>
            <a:fld id="{BB962C8B-B14F-4D97-AF65-F5344CB8AC3E}" type="datetimeFigureOut">
              <a:rPr lang="zh-CN" altLang="en-US"/>
              <a:pPr/>
              <a:t>2017/8/22</a:t>
            </a:fld>
            <a:endParaRPr lang="zh-CN" altLang="en-US">
              <a:latin typeface="Arial" pitchFamily="34" charset="0"/>
              <a:ea typeface="宋体" pitchFamily="2" charset="-122"/>
              <a:cs typeface="+mn-cs"/>
            </a:endParaRPr>
          </a:p>
        </p:txBody>
      </p:sp>
      <p:sp>
        <p:nvSpPr>
          <p:cNvPr id="5124" name="Rectangle 4"/>
          <p:cNvSpPr>
            <a:spLocks noGrp="1" noRot="1" noChangeAspect="1" noChangeArrowheads="1"/>
          </p:cNvSpPr>
          <p:nvPr>
            <p:ph type="sldImg" idx="4294967295"/>
          </p:nvPr>
        </p:nvSpPr>
        <p:spPr bwMode="auto">
          <a:xfrm>
            <a:off x="381000" y="685800"/>
            <a:ext cx="6096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5125" name="Rectangle 5"/>
          <p:cNvSpPr>
            <a:spLocks noGrp="1" noChangeArrowheads="1"/>
          </p:cNvSpPr>
          <p:nvPr>
            <p:ph type="body" sz="quarter" idx="4294967295"/>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5126" name="Rectangle 6"/>
          <p:cNvSpPr>
            <a:spLocks noGrp="1"/>
          </p:cNvSpPr>
          <p:nvPr>
            <p:ph type="ftr" sz="quarter" idx="4"/>
          </p:nvPr>
        </p:nvSpPr>
        <p:spPr>
          <a:xfrm>
            <a:off x="0" y="8685213"/>
            <a:ext cx="2971800" cy="457200"/>
          </a:xfrm>
          <a:prstGeom prst="rect">
            <a:avLst/>
          </a:prstGeom>
          <a:noFill/>
          <a:ln w="9525">
            <a:noFill/>
            <a:miter/>
          </a:ln>
        </p:spPr>
        <p:txBody>
          <a:bodyPr anchor="b"/>
          <a:lstStyle>
            <a:lvl1pPr>
              <a:defRPr sz="1200" noProof="1" dirty="0"/>
            </a:lvl1pPr>
          </a:lstStyle>
          <a:p>
            <a:endParaRPr lang="en-US" altLang="x-none"/>
          </a:p>
        </p:txBody>
      </p:sp>
      <p:sp>
        <p:nvSpPr>
          <p:cNvPr id="5127" name="Rectangle 7"/>
          <p:cNvSpPr>
            <a:spLocks noGrp="1"/>
          </p:cNvSpPr>
          <p:nvPr>
            <p:ph type="sldNum" sz="quarter" idx="5"/>
          </p:nvPr>
        </p:nvSpPr>
        <p:spPr>
          <a:xfrm>
            <a:off x="3884613" y="8685213"/>
            <a:ext cx="2971800" cy="457200"/>
          </a:xfrm>
          <a:prstGeom prst="rect">
            <a:avLst/>
          </a:prstGeom>
          <a:noFill/>
          <a:ln w="9525">
            <a:noFill/>
            <a:miter/>
          </a:ln>
        </p:spPr>
        <p:txBody>
          <a:bodyPr vert="horz" wrap="square" lIns="91440" tIns="45720" rIns="91440" bIns="45720" numCol="1" anchor="b" anchorCtr="0" compatLnSpc="1">
            <a:prstTxWarp prst="textNoShape">
              <a:avLst/>
            </a:prstTxWarp>
          </a:bodyPr>
          <a:lstStyle>
            <a:lvl1pPr algn="r">
              <a:defRPr sz="1200"/>
            </a:lvl1pPr>
          </a:lstStyle>
          <a:p>
            <a:fld id="{B30A1EE1-2CD0-440A-87FD-9AD8DC8760FC}" type="slidenum">
              <a:rPr lang="zh-CN" altLang="en-US"/>
              <a:pPr/>
              <a:t>‹#›</a:t>
            </a:fld>
            <a:endParaRPr lang="en-US" altLang="zh-CN"/>
          </a:p>
        </p:txBody>
      </p:sp>
    </p:spTree>
    <p:extLst>
      <p:ext uri="{BB962C8B-B14F-4D97-AF65-F5344CB8AC3E}">
        <p14:creationId xmlns:p14="http://schemas.microsoft.com/office/powerpoint/2010/main" val="5244982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Font typeface="Arial" pitchFamily="34" charset="0"/>
      <a:defRPr sz="1200" kern="1200">
        <a:solidFill>
          <a:schemeClr val="tx1"/>
        </a:solidFill>
        <a:latin typeface="Arial" pitchFamily="34" charset="0"/>
        <a:ea typeface="+mn-ea"/>
        <a:cs typeface="+mn-cs"/>
      </a:defRPr>
    </a:lvl1pPr>
    <a:lvl2pPr marL="457155" lvl="1" algn="l" rtl="0" eaLnBrk="0" fontAlgn="base" hangingPunct="0">
      <a:spcBef>
        <a:spcPct val="30000"/>
      </a:spcBef>
      <a:spcAft>
        <a:spcPct val="0"/>
      </a:spcAft>
      <a:buFont typeface="Arial" pitchFamily="34" charset="0"/>
      <a:defRPr sz="1200" kern="1200">
        <a:solidFill>
          <a:schemeClr val="tx1"/>
        </a:solidFill>
        <a:latin typeface="Arial" pitchFamily="34" charset="0"/>
        <a:ea typeface="+mn-ea"/>
        <a:cs typeface="+mn-cs"/>
      </a:defRPr>
    </a:lvl2pPr>
    <a:lvl3pPr marL="914309" lvl="2" algn="l" rtl="0" eaLnBrk="0" fontAlgn="base" hangingPunct="0">
      <a:spcBef>
        <a:spcPct val="30000"/>
      </a:spcBef>
      <a:spcAft>
        <a:spcPct val="0"/>
      </a:spcAft>
      <a:buFont typeface="Arial" pitchFamily="34" charset="0"/>
      <a:defRPr sz="1200" kern="1200">
        <a:solidFill>
          <a:schemeClr val="tx1"/>
        </a:solidFill>
        <a:latin typeface="Arial" pitchFamily="34" charset="0"/>
        <a:ea typeface="+mn-ea"/>
        <a:cs typeface="+mn-cs"/>
      </a:defRPr>
    </a:lvl3pPr>
    <a:lvl4pPr marL="1371464" lvl="3" algn="l" rtl="0" eaLnBrk="0" fontAlgn="base" hangingPunct="0">
      <a:spcBef>
        <a:spcPct val="30000"/>
      </a:spcBef>
      <a:spcAft>
        <a:spcPct val="0"/>
      </a:spcAft>
      <a:buFont typeface="Arial" pitchFamily="34" charset="0"/>
      <a:defRPr sz="1200" kern="1200">
        <a:solidFill>
          <a:schemeClr val="tx1"/>
        </a:solidFill>
        <a:latin typeface="Arial" pitchFamily="34" charset="0"/>
        <a:ea typeface="+mn-ea"/>
        <a:cs typeface="+mn-cs"/>
      </a:defRPr>
    </a:lvl4pPr>
    <a:lvl5pPr marL="1828618" lvl="4" algn="l" rtl="0" eaLnBrk="0" fontAlgn="base" hangingPunct="0">
      <a:spcBef>
        <a:spcPct val="30000"/>
      </a:spcBef>
      <a:spcAft>
        <a:spcPct val="0"/>
      </a:spcAft>
      <a:buFont typeface="Arial" pitchFamily="34" charset="0"/>
      <a:defRPr sz="1200" kern="1200">
        <a:solidFill>
          <a:schemeClr val="tx1"/>
        </a:solidFill>
        <a:latin typeface="Arial" pitchFamily="34" charset="0"/>
        <a:ea typeface="+mn-ea"/>
        <a:cs typeface="+mn-cs"/>
      </a:defRPr>
    </a:lvl5pPr>
    <a:lvl6pPr marL="2285774" lvl="5" indent="0" algn="l" defTabSz="914309" eaLnBrk="0" fontAlgn="base" latinLnBrk="0" hangingPunct="0">
      <a:spcBef>
        <a:spcPct val="30000"/>
      </a:spcBef>
      <a:spcAft>
        <a:spcPct val="0"/>
      </a:spcAft>
      <a:buNone/>
      <a:defRPr sz="1200" b="0" i="0" u="none" kern="1200" baseline="0">
        <a:solidFill>
          <a:schemeClr val="tx1"/>
        </a:solidFill>
        <a:latin typeface="+mn-lt"/>
        <a:ea typeface="+mn-ea"/>
        <a:cs typeface="+mn-cs"/>
      </a:defRPr>
    </a:lvl6pPr>
    <a:lvl7pPr marL="2742926" lvl="6" indent="0" algn="l" defTabSz="914309" eaLnBrk="0" fontAlgn="base" latinLnBrk="0" hangingPunct="0">
      <a:spcBef>
        <a:spcPct val="30000"/>
      </a:spcBef>
      <a:spcAft>
        <a:spcPct val="0"/>
      </a:spcAft>
      <a:buNone/>
      <a:defRPr sz="1200" b="0" i="0" u="none" kern="1200" baseline="0">
        <a:solidFill>
          <a:schemeClr val="tx1"/>
        </a:solidFill>
        <a:latin typeface="+mn-lt"/>
        <a:ea typeface="+mn-ea"/>
        <a:cs typeface="+mn-cs"/>
      </a:defRPr>
    </a:lvl7pPr>
    <a:lvl8pPr marL="3200080" lvl="7" indent="0" algn="l" defTabSz="914309" eaLnBrk="0" fontAlgn="base" latinLnBrk="0" hangingPunct="0">
      <a:spcBef>
        <a:spcPct val="30000"/>
      </a:spcBef>
      <a:spcAft>
        <a:spcPct val="0"/>
      </a:spcAft>
      <a:buNone/>
      <a:defRPr sz="1200" b="0" i="0" u="none" kern="1200" baseline="0">
        <a:solidFill>
          <a:schemeClr val="tx1"/>
        </a:solidFill>
        <a:latin typeface="+mn-lt"/>
        <a:ea typeface="+mn-ea"/>
        <a:cs typeface="+mn-cs"/>
      </a:defRPr>
    </a:lvl8pPr>
    <a:lvl9pPr marL="3657235" lvl="8" indent="0" algn="l" defTabSz="914309" eaLnBrk="0" fontAlgn="base" latinLnBrk="0" hangingPunct="0">
      <a:spcBef>
        <a:spcPct val="30000"/>
      </a:spcBef>
      <a:spcAft>
        <a:spcPct val="0"/>
      </a:spcAft>
      <a:buNone/>
      <a:defRPr sz="1200" b="0" i="0" u="none" kern="1200" baseline="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a:t>
            </a:r>
            <a:r>
              <a:rPr lang="en-US" altLang="zh-CN" smtClean="0"/>
              <a:t>http://www.ypppt.com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563724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155" y="1122365"/>
            <a:ext cx="9144913" cy="2387603"/>
          </a:xfrm>
        </p:spPr>
        <p:txBody>
          <a:bodyPr anchor="b"/>
          <a:lstStyle>
            <a:lvl1pPr algn="ctr">
              <a:defRPr sz="4500"/>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524155" y="3602043"/>
            <a:ext cx="9144913" cy="1655764"/>
          </a:xfrm>
        </p:spPr>
        <p:txBody>
          <a:bodyPr/>
          <a:lstStyle>
            <a:lvl1pPr marL="0" indent="0" algn="ctr">
              <a:buNone/>
              <a:defRPr sz="1900">
                <a:solidFill>
                  <a:schemeClr val="tx1"/>
                </a:solidFill>
              </a:defRPr>
            </a:lvl1pPr>
            <a:lvl2pPr marL="342866" indent="0" algn="ctr">
              <a:buNone/>
              <a:defRPr sz="1500"/>
            </a:lvl2pPr>
            <a:lvl3pPr marL="685734" indent="0" algn="ctr">
              <a:buNone/>
              <a:defRPr sz="1300"/>
            </a:lvl3pPr>
            <a:lvl4pPr marL="1028598" indent="0" algn="ctr">
              <a:buNone/>
              <a:defRPr sz="1200"/>
            </a:lvl4pPr>
            <a:lvl5pPr marL="1371464" indent="0" algn="ctr">
              <a:buNone/>
              <a:defRPr sz="1200"/>
            </a:lvl5pPr>
            <a:lvl6pPr marL="1714964" indent="0" algn="ctr">
              <a:buNone/>
              <a:defRPr sz="1200"/>
            </a:lvl6pPr>
            <a:lvl7pPr marL="2057827" indent="0" algn="ctr">
              <a:buNone/>
              <a:defRPr sz="1200"/>
            </a:lvl7pPr>
            <a:lvl8pPr marL="2400695" indent="0" algn="ctr">
              <a:buNone/>
              <a:defRPr sz="1200"/>
            </a:lvl8pPr>
            <a:lvl9pPr marL="2743562" indent="0" algn="ctr">
              <a:buNone/>
              <a:defRPr sz="1200"/>
            </a:lvl9pPr>
          </a:lstStyle>
          <a:p>
            <a:r>
              <a:rPr lang="zh-CN" altLang="en-US" noProof="1" smtClean="0"/>
              <a:t>单击此处编辑母版副标题样式</a:t>
            </a:r>
            <a:endParaRPr lang="zh-CN" altLang="en-US" noProof="1"/>
          </a:p>
        </p:txBody>
      </p:sp>
    </p:spTree>
    <p:extLst>
      <p:ext uri="{BB962C8B-B14F-4D97-AF65-F5344CB8AC3E}">
        <p14:creationId xmlns:p14="http://schemas.microsoft.com/office/powerpoint/2010/main" val="4134231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extLst>
      <p:ext uri="{BB962C8B-B14F-4D97-AF65-F5344CB8AC3E}">
        <p14:creationId xmlns:p14="http://schemas.microsoft.com/office/powerpoint/2010/main" val="2351144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3427" y="590557"/>
            <a:ext cx="2627028" cy="5286383"/>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842343" y="590557"/>
            <a:ext cx="7728792" cy="5286383"/>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extLst>
      <p:ext uri="{BB962C8B-B14F-4D97-AF65-F5344CB8AC3E}">
        <p14:creationId xmlns:p14="http://schemas.microsoft.com/office/powerpoint/2010/main" val="233027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155" y="1122365"/>
            <a:ext cx="9144913" cy="2387603"/>
          </a:xfrm>
        </p:spPr>
        <p:txBody>
          <a:bodyPr anchor="b"/>
          <a:lstStyle>
            <a:lvl1pPr algn="ctr">
              <a:defRPr sz="4500"/>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524155" y="3602043"/>
            <a:ext cx="9144913" cy="1655764"/>
          </a:xfrm>
        </p:spPr>
        <p:txBody>
          <a:bodyPr/>
          <a:lstStyle>
            <a:lvl1pPr marL="0" indent="0" algn="ctr">
              <a:buNone/>
              <a:defRPr sz="1900">
                <a:solidFill>
                  <a:schemeClr val="tx1"/>
                </a:solidFill>
              </a:defRPr>
            </a:lvl1pPr>
            <a:lvl2pPr marL="342866" indent="0" algn="ctr">
              <a:buNone/>
              <a:defRPr sz="1500"/>
            </a:lvl2pPr>
            <a:lvl3pPr marL="685734" indent="0" algn="ctr">
              <a:buNone/>
              <a:defRPr sz="1300"/>
            </a:lvl3pPr>
            <a:lvl4pPr marL="1028598" indent="0" algn="ctr">
              <a:buNone/>
              <a:defRPr sz="1200"/>
            </a:lvl4pPr>
            <a:lvl5pPr marL="1371464" indent="0" algn="ctr">
              <a:buNone/>
              <a:defRPr sz="1200"/>
            </a:lvl5pPr>
            <a:lvl6pPr marL="1714964" indent="0" algn="ctr">
              <a:buNone/>
              <a:defRPr sz="1200"/>
            </a:lvl6pPr>
            <a:lvl7pPr marL="2057827" indent="0" algn="ctr">
              <a:buNone/>
              <a:defRPr sz="1200"/>
            </a:lvl7pPr>
            <a:lvl8pPr marL="2400695" indent="0" algn="ctr">
              <a:buNone/>
              <a:defRPr sz="1200"/>
            </a:lvl8pPr>
            <a:lvl9pPr marL="2743562" indent="0" algn="ctr">
              <a:buNone/>
              <a:defRPr sz="1200"/>
            </a:lvl9pPr>
          </a:lstStyle>
          <a:p>
            <a:r>
              <a:rPr lang="zh-CN" altLang="en-US" noProof="1" smtClean="0"/>
              <a:t>单击此处编辑母版副标题样式</a:t>
            </a:r>
            <a:endParaRPr lang="zh-CN" altLang="en-US" noProof="1"/>
          </a:p>
        </p:txBody>
      </p:sp>
    </p:spTree>
    <p:extLst>
      <p:ext uri="{BB962C8B-B14F-4D97-AF65-F5344CB8AC3E}">
        <p14:creationId xmlns:p14="http://schemas.microsoft.com/office/powerpoint/2010/main" val="5403232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extLst>
      <p:ext uri="{BB962C8B-B14F-4D97-AF65-F5344CB8AC3E}">
        <p14:creationId xmlns:p14="http://schemas.microsoft.com/office/powerpoint/2010/main" val="38496069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933" y="1709740"/>
            <a:ext cx="10516651" cy="2852741"/>
          </a:xfrm>
        </p:spPr>
        <p:txBody>
          <a:bodyPr anchor="b"/>
          <a:lstStyle>
            <a:lvl1pPr algn="l">
              <a:defRPr sz="45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831933" y="4589472"/>
            <a:ext cx="10516651" cy="1500189"/>
          </a:xfrm>
        </p:spPr>
        <p:txBody>
          <a:bodyPr/>
          <a:lstStyle>
            <a:lvl1pPr marL="0" indent="0" algn="l">
              <a:buNone/>
              <a:defRPr sz="1900">
                <a:solidFill>
                  <a:schemeClr val="tx1">
                    <a:tint val="75000"/>
                  </a:schemeClr>
                </a:solidFill>
              </a:defRPr>
            </a:lvl1pPr>
            <a:lvl2pPr marL="342866" indent="0">
              <a:buNone/>
              <a:defRPr sz="1500">
                <a:solidFill>
                  <a:schemeClr val="tx1">
                    <a:tint val="75000"/>
                  </a:schemeClr>
                </a:solidFill>
              </a:defRPr>
            </a:lvl2pPr>
            <a:lvl3pPr marL="685734" indent="0">
              <a:buNone/>
              <a:defRPr sz="1300">
                <a:solidFill>
                  <a:schemeClr val="tx1">
                    <a:tint val="75000"/>
                  </a:schemeClr>
                </a:solidFill>
              </a:defRPr>
            </a:lvl3pPr>
            <a:lvl4pPr marL="1028598" indent="0">
              <a:buNone/>
              <a:defRPr sz="1200">
                <a:solidFill>
                  <a:schemeClr val="tx1">
                    <a:tint val="75000"/>
                  </a:schemeClr>
                </a:solidFill>
              </a:defRPr>
            </a:lvl4pPr>
            <a:lvl5pPr marL="1371464" indent="0">
              <a:buNone/>
              <a:defRPr sz="1200">
                <a:solidFill>
                  <a:schemeClr val="tx1">
                    <a:tint val="75000"/>
                  </a:schemeClr>
                </a:solidFill>
              </a:defRPr>
            </a:lvl5pPr>
            <a:lvl6pPr marL="1714964" indent="0">
              <a:buNone/>
              <a:defRPr sz="1200">
                <a:solidFill>
                  <a:schemeClr val="tx1">
                    <a:tint val="75000"/>
                  </a:schemeClr>
                </a:solidFill>
              </a:defRPr>
            </a:lvl6pPr>
            <a:lvl7pPr marL="2057827" indent="0">
              <a:buNone/>
              <a:defRPr sz="1200">
                <a:solidFill>
                  <a:schemeClr val="tx1">
                    <a:tint val="75000"/>
                  </a:schemeClr>
                </a:solidFill>
              </a:defRPr>
            </a:lvl7pPr>
            <a:lvl8pPr marL="2400695" indent="0">
              <a:buNone/>
              <a:defRPr sz="1200">
                <a:solidFill>
                  <a:schemeClr val="tx1">
                    <a:tint val="75000"/>
                  </a:schemeClr>
                </a:solidFill>
              </a:defRPr>
            </a:lvl8pPr>
            <a:lvl9pPr marL="2743562" indent="0">
              <a:buNone/>
              <a:defRPr sz="1200">
                <a:solidFill>
                  <a:schemeClr val="tx1">
                    <a:tint val="75000"/>
                  </a:schemeClr>
                </a:solidFill>
              </a:defRPr>
            </a:lvl9pPr>
          </a:lstStyle>
          <a:p>
            <a:pPr lvl="0"/>
            <a:r>
              <a:rPr lang="zh-CN" altLang="en-US" noProof="1" smtClean="0"/>
              <a:t>单击此处编辑母版文本样式</a:t>
            </a:r>
          </a:p>
        </p:txBody>
      </p:sp>
    </p:spTree>
    <p:extLst>
      <p:ext uri="{BB962C8B-B14F-4D97-AF65-F5344CB8AC3E}">
        <p14:creationId xmlns:p14="http://schemas.microsoft.com/office/powerpoint/2010/main" val="1561076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842347" y="1600205"/>
            <a:ext cx="5148975" cy="4276731"/>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6201485" y="1600205"/>
            <a:ext cx="5148975" cy="4276731"/>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extLst>
      <p:ext uri="{BB962C8B-B14F-4D97-AF65-F5344CB8AC3E}">
        <p14:creationId xmlns:p14="http://schemas.microsoft.com/office/powerpoint/2010/main" val="39357415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873" y="365133"/>
            <a:ext cx="10516651" cy="970223"/>
          </a:xfrm>
        </p:spPr>
        <p:txBody>
          <a:bodyPr/>
          <a:lstStyle>
            <a:lvl1pPr algn="ct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1259854" y="1567348"/>
            <a:ext cx="4702311" cy="710096"/>
          </a:xfrm>
        </p:spPr>
        <p:txBody>
          <a:bodyPr anchor="ctr">
            <a:normAutofit/>
          </a:bodyPr>
          <a:lstStyle>
            <a:lvl1pPr marL="0" indent="0">
              <a:buNone/>
              <a:defRPr sz="2100" b="0"/>
            </a:lvl1pPr>
            <a:lvl2pPr marL="342866" indent="0">
              <a:buNone/>
              <a:defRPr sz="1500" b="1"/>
            </a:lvl2pPr>
            <a:lvl3pPr marL="685734" indent="0">
              <a:buNone/>
              <a:defRPr sz="1300" b="1"/>
            </a:lvl3pPr>
            <a:lvl4pPr marL="1028598" indent="0">
              <a:buNone/>
              <a:defRPr sz="1200" b="1"/>
            </a:lvl4pPr>
            <a:lvl5pPr marL="1371464" indent="0">
              <a:buNone/>
              <a:defRPr sz="1200" b="1"/>
            </a:lvl5pPr>
            <a:lvl6pPr marL="1714964" indent="0">
              <a:buNone/>
              <a:defRPr sz="1200" b="1"/>
            </a:lvl6pPr>
            <a:lvl7pPr marL="2057827" indent="0">
              <a:buNone/>
              <a:defRPr sz="1200" b="1"/>
            </a:lvl7pPr>
            <a:lvl8pPr marL="2400695" indent="0">
              <a:buNone/>
              <a:defRPr sz="1200" b="1"/>
            </a:lvl8pPr>
            <a:lvl9pPr marL="2743562" indent="0">
              <a:buNone/>
              <a:defRPr sz="1200" b="1"/>
            </a:lvl9pPr>
          </a:lstStyle>
          <a:p>
            <a:pPr lvl="0"/>
            <a:r>
              <a:rPr lang="zh-CN" altLang="en-US" noProof="1" smtClean="0"/>
              <a:t>单击此处编辑母版文本样式</a:t>
            </a:r>
          </a:p>
        </p:txBody>
      </p:sp>
      <p:sp>
        <p:nvSpPr>
          <p:cNvPr id="4" name="内容占位符 3"/>
          <p:cNvSpPr>
            <a:spLocks noGrp="1"/>
          </p:cNvSpPr>
          <p:nvPr>
            <p:ph sz="half" idx="2"/>
          </p:nvPr>
        </p:nvSpPr>
        <p:spPr>
          <a:xfrm>
            <a:off x="1259854" y="2338397"/>
            <a:ext cx="4702311" cy="3785969"/>
          </a:xfrm>
        </p:spPr>
        <p:txBody>
          <a:bodyPr>
            <a:normAutofit/>
          </a:bodyPr>
          <a:lstStyle>
            <a:lvl1pPr>
              <a:defRPr sz="1900"/>
            </a:lvl1pPr>
            <a:lvl2pPr>
              <a:defRPr sz="1500"/>
            </a:lvl2pPr>
            <a:lvl3pPr>
              <a:defRPr sz="1300"/>
            </a:lvl3pPr>
            <a:lvl4pPr>
              <a:defRPr sz="1200"/>
            </a:lvl4pPr>
            <a:lvl5pPr>
              <a:defRPr sz="1200"/>
            </a:lvl5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6290250" y="1567348"/>
            <a:ext cx="4702311" cy="710096"/>
          </a:xfrm>
        </p:spPr>
        <p:txBody>
          <a:bodyPr rtlCol="0" anchor="ctr">
            <a:normAutofit/>
          </a:bodyPr>
          <a:lstStyle>
            <a:lvl1pPr marL="171434" indent="-171434">
              <a:buNone/>
              <a:defRPr lang="zh-CN" altLang="en-US" b="0" smtClean="0"/>
            </a:lvl1pPr>
          </a:lstStyle>
          <a:p>
            <a:pPr lvl="0"/>
            <a:r>
              <a:rPr lang="zh-CN" altLang="en-US" noProof="1" smtClean="0"/>
              <a:t>单击此处编辑母版文本样式</a:t>
            </a:r>
          </a:p>
        </p:txBody>
      </p:sp>
      <p:sp>
        <p:nvSpPr>
          <p:cNvPr id="6" name="内容占位符 5"/>
          <p:cNvSpPr>
            <a:spLocks noGrp="1"/>
          </p:cNvSpPr>
          <p:nvPr>
            <p:ph sz="quarter" idx="4"/>
          </p:nvPr>
        </p:nvSpPr>
        <p:spPr>
          <a:xfrm>
            <a:off x="6290250" y="2357469"/>
            <a:ext cx="4702311" cy="3766897"/>
          </a:xfrm>
        </p:spPr>
        <p:txBody>
          <a:bodyPr>
            <a:normAutofit/>
          </a:bodyPr>
          <a:lstStyle>
            <a:lvl1pPr>
              <a:defRPr sz="1900"/>
            </a:lvl1pPr>
            <a:lvl2pPr>
              <a:defRPr sz="1500"/>
            </a:lvl2pPr>
            <a:lvl3pPr>
              <a:defRPr sz="1300"/>
            </a:lvl3pPr>
            <a:lvl4pPr>
              <a:defRPr sz="1200"/>
            </a:lvl4pPr>
            <a:lvl5pPr>
              <a:defRPr sz="1200"/>
            </a:lvl5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extLst>
      <p:ext uri="{BB962C8B-B14F-4D97-AF65-F5344CB8AC3E}">
        <p14:creationId xmlns:p14="http://schemas.microsoft.com/office/powerpoint/2010/main" val="13319095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Tree>
    <p:extLst>
      <p:ext uri="{BB962C8B-B14F-4D97-AF65-F5344CB8AC3E}">
        <p14:creationId xmlns:p14="http://schemas.microsoft.com/office/powerpoint/2010/main" val="27598712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9759536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877" y="457201"/>
            <a:ext cx="3932631" cy="1600203"/>
          </a:xfrm>
        </p:spPr>
        <p:txBody>
          <a:bodyPr anchor="b"/>
          <a:lstStyle>
            <a:lvl1pPr>
              <a:defRPr sz="2400"/>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5183712" y="987427"/>
            <a:ext cx="6172817" cy="4873632"/>
          </a:xfrm>
        </p:spPr>
        <p:txBody>
          <a:bodyPr/>
          <a:lstStyle>
            <a:lvl1pPr>
              <a:defRPr sz="2400"/>
            </a:lvl1pPr>
            <a:lvl2pPr>
              <a:defRPr sz="2100"/>
            </a:lvl2pPr>
            <a:lvl3pPr>
              <a:defRPr sz="1900"/>
            </a:lvl3pPr>
            <a:lvl4pPr>
              <a:defRPr sz="1500"/>
            </a:lvl4pPr>
            <a:lvl5pPr>
              <a:defRPr sz="1500"/>
            </a:lvl5pPr>
            <a:lvl6pPr>
              <a:defRPr sz="1500"/>
            </a:lvl6pPr>
            <a:lvl7pPr>
              <a:defRPr sz="1500"/>
            </a:lvl7pPr>
            <a:lvl8pPr>
              <a:defRPr sz="1500"/>
            </a:lvl8pPr>
            <a:lvl9pPr>
              <a:defRPr sz="15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839877" y="2057405"/>
            <a:ext cx="3932631" cy="3811595"/>
          </a:xfrm>
        </p:spPr>
        <p:txBody>
          <a:bodyPr/>
          <a:lstStyle>
            <a:lvl1pPr marL="0" indent="0">
              <a:buNone/>
              <a:defRPr sz="1200"/>
            </a:lvl1pPr>
            <a:lvl2pPr marL="342866" indent="0">
              <a:buNone/>
              <a:defRPr sz="1100"/>
            </a:lvl2pPr>
            <a:lvl3pPr marL="685734" indent="0">
              <a:buNone/>
              <a:defRPr sz="900"/>
            </a:lvl3pPr>
            <a:lvl4pPr marL="1028598" indent="0">
              <a:buNone/>
              <a:defRPr sz="800"/>
            </a:lvl4pPr>
            <a:lvl5pPr marL="1371464" indent="0">
              <a:buNone/>
              <a:defRPr sz="800"/>
            </a:lvl5pPr>
            <a:lvl6pPr marL="1714964" indent="0">
              <a:buNone/>
              <a:defRPr sz="800"/>
            </a:lvl6pPr>
            <a:lvl7pPr marL="2057827" indent="0">
              <a:buNone/>
              <a:defRPr sz="800"/>
            </a:lvl7pPr>
            <a:lvl8pPr marL="2400695" indent="0">
              <a:buNone/>
              <a:defRPr sz="800"/>
            </a:lvl8pPr>
            <a:lvl9pPr marL="2743562" indent="0">
              <a:buNone/>
              <a:defRPr sz="800"/>
            </a:lvl9pPr>
          </a:lstStyle>
          <a:p>
            <a:pPr lvl="0"/>
            <a:r>
              <a:rPr lang="zh-CN" altLang="en-US" noProof="1" smtClean="0"/>
              <a:t>单击此处编辑母版文本样式</a:t>
            </a:r>
          </a:p>
        </p:txBody>
      </p:sp>
    </p:spTree>
    <p:extLst>
      <p:ext uri="{BB962C8B-B14F-4D97-AF65-F5344CB8AC3E}">
        <p14:creationId xmlns:p14="http://schemas.microsoft.com/office/powerpoint/2010/main" val="1918409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extLst>
      <p:ext uri="{BB962C8B-B14F-4D97-AF65-F5344CB8AC3E}">
        <p14:creationId xmlns:p14="http://schemas.microsoft.com/office/powerpoint/2010/main" val="12999427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875" y="457201"/>
            <a:ext cx="4261276" cy="1600203"/>
          </a:xfrm>
        </p:spPr>
        <p:txBody>
          <a:bodyPr anchor="t">
            <a:normAutofit/>
          </a:bodyPr>
          <a:lstStyle>
            <a:lvl1pPr>
              <a:defRPr sz="31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5385339" y="457201"/>
            <a:ext cx="5971184" cy="5403859"/>
          </a:xfrm>
        </p:spPr>
        <p:txBody>
          <a:bodyPr/>
          <a:lstStyle>
            <a:lvl1pPr marL="0" indent="0">
              <a:buNone/>
              <a:defRPr sz="2400"/>
            </a:lvl1pPr>
            <a:lvl2pPr marL="342866" indent="0">
              <a:buNone/>
              <a:defRPr sz="2100"/>
            </a:lvl2pPr>
            <a:lvl3pPr marL="685734" indent="0">
              <a:buNone/>
              <a:defRPr sz="1900"/>
            </a:lvl3pPr>
            <a:lvl4pPr marL="1028598" indent="0">
              <a:buNone/>
              <a:defRPr sz="1500"/>
            </a:lvl4pPr>
            <a:lvl5pPr marL="1371464" indent="0">
              <a:buNone/>
              <a:defRPr sz="1500"/>
            </a:lvl5pPr>
            <a:lvl6pPr marL="1714964" indent="0">
              <a:buNone/>
              <a:defRPr sz="1500"/>
            </a:lvl6pPr>
            <a:lvl7pPr marL="2057827" indent="0">
              <a:buNone/>
              <a:defRPr sz="1500"/>
            </a:lvl7pPr>
            <a:lvl8pPr marL="2400695" indent="0">
              <a:buNone/>
              <a:defRPr sz="1500"/>
            </a:lvl8pPr>
            <a:lvl9pPr marL="2743562" indent="0">
              <a:buNone/>
              <a:defRPr sz="1500"/>
            </a:lvl9pPr>
          </a:lstStyle>
          <a:p>
            <a:endParaRPr lang="zh-CN" altLang="en-US" noProof="1"/>
          </a:p>
        </p:txBody>
      </p:sp>
      <p:sp>
        <p:nvSpPr>
          <p:cNvPr id="4" name="文本占位符 3"/>
          <p:cNvSpPr>
            <a:spLocks noGrp="1"/>
          </p:cNvSpPr>
          <p:nvPr>
            <p:ph type="body" sz="half" idx="2"/>
          </p:nvPr>
        </p:nvSpPr>
        <p:spPr>
          <a:xfrm>
            <a:off x="839875" y="2057405"/>
            <a:ext cx="4261276" cy="3811595"/>
          </a:xfrm>
        </p:spPr>
        <p:txBody>
          <a:bodyPr>
            <a:normAutofit/>
          </a:bodyPr>
          <a:lstStyle>
            <a:lvl1pPr marL="0" indent="0">
              <a:buNone/>
              <a:defRPr sz="1500"/>
            </a:lvl1pPr>
            <a:lvl2pPr marL="342866" indent="0">
              <a:buNone/>
              <a:defRPr sz="1100"/>
            </a:lvl2pPr>
            <a:lvl3pPr marL="685734" indent="0">
              <a:buNone/>
              <a:defRPr sz="900"/>
            </a:lvl3pPr>
            <a:lvl4pPr marL="1028598" indent="0">
              <a:buNone/>
              <a:defRPr sz="800"/>
            </a:lvl4pPr>
            <a:lvl5pPr marL="1371464" indent="0">
              <a:buNone/>
              <a:defRPr sz="800"/>
            </a:lvl5pPr>
            <a:lvl6pPr marL="1714964" indent="0">
              <a:buNone/>
              <a:defRPr sz="800"/>
            </a:lvl6pPr>
            <a:lvl7pPr marL="2057827" indent="0">
              <a:buNone/>
              <a:defRPr sz="800"/>
            </a:lvl7pPr>
            <a:lvl8pPr marL="2400695" indent="0">
              <a:buNone/>
              <a:defRPr sz="800"/>
            </a:lvl8pPr>
            <a:lvl9pPr marL="2743562" indent="0">
              <a:buNone/>
              <a:defRPr sz="800"/>
            </a:lvl9pPr>
          </a:lstStyle>
          <a:p>
            <a:pPr lvl="0"/>
            <a:r>
              <a:rPr lang="zh-CN" altLang="en-US" noProof="1" smtClean="0"/>
              <a:t>单击此处编辑母版文本样式</a:t>
            </a:r>
          </a:p>
        </p:txBody>
      </p:sp>
    </p:spTree>
    <p:extLst>
      <p:ext uri="{BB962C8B-B14F-4D97-AF65-F5344CB8AC3E}">
        <p14:creationId xmlns:p14="http://schemas.microsoft.com/office/powerpoint/2010/main" val="38121414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extLst>
      <p:ext uri="{BB962C8B-B14F-4D97-AF65-F5344CB8AC3E}">
        <p14:creationId xmlns:p14="http://schemas.microsoft.com/office/powerpoint/2010/main" val="23657549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3427" y="590557"/>
            <a:ext cx="2627028" cy="5286383"/>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842343" y="590557"/>
            <a:ext cx="7728792" cy="5286383"/>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extLst>
      <p:ext uri="{BB962C8B-B14F-4D97-AF65-F5344CB8AC3E}">
        <p14:creationId xmlns:p14="http://schemas.microsoft.com/office/powerpoint/2010/main" val="10771816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2017/8/22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6336860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2017/8/22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22204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2017/8/22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69871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2017/8/22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710214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2017/8/22</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0694722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2017/8/22</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259791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2017/8/22</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21998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933" y="1709740"/>
            <a:ext cx="10516651" cy="2852741"/>
          </a:xfrm>
        </p:spPr>
        <p:txBody>
          <a:bodyPr anchor="b"/>
          <a:lstStyle>
            <a:lvl1pPr algn="l">
              <a:defRPr sz="45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831933" y="4589472"/>
            <a:ext cx="10516651" cy="1500189"/>
          </a:xfrm>
        </p:spPr>
        <p:txBody>
          <a:bodyPr/>
          <a:lstStyle>
            <a:lvl1pPr marL="0" indent="0" algn="l">
              <a:buNone/>
              <a:defRPr sz="1900">
                <a:solidFill>
                  <a:schemeClr val="tx1">
                    <a:tint val="75000"/>
                  </a:schemeClr>
                </a:solidFill>
              </a:defRPr>
            </a:lvl1pPr>
            <a:lvl2pPr marL="342866" indent="0">
              <a:buNone/>
              <a:defRPr sz="1500">
                <a:solidFill>
                  <a:schemeClr val="tx1">
                    <a:tint val="75000"/>
                  </a:schemeClr>
                </a:solidFill>
              </a:defRPr>
            </a:lvl2pPr>
            <a:lvl3pPr marL="685734" indent="0">
              <a:buNone/>
              <a:defRPr sz="1300">
                <a:solidFill>
                  <a:schemeClr val="tx1">
                    <a:tint val="75000"/>
                  </a:schemeClr>
                </a:solidFill>
              </a:defRPr>
            </a:lvl3pPr>
            <a:lvl4pPr marL="1028598" indent="0">
              <a:buNone/>
              <a:defRPr sz="1200">
                <a:solidFill>
                  <a:schemeClr val="tx1">
                    <a:tint val="75000"/>
                  </a:schemeClr>
                </a:solidFill>
              </a:defRPr>
            </a:lvl4pPr>
            <a:lvl5pPr marL="1371464" indent="0">
              <a:buNone/>
              <a:defRPr sz="1200">
                <a:solidFill>
                  <a:schemeClr val="tx1">
                    <a:tint val="75000"/>
                  </a:schemeClr>
                </a:solidFill>
              </a:defRPr>
            </a:lvl5pPr>
            <a:lvl6pPr marL="1714964" indent="0">
              <a:buNone/>
              <a:defRPr sz="1200">
                <a:solidFill>
                  <a:schemeClr val="tx1">
                    <a:tint val="75000"/>
                  </a:schemeClr>
                </a:solidFill>
              </a:defRPr>
            </a:lvl6pPr>
            <a:lvl7pPr marL="2057827" indent="0">
              <a:buNone/>
              <a:defRPr sz="1200">
                <a:solidFill>
                  <a:schemeClr val="tx1">
                    <a:tint val="75000"/>
                  </a:schemeClr>
                </a:solidFill>
              </a:defRPr>
            </a:lvl7pPr>
            <a:lvl8pPr marL="2400695" indent="0">
              <a:buNone/>
              <a:defRPr sz="1200">
                <a:solidFill>
                  <a:schemeClr val="tx1">
                    <a:tint val="75000"/>
                  </a:schemeClr>
                </a:solidFill>
              </a:defRPr>
            </a:lvl8pPr>
            <a:lvl9pPr marL="2743562" indent="0">
              <a:buNone/>
              <a:defRPr sz="1200">
                <a:solidFill>
                  <a:schemeClr val="tx1">
                    <a:tint val="75000"/>
                  </a:schemeClr>
                </a:solidFill>
              </a:defRPr>
            </a:lvl9pPr>
          </a:lstStyle>
          <a:p>
            <a:pPr lvl="0"/>
            <a:r>
              <a:rPr lang="zh-CN" altLang="en-US" noProof="1" smtClean="0"/>
              <a:t>单击此处编辑母版文本样式</a:t>
            </a:r>
          </a:p>
        </p:txBody>
      </p:sp>
    </p:spTree>
    <p:extLst>
      <p:ext uri="{BB962C8B-B14F-4D97-AF65-F5344CB8AC3E}">
        <p14:creationId xmlns:p14="http://schemas.microsoft.com/office/powerpoint/2010/main" val="329145408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2017/8/22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971322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2017/8/22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4792942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2017/8/22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3359203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2017/8/22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85052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842347" y="1600205"/>
            <a:ext cx="5148975" cy="4276731"/>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6201485" y="1600205"/>
            <a:ext cx="5148975" cy="4276731"/>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extLst>
      <p:ext uri="{BB962C8B-B14F-4D97-AF65-F5344CB8AC3E}">
        <p14:creationId xmlns:p14="http://schemas.microsoft.com/office/powerpoint/2010/main" val="1630917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873" y="365133"/>
            <a:ext cx="10516651" cy="970223"/>
          </a:xfrm>
        </p:spPr>
        <p:txBody>
          <a:bodyPr/>
          <a:lstStyle>
            <a:lvl1pPr algn="ct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1259854" y="1567348"/>
            <a:ext cx="4702311" cy="710096"/>
          </a:xfrm>
        </p:spPr>
        <p:txBody>
          <a:bodyPr anchor="ctr">
            <a:normAutofit/>
          </a:bodyPr>
          <a:lstStyle>
            <a:lvl1pPr marL="0" indent="0">
              <a:buNone/>
              <a:defRPr sz="2100" b="0"/>
            </a:lvl1pPr>
            <a:lvl2pPr marL="342866" indent="0">
              <a:buNone/>
              <a:defRPr sz="1500" b="1"/>
            </a:lvl2pPr>
            <a:lvl3pPr marL="685734" indent="0">
              <a:buNone/>
              <a:defRPr sz="1300" b="1"/>
            </a:lvl3pPr>
            <a:lvl4pPr marL="1028598" indent="0">
              <a:buNone/>
              <a:defRPr sz="1200" b="1"/>
            </a:lvl4pPr>
            <a:lvl5pPr marL="1371464" indent="0">
              <a:buNone/>
              <a:defRPr sz="1200" b="1"/>
            </a:lvl5pPr>
            <a:lvl6pPr marL="1714964" indent="0">
              <a:buNone/>
              <a:defRPr sz="1200" b="1"/>
            </a:lvl6pPr>
            <a:lvl7pPr marL="2057827" indent="0">
              <a:buNone/>
              <a:defRPr sz="1200" b="1"/>
            </a:lvl7pPr>
            <a:lvl8pPr marL="2400695" indent="0">
              <a:buNone/>
              <a:defRPr sz="1200" b="1"/>
            </a:lvl8pPr>
            <a:lvl9pPr marL="2743562" indent="0">
              <a:buNone/>
              <a:defRPr sz="1200" b="1"/>
            </a:lvl9pPr>
          </a:lstStyle>
          <a:p>
            <a:pPr lvl="0"/>
            <a:r>
              <a:rPr lang="zh-CN" altLang="en-US" noProof="1" smtClean="0"/>
              <a:t>单击此处编辑母版文本样式</a:t>
            </a:r>
          </a:p>
        </p:txBody>
      </p:sp>
      <p:sp>
        <p:nvSpPr>
          <p:cNvPr id="4" name="内容占位符 3"/>
          <p:cNvSpPr>
            <a:spLocks noGrp="1"/>
          </p:cNvSpPr>
          <p:nvPr>
            <p:ph sz="half" idx="2"/>
          </p:nvPr>
        </p:nvSpPr>
        <p:spPr>
          <a:xfrm>
            <a:off x="1259854" y="2338397"/>
            <a:ext cx="4702311" cy="3785969"/>
          </a:xfrm>
        </p:spPr>
        <p:txBody>
          <a:bodyPr>
            <a:normAutofit/>
          </a:bodyPr>
          <a:lstStyle>
            <a:lvl1pPr>
              <a:defRPr sz="1900"/>
            </a:lvl1pPr>
            <a:lvl2pPr>
              <a:defRPr sz="1500"/>
            </a:lvl2pPr>
            <a:lvl3pPr>
              <a:defRPr sz="1300"/>
            </a:lvl3pPr>
            <a:lvl4pPr>
              <a:defRPr sz="1200"/>
            </a:lvl4pPr>
            <a:lvl5pPr>
              <a:defRPr sz="1200"/>
            </a:lvl5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6290250" y="1567348"/>
            <a:ext cx="4702311" cy="710096"/>
          </a:xfrm>
        </p:spPr>
        <p:txBody>
          <a:bodyPr rtlCol="0" anchor="ctr">
            <a:normAutofit/>
          </a:bodyPr>
          <a:lstStyle>
            <a:lvl1pPr marL="171434" indent="-171434">
              <a:buNone/>
              <a:defRPr lang="zh-CN" altLang="en-US" b="0" smtClean="0"/>
            </a:lvl1pPr>
          </a:lstStyle>
          <a:p>
            <a:pPr lvl="0"/>
            <a:r>
              <a:rPr lang="zh-CN" altLang="en-US" noProof="1" smtClean="0"/>
              <a:t>单击此处编辑母版文本样式</a:t>
            </a:r>
          </a:p>
        </p:txBody>
      </p:sp>
      <p:sp>
        <p:nvSpPr>
          <p:cNvPr id="6" name="内容占位符 5"/>
          <p:cNvSpPr>
            <a:spLocks noGrp="1"/>
          </p:cNvSpPr>
          <p:nvPr>
            <p:ph sz="quarter" idx="4"/>
          </p:nvPr>
        </p:nvSpPr>
        <p:spPr>
          <a:xfrm>
            <a:off x="6290250" y="2357469"/>
            <a:ext cx="4702311" cy="3766897"/>
          </a:xfrm>
        </p:spPr>
        <p:txBody>
          <a:bodyPr>
            <a:normAutofit/>
          </a:bodyPr>
          <a:lstStyle>
            <a:lvl1pPr>
              <a:defRPr sz="1900"/>
            </a:lvl1pPr>
            <a:lvl2pPr>
              <a:defRPr sz="1500"/>
            </a:lvl2pPr>
            <a:lvl3pPr>
              <a:defRPr sz="1300"/>
            </a:lvl3pPr>
            <a:lvl4pPr>
              <a:defRPr sz="1200"/>
            </a:lvl4pPr>
            <a:lvl5pPr>
              <a:defRPr sz="1200"/>
            </a:lvl5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extLst>
      <p:ext uri="{BB962C8B-B14F-4D97-AF65-F5344CB8AC3E}">
        <p14:creationId xmlns:p14="http://schemas.microsoft.com/office/powerpoint/2010/main" val="3595159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Tree>
    <p:extLst>
      <p:ext uri="{BB962C8B-B14F-4D97-AF65-F5344CB8AC3E}">
        <p14:creationId xmlns:p14="http://schemas.microsoft.com/office/powerpoint/2010/main" val="4041541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3241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877" y="457201"/>
            <a:ext cx="3932631" cy="1600203"/>
          </a:xfrm>
        </p:spPr>
        <p:txBody>
          <a:bodyPr anchor="b"/>
          <a:lstStyle>
            <a:lvl1pPr>
              <a:defRPr sz="2400"/>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5183712" y="987427"/>
            <a:ext cx="6172817" cy="4873632"/>
          </a:xfrm>
        </p:spPr>
        <p:txBody>
          <a:bodyPr/>
          <a:lstStyle>
            <a:lvl1pPr>
              <a:defRPr sz="2400"/>
            </a:lvl1pPr>
            <a:lvl2pPr>
              <a:defRPr sz="2100"/>
            </a:lvl2pPr>
            <a:lvl3pPr>
              <a:defRPr sz="1900"/>
            </a:lvl3pPr>
            <a:lvl4pPr>
              <a:defRPr sz="1500"/>
            </a:lvl4pPr>
            <a:lvl5pPr>
              <a:defRPr sz="1500"/>
            </a:lvl5pPr>
            <a:lvl6pPr>
              <a:defRPr sz="1500"/>
            </a:lvl6pPr>
            <a:lvl7pPr>
              <a:defRPr sz="1500"/>
            </a:lvl7pPr>
            <a:lvl8pPr>
              <a:defRPr sz="1500"/>
            </a:lvl8pPr>
            <a:lvl9pPr>
              <a:defRPr sz="15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839877" y="2057405"/>
            <a:ext cx="3932631" cy="3811595"/>
          </a:xfrm>
        </p:spPr>
        <p:txBody>
          <a:bodyPr/>
          <a:lstStyle>
            <a:lvl1pPr marL="0" indent="0">
              <a:buNone/>
              <a:defRPr sz="1200"/>
            </a:lvl1pPr>
            <a:lvl2pPr marL="342866" indent="0">
              <a:buNone/>
              <a:defRPr sz="1100"/>
            </a:lvl2pPr>
            <a:lvl3pPr marL="685734" indent="0">
              <a:buNone/>
              <a:defRPr sz="900"/>
            </a:lvl3pPr>
            <a:lvl4pPr marL="1028598" indent="0">
              <a:buNone/>
              <a:defRPr sz="800"/>
            </a:lvl4pPr>
            <a:lvl5pPr marL="1371464" indent="0">
              <a:buNone/>
              <a:defRPr sz="800"/>
            </a:lvl5pPr>
            <a:lvl6pPr marL="1714964" indent="0">
              <a:buNone/>
              <a:defRPr sz="800"/>
            </a:lvl6pPr>
            <a:lvl7pPr marL="2057827" indent="0">
              <a:buNone/>
              <a:defRPr sz="800"/>
            </a:lvl7pPr>
            <a:lvl8pPr marL="2400695" indent="0">
              <a:buNone/>
              <a:defRPr sz="800"/>
            </a:lvl8pPr>
            <a:lvl9pPr marL="2743562" indent="0">
              <a:buNone/>
              <a:defRPr sz="800"/>
            </a:lvl9pPr>
          </a:lstStyle>
          <a:p>
            <a:pPr lvl="0"/>
            <a:r>
              <a:rPr lang="zh-CN" altLang="en-US" noProof="1" smtClean="0"/>
              <a:t>单击此处编辑母版文本样式</a:t>
            </a:r>
          </a:p>
        </p:txBody>
      </p:sp>
    </p:spTree>
    <p:extLst>
      <p:ext uri="{BB962C8B-B14F-4D97-AF65-F5344CB8AC3E}">
        <p14:creationId xmlns:p14="http://schemas.microsoft.com/office/powerpoint/2010/main" val="2535616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875" y="457201"/>
            <a:ext cx="4261276" cy="1600203"/>
          </a:xfrm>
        </p:spPr>
        <p:txBody>
          <a:bodyPr anchor="t">
            <a:normAutofit/>
          </a:bodyPr>
          <a:lstStyle>
            <a:lvl1pPr>
              <a:defRPr sz="31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5385339" y="457201"/>
            <a:ext cx="5971184" cy="5403859"/>
          </a:xfrm>
        </p:spPr>
        <p:txBody>
          <a:bodyPr/>
          <a:lstStyle>
            <a:lvl1pPr marL="0" indent="0">
              <a:buNone/>
              <a:defRPr sz="2400"/>
            </a:lvl1pPr>
            <a:lvl2pPr marL="342866" indent="0">
              <a:buNone/>
              <a:defRPr sz="2100"/>
            </a:lvl2pPr>
            <a:lvl3pPr marL="685734" indent="0">
              <a:buNone/>
              <a:defRPr sz="1900"/>
            </a:lvl3pPr>
            <a:lvl4pPr marL="1028598" indent="0">
              <a:buNone/>
              <a:defRPr sz="1500"/>
            </a:lvl4pPr>
            <a:lvl5pPr marL="1371464" indent="0">
              <a:buNone/>
              <a:defRPr sz="1500"/>
            </a:lvl5pPr>
            <a:lvl6pPr marL="1714964" indent="0">
              <a:buNone/>
              <a:defRPr sz="1500"/>
            </a:lvl6pPr>
            <a:lvl7pPr marL="2057827" indent="0">
              <a:buNone/>
              <a:defRPr sz="1500"/>
            </a:lvl7pPr>
            <a:lvl8pPr marL="2400695" indent="0">
              <a:buNone/>
              <a:defRPr sz="1500"/>
            </a:lvl8pPr>
            <a:lvl9pPr marL="2743562" indent="0">
              <a:buNone/>
              <a:defRPr sz="1500"/>
            </a:lvl9pPr>
          </a:lstStyle>
          <a:p>
            <a:endParaRPr lang="zh-CN" altLang="en-US" noProof="1"/>
          </a:p>
        </p:txBody>
      </p:sp>
      <p:sp>
        <p:nvSpPr>
          <p:cNvPr id="4" name="文本占位符 3"/>
          <p:cNvSpPr>
            <a:spLocks noGrp="1"/>
          </p:cNvSpPr>
          <p:nvPr>
            <p:ph type="body" sz="half" idx="2"/>
          </p:nvPr>
        </p:nvSpPr>
        <p:spPr>
          <a:xfrm>
            <a:off x="839875" y="2057405"/>
            <a:ext cx="4261276" cy="3811595"/>
          </a:xfrm>
        </p:spPr>
        <p:txBody>
          <a:bodyPr>
            <a:normAutofit/>
          </a:bodyPr>
          <a:lstStyle>
            <a:lvl1pPr marL="0" indent="0">
              <a:buNone/>
              <a:defRPr sz="1500"/>
            </a:lvl1pPr>
            <a:lvl2pPr marL="342866" indent="0">
              <a:buNone/>
              <a:defRPr sz="1100"/>
            </a:lvl2pPr>
            <a:lvl3pPr marL="685734" indent="0">
              <a:buNone/>
              <a:defRPr sz="900"/>
            </a:lvl3pPr>
            <a:lvl4pPr marL="1028598" indent="0">
              <a:buNone/>
              <a:defRPr sz="800"/>
            </a:lvl4pPr>
            <a:lvl5pPr marL="1371464" indent="0">
              <a:buNone/>
              <a:defRPr sz="800"/>
            </a:lvl5pPr>
            <a:lvl6pPr marL="1714964" indent="0">
              <a:buNone/>
              <a:defRPr sz="800"/>
            </a:lvl6pPr>
            <a:lvl7pPr marL="2057827" indent="0">
              <a:buNone/>
              <a:defRPr sz="800"/>
            </a:lvl7pPr>
            <a:lvl8pPr marL="2400695" indent="0">
              <a:buNone/>
              <a:defRPr sz="800"/>
            </a:lvl8pPr>
            <a:lvl9pPr marL="2743562" indent="0">
              <a:buNone/>
              <a:defRPr sz="800"/>
            </a:lvl9pPr>
          </a:lstStyle>
          <a:p>
            <a:pPr lvl="0"/>
            <a:r>
              <a:rPr lang="zh-CN" altLang="en-US" noProof="1" smtClean="0"/>
              <a:t>单击此处编辑母版文本样式</a:t>
            </a:r>
          </a:p>
        </p:txBody>
      </p:sp>
    </p:spTree>
    <p:extLst>
      <p:ext uri="{BB962C8B-B14F-4D97-AF65-F5344CB8AC3E}">
        <p14:creationId xmlns:p14="http://schemas.microsoft.com/office/powerpoint/2010/main" val="736159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18" Type="http://schemas.openxmlformats.org/officeDocument/2006/relationships/image" Target="../media/image6.png"/><Relationship Id="rId26" Type="http://schemas.openxmlformats.org/officeDocument/2006/relationships/image" Target="../media/image14.png"/><Relationship Id="rId3" Type="http://schemas.openxmlformats.org/officeDocument/2006/relationships/slideLayout" Target="../slideLayouts/slideLayout14.xml"/><Relationship Id="rId21" Type="http://schemas.openxmlformats.org/officeDocument/2006/relationships/image" Target="../media/image9.png"/><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image" Target="../media/image5.png"/><Relationship Id="rId25" Type="http://schemas.openxmlformats.org/officeDocument/2006/relationships/image" Target="../media/image13.png"/><Relationship Id="rId2" Type="http://schemas.openxmlformats.org/officeDocument/2006/relationships/slideLayout" Target="../slideLayouts/slideLayout13.xml"/><Relationship Id="rId16" Type="http://schemas.openxmlformats.org/officeDocument/2006/relationships/image" Target="../media/image4.png"/><Relationship Id="rId20" Type="http://schemas.openxmlformats.org/officeDocument/2006/relationships/image" Target="../media/image8.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image" Target="../media/image12.png"/><Relationship Id="rId5" Type="http://schemas.openxmlformats.org/officeDocument/2006/relationships/slideLayout" Target="../slideLayouts/slideLayout16.xml"/><Relationship Id="rId15" Type="http://schemas.openxmlformats.org/officeDocument/2006/relationships/image" Target="../media/image3.png"/><Relationship Id="rId23" Type="http://schemas.openxmlformats.org/officeDocument/2006/relationships/image" Target="../media/image11.png"/><Relationship Id="rId10" Type="http://schemas.openxmlformats.org/officeDocument/2006/relationships/slideLayout" Target="../slideLayouts/slideLayout21.xml"/><Relationship Id="rId19" Type="http://schemas.openxmlformats.org/officeDocument/2006/relationships/image" Target="../media/image7.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 Id="rId22" Type="http://schemas.openxmlformats.org/officeDocument/2006/relationships/image" Target="../media/image10.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Freeform 5"/>
          <p:cNvSpPr>
            <a:spLocks noChangeArrowheads="1"/>
          </p:cNvSpPr>
          <p:nvPr userDrawn="1"/>
        </p:nvSpPr>
        <p:spPr bwMode="auto">
          <a:xfrm>
            <a:off x="101601" y="100013"/>
            <a:ext cx="1630363" cy="484187"/>
          </a:xfrm>
          <a:custGeom>
            <a:avLst/>
            <a:gdLst>
              <a:gd name="T0" fmla="*/ 0 w 2132"/>
              <a:gd name="T1" fmla="*/ 0 h 822"/>
              <a:gd name="T2" fmla="*/ 1904 w 2132"/>
              <a:gd name="T3" fmla="*/ 0 h 822"/>
              <a:gd name="T4" fmla="*/ 2132 w 2132"/>
              <a:gd name="T5" fmla="*/ 411 h 822"/>
              <a:gd name="T6" fmla="*/ 1904 w 2132"/>
              <a:gd name="T7" fmla="*/ 822 h 822"/>
              <a:gd name="T8" fmla="*/ 0 w 2132"/>
              <a:gd name="T9" fmla="*/ 822 h 822"/>
              <a:gd name="T10" fmla="*/ 0 w 2132"/>
              <a:gd name="T11" fmla="*/ 0 h 822"/>
            </a:gdLst>
            <a:ahLst/>
            <a:cxnLst>
              <a:cxn ang="0">
                <a:pos x="T0" y="T1"/>
              </a:cxn>
              <a:cxn ang="0">
                <a:pos x="T2" y="T3"/>
              </a:cxn>
              <a:cxn ang="0">
                <a:pos x="T4" y="T5"/>
              </a:cxn>
              <a:cxn ang="0">
                <a:pos x="T6" y="T7"/>
              </a:cxn>
              <a:cxn ang="0">
                <a:pos x="T8" y="T9"/>
              </a:cxn>
              <a:cxn ang="0">
                <a:pos x="T10" y="T11"/>
              </a:cxn>
            </a:cxnLst>
            <a:rect l="0" t="0" r="r" b="b"/>
            <a:pathLst>
              <a:path w="2132" h="822">
                <a:moveTo>
                  <a:pt x="0" y="0"/>
                </a:moveTo>
                <a:lnTo>
                  <a:pt x="1904" y="0"/>
                </a:lnTo>
                <a:lnTo>
                  <a:pt x="2132" y="411"/>
                </a:lnTo>
                <a:lnTo>
                  <a:pt x="1904" y="822"/>
                </a:lnTo>
                <a:lnTo>
                  <a:pt x="0" y="822"/>
                </a:lnTo>
                <a:lnTo>
                  <a:pt x="0" y="0"/>
                </a:lnTo>
                <a:close/>
              </a:path>
            </a:pathLst>
          </a:custGeom>
          <a:solidFill>
            <a:srgbClr val="2B5063"/>
          </a:solidFill>
          <a:ln>
            <a:noFill/>
          </a:ln>
          <a:extLst>
            <a:ext uri="{91240B29-F687-4F45-9708-019B960494DF}">
              <a14:hiddenLine xmlns:a14="http://schemas.microsoft.com/office/drawing/2010/main" w="9525">
                <a:solidFill>
                  <a:srgbClr val="000000"/>
                </a:solidFill>
                <a:round/>
                <a:headEnd/>
                <a:tailEnd/>
              </a14:hiddenLine>
            </a:ext>
          </a:extLst>
        </p:spPr>
        <p:txBody>
          <a:bodyPr lIns="91432" tIns="45718" rIns="91432" bIns="45718"/>
          <a:lstStyle/>
          <a:p>
            <a:pPr eaLnBrk="0" hangingPunct="0"/>
            <a:endParaRPr lang="zh-CN" altLang="en-US"/>
          </a:p>
        </p:txBody>
      </p:sp>
      <p:sp>
        <p:nvSpPr>
          <p:cNvPr id="3075" name="Freeform 6"/>
          <p:cNvSpPr>
            <a:spLocks noChangeArrowheads="1"/>
          </p:cNvSpPr>
          <p:nvPr userDrawn="1"/>
        </p:nvSpPr>
        <p:spPr bwMode="auto">
          <a:xfrm>
            <a:off x="1608138" y="100013"/>
            <a:ext cx="9693275" cy="484187"/>
          </a:xfrm>
          <a:custGeom>
            <a:avLst/>
            <a:gdLst>
              <a:gd name="T0" fmla="*/ 0 w 12682"/>
              <a:gd name="T1" fmla="*/ 0 h 822"/>
              <a:gd name="T2" fmla="*/ 12454 w 12682"/>
              <a:gd name="T3" fmla="*/ 0 h 822"/>
              <a:gd name="T4" fmla="*/ 12682 w 12682"/>
              <a:gd name="T5" fmla="*/ 411 h 822"/>
              <a:gd name="T6" fmla="*/ 12454 w 12682"/>
              <a:gd name="T7" fmla="*/ 822 h 822"/>
              <a:gd name="T8" fmla="*/ 0 w 12682"/>
              <a:gd name="T9" fmla="*/ 822 h 822"/>
              <a:gd name="T10" fmla="*/ 228 w 12682"/>
              <a:gd name="T11" fmla="*/ 411 h 822"/>
              <a:gd name="T12" fmla="*/ 0 w 12682"/>
              <a:gd name="T13" fmla="*/ 0 h 822"/>
            </a:gdLst>
            <a:ahLst/>
            <a:cxnLst>
              <a:cxn ang="0">
                <a:pos x="T0" y="T1"/>
              </a:cxn>
              <a:cxn ang="0">
                <a:pos x="T2" y="T3"/>
              </a:cxn>
              <a:cxn ang="0">
                <a:pos x="T4" y="T5"/>
              </a:cxn>
              <a:cxn ang="0">
                <a:pos x="T6" y="T7"/>
              </a:cxn>
              <a:cxn ang="0">
                <a:pos x="T8" y="T9"/>
              </a:cxn>
              <a:cxn ang="0">
                <a:pos x="T10" y="T11"/>
              </a:cxn>
              <a:cxn ang="0">
                <a:pos x="T12" y="T13"/>
              </a:cxn>
            </a:cxnLst>
            <a:rect l="0" t="0" r="r" b="b"/>
            <a:pathLst>
              <a:path w="12682" h="822">
                <a:moveTo>
                  <a:pt x="0" y="0"/>
                </a:moveTo>
                <a:lnTo>
                  <a:pt x="12454" y="0"/>
                </a:lnTo>
                <a:lnTo>
                  <a:pt x="12682" y="411"/>
                </a:lnTo>
                <a:lnTo>
                  <a:pt x="12454" y="822"/>
                </a:lnTo>
                <a:lnTo>
                  <a:pt x="0" y="822"/>
                </a:lnTo>
                <a:lnTo>
                  <a:pt x="228" y="411"/>
                </a:lnTo>
                <a:lnTo>
                  <a:pt x="0" y="0"/>
                </a:lnTo>
                <a:close/>
              </a:path>
            </a:pathLst>
          </a:custGeom>
          <a:solidFill>
            <a:srgbClr val="494F54"/>
          </a:solidFill>
          <a:ln>
            <a:noFill/>
          </a:ln>
          <a:extLst>
            <a:ext uri="{91240B29-F687-4F45-9708-019B960494DF}">
              <a14:hiddenLine xmlns:a14="http://schemas.microsoft.com/office/drawing/2010/main" w="9525">
                <a:solidFill>
                  <a:srgbClr val="000000"/>
                </a:solidFill>
                <a:round/>
                <a:headEnd/>
                <a:tailEnd/>
              </a14:hiddenLine>
            </a:ext>
          </a:extLst>
        </p:spPr>
        <p:txBody>
          <a:bodyPr lIns="91432" tIns="45718" rIns="91432" bIns="45718"/>
          <a:lstStyle/>
          <a:p>
            <a:pPr eaLnBrk="0" hangingPunct="0"/>
            <a:endParaRPr lang="zh-CN" altLang="en-US"/>
          </a:p>
        </p:txBody>
      </p:sp>
      <p:sp>
        <p:nvSpPr>
          <p:cNvPr id="3076" name="Freeform 7"/>
          <p:cNvSpPr>
            <a:spLocks noChangeArrowheads="1"/>
          </p:cNvSpPr>
          <p:nvPr userDrawn="1"/>
        </p:nvSpPr>
        <p:spPr bwMode="auto">
          <a:xfrm>
            <a:off x="11179176" y="100013"/>
            <a:ext cx="912813" cy="484187"/>
          </a:xfrm>
          <a:custGeom>
            <a:avLst/>
            <a:gdLst>
              <a:gd name="T0" fmla="*/ 0 w 1191"/>
              <a:gd name="T1" fmla="*/ 0 h 822"/>
              <a:gd name="T2" fmla="*/ 1191 w 1191"/>
              <a:gd name="T3" fmla="*/ 0 h 822"/>
              <a:gd name="T4" fmla="*/ 1191 w 1191"/>
              <a:gd name="T5" fmla="*/ 822 h 822"/>
              <a:gd name="T6" fmla="*/ 0 w 1191"/>
              <a:gd name="T7" fmla="*/ 822 h 822"/>
              <a:gd name="T8" fmla="*/ 228 w 1191"/>
              <a:gd name="T9" fmla="*/ 411 h 822"/>
              <a:gd name="T10" fmla="*/ 0 w 1191"/>
              <a:gd name="T11" fmla="*/ 0 h 822"/>
            </a:gdLst>
            <a:ahLst/>
            <a:cxnLst>
              <a:cxn ang="0">
                <a:pos x="T0" y="T1"/>
              </a:cxn>
              <a:cxn ang="0">
                <a:pos x="T2" y="T3"/>
              </a:cxn>
              <a:cxn ang="0">
                <a:pos x="T4" y="T5"/>
              </a:cxn>
              <a:cxn ang="0">
                <a:pos x="T6" y="T7"/>
              </a:cxn>
              <a:cxn ang="0">
                <a:pos x="T8" y="T9"/>
              </a:cxn>
              <a:cxn ang="0">
                <a:pos x="T10" y="T11"/>
              </a:cxn>
            </a:cxnLst>
            <a:rect l="0" t="0" r="r" b="b"/>
            <a:pathLst>
              <a:path w="1191" h="822">
                <a:moveTo>
                  <a:pt x="0" y="0"/>
                </a:moveTo>
                <a:lnTo>
                  <a:pt x="1191" y="0"/>
                </a:lnTo>
                <a:lnTo>
                  <a:pt x="1191" y="822"/>
                </a:lnTo>
                <a:lnTo>
                  <a:pt x="0" y="822"/>
                </a:lnTo>
                <a:lnTo>
                  <a:pt x="228" y="411"/>
                </a:lnTo>
                <a:lnTo>
                  <a:pt x="0" y="0"/>
                </a:lnTo>
                <a:close/>
              </a:path>
            </a:pathLst>
          </a:custGeom>
          <a:solidFill>
            <a:srgbClr val="494F54"/>
          </a:solidFill>
          <a:ln>
            <a:noFill/>
          </a:ln>
          <a:extLst>
            <a:ext uri="{91240B29-F687-4F45-9708-019B960494DF}">
              <a14:hiddenLine xmlns:a14="http://schemas.microsoft.com/office/drawing/2010/main" w="9525">
                <a:solidFill>
                  <a:srgbClr val="000000"/>
                </a:solidFill>
                <a:round/>
                <a:headEnd/>
                <a:tailEnd/>
              </a14:hiddenLine>
            </a:ext>
          </a:extLst>
        </p:spPr>
        <p:txBody>
          <a:bodyPr lIns="91432" tIns="45718" rIns="91432" bIns="45718"/>
          <a:lstStyle/>
          <a:p>
            <a:pPr eaLnBrk="0" hangingPunct="0"/>
            <a:endParaRPr lang="zh-CN" altLang="en-US"/>
          </a:p>
        </p:txBody>
      </p:sp>
      <p:sp>
        <p:nvSpPr>
          <p:cNvPr id="3078" name="Rectangle 2"/>
          <p:cNvSpPr>
            <a:spLocks noGrp="1" noChangeArrowheads="1"/>
          </p:cNvSpPr>
          <p:nvPr>
            <p:ph type="title" idx="4294967295"/>
          </p:nvPr>
        </p:nvSpPr>
        <p:spPr bwMode="auto">
          <a:xfrm>
            <a:off x="842967" y="590551"/>
            <a:ext cx="10507663"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2" tIns="45718" rIns="91432" bIns="45718" numCol="1" anchor="ctr" anchorCtr="0" compatLnSpc="1">
            <a:prstTxWarp prst="textNoShape">
              <a:avLst/>
            </a:prstTxWarp>
          </a:bodyPr>
          <a:lstStyle/>
          <a:p>
            <a:pPr lvl="0"/>
            <a:r>
              <a:rPr lang="zh-CN" altLang="en-US" smtClean="0"/>
              <a:t>单击此处编辑母版标题样式</a:t>
            </a:r>
          </a:p>
        </p:txBody>
      </p:sp>
      <p:sp>
        <p:nvSpPr>
          <p:cNvPr id="3079" name="Rectangle 3"/>
          <p:cNvSpPr>
            <a:spLocks noGrp="1" noChangeArrowheads="1"/>
          </p:cNvSpPr>
          <p:nvPr>
            <p:ph type="body" idx="4294967295"/>
          </p:nvPr>
        </p:nvSpPr>
        <p:spPr bwMode="auto">
          <a:xfrm>
            <a:off x="842967" y="1600200"/>
            <a:ext cx="10507663" cy="427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2" tIns="45718" rIns="91432" bIns="45718" numCol="1" anchor="t" anchorCtr="0" compatLnSpc="1">
            <a:prstTxWarp prst="textNoShape">
              <a:avLst/>
            </a:prstTxWarp>
          </a:bodyPr>
          <a:lstStyle/>
          <a:p>
            <a:pPr lvl="0"/>
            <a:r>
              <a:rPr lang="zh-CN" altLang="en-US" smtClean="0"/>
              <a:t>单击此处编辑母版文本样式</a:t>
            </a:r>
          </a:p>
          <a:p>
            <a:pPr lvl="1"/>
            <a:r>
              <a:rPr lang="zh-CN" altLang="en-US" smtClean="0"/>
              <a:t>第二级</a:t>
            </a:r>
          </a:p>
        </p:txBody>
      </p:sp>
    </p:spTree>
  </p:cSld>
  <p:clrMap bg1="lt1" tx1="dk1" bg2="lt2" tx2="dk2" accent1="accent1" accent2="accent2" accent3="accent3" accent4="accent4" accent5="accent5" accent6="accent6" hlink="hlink" folHlink="folHlink"/>
  <p:sldLayoutIdLst>
    <p:sldLayoutId id="2147483719" r:id="rId1"/>
    <p:sldLayoutId id="2147483718" r:id="rId2"/>
    <p:sldLayoutId id="2147483717" r:id="rId3"/>
    <p:sldLayoutId id="2147483716" r:id="rId4"/>
    <p:sldLayoutId id="2147483715" r:id="rId5"/>
    <p:sldLayoutId id="2147483714" r:id="rId6"/>
    <p:sldLayoutId id="2147483713" r:id="rId7"/>
    <p:sldLayoutId id="2147483712" r:id="rId8"/>
    <p:sldLayoutId id="2147483711" r:id="rId9"/>
    <p:sldLayoutId id="2147483710" r:id="rId10"/>
    <p:sldLayoutId id="2147483709"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300" fill="hold"/>
                                        <p:tgtEl>
                                          <p:spTgt spid="3074"/>
                                        </p:tgtEl>
                                        <p:attrNameLst>
                                          <p:attrName>ppt_x</p:attrName>
                                        </p:attrNameLst>
                                      </p:cBhvr>
                                      <p:tavLst>
                                        <p:tav tm="0">
                                          <p:val>
                                            <p:strVal val="0-#ppt_w/2"/>
                                          </p:val>
                                        </p:tav>
                                        <p:tav tm="100000">
                                          <p:val>
                                            <p:strVal val="#ppt_x"/>
                                          </p:val>
                                        </p:tav>
                                      </p:tavLst>
                                    </p:anim>
                                    <p:anim calcmode="lin" valueType="num">
                                      <p:cBhvr additive="base">
                                        <p:cTn id="8" dur="300" fill="hold"/>
                                        <p:tgtEl>
                                          <p:spTgt spid="3074"/>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300"/>
                            </p:stCondLst>
                            <p:childTnLst>
                              <p:par>
                                <p:cTn id="10" presetID="22" presetClass="entr" presetSubtype="8" fill="hold" nodeType="afterEffect">
                                  <p:stCondLst>
                                    <p:cond delay="0"/>
                                  </p:stCondLst>
                                  <p:childTnLst>
                                    <p:set>
                                      <p:cBhvr>
                                        <p:cTn id="11" dur="1" fill="hold">
                                          <p:stCondLst>
                                            <p:cond delay="0"/>
                                          </p:stCondLst>
                                        </p:cTn>
                                        <p:tgtEl>
                                          <p:spTgt spid="3075"/>
                                        </p:tgtEl>
                                        <p:attrNameLst>
                                          <p:attrName>style.visibility</p:attrName>
                                        </p:attrNameLst>
                                      </p:cBhvr>
                                      <p:to>
                                        <p:strVal val="visible"/>
                                      </p:to>
                                    </p:set>
                                    <p:animEffect transition="in" filter="wipe(left)">
                                      <p:cBhvr>
                                        <p:cTn id="12" dur="400"/>
                                        <p:tgtEl>
                                          <p:spTgt spid="3075"/>
                                        </p:tgtEl>
                                      </p:cBhvr>
                                    </p:animEffect>
                                  </p:childTnLst>
                                </p:cTn>
                              </p:par>
                            </p:childTnLst>
                          </p:cTn>
                        </p:par>
                        <p:par>
                          <p:cTn id="13" fill="hold" nodeType="afterGroup">
                            <p:stCondLst>
                              <p:cond delay="700"/>
                            </p:stCondLst>
                            <p:childTnLst>
                              <p:par>
                                <p:cTn id="14" presetID="2" presetClass="entr" presetSubtype="2" fill="hold" nodeType="afterEffect">
                                  <p:stCondLst>
                                    <p:cond delay="0"/>
                                  </p:stCondLst>
                                  <p:childTnLst>
                                    <p:set>
                                      <p:cBhvr>
                                        <p:cTn id="15" dur="1" fill="hold">
                                          <p:stCondLst>
                                            <p:cond delay="0"/>
                                          </p:stCondLst>
                                        </p:cTn>
                                        <p:tgtEl>
                                          <p:spTgt spid="3076"/>
                                        </p:tgtEl>
                                        <p:attrNameLst>
                                          <p:attrName>style.visibility</p:attrName>
                                        </p:attrNameLst>
                                      </p:cBhvr>
                                      <p:to>
                                        <p:strVal val="visible"/>
                                      </p:to>
                                    </p:set>
                                    <p:anim calcmode="lin" valueType="num">
                                      <p:cBhvr additive="base">
                                        <p:cTn id="16" dur="300" fill="hold"/>
                                        <p:tgtEl>
                                          <p:spTgt spid="3076"/>
                                        </p:tgtEl>
                                        <p:attrNameLst>
                                          <p:attrName>ppt_x</p:attrName>
                                        </p:attrNameLst>
                                      </p:cBhvr>
                                      <p:tavLst>
                                        <p:tav tm="0">
                                          <p:val>
                                            <p:strVal val="1+#ppt_w/2"/>
                                          </p:val>
                                        </p:tav>
                                        <p:tav tm="100000">
                                          <p:val>
                                            <p:strVal val="#ppt_x"/>
                                          </p:val>
                                        </p:tav>
                                      </p:tavLst>
                                    </p:anim>
                                    <p:anim calcmode="lin" valueType="num">
                                      <p:cBhvr additive="base">
                                        <p:cTn id="17" dur="300" fill="hold"/>
                                        <p:tgtEl>
                                          <p:spTgt spid="307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l" rtl="0" eaLnBrk="0" fontAlgn="base" hangingPunct="0">
        <a:spcBef>
          <a:spcPct val="0"/>
        </a:spcBef>
        <a:spcAft>
          <a:spcPct val="0"/>
        </a:spcAft>
        <a:buFont typeface="Arial" pitchFamily="34" charset="0"/>
        <a:defRPr sz="2400" kern="1200">
          <a:solidFill>
            <a:srgbClr val="969696"/>
          </a:solidFill>
          <a:latin typeface="+mj-lt"/>
          <a:ea typeface="+mj-ea"/>
          <a:cs typeface="+mj-cs"/>
        </a:defRPr>
      </a:lvl1pPr>
      <a:lvl2pPr algn="l" rtl="0" eaLnBrk="0" fontAlgn="base" hangingPunct="0">
        <a:spcBef>
          <a:spcPct val="0"/>
        </a:spcBef>
        <a:spcAft>
          <a:spcPct val="0"/>
        </a:spcAft>
        <a:buFont typeface="Arial" pitchFamily="34" charset="0"/>
        <a:defRPr sz="2400">
          <a:solidFill>
            <a:srgbClr val="969696"/>
          </a:solidFill>
          <a:latin typeface="Arial" pitchFamily="34" charset="0"/>
          <a:ea typeface="宋体" pitchFamily="2" charset="-122"/>
        </a:defRPr>
      </a:lvl2pPr>
      <a:lvl3pPr algn="l" rtl="0" eaLnBrk="0" fontAlgn="base" hangingPunct="0">
        <a:spcBef>
          <a:spcPct val="0"/>
        </a:spcBef>
        <a:spcAft>
          <a:spcPct val="0"/>
        </a:spcAft>
        <a:buFont typeface="Arial" pitchFamily="34" charset="0"/>
        <a:defRPr sz="2400">
          <a:solidFill>
            <a:srgbClr val="969696"/>
          </a:solidFill>
          <a:latin typeface="Arial" pitchFamily="34" charset="0"/>
          <a:ea typeface="宋体" pitchFamily="2" charset="-122"/>
        </a:defRPr>
      </a:lvl3pPr>
      <a:lvl4pPr algn="l" rtl="0" eaLnBrk="0" fontAlgn="base" hangingPunct="0">
        <a:spcBef>
          <a:spcPct val="0"/>
        </a:spcBef>
        <a:spcAft>
          <a:spcPct val="0"/>
        </a:spcAft>
        <a:buFont typeface="Arial" pitchFamily="34" charset="0"/>
        <a:defRPr sz="2400">
          <a:solidFill>
            <a:srgbClr val="969696"/>
          </a:solidFill>
          <a:latin typeface="Arial" pitchFamily="34" charset="0"/>
          <a:ea typeface="宋体" pitchFamily="2" charset="-122"/>
        </a:defRPr>
      </a:lvl4pPr>
      <a:lvl5pPr algn="l" rtl="0" eaLnBrk="0" fontAlgn="base" hangingPunct="0">
        <a:spcBef>
          <a:spcPct val="0"/>
        </a:spcBef>
        <a:spcAft>
          <a:spcPct val="0"/>
        </a:spcAft>
        <a:buFont typeface="Arial" pitchFamily="34" charset="0"/>
        <a:defRPr sz="2400">
          <a:solidFill>
            <a:srgbClr val="969696"/>
          </a:solidFill>
          <a:latin typeface="Arial" pitchFamily="34" charset="0"/>
          <a:ea typeface="宋体" pitchFamily="2" charset="-122"/>
        </a:defRPr>
      </a:lvl5pPr>
      <a:lvl6pPr marL="457155" algn="l" rtl="0" eaLnBrk="0" fontAlgn="base" hangingPunct="0">
        <a:spcBef>
          <a:spcPct val="0"/>
        </a:spcBef>
        <a:spcAft>
          <a:spcPct val="0"/>
        </a:spcAft>
        <a:buFont typeface="Arial" pitchFamily="34" charset="0"/>
        <a:defRPr sz="2400">
          <a:solidFill>
            <a:srgbClr val="969696"/>
          </a:solidFill>
          <a:latin typeface="Arial" pitchFamily="34" charset="0"/>
          <a:ea typeface="宋体" pitchFamily="2" charset="-122"/>
        </a:defRPr>
      </a:lvl6pPr>
      <a:lvl7pPr marL="914309" algn="l" rtl="0" eaLnBrk="0" fontAlgn="base" hangingPunct="0">
        <a:spcBef>
          <a:spcPct val="0"/>
        </a:spcBef>
        <a:spcAft>
          <a:spcPct val="0"/>
        </a:spcAft>
        <a:buFont typeface="Arial" pitchFamily="34" charset="0"/>
        <a:defRPr sz="2400">
          <a:solidFill>
            <a:srgbClr val="969696"/>
          </a:solidFill>
          <a:latin typeface="Arial" pitchFamily="34" charset="0"/>
          <a:ea typeface="宋体" pitchFamily="2" charset="-122"/>
        </a:defRPr>
      </a:lvl7pPr>
      <a:lvl8pPr marL="1371464" algn="l" rtl="0" eaLnBrk="0" fontAlgn="base" hangingPunct="0">
        <a:spcBef>
          <a:spcPct val="0"/>
        </a:spcBef>
        <a:spcAft>
          <a:spcPct val="0"/>
        </a:spcAft>
        <a:buFont typeface="Arial" pitchFamily="34" charset="0"/>
        <a:defRPr sz="2400">
          <a:solidFill>
            <a:srgbClr val="969696"/>
          </a:solidFill>
          <a:latin typeface="Arial" pitchFamily="34" charset="0"/>
          <a:ea typeface="宋体" pitchFamily="2" charset="-122"/>
        </a:defRPr>
      </a:lvl8pPr>
      <a:lvl9pPr marL="1828618" algn="l" rtl="0" eaLnBrk="0" fontAlgn="base" hangingPunct="0">
        <a:spcBef>
          <a:spcPct val="0"/>
        </a:spcBef>
        <a:spcAft>
          <a:spcPct val="0"/>
        </a:spcAft>
        <a:buFont typeface="Arial" pitchFamily="34" charset="0"/>
        <a:defRPr sz="2400">
          <a:solidFill>
            <a:srgbClr val="969696"/>
          </a:solidFill>
          <a:latin typeface="Arial" pitchFamily="34" charset="0"/>
          <a:ea typeface="宋体" pitchFamily="2" charset="-122"/>
        </a:defRPr>
      </a:lvl9pPr>
    </p:titleStyle>
    <p:bodyStyle>
      <a:lvl1pPr marL="342866" indent="-342866" algn="l" rtl="0" eaLnBrk="0" fontAlgn="base" hangingPunct="0">
        <a:spcBef>
          <a:spcPct val="20000"/>
        </a:spcBef>
        <a:spcAft>
          <a:spcPct val="0"/>
        </a:spcAft>
        <a:buFont typeface="Arial" pitchFamily="34" charset="0"/>
        <a:buChar char="•"/>
        <a:defRPr sz="2000" kern="1200">
          <a:solidFill>
            <a:srgbClr val="969696"/>
          </a:solidFill>
          <a:latin typeface="+mn-lt"/>
          <a:ea typeface="+mn-ea"/>
          <a:cs typeface="+mn-cs"/>
        </a:defRPr>
      </a:lvl1pPr>
      <a:lvl2pPr marL="742876" lvl="1" indent="-285724" algn="l" rtl="0" eaLnBrk="0" fontAlgn="base" hangingPunct="0">
        <a:spcBef>
          <a:spcPct val="20000"/>
        </a:spcBef>
        <a:spcAft>
          <a:spcPct val="0"/>
        </a:spcAft>
        <a:buFont typeface="Arial" pitchFamily="34" charset="0"/>
        <a:buChar char="–"/>
        <a:defRPr sz="2000" kern="1200">
          <a:solidFill>
            <a:srgbClr val="969696"/>
          </a:solidFill>
          <a:latin typeface="+mn-lt"/>
          <a:ea typeface="+mn-ea"/>
          <a:cs typeface="+mn-cs"/>
        </a:defRPr>
      </a:lvl2pPr>
      <a:lvl3pPr marL="1142886" lvl="2" indent="-228578"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040" lvl="3" indent="-228578"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195" lvl="4" indent="-228578"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349" lvl="5" indent="-228578" algn="l" defTabSz="914309" eaLnBrk="0" fontAlgn="base" latinLnBrk="0" hangingPunct="0">
        <a:spcBef>
          <a:spcPct val="20000"/>
        </a:spcBef>
        <a:spcAft>
          <a:spcPct val="0"/>
        </a:spcAft>
        <a:buChar char="»"/>
        <a:defRPr sz="2000" b="0" i="0" u="none" kern="1200" baseline="0">
          <a:solidFill>
            <a:schemeClr val="tx1"/>
          </a:solidFill>
          <a:latin typeface="+mn-lt"/>
          <a:ea typeface="+mn-ea"/>
          <a:cs typeface="+mn-cs"/>
        </a:defRPr>
      </a:lvl6pPr>
      <a:lvl7pPr marL="2971504" lvl="6" indent="-228578" algn="l" defTabSz="914309" eaLnBrk="0" fontAlgn="base" latinLnBrk="0" hangingPunct="0">
        <a:spcBef>
          <a:spcPct val="20000"/>
        </a:spcBef>
        <a:spcAft>
          <a:spcPct val="0"/>
        </a:spcAft>
        <a:buChar char="»"/>
        <a:defRPr sz="2000" b="0" i="0" u="none" kern="1200" baseline="0">
          <a:solidFill>
            <a:schemeClr val="tx1"/>
          </a:solidFill>
          <a:latin typeface="+mn-lt"/>
          <a:ea typeface="+mn-ea"/>
          <a:cs typeface="+mn-cs"/>
        </a:defRPr>
      </a:lvl7pPr>
      <a:lvl8pPr marL="3428658" lvl="7" indent="-228578" algn="l" defTabSz="914309" eaLnBrk="0" fontAlgn="base" latinLnBrk="0" hangingPunct="0">
        <a:spcBef>
          <a:spcPct val="20000"/>
        </a:spcBef>
        <a:spcAft>
          <a:spcPct val="0"/>
        </a:spcAft>
        <a:buChar char="»"/>
        <a:defRPr sz="2000" b="0" i="0" u="none" kern="1200" baseline="0">
          <a:solidFill>
            <a:schemeClr val="tx1"/>
          </a:solidFill>
          <a:latin typeface="+mn-lt"/>
          <a:ea typeface="+mn-ea"/>
          <a:cs typeface="+mn-cs"/>
        </a:defRPr>
      </a:lvl8pPr>
      <a:lvl9pPr marL="3885814" lvl="8" indent="-228578" algn="l" defTabSz="914309" eaLnBrk="0" fontAlgn="base" latinLnBrk="0" hangingPunct="0">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309" eaLnBrk="0" fontAlgn="base" latinLnBrk="0" hangingPunct="0">
        <a:spcBef>
          <a:spcPct val="0"/>
        </a:spcBef>
        <a:spcAft>
          <a:spcPct val="0"/>
        </a:spcAft>
        <a:buFont typeface="Arial" charset="0"/>
        <a:buNone/>
        <a:defRPr sz="1900" b="0" i="0" u="none" kern="1200" baseline="0">
          <a:solidFill>
            <a:schemeClr val="tx1"/>
          </a:solidFill>
          <a:latin typeface="+mn-lt"/>
          <a:ea typeface="+mn-ea"/>
          <a:cs typeface="+mn-cs"/>
        </a:defRPr>
      </a:lvl1pPr>
      <a:lvl2pPr marL="457155" lvl="1" indent="0" algn="l" defTabSz="914309" eaLnBrk="1" fontAlgn="base" latinLnBrk="0" hangingPunct="1">
        <a:spcBef>
          <a:spcPct val="0"/>
        </a:spcBef>
        <a:spcAft>
          <a:spcPct val="0"/>
        </a:spcAft>
        <a:buFont typeface="Arial" charset="0"/>
        <a:buNone/>
        <a:defRPr sz="1900" b="0" i="0" u="none" kern="1200" baseline="0">
          <a:solidFill>
            <a:schemeClr val="tx1"/>
          </a:solidFill>
          <a:latin typeface="+mn-lt"/>
          <a:ea typeface="+mn-ea"/>
          <a:cs typeface="+mn-cs"/>
        </a:defRPr>
      </a:lvl2pPr>
      <a:lvl3pPr marL="914309" lvl="2" indent="0" algn="l" defTabSz="914309" eaLnBrk="1" fontAlgn="base" latinLnBrk="0" hangingPunct="1">
        <a:spcBef>
          <a:spcPct val="0"/>
        </a:spcBef>
        <a:spcAft>
          <a:spcPct val="0"/>
        </a:spcAft>
        <a:buFont typeface="Arial" charset="0"/>
        <a:buNone/>
        <a:defRPr sz="1900" b="0" i="0" u="none" kern="1200" baseline="0">
          <a:solidFill>
            <a:schemeClr val="tx1"/>
          </a:solidFill>
          <a:latin typeface="+mn-lt"/>
          <a:ea typeface="+mn-ea"/>
          <a:cs typeface="+mn-cs"/>
        </a:defRPr>
      </a:lvl3pPr>
      <a:lvl4pPr marL="1371464" lvl="3" indent="0" algn="l" defTabSz="914309" eaLnBrk="1" fontAlgn="base" latinLnBrk="0" hangingPunct="1">
        <a:spcBef>
          <a:spcPct val="0"/>
        </a:spcBef>
        <a:spcAft>
          <a:spcPct val="0"/>
        </a:spcAft>
        <a:buFont typeface="Arial" charset="0"/>
        <a:buNone/>
        <a:defRPr sz="1900" b="0" i="0" u="none" kern="1200" baseline="0">
          <a:solidFill>
            <a:schemeClr val="tx1"/>
          </a:solidFill>
          <a:latin typeface="+mn-lt"/>
          <a:ea typeface="+mn-ea"/>
          <a:cs typeface="+mn-cs"/>
        </a:defRPr>
      </a:lvl4pPr>
      <a:lvl5pPr marL="1828618" lvl="4" indent="0" algn="l" defTabSz="914309" eaLnBrk="1" fontAlgn="base" latinLnBrk="0" hangingPunct="1">
        <a:spcBef>
          <a:spcPct val="0"/>
        </a:spcBef>
        <a:spcAft>
          <a:spcPct val="0"/>
        </a:spcAft>
        <a:buFont typeface="Arial" charset="0"/>
        <a:buNone/>
        <a:defRPr sz="1900" b="0" i="0" u="none" kern="1200" baseline="0">
          <a:solidFill>
            <a:schemeClr val="tx1"/>
          </a:solidFill>
          <a:latin typeface="+mn-lt"/>
          <a:ea typeface="+mn-ea"/>
          <a:cs typeface="+mn-cs"/>
        </a:defRPr>
      </a:lvl5pPr>
      <a:lvl6pPr marL="2285774" lvl="5" indent="0" algn="l" defTabSz="914309" eaLnBrk="1" fontAlgn="base" latinLnBrk="0" hangingPunct="1">
        <a:spcBef>
          <a:spcPct val="0"/>
        </a:spcBef>
        <a:spcAft>
          <a:spcPct val="0"/>
        </a:spcAft>
        <a:buFont typeface="Arial" charset="0"/>
        <a:buNone/>
        <a:defRPr sz="1900" b="0" i="0" u="none" kern="1200" baseline="0">
          <a:solidFill>
            <a:schemeClr val="tx1"/>
          </a:solidFill>
          <a:latin typeface="+mn-lt"/>
          <a:ea typeface="+mn-ea"/>
          <a:cs typeface="+mn-cs"/>
        </a:defRPr>
      </a:lvl6pPr>
      <a:lvl7pPr marL="2742926" lvl="6" indent="0" algn="l" defTabSz="914309" eaLnBrk="1" fontAlgn="base" latinLnBrk="0" hangingPunct="1">
        <a:spcBef>
          <a:spcPct val="0"/>
        </a:spcBef>
        <a:spcAft>
          <a:spcPct val="0"/>
        </a:spcAft>
        <a:buFont typeface="Arial" charset="0"/>
        <a:buNone/>
        <a:defRPr sz="1900" b="0" i="0" u="none" kern="1200" baseline="0">
          <a:solidFill>
            <a:schemeClr val="tx1"/>
          </a:solidFill>
          <a:latin typeface="+mn-lt"/>
          <a:ea typeface="+mn-ea"/>
          <a:cs typeface="+mn-cs"/>
        </a:defRPr>
      </a:lvl7pPr>
      <a:lvl8pPr marL="3200080" lvl="7" indent="0" algn="l" defTabSz="914309" eaLnBrk="1" fontAlgn="base" latinLnBrk="0" hangingPunct="1">
        <a:spcBef>
          <a:spcPct val="0"/>
        </a:spcBef>
        <a:spcAft>
          <a:spcPct val="0"/>
        </a:spcAft>
        <a:buFont typeface="Arial" charset="0"/>
        <a:buNone/>
        <a:defRPr sz="1900" b="0" i="0" u="none" kern="1200" baseline="0">
          <a:solidFill>
            <a:schemeClr val="tx1"/>
          </a:solidFill>
          <a:latin typeface="+mn-lt"/>
          <a:ea typeface="+mn-ea"/>
          <a:cs typeface="+mn-cs"/>
        </a:defRPr>
      </a:lvl8pPr>
      <a:lvl9pPr marL="3657235" lvl="8" indent="0" algn="l" defTabSz="914309" eaLnBrk="1" fontAlgn="base" latinLnBrk="0" hangingPunct="1">
        <a:spcBef>
          <a:spcPct val="0"/>
        </a:spcBef>
        <a:spcAft>
          <a:spcPct val="0"/>
        </a:spcAft>
        <a:buFont typeface="Arial" charset="0"/>
        <a:buNone/>
        <a:defRPr sz="1900" b="0" i="0" u="none" kern="1200" baseline="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pic>
        <p:nvPicPr>
          <p:cNvPr id="4098" name="Picture 2" descr="PPECLOGO-eff-0-1"/>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146549" y="2886075"/>
            <a:ext cx="1060451"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3" descr="PPECLOGO-eff-0-2"/>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8428043" y="2757489"/>
            <a:ext cx="1095375" cy="83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4" descr="PPECLOGO-eff-0-3"/>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1039813" y="1447800"/>
            <a:ext cx="3013075" cy="237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5" descr="PPECLOGO-eff-0-1"/>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4465642" y="3770313"/>
            <a:ext cx="5254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6" descr="PPECLOGO-eff-0-1"/>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7373940" y="2903539"/>
            <a:ext cx="4016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8" descr="PPECLOGO-eff-0-2"/>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5276853" y="2574925"/>
            <a:ext cx="981075" cy="75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9" descr="PPECLOGO-eff-5-4"/>
          <p:cNvPicPr>
            <a:picLocks noChangeAspect="1" noChangeArrowheads="1"/>
          </p:cNvPicPr>
          <p:nvPr userDrawn="1"/>
        </p:nvPicPr>
        <p:blipFill>
          <a:blip r:embed="rId20">
            <a:extLst>
              <a:ext uri="{28A0092B-C50C-407E-A947-70E740481C1C}">
                <a14:useLocalDpi xmlns:a14="http://schemas.microsoft.com/office/drawing/2010/main" val="0"/>
              </a:ext>
            </a:extLst>
          </a:blip>
          <a:srcRect/>
          <a:stretch>
            <a:fillRect/>
          </a:stretch>
        </p:blipFill>
        <p:spPr bwMode="auto">
          <a:xfrm>
            <a:off x="3260725" y="3206754"/>
            <a:ext cx="1477963" cy="1123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5" name="Picture 10" descr="PPECLOGO-eff-5-2"/>
          <p:cNvPicPr>
            <a:picLocks noChangeAspect="1" noChangeArrowheads="1"/>
          </p:cNvPicPr>
          <p:nvPr userDrawn="1"/>
        </p:nvPicPr>
        <p:blipFill>
          <a:blip r:embed="rId21">
            <a:extLst>
              <a:ext uri="{28A0092B-C50C-407E-A947-70E740481C1C}">
                <a14:useLocalDpi xmlns:a14="http://schemas.microsoft.com/office/drawing/2010/main" val="0"/>
              </a:ext>
            </a:extLst>
          </a:blip>
          <a:srcRect/>
          <a:stretch>
            <a:fillRect/>
          </a:stretch>
        </p:blipFill>
        <p:spPr bwMode="auto">
          <a:xfrm>
            <a:off x="5349879" y="3446463"/>
            <a:ext cx="1835151"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6" name="Picture 11" descr="PPECLOGO-eff-5-4"/>
          <p:cNvPicPr>
            <a:picLocks noChangeAspect="1" noChangeArrowheads="1"/>
          </p:cNvPicPr>
          <p:nvPr userDrawn="1"/>
        </p:nvPicPr>
        <p:blipFill>
          <a:blip r:embed="rId22">
            <a:extLst>
              <a:ext uri="{28A0092B-C50C-407E-A947-70E740481C1C}">
                <a14:useLocalDpi xmlns:a14="http://schemas.microsoft.com/office/drawing/2010/main" val="0"/>
              </a:ext>
            </a:extLst>
          </a:blip>
          <a:srcRect/>
          <a:stretch>
            <a:fillRect/>
          </a:stretch>
        </p:blipFill>
        <p:spPr bwMode="auto">
          <a:xfrm>
            <a:off x="9883776" y="2725739"/>
            <a:ext cx="1116013"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7" name="Picture 12" descr="PPECLOGO-eff-0-1"/>
          <p:cNvPicPr>
            <a:picLocks noChangeAspect="1" noChangeArrowheads="1"/>
          </p:cNvPicPr>
          <p:nvPr userDrawn="1"/>
        </p:nvPicPr>
        <p:blipFill>
          <a:blip r:embed="rId23">
            <a:extLst>
              <a:ext uri="{28A0092B-C50C-407E-A947-70E740481C1C}">
                <a14:useLocalDpi xmlns:a14="http://schemas.microsoft.com/office/drawing/2010/main" val="0"/>
              </a:ext>
            </a:extLst>
          </a:blip>
          <a:srcRect/>
          <a:stretch>
            <a:fillRect/>
          </a:stretch>
        </p:blipFill>
        <p:spPr bwMode="auto">
          <a:xfrm>
            <a:off x="7940675" y="3624263"/>
            <a:ext cx="5207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8" name="Picture 13" descr="PPECLOGO-eff-0-1"/>
          <p:cNvPicPr>
            <a:picLocks noChangeAspect="1" noChangeArrowheads="1"/>
          </p:cNvPicPr>
          <p:nvPr userDrawn="1"/>
        </p:nvPicPr>
        <p:blipFill>
          <a:blip r:embed="rId23">
            <a:extLst>
              <a:ext uri="{28A0092B-C50C-407E-A947-70E740481C1C}">
                <a14:useLocalDpi xmlns:a14="http://schemas.microsoft.com/office/drawing/2010/main" val="0"/>
              </a:ext>
            </a:extLst>
          </a:blip>
          <a:srcRect/>
          <a:stretch>
            <a:fillRect/>
          </a:stretch>
        </p:blipFill>
        <p:spPr bwMode="auto">
          <a:xfrm>
            <a:off x="11250613" y="2365381"/>
            <a:ext cx="523875"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9" name="Picture 14" descr="PPECLOGO-eff2-1-2"/>
          <p:cNvPicPr>
            <a:picLocks noChangeAspect="1" noChangeArrowheads="1"/>
          </p:cNvPicPr>
          <p:nvPr userDrawn="1"/>
        </p:nvPicPr>
        <p:blipFill>
          <a:blip r:embed="rId24">
            <a:extLst>
              <a:ext uri="{28A0092B-C50C-407E-A947-70E740481C1C}">
                <a14:useLocalDpi xmlns:a14="http://schemas.microsoft.com/office/drawing/2010/main" val="0"/>
              </a:ext>
            </a:extLst>
          </a:blip>
          <a:srcRect/>
          <a:stretch>
            <a:fillRect/>
          </a:stretch>
        </p:blipFill>
        <p:spPr bwMode="auto">
          <a:xfrm>
            <a:off x="2052640" y="2795593"/>
            <a:ext cx="1697037" cy="1428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0" name="Picture 15" descr="PPECLOGO-eff2-1-3"/>
          <p:cNvPicPr>
            <a:picLocks noChangeAspect="1" noChangeArrowheads="1"/>
          </p:cNvPicPr>
          <p:nvPr userDrawn="1"/>
        </p:nvPicPr>
        <p:blipFill>
          <a:blip r:embed="rId25">
            <a:extLst>
              <a:ext uri="{28A0092B-C50C-407E-A947-70E740481C1C}">
                <a14:useLocalDpi xmlns:a14="http://schemas.microsoft.com/office/drawing/2010/main" val="0"/>
              </a:ext>
            </a:extLst>
          </a:blip>
          <a:srcRect/>
          <a:stretch>
            <a:fillRect/>
          </a:stretch>
        </p:blipFill>
        <p:spPr bwMode="auto">
          <a:xfrm>
            <a:off x="3983037" y="2786064"/>
            <a:ext cx="4365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1" name="Picture 16" descr="PPECLOGO-eff2-1-4"/>
          <p:cNvPicPr>
            <a:picLocks noChangeAspect="1" noChangeArrowheads="1"/>
          </p:cNvPicPr>
          <p:nvPr userDrawn="1"/>
        </p:nvPicPr>
        <p:blipFill>
          <a:blip r:embed="rId26">
            <a:extLst>
              <a:ext uri="{28A0092B-C50C-407E-A947-70E740481C1C}">
                <a14:useLocalDpi xmlns:a14="http://schemas.microsoft.com/office/drawing/2010/main" val="0"/>
              </a:ext>
            </a:extLst>
          </a:blip>
          <a:srcRect/>
          <a:stretch>
            <a:fillRect/>
          </a:stretch>
        </p:blipFill>
        <p:spPr bwMode="auto">
          <a:xfrm>
            <a:off x="8516941" y="3325813"/>
            <a:ext cx="7016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2" name="Picture 17" descr="PPECLOGO-eff2-1-3"/>
          <p:cNvPicPr>
            <a:picLocks noChangeAspect="1" noChangeArrowheads="1"/>
          </p:cNvPicPr>
          <p:nvPr userDrawn="1"/>
        </p:nvPicPr>
        <p:blipFill>
          <a:blip r:embed="rId25">
            <a:extLst>
              <a:ext uri="{28A0092B-C50C-407E-A947-70E740481C1C}">
                <a14:useLocalDpi xmlns:a14="http://schemas.microsoft.com/office/drawing/2010/main" val="0"/>
              </a:ext>
            </a:extLst>
          </a:blip>
          <a:srcRect/>
          <a:stretch>
            <a:fillRect/>
          </a:stretch>
        </p:blipFill>
        <p:spPr bwMode="auto">
          <a:xfrm>
            <a:off x="9236077" y="2909893"/>
            <a:ext cx="360363"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3" name="Picture 18" descr="PPECLOGO-eff2-1-3"/>
          <p:cNvPicPr>
            <a:picLocks noChangeAspect="1" noChangeArrowheads="1"/>
          </p:cNvPicPr>
          <p:nvPr userDrawn="1"/>
        </p:nvPicPr>
        <p:blipFill>
          <a:blip r:embed="rId25">
            <a:extLst>
              <a:ext uri="{28A0092B-C50C-407E-A947-70E740481C1C}">
                <a14:useLocalDpi xmlns:a14="http://schemas.microsoft.com/office/drawing/2010/main" val="0"/>
              </a:ext>
            </a:extLst>
          </a:blip>
          <a:srcRect/>
          <a:stretch>
            <a:fillRect/>
          </a:stretch>
        </p:blipFill>
        <p:spPr bwMode="auto">
          <a:xfrm>
            <a:off x="9742489" y="3446469"/>
            <a:ext cx="280987"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4" name="Rectangle 2"/>
          <p:cNvSpPr>
            <a:spLocks noGrp="1" noChangeArrowheads="1"/>
          </p:cNvSpPr>
          <p:nvPr>
            <p:ph type="title" idx="4294967295"/>
          </p:nvPr>
        </p:nvSpPr>
        <p:spPr bwMode="auto">
          <a:xfrm>
            <a:off x="842967" y="590551"/>
            <a:ext cx="10507663"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2" tIns="45718" rIns="91432" bIns="45718" numCol="1" anchor="ctr" anchorCtr="0" compatLnSpc="1">
            <a:prstTxWarp prst="textNoShape">
              <a:avLst/>
            </a:prstTxWarp>
          </a:bodyPr>
          <a:lstStyle/>
          <a:p>
            <a:pPr lvl="0"/>
            <a:r>
              <a:rPr lang="zh-CN" altLang="en-US" smtClean="0"/>
              <a:t>单击此处编辑母版标题样式</a:t>
            </a:r>
          </a:p>
        </p:txBody>
      </p:sp>
      <p:sp>
        <p:nvSpPr>
          <p:cNvPr id="4115" name="Rectangle 3"/>
          <p:cNvSpPr>
            <a:spLocks noGrp="1" noChangeArrowheads="1"/>
          </p:cNvSpPr>
          <p:nvPr>
            <p:ph type="body" idx="4294967295"/>
          </p:nvPr>
        </p:nvSpPr>
        <p:spPr bwMode="auto">
          <a:xfrm>
            <a:off x="842967" y="1600200"/>
            <a:ext cx="10507663" cy="427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2" tIns="45718" rIns="91432" bIns="45718" numCol="1" anchor="t" anchorCtr="0" compatLnSpc="1">
            <a:prstTxWarp prst="textNoShape">
              <a:avLst/>
            </a:prstTxWarp>
          </a:bodyPr>
          <a:lstStyle/>
          <a:p>
            <a:pPr lvl="0"/>
            <a:r>
              <a:rPr lang="zh-CN" altLang="en-US" smtClean="0"/>
              <a:t>单击此处编辑母版文本样式</a:t>
            </a:r>
          </a:p>
          <a:p>
            <a:pPr lvl="1"/>
            <a:r>
              <a:rPr lang="zh-CN" altLang="en-US" smtClean="0"/>
              <a:t>第二级</a:t>
            </a:r>
          </a:p>
        </p:txBody>
      </p:sp>
    </p:spTree>
  </p:cSld>
  <p:clrMap bg1="lt1" tx1="dk1" bg2="lt2" tx2="dk2" accent1="accent1" accent2="accent2" accent3="accent3" accent4="accent4" accent5="accent5" accent6="accent6" hlink="hlink" folHlink="folHlink"/>
  <p:sldLayoutIdLst>
    <p:sldLayoutId id="2147483730" r:id="rId1"/>
    <p:sldLayoutId id="2147483729" r:id="rId2"/>
    <p:sldLayoutId id="2147483728" r:id="rId3"/>
    <p:sldLayoutId id="2147483727" r:id="rId4"/>
    <p:sldLayoutId id="2147483726" r:id="rId5"/>
    <p:sldLayoutId id="2147483725" r:id="rId6"/>
    <p:sldLayoutId id="2147483724" r:id="rId7"/>
    <p:sldLayoutId id="2147483723" r:id="rId8"/>
    <p:sldLayoutId id="2147483722" r:id="rId9"/>
    <p:sldLayoutId id="2147483721" r:id="rId10"/>
    <p:sldLayoutId id="2147483720"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4104"/>
                                        </p:tgtEl>
                                        <p:attrNameLst>
                                          <p:attrName>style.visibility</p:attrName>
                                        </p:attrNameLst>
                                      </p:cBhvr>
                                      <p:to>
                                        <p:strVal val="visible"/>
                                      </p:to>
                                    </p:set>
                                    <p:animEffect transition="in" filter="fade">
                                      <p:cBhvr>
                                        <p:cTn id="7" dur="500"/>
                                        <p:tgtEl>
                                          <p:spTgt spid="4104"/>
                                        </p:tgtEl>
                                      </p:cBhvr>
                                    </p:animEffect>
                                  </p:childTnLst>
                                </p:cTn>
                              </p:par>
                              <p:par>
                                <p:cTn id="8" presetID="10" presetClass="entr" presetSubtype="0" fill="hold" nodeType="withEffect">
                                  <p:stCondLst>
                                    <p:cond delay="0"/>
                                  </p:stCondLst>
                                  <p:childTnLst>
                                    <p:set>
                                      <p:cBhvr>
                                        <p:cTn id="9" dur="1" fill="hold">
                                          <p:stCondLst>
                                            <p:cond delay="0"/>
                                          </p:stCondLst>
                                        </p:cTn>
                                        <p:tgtEl>
                                          <p:spTgt spid="4101"/>
                                        </p:tgtEl>
                                        <p:attrNameLst>
                                          <p:attrName>style.visibility</p:attrName>
                                        </p:attrNameLst>
                                      </p:cBhvr>
                                      <p:to>
                                        <p:strVal val="visible"/>
                                      </p:to>
                                    </p:set>
                                    <p:animEffect transition="in" filter="fade">
                                      <p:cBhvr>
                                        <p:cTn id="10" dur="500"/>
                                        <p:tgtEl>
                                          <p:spTgt spid="4101"/>
                                        </p:tgtEl>
                                      </p:cBhvr>
                                    </p:animEffect>
                                  </p:childTnLst>
                                </p:cTn>
                              </p:par>
                              <p:par>
                                <p:cTn id="11" presetID="10" presetClass="entr" presetSubtype="0" fill="hold" nodeType="withEffect">
                                  <p:stCondLst>
                                    <p:cond delay="0"/>
                                  </p:stCondLst>
                                  <p:childTnLst>
                                    <p:set>
                                      <p:cBhvr>
                                        <p:cTn id="12" dur="1" fill="hold">
                                          <p:stCondLst>
                                            <p:cond delay="0"/>
                                          </p:stCondLst>
                                        </p:cTn>
                                        <p:tgtEl>
                                          <p:spTgt spid="4100"/>
                                        </p:tgtEl>
                                        <p:attrNameLst>
                                          <p:attrName>style.visibility</p:attrName>
                                        </p:attrNameLst>
                                      </p:cBhvr>
                                      <p:to>
                                        <p:strVal val="visible"/>
                                      </p:to>
                                    </p:set>
                                    <p:animEffect transition="in" filter="fade">
                                      <p:cBhvr>
                                        <p:cTn id="13" dur="500"/>
                                        <p:tgtEl>
                                          <p:spTgt spid="4100"/>
                                        </p:tgtEl>
                                      </p:cBhvr>
                                    </p:animEffect>
                                  </p:childTnLst>
                                </p:cTn>
                              </p:par>
                              <p:par>
                                <p:cTn id="14" presetID="10" presetClass="entr" presetSubtype="0" fill="hold" nodeType="withEffect">
                                  <p:stCondLst>
                                    <p:cond delay="0"/>
                                  </p:stCondLst>
                                  <p:childTnLst>
                                    <p:set>
                                      <p:cBhvr>
                                        <p:cTn id="15" dur="1" fill="hold">
                                          <p:stCondLst>
                                            <p:cond delay="0"/>
                                          </p:stCondLst>
                                        </p:cTn>
                                        <p:tgtEl>
                                          <p:spTgt spid="4098"/>
                                        </p:tgtEl>
                                        <p:attrNameLst>
                                          <p:attrName>style.visibility</p:attrName>
                                        </p:attrNameLst>
                                      </p:cBhvr>
                                      <p:to>
                                        <p:strVal val="visible"/>
                                      </p:to>
                                    </p:set>
                                    <p:animEffect transition="in" filter="fade">
                                      <p:cBhvr>
                                        <p:cTn id="16" dur="500"/>
                                        <p:tgtEl>
                                          <p:spTgt spid="4098"/>
                                        </p:tgtEl>
                                      </p:cBhvr>
                                    </p:animEffect>
                                  </p:childTnLst>
                                </p:cTn>
                              </p:par>
                              <p:par>
                                <p:cTn id="17" presetID="10" presetClass="entr" presetSubtype="0" fill="hold" nodeType="withEffect">
                                  <p:stCondLst>
                                    <p:cond delay="0"/>
                                  </p:stCondLst>
                                  <p:childTnLst>
                                    <p:set>
                                      <p:cBhvr>
                                        <p:cTn id="18" dur="1" fill="hold">
                                          <p:stCondLst>
                                            <p:cond delay="0"/>
                                          </p:stCondLst>
                                        </p:cTn>
                                        <p:tgtEl>
                                          <p:spTgt spid="4103"/>
                                        </p:tgtEl>
                                        <p:attrNameLst>
                                          <p:attrName>style.visibility</p:attrName>
                                        </p:attrNameLst>
                                      </p:cBhvr>
                                      <p:to>
                                        <p:strVal val="visible"/>
                                      </p:to>
                                    </p:set>
                                    <p:animEffect transition="in" filter="fade">
                                      <p:cBhvr>
                                        <p:cTn id="19" dur="500"/>
                                        <p:tgtEl>
                                          <p:spTgt spid="4103"/>
                                        </p:tgtEl>
                                      </p:cBhvr>
                                    </p:animEffect>
                                  </p:childTnLst>
                                </p:cTn>
                              </p:par>
                              <p:par>
                                <p:cTn id="20" presetID="10" presetClass="entr" presetSubtype="0" fill="hold" nodeType="withEffect">
                                  <p:stCondLst>
                                    <p:cond delay="0"/>
                                  </p:stCondLst>
                                  <p:childTnLst>
                                    <p:set>
                                      <p:cBhvr>
                                        <p:cTn id="21" dur="1" fill="hold">
                                          <p:stCondLst>
                                            <p:cond delay="0"/>
                                          </p:stCondLst>
                                        </p:cTn>
                                        <p:tgtEl>
                                          <p:spTgt spid="4105"/>
                                        </p:tgtEl>
                                        <p:attrNameLst>
                                          <p:attrName>style.visibility</p:attrName>
                                        </p:attrNameLst>
                                      </p:cBhvr>
                                      <p:to>
                                        <p:strVal val="visible"/>
                                      </p:to>
                                    </p:set>
                                    <p:animEffect transition="in" filter="fade">
                                      <p:cBhvr>
                                        <p:cTn id="22" dur="500"/>
                                        <p:tgtEl>
                                          <p:spTgt spid="4105"/>
                                        </p:tgtEl>
                                      </p:cBhvr>
                                    </p:animEffect>
                                  </p:childTnLst>
                                </p:cTn>
                              </p:par>
                              <p:par>
                                <p:cTn id="23" presetID="10" presetClass="entr" presetSubtype="0" fill="hold" nodeType="withEffect">
                                  <p:stCondLst>
                                    <p:cond delay="0"/>
                                  </p:stCondLst>
                                  <p:childTnLst>
                                    <p:set>
                                      <p:cBhvr>
                                        <p:cTn id="24" dur="1" fill="hold">
                                          <p:stCondLst>
                                            <p:cond delay="0"/>
                                          </p:stCondLst>
                                        </p:cTn>
                                        <p:tgtEl>
                                          <p:spTgt spid="4107"/>
                                        </p:tgtEl>
                                        <p:attrNameLst>
                                          <p:attrName>style.visibility</p:attrName>
                                        </p:attrNameLst>
                                      </p:cBhvr>
                                      <p:to>
                                        <p:strVal val="visible"/>
                                      </p:to>
                                    </p:set>
                                    <p:animEffect transition="in" filter="fade">
                                      <p:cBhvr>
                                        <p:cTn id="25" dur="500"/>
                                        <p:tgtEl>
                                          <p:spTgt spid="4107"/>
                                        </p:tgtEl>
                                      </p:cBhvr>
                                    </p:animEffect>
                                  </p:childTnLst>
                                </p:cTn>
                              </p:par>
                              <p:par>
                                <p:cTn id="26" presetID="10" presetClass="entr" presetSubtype="0" fill="hold" nodeType="withEffect">
                                  <p:stCondLst>
                                    <p:cond delay="0"/>
                                  </p:stCondLst>
                                  <p:childTnLst>
                                    <p:set>
                                      <p:cBhvr>
                                        <p:cTn id="27" dur="1" fill="hold">
                                          <p:stCondLst>
                                            <p:cond delay="0"/>
                                          </p:stCondLst>
                                        </p:cTn>
                                        <p:tgtEl>
                                          <p:spTgt spid="4099"/>
                                        </p:tgtEl>
                                        <p:attrNameLst>
                                          <p:attrName>style.visibility</p:attrName>
                                        </p:attrNameLst>
                                      </p:cBhvr>
                                      <p:to>
                                        <p:strVal val="visible"/>
                                      </p:to>
                                    </p:set>
                                    <p:animEffect transition="in" filter="fade">
                                      <p:cBhvr>
                                        <p:cTn id="28" dur="500"/>
                                        <p:tgtEl>
                                          <p:spTgt spid="4099"/>
                                        </p:tgtEl>
                                      </p:cBhvr>
                                    </p:animEffect>
                                  </p:childTnLst>
                                </p:cTn>
                              </p:par>
                              <p:par>
                                <p:cTn id="29" presetID="10" presetClass="entr" presetSubtype="0" fill="hold" nodeType="withEffect">
                                  <p:stCondLst>
                                    <p:cond delay="0"/>
                                  </p:stCondLst>
                                  <p:childTnLst>
                                    <p:set>
                                      <p:cBhvr>
                                        <p:cTn id="30" dur="1" fill="hold">
                                          <p:stCondLst>
                                            <p:cond delay="0"/>
                                          </p:stCondLst>
                                        </p:cTn>
                                        <p:tgtEl>
                                          <p:spTgt spid="4106"/>
                                        </p:tgtEl>
                                        <p:attrNameLst>
                                          <p:attrName>style.visibility</p:attrName>
                                        </p:attrNameLst>
                                      </p:cBhvr>
                                      <p:to>
                                        <p:strVal val="visible"/>
                                      </p:to>
                                    </p:set>
                                    <p:animEffect transition="in" filter="fade">
                                      <p:cBhvr>
                                        <p:cTn id="31" dur="500"/>
                                        <p:tgtEl>
                                          <p:spTgt spid="4106"/>
                                        </p:tgtEl>
                                      </p:cBhvr>
                                    </p:animEffect>
                                  </p:childTnLst>
                                </p:cTn>
                              </p:par>
                              <p:par>
                                <p:cTn id="32" presetID="10" presetClass="entr" presetSubtype="0" fill="hold" nodeType="withEffect">
                                  <p:stCondLst>
                                    <p:cond delay="0"/>
                                  </p:stCondLst>
                                  <p:childTnLst>
                                    <p:set>
                                      <p:cBhvr>
                                        <p:cTn id="33" dur="1" fill="hold">
                                          <p:stCondLst>
                                            <p:cond delay="0"/>
                                          </p:stCondLst>
                                        </p:cTn>
                                        <p:tgtEl>
                                          <p:spTgt spid="4102"/>
                                        </p:tgtEl>
                                        <p:attrNameLst>
                                          <p:attrName>style.visibility</p:attrName>
                                        </p:attrNameLst>
                                      </p:cBhvr>
                                      <p:to>
                                        <p:strVal val="visible"/>
                                      </p:to>
                                    </p:set>
                                    <p:animEffect transition="in" filter="fade">
                                      <p:cBhvr>
                                        <p:cTn id="34" dur="500"/>
                                        <p:tgtEl>
                                          <p:spTgt spid="4102"/>
                                        </p:tgtEl>
                                      </p:cBhvr>
                                    </p:animEffect>
                                  </p:childTnLst>
                                </p:cTn>
                              </p:par>
                              <p:par>
                                <p:cTn id="35" presetID="10" presetClass="entr" presetSubtype="0" fill="hold" nodeType="withEffect">
                                  <p:stCondLst>
                                    <p:cond delay="0"/>
                                  </p:stCondLst>
                                  <p:childTnLst>
                                    <p:set>
                                      <p:cBhvr>
                                        <p:cTn id="36" dur="1" fill="hold">
                                          <p:stCondLst>
                                            <p:cond delay="0"/>
                                          </p:stCondLst>
                                        </p:cTn>
                                        <p:tgtEl>
                                          <p:spTgt spid="4108"/>
                                        </p:tgtEl>
                                        <p:attrNameLst>
                                          <p:attrName>style.visibility</p:attrName>
                                        </p:attrNameLst>
                                      </p:cBhvr>
                                      <p:to>
                                        <p:strVal val="visible"/>
                                      </p:to>
                                    </p:set>
                                    <p:animEffect transition="in" filter="fade">
                                      <p:cBhvr>
                                        <p:cTn id="37" dur="500"/>
                                        <p:tgtEl>
                                          <p:spTgt spid="4108"/>
                                        </p:tgtEl>
                                      </p:cBhvr>
                                    </p:animEffect>
                                  </p:childTnLst>
                                </p:cTn>
                              </p:par>
                              <p:par>
                                <p:cTn id="38" presetID="35" presetClass="path" presetSubtype="0" fill="hold" nodeType="withEffect">
                                  <p:stCondLst>
                                    <p:cond delay="0"/>
                                  </p:stCondLst>
                                  <p:childTnLst>
                                    <p:animMotion origin="layout" path="M 0 0  L -0.25 0  E" pathEditMode="relative" rAng="0" ptsTypes="">
                                      <p:cBhvr>
                                        <p:cTn id="39" dur="3000" fill="hold"/>
                                        <p:tgtEl>
                                          <p:spTgt spid="4106"/>
                                        </p:tgtEl>
                                        <p:attrNameLst>
                                          <p:attrName>ppt_x,ppt_y</p:attrName>
                                        </p:attrNameLst>
                                      </p:cBhvr>
                                      <p:rCtr x="0" y="0"/>
                                    </p:animMotion>
                                  </p:childTnLst>
                                </p:cTn>
                              </p:par>
                              <p:par>
                                <p:cTn id="40" presetID="35" presetClass="path" presetSubtype="0" fill="hold" nodeType="withEffect">
                                  <p:stCondLst>
                                    <p:cond delay="0"/>
                                  </p:stCondLst>
                                  <p:childTnLst>
                                    <p:animMotion origin="layout" path="M 4.16667E-6 3.33333E-6 L -0.31632 3.33333E-6 " pathEditMode="relative" rAng="0" ptsTypes="AA">
                                      <p:cBhvr>
                                        <p:cTn id="41" dur="3000" fill="hold"/>
                                        <p:tgtEl>
                                          <p:spTgt spid="4099"/>
                                        </p:tgtEl>
                                        <p:attrNameLst>
                                          <p:attrName>ppt_x,ppt_y</p:attrName>
                                        </p:attrNameLst>
                                      </p:cBhvr>
                                      <p:rCtr x="-15700" y="0"/>
                                    </p:animMotion>
                                  </p:childTnLst>
                                </p:cTn>
                              </p:par>
                              <p:par>
                                <p:cTn id="42" presetID="35" presetClass="path" presetSubtype="0" fill="hold" nodeType="withEffect">
                                  <p:stCondLst>
                                    <p:cond delay="0"/>
                                  </p:stCondLst>
                                  <p:childTnLst>
                                    <p:animMotion origin="layout" path="M 0.00504 -1.85185E-6 L -0.46684 -1.85185E-6 " pathEditMode="relative" rAng="0" ptsTypes="AA">
                                      <p:cBhvr>
                                        <p:cTn id="43" dur="3000" fill="hold"/>
                                        <p:tgtEl>
                                          <p:spTgt spid="4102"/>
                                        </p:tgtEl>
                                        <p:attrNameLst>
                                          <p:attrName>ppt_x,ppt_y</p:attrName>
                                        </p:attrNameLst>
                                      </p:cBhvr>
                                      <p:rCtr x="-23500" y="0"/>
                                    </p:animMotion>
                                  </p:childTnLst>
                                </p:cTn>
                              </p:par>
                              <p:par>
                                <p:cTn id="44" presetID="35" presetClass="path" presetSubtype="0" fill="hold" nodeType="withEffect">
                                  <p:stCondLst>
                                    <p:cond delay="0"/>
                                  </p:stCondLst>
                                  <p:childTnLst>
                                    <p:animMotion origin="layout" path="M -3.05556E-6 1.11111E-6 L -0.19531 1.11111E-6 " pathEditMode="relative" rAng="0" ptsTypes="AA">
                                      <p:cBhvr>
                                        <p:cTn id="45" dur="3000" fill="hold"/>
                                        <p:tgtEl>
                                          <p:spTgt spid="4103"/>
                                        </p:tgtEl>
                                        <p:attrNameLst>
                                          <p:attrName>ppt_x,ppt_y</p:attrName>
                                        </p:attrNameLst>
                                      </p:cBhvr>
                                      <p:rCtr x="-9700" y="0"/>
                                    </p:animMotion>
                                  </p:childTnLst>
                                </p:cTn>
                              </p:par>
                              <p:par>
                                <p:cTn id="46" presetID="35" presetClass="path" presetSubtype="0" fill="hold" nodeType="withEffect">
                                  <p:stCondLst>
                                    <p:cond delay="0"/>
                                  </p:stCondLst>
                                  <p:childTnLst>
                                    <p:animMotion origin="layout" path="M 5.55556E-7 2.59259E-6 L -0.43594 2.59259E-6 " pathEditMode="relative" rAng="0" ptsTypes="AA">
                                      <p:cBhvr>
                                        <p:cTn id="47" dur="3000" fill="hold"/>
                                        <p:tgtEl>
                                          <p:spTgt spid="4101"/>
                                        </p:tgtEl>
                                        <p:attrNameLst>
                                          <p:attrName>ppt_x,ppt_y</p:attrName>
                                        </p:attrNameLst>
                                      </p:cBhvr>
                                      <p:rCtr x="-21700" y="0"/>
                                    </p:animMotion>
                                  </p:childTnLst>
                                </p:cTn>
                              </p:par>
                              <p:par>
                                <p:cTn id="48" presetID="35" presetClass="path" presetSubtype="0" fill="hold" nodeType="withEffect">
                                  <p:stCondLst>
                                    <p:cond delay="0"/>
                                  </p:stCondLst>
                                  <p:childTnLst>
                                    <p:animMotion origin="layout" path="M 3.05556E-6 -1.85185E-6 L -0.33577 -1.85185E-6 " pathEditMode="relative" rAng="0" ptsTypes="AA">
                                      <p:cBhvr>
                                        <p:cTn id="49" dur="3000" fill="hold"/>
                                        <p:tgtEl>
                                          <p:spTgt spid="4098"/>
                                        </p:tgtEl>
                                        <p:attrNameLst>
                                          <p:attrName>ppt_x,ppt_y</p:attrName>
                                        </p:attrNameLst>
                                      </p:cBhvr>
                                      <p:rCtr x="-16700" y="0"/>
                                    </p:animMotion>
                                  </p:childTnLst>
                                </p:cTn>
                              </p:par>
                              <p:par>
                                <p:cTn id="50" presetID="35" presetClass="path" presetSubtype="0" fill="hold" nodeType="withEffect">
                                  <p:stCondLst>
                                    <p:cond delay="0"/>
                                  </p:stCondLst>
                                  <p:childTnLst>
                                    <p:animMotion origin="layout" path="M 1.66667E-6 -1.85185E-6 L -0.57188 -1.85185E-6 " pathEditMode="relative" rAng="0" ptsTypes="AA">
                                      <p:cBhvr>
                                        <p:cTn id="51" dur="3000" fill="hold"/>
                                        <p:tgtEl>
                                          <p:spTgt spid="4107"/>
                                        </p:tgtEl>
                                        <p:attrNameLst>
                                          <p:attrName>ppt_x,ppt_y</p:attrName>
                                        </p:attrNameLst>
                                      </p:cBhvr>
                                      <p:rCtr x="-28500" y="0"/>
                                    </p:animMotion>
                                  </p:childTnLst>
                                </p:cTn>
                              </p:par>
                              <p:par>
                                <p:cTn id="52" presetID="35" presetClass="path" presetSubtype="0" fill="hold" nodeType="withEffect">
                                  <p:stCondLst>
                                    <p:cond delay="0"/>
                                  </p:stCondLst>
                                  <p:childTnLst>
                                    <p:animMotion origin="layout" path="M 1.66667E-6 -1.85185E-6 L -0.57188 -1.85185E-6 " pathEditMode="relative" rAng="0" ptsTypes="AA">
                                      <p:cBhvr>
                                        <p:cTn id="53" dur="3000" fill="hold"/>
                                        <p:tgtEl>
                                          <p:spTgt spid="4108"/>
                                        </p:tgtEl>
                                        <p:attrNameLst>
                                          <p:attrName>ppt_x,ppt_y</p:attrName>
                                        </p:attrNameLst>
                                      </p:cBhvr>
                                      <p:rCtr x="-28500" y="0"/>
                                    </p:animMotion>
                                  </p:childTnLst>
                                </p:cTn>
                              </p:par>
                              <p:par>
                                <p:cTn id="54" presetID="63" presetClass="path" presetSubtype="0" fill="hold" nodeType="withEffect">
                                  <p:stCondLst>
                                    <p:cond delay="0"/>
                                  </p:stCondLst>
                                  <p:childTnLst>
                                    <p:animMotion origin="layout" path="M 5.55556E-7 2.59259E-6 L 0.43906 2.59259E-6 " pathEditMode="relative" rAng="0" ptsTypes="AA">
                                      <p:cBhvr>
                                        <p:cTn id="55" dur="3000" fill="hold"/>
                                        <p:tgtEl>
                                          <p:spTgt spid="4105"/>
                                        </p:tgtEl>
                                        <p:attrNameLst>
                                          <p:attrName>ppt_x,ppt_y</p:attrName>
                                        </p:attrNameLst>
                                      </p:cBhvr>
                                      <p:rCtr x="21900" y="0"/>
                                    </p:animMotion>
                                  </p:childTnLst>
                                </p:cTn>
                              </p:par>
                              <p:par>
                                <p:cTn id="56" presetID="63" presetClass="path" presetSubtype="0" fill="hold" nodeType="withEffect">
                                  <p:stCondLst>
                                    <p:cond delay="0"/>
                                  </p:stCondLst>
                                  <p:childTnLst>
                                    <p:animMotion origin="layout" path="M -1.38889E-6 2.96296E-6 L 0.62813 2.96296E-6 " pathEditMode="relative" rAng="0" ptsTypes="AA">
                                      <p:cBhvr>
                                        <p:cTn id="57" dur="3000" fill="hold"/>
                                        <p:tgtEl>
                                          <p:spTgt spid="4104"/>
                                        </p:tgtEl>
                                        <p:attrNameLst>
                                          <p:attrName>ppt_x,ppt_y</p:attrName>
                                        </p:attrNameLst>
                                      </p:cBhvr>
                                      <p:rCtr x="31400" y="0"/>
                                    </p:animMotion>
                                  </p:childTnLst>
                                </p:cTn>
                              </p:par>
                              <p:par>
                                <p:cTn id="58" presetID="63" presetClass="path" presetSubtype="0" fill="hold" nodeType="withEffect">
                                  <p:stCondLst>
                                    <p:cond delay="0"/>
                                  </p:stCondLst>
                                  <p:childTnLst>
                                    <p:animMotion origin="layout" path="M 2.77778E-6 -2.96296E-6 L 0.42465 -2.96296E-6 " pathEditMode="relative" rAng="0" ptsTypes="AA">
                                      <p:cBhvr>
                                        <p:cTn id="59" dur="3000" fill="hold"/>
                                        <p:tgtEl>
                                          <p:spTgt spid="4100"/>
                                        </p:tgtEl>
                                        <p:attrNameLst>
                                          <p:attrName>ppt_x,ppt_y</p:attrName>
                                        </p:attrNameLst>
                                      </p:cBhvr>
                                      <p:rCtr x="21200" y="0"/>
                                    </p:animMotion>
                                  </p:childTnLst>
                                </p:cTn>
                              </p:par>
                              <p:par>
                                <p:cTn id="60" presetID="10" presetClass="exit" presetSubtype="0" fill="hold" nodeType="withEffect">
                                  <p:stCondLst>
                                    <p:cond delay="2500"/>
                                  </p:stCondLst>
                                  <p:childTnLst>
                                    <p:animEffect transition="out" filter="fade">
                                      <p:cBhvr>
                                        <p:cTn id="61" dur="500"/>
                                        <p:tgtEl>
                                          <p:spTgt spid="4104"/>
                                        </p:tgtEl>
                                      </p:cBhvr>
                                    </p:animEffect>
                                    <p:set>
                                      <p:cBhvr>
                                        <p:cTn id="62" dur="1" fill="hold">
                                          <p:stCondLst>
                                            <p:cond delay="499"/>
                                          </p:stCondLst>
                                        </p:cTn>
                                        <p:tgtEl>
                                          <p:spTgt spid="4104"/>
                                        </p:tgtEl>
                                        <p:attrNameLst>
                                          <p:attrName>style.visibility</p:attrName>
                                        </p:attrNameLst>
                                      </p:cBhvr>
                                      <p:to>
                                        <p:strVal val="hidden"/>
                                      </p:to>
                                    </p:set>
                                  </p:childTnLst>
                                </p:cTn>
                              </p:par>
                              <p:par>
                                <p:cTn id="63" presetID="10" presetClass="exit" presetSubtype="0" fill="hold" nodeType="withEffect">
                                  <p:stCondLst>
                                    <p:cond delay="2500"/>
                                  </p:stCondLst>
                                  <p:childTnLst>
                                    <p:animEffect transition="out" filter="fade">
                                      <p:cBhvr>
                                        <p:cTn id="64" dur="500"/>
                                        <p:tgtEl>
                                          <p:spTgt spid="4105"/>
                                        </p:tgtEl>
                                      </p:cBhvr>
                                    </p:animEffect>
                                    <p:set>
                                      <p:cBhvr>
                                        <p:cTn id="65" dur="1" fill="hold">
                                          <p:stCondLst>
                                            <p:cond delay="499"/>
                                          </p:stCondLst>
                                        </p:cTn>
                                        <p:tgtEl>
                                          <p:spTgt spid="4105"/>
                                        </p:tgtEl>
                                        <p:attrNameLst>
                                          <p:attrName>style.visibility</p:attrName>
                                        </p:attrNameLst>
                                      </p:cBhvr>
                                      <p:to>
                                        <p:strVal val="hidden"/>
                                      </p:to>
                                    </p:set>
                                  </p:childTnLst>
                                </p:cTn>
                              </p:par>
                              <p:par>
                                <p:cTn id="66" presetID="10" presetClass="exit" presetSubtype="0" fill="hold" nodeType="withEffect">
                                  <p:stCondLst>
                                    <p:cond delay="2500"/>
                                  </p:stCondLst>
                                  <p:childTnLst>
                                    <p:animEffect transition="out" filter="fade">
                                      <p:cBhvr>
                                        <p:cTn id="67" dur="500"/>
                                        <p:tgtEl>
                                          <p:spTgt spid="4107"/>
                                        </p:tgtEl>
                                      </p:cBhvr>
                                    </p:animEffect>
                                    <p:set>
                                      <p:cBhvr>
                                        <p:cTn id="68" dur="1" fill="hold">
                                          <p:stCondLst>
                                            <p:cond delay="499"/>
                                          </p:stCondLst>
                                        </p:cTn>
                                        <p:tgtEl>
                                          <p:spTgt spid="4107"/>
                                        </p:tgtEl>
                                        <p:attrNameLst>
                                          <p:attrName>style.visibility</p:attrName>
                                        </p:attrNameLst>
                                      </p:cBhvr>
                                      <p:to>
                                        <p:strVal val="hidden"/>
                                      </p:to>
                                    </p:set>
                                  </p:childTnLst>
                                </p:cTn>
                              </p:par>
                              <p:par>
                                <p:cTn id="69" presetID="10" presetClass="exit" presetSubtype="0" fill="hold" nodeType="withEffect">
                                  <p:stCondLst>
                                    <p:cond delay="2500"/>
                                  </p:stCondLst>
                                  <p:childTnLst>
                                    <p:animEffect transition="out" filter="fade">
                                      <p:cBhvr>
                                        <p:cTn id="70" dur="500"/>
                                        <p:tgtEl>
                                          <p:spTgt spid="4101"/>
                                        </p:tgtEl>
                                      </p:cBhvr>
                                    </p:animEffect>
                                    <p:set>
                                      <p:cBhvr>
                                        <p:cTn id="71" dur="1" fill="hold">
                                          <p:stCondLst>
                                            <p:cond delay="499"/>
                                          </p:stCondLst>
                                        </p:cTn>
                                        <p:tgtEl>
                                          <p:spTgt spid="4101"/>
                                        </p:tgtEl>
                                        <p:attrNameLst>
                                          <p:attrName>style.visibility</p:attrName>
                                        </p:attrNameLst>
                                      </p:cBhvr>
                                      <p:to>
                                        <p:strVal val="hidden"/>
                                      </p:to>
                                    </p:set>
                                  </p:childTnLst>
                                </p:cTn>
                              </p:par>
                              <p:par>
                                <p:cTn id="72" presetID="10" presetClass="exit" presetSubtype="0" fill="hold" nodeType="withEffect">
                                  <p:stCondLst>
                                    <p:cond delay="2500"/>
                                  </p:stCondLst>
                                  <p:childTnLst>
                                    <p:animEffect transition="out" filter="fade">
                                      <p:cBhvr>
                                        <p:cTn id="73" dur="500"/>
                                        <p:tgtEl>
                                          <p:spTgt spid="4103"/>
                                        </p:tgtEl>
                                      </p:cBhvr>
                                    </p:animEffect>
                                    <p:set>
                                      <p:cBhvr>
                                        <p:cTn id="74" dur="1" fill="hold">
                                          <p:stCondLst>
                                            <p:cond delay="499"/>
                                          </p:stCondLst>
                                        </p:cTn>
                                        <p:tgtEl>
                                          <p:spTgt spid="4103"/>
                                        </p:tgtEl>
                                        <p:attrNameLst>
                                          <p:attrName>style.visibility</p:attrName>
                                        </p:attrNameLst>
                                      </p:cBhvr>
                                      <p:to>
                                        <p:strVal val="hidden"/>
                                      </p:to>
                                    </p:set>
                                  </p:childTnLst>
                                </p:cTn>
                              </p:par>
                              <p:par>
                                <p:cTn id="75" presetID="10" presetClass="exit" presetSubtype="0" fill="hold" nodeType="withEffect">
                                  <p:stCondLst>
                                    <p:cond delay="2500"/>
                                  </p:stCondLst>
                                  <p:childTnLst>
                                    <p:animEffect transition="out" filter="fade">
                                      <p:cBhvr>
                                        <p:cTn id="76" dur="500"/>
                                        <p:tgtEl>
                                          <p:spTgt spid="4099"/>
                                        </p:tgtEl>
                                      </p:cBhvr>
                                    </p:animEffect>
                                    <p:set>
                                      <p:cBhvr>
                                        <p:cTn id="77" dur="1" fill="hold">
                                          <p:stCondLst>
                                            <p:cond delay="499"/>
                                          </p:stCondLst>
                                        </p:cTn>
                                        <p:tgtEl>
                                          <p:spTgt spid="4099"/>
                                        </p:tgtEl>
                                        <p:attrNameLst>
                                          <p:attrName>style.visibility</p:attrName>
                                        </p:attrNameLst>
                                      </p:cBhvr>
                                      <p:to>
                                        <p:strVal val="hidden"/>
                                      </p:to>
                                    </p:set>
                                  </p:childTnLst>
                                </p:cTn>
                              </p:par>
                              <p:par>
                                <p:cTn id="78" presetID="10" presetClass="exit" presetSubtype="0" fill="hold" nodeType="withEffect">
                                  <p:stCondLst>
                                    <p:cond delay="2500"/>
                                  </p:stCondLst>
                                  <p:childTnLst>
                                    <p:animEffect transition="out" filter="fade">
                                      <p:cBhvr>
                                        <p:cTn id="79" dur="500"/>
                                        <p:tgtEl>
                                          <p:spTgt spid="4106"/>
                                        </p:tgtEl>
                                      </p:cBhvr>
                                    </p:animEffect>
                                    <p:set>
                                      <p:cBhvr>
                                        <p:cTn id="80" dur="1" fill="hold">
                                          <p:stCondLst>
                                            <p:cond delay="499"/>
                                          </p:stCondLst>
                                        </p:cTn>
                                        <p:tgtEl>
                                          <p:spTgt spid="4106"/>
                                        </p:tgtEl>
                                        <p:attrNameLst>
                                          <p:attrName>style.visibility</p:attrName>
                                        </p:attrNameLst>
                                      </p:cBhvr>
                                      <p:to>
                                        <p:strVal val="hidden"/>
                                      </p:to>
                                    </p:set>
                                  </p:childTnLst>
                                </p:cTn>
                              </p:par>
                              <p:par>
                                <p:cTn id="81" presetID="10" presetClass="exit" presetSubtype="0" fill="hold" nodeType="withEffect">
                                  <p:stCondLst>
                                    <p:cond delay="2500"/>
                                  </p:stCondLst>
                                  <p:childTnLst>
                                    <p:animEffect transition="out" filter="fade">
                                      <p:cBhvr>
                                        <p:cTn id="82" dur="500"/>
                                        <p:tgtEl>
                                          <p:spTgt spid="4108"/>
                                        </p:tgtEl>
                                      </p:cBhvr>
                                    </p:animEffect>
                                    <p:set>
                                      <p:cBhvr>
                                        <p:cTn id="83" dur="1" fill="hold">
                                          <p:stCondLst>
                                            <p:cond delay="499"/>
                                          </p:stCondLst>
                                        </p:cTn>
                                        <p:tgtEl>
                                          <p:spTgt spid="4108"/>
                                        </p:tgtEl>
                                        <p:attrNameLst>
                                          <p:attrName>style.visibility</p:attrName>
                                        </p:attrNameLst>
                                      </p:cBhvr>
                                      <p:to>
                                        <p:strVal val="hidden"/>
                                      </p:to>
                                    </p:set>
                                  </p:childTnLst>
                                </p:cTn>
                              </p:par>
                              <p:par>
                                <p:cTn id="84" presetID="10" presetClass="exit" presetSubtype="0" fill="hold" nodeType="withEffect">
                                  <p:stCondLst>
                                    <p:cond delay="2500"/>
                                  </p:stCondLst>
                                  <p:childTnLst>
                                    <p:animEffect transition="out" filter="fade">
                                      <p:cBhvr>
                                        <p:cTn id="85" dur="500"/>
                                        <p:tgtEl>
                                          <p:spTgt spid="4100"/>
                                        </p:tgtEl>
                                      </p:cBhvr>
                                    </p:animEffect>
                                    <p:set>
                                      <p:cBhvr>
                                        <p:cTn id="86" dur="1" fill="hold">
                                          <p:stCondLst>
                                            <p:cond delay="499"/>
                                          </p:stCondLst>
                                        </p:cTn>
                                        <p:tgtEl>
                                          <p:spTgt spid="4100"/>
                                        </p:tgtEl>
                                        <p:attrNameLst>
                                          <p:attrName>style.visibility</p:attrName>
                                        </p:attrNameLst>
                                      </p:cBhvr>
                                      <p:to>
                                        <p:strVal val="hidden"/>
                                      </p:to>
                                    </p:set>
                                  </p:childTnLst>
                                </p:cTn>
                              </p:par>
                              <p:par>
                                <p:cTn id="87" presetID="10" presetClass="exit" presetSubtype="0" fill="hold" nodeType="withEffect">
                                  <p:stCondLst>
                                    <p:cond delay="2500"/>
                                  </p:stCondLst>
                                  <p:childTnLst>
                                    <p:animEffect transition="out" filter="fade">
                                      <p:cBhvr>
                                        <p:cTn id="88" dur="500"/>
                                        <p:tgtEl>
                                          <p:spTgt spid="4098"/>
                                        </p:tgtEl>
                                      </p:cBhvr>
                                    </p:animEffect>
                                    <p:set>
                                      <p:cBhvr>
                                        <p:cTn id="89" dur="1" fill="hold">
                                          <p:stCondLst>
                                            <p:cond delay="499"/>
                                          </p:stCondLst>
                                        </p:cTn>
                                        <p:tgtEl>
                                          <p:spTgt spid="4098"/>
                                        </p:tgtEl>
                                        <p:attrNameLst>
                                          <p:attrName>style.visibility</p:attrName>
                                        </p:attrNameLst>
                                      </p:cBhvr>
                                      <p:to>
                                        <p:strVal val="hidden"/>
                                      </p:to>
                                    </p:set>
                                  </p:childTnLst>
                                </p:cTn>
                              </p:par>
                              <p:par>
                                <p:cTn id="90" presetID="10" presetClass="exit" presetSubtype="0" fill="hold" nodeType="withEffect">
                                  <p:stCondLst>
                                    <p:cond delay="2500"/>
                                  </p:stCondLst>
                                  <p:childTnLst>
                                    <p:animEffect transition="out" filter="fade">
                                      <p:cBhvr>
                                        <p:cTn id="91" dur="500"/>
                                        <p:tgtEl>
                                          <p:spTgt spid="4102"/>
                                        </p:tgtEl>
                                      </p:cBhvr>
                                    </p:animEffect>
                                    <p:set>
                                      <p:cBhvr>
                                        <p:cTn id="92" dur="1" fill="hold">
                                          <p:stCondLst>
                                            <p:cond delay="499"/>
                                          </p:stCondLst>
                                        </p:cTn>
                                        <p:tgtEl>
                                          <p:spTgt spid="4102"/>
                                        </p:tgtEl>
                                        <p:attrNameLst>
                                          <p:attrName>style.visibility</p:attrName>
                                        </p:attrNameLst>
                                      </p:cBhvr>
                                      <p:to>
                                        <p:strVal val="hidden"/>
                                      </p:to>
                                    </p:set>
                                  </p:childTnLst>
                                </p:cTn>
                              </p:par>
                              <p:par>
                                <p:cTn id="93" presetID="10" presetClass="entr" presetSubtype="0" fill="hold" nodeType="withEffect">
                                  <p:stCondLst>
                                    <p:cond delay="0"/>
                                  </p:stCondLst>
                                  <p:childTnLst>
                                    <p:set>
                                      <p:cBhvr>
                                        <p:cTn id="94" dur="1" fill="hold">
                                          <p:stCondLst>
                                            <p:cond delay="0"/>
                                          </p:stCondLst>
                                        </p:cTn>
                                        <p:tgtEl>
                                          <p:spTgt spid="4109"/>
                                        </p:tgtEl>
                                        <p:attrNameLst>
                                          <p:attrName>style.visibility</p:attrName>
                                        </p:attrNameLst>
                                      </p:cBhvr>
                                      <p:to>
                                        <p:strVal val="visible"/>
                                      </p:to>
                                    </p:set>
                                    <p:animEffect transition="in" filter="fade">
                                      <p:cBhvr>
                                        <p:cTn id="95" dur="100"/>
                                        <p:tgtEl>
                                          <p:spTgt spid="4109"/>
                                        </p:tgtEl>
                                      </p:cBhvr>
                                    </p:animEffect>
                                  </p:childTnLst>
                                </p:cTn>
                              </p:par>
                              <p:par>
                                <p:cTn id="96" presetID="10" presetClass="entr" presetSubtype="0" fill="hold" nodeType="withEffect">
                                  <p:stCondLst>
                                    <p:cond delay="600"/>
                                  </p:stCondLst>
                                  <p:childTnLst>
                                    <p:set>
                                      <p:cBhvr>
                                        <p:cTn id="97" dur="1" fill="hold">
                                          <p:stCondLst>
                                            <p:cond delay="0"/>
                                          </p:stCondLst>
                                        </p:cTn>
                                        <p:tgtEl>
                                          <p:spTgt spid="4110"/>
                                        </p:tgtEl>
                                        <p:attrNameLst>
                                          <p:attrName>style.visibility</p:attrName>
                                        </p:attrNameLst>
                                      </p:cBhvr>
                                      <p:to>
                                        <p:strVal val="visible"/>
                                      </p:to>
                                    </p:set>
                                    <p:animEffect transition="in" filter="fade">
                                      <p:cBhvr>
                                        <p:cTn id="98" dur="100"/>
                                        <p:tgtEl>
                                          <p:spTgt spid="4110"/>
                                        </p:tgtEl>
                                      </p:cBhvr>
                                    </p:animEffect>
                                  </p:childTnLst>
                                </p:cTn>
                              </p:par>
                              <p:par>
                                <p:cTn id="99" presetID="10" presetClass="entr" presetSubtype="0" fill="hold" nodeType="withEffect">
                                  <p:stCondLst>
                                    <p:cond delay="200"/>
                                  </p:stCondLst>
                                  <p:childTnLst>
                                    <p:set>
                                      <p:cBhvr>
                                        <p:cTn id="100" dur="1" fill="hold">
                                          <p:stCondLst>
                                            <p:cond delay="0"/>
                                          </p:stCondLst>
                                        </p:cTn>
                                        <p:tgtEl>
                                          <p:spTgt spid="4111"/>
                                        </p:tgtEl>
                                        <p:attrNameLst>
                                          <p:attrName>style.visibility</p:attrName>
                                        </p:attrNameLst>
                                      </p:cBhvr>
                                      <p:to>
                                        <p:strVal val="visible"/>
                                      </p:to>
                                    </p:set>
                                    <p:animEffect transition="in" filter="fade">
                                      <p:cBhvr>
                                        <p:cTn id="101" dur="100"/>
                                        <p:tgtEl>
                                          <p:spTgt spid="4111"/>
                                        </p:tgtEl>
                                      </p:cBhvr>
                                    </p:animEffect>
                                  </p:childTnLst>
                                </p:cTn>
                              </p:par>
                              <p:par>
                                <p:cTn id="102" presetID="10" presetClass="entr" presetSubtype="0" fill="hold" nodeType="withEffect">
                                  <p:stCondLst>
                                    <p:cond delay="1800"/>
                                  </p:stCondLst>
                                  <p:childTnLst>
                                    <p:set>
                                      <p:cBhvr>
                                        <p:cTn id="103" dur="1" fill="hold">
                                          <p:stCondLst>
                                            <p:cond delay="0"/>
                                          </p:stCondLst>
                                        </p:cTn>
                                        <p:tgtEl>
                                          <p:spTgt spid="4112"/>
                                        </p:tgtEl>
                                        <p:attrNameLst>
                                          <p:attrName>style.visibility</p:attrName>
                                        </p:attrNameLst>
                                      </p:cBhvr>
                                      <p:to>
                                        <p:strVal val="visible"/>
                                      </p:to>
                                    </p:set>
                                    <p:animEffect transition="in" filter="fade">
                                      <p:cBhvr>
                                        <p:cTn id="104" dur="100"/>
                                        <p:tgtEl>
                                          <p:spTgt spid="4112"/>
                                        </p:tgtEl>
                                      </p:cBhvr>
                                    </p:animEffect>
                                  </p:childTnLst>
                                </p:cTn>
                              </p:par>
                              <p:par>
                                <p:cTn id="105" presetID="10" presetClass="entr" presetSubtype="0" fill="hold" nodeType="withEffect">
                                  <p:stCondLst>
                                    <p:cond delay="2200"/>
                                  </p:stCondLst>
                                  <p:childTnLst>
                                    <p:set>
                                      <p:cBhvr>
                                        <p:cTn id="106" dur="1" fill="hold">
                                          <p:stCondLst>
                                            <p:cond delay="0"/>
                                          </p:stCondLst>
                                        </p:cTn>
                                        <p:tgtEl>
                                          <p:spTgt spid="4113"/>
                                        </p:tgtEl>
                                        <p:attrNameLst>
                                          <p:attrName>style.visibility</p:attrName>
                                        </p:attrNameLst>
                                      </p:cBhvr>
                                      <p:to>
                                        <p:strVal val="visible"/>
                                      </p:to>
                                    </p:set>
                                    <p:animEffect transition="in" filter="fade">
                                      <p:cBhvr>
                                        <p:cTn id="107" dur="100"/>
                                        <p:tgtEl>
                                          <p:spTgt spid="4113"/>
                                        </p:tgtEl>
                                      </p:cBhvr>
                                    </p:animEffect>
                                  </p:childTnLst>
                                </p:cTn>
                              </p:par>
                              <p:par>
                                <p:cTn id="108" presetID="53" presetClass="exit" presetSubtype="0" fill="hold" nodeType="withEffect">
                                  <p:stCondLst>
                                    <p:cond delay="100"/>
                                  </p:stCondLst>
                                  <p:childTnLst>
                                    <p:anim calcmode="lin" valueType="num">
                                      <p:cBhvr>
                                        <p:cTn id="109" dur="1000"/>
                                        <p:tgtEl>
                                          <p:spTgt spid="4109"/>
                                        </p:tgtEl>
                                        <p:attrNameLst>
                                          <p:attrName>ppt_w</p:attrName>
                                        </p:attrNameLst>
                                      </p:cBhvr>
                                      <p:tavLst>
                                        <p:tav tm="0">
                                          <p:val>
                                            <p:strVal val="ppt_w"/>
                                          </p:val>
                                        </p:tav>
                                        <p:tav tm="100000">
                                          <p:val>
                                            <p:fltVal val="0"/>
                                          </p:val>
                                        </p:tav>
                                      </p:tavLst>
                                    </p:anim>
                                    <p:anim calcmode="lin" valueType="num">
                                      <p:cBhvr>
                                        <p:cTn id="110" dur="1000"/>
                                        <p:tgtEl>
                                          <p:spTgt spid="4109"/>
                                        </p:tgtEl>
                                        <p:attrNameLst>
                                          <p:attrName>ppt_h</p:attrName>
                                        </p:attrNameLst>
                                      </p:cBhvr>
                                      <p:tavLst>
                                        <p:tav tm="0">
                                          <p:val>
                                            <p:strVal val="ppt_h"/>
                                          </p:val>
                                        </p:tav>
                                        <p:tav tm="100000">
                                          <p:val>
                                            <p:fltVal val="0"/>
                                          </p:val>
                                        </p:tav>
                                      </p:tavLst>
                                    </p:anim>
                                    <p:animEffect transition="out" filter="fade">
                                      <p:cBhvr>
                                        <p:cTn id="111" dur="1000"/>
                                        <p:tgtEl>
                                          <p:spTgt spid="4109"/>
                                        </p:tgtEl>
                                      </p:cBhvr>
                                    </p:animEffect>
                                    <p:set>
                                      <p:cBhvr>
                                        <p:cTn id="112" dur="1" fill="hold">
                                          <p:stCondLst>
                                            <p:cond delay="999"/>
                                          </p:stCondLst>
                                        </p:cTn>
                                        <p:tgtEl>
                                          <p:spTgt spid="4109"/>
                                        </p:tgtEl>
                                        <p:attrNameLst>
                                          <p:attrName>style.visibility</p:attrName>
                                        </p:attrNameLst>
                                      </p:cBhvr>
                                      <p:to>
                                        <p:strVal val="hidden"/>
                                      </p:to>
                                    </p:set>
                                  </p:childTnLst>
                                </p:cTn>
                              </p:par>
                              <p:par>
                                <p:cTn id="113" presetID="53" presetClass="exit" presetSubtype="0" fill="hold" nodeType="withEffect">
                                  <p:stCondLst>
                                    <p:cond delay="700"/>
                                  </p:stCondLst>
                                  <p:childTnLst>
                                    <p:anim calcmode="lin" valueType="num">
                                      <p:cBhvr>
                                        <p:cTn id="114" dur="500"/>
                                        <p:tgtEl>
                                          <p:spTgt spid="4110"/>
                                        </p:tgtEl>
                                        <p:attrNameLst>
                                          <p:attrName>ppt_w</p:attrName>
                                        </p:attrNameLst>
                                      </p:cBhvr>
                                      <p:tavLst>
                                        <p:tav tm="0">
                                          <p:val>
                                            <p:strVal val="ppt_w"/>
                                          </p:val>
                                        </p:tav>
                                        <p:tav tm="100000">
                                          <p:val>
                                            <p:fltVal val="0"/>
                                          </p:val>
                                        </p:tav>
                                      </p:tavLst>
                                    </p:anim>
                                    <p:anim calcmode="lin" valueType="num">
                                      <p:cBhvr>
                                        <p:cTn id="115" dur="500"/>
                                        <p:tgtEl>
                                          <p:spTgt spid="4110"/>
                                        </p:tgtEl>
                                        <p:attrNameLst>
                                          <p:attrName>ppt_h</p:attrName>
                                        </p:attrNameLst>
                                      </p:cBhvr>
                                      <p:tavLst>
                                        <p:tav tm="0">
                                          <p:val>
                                            <p:strVal val="ppt_h"/>
                                          </p:val>
                                        </p:tav>
                                        <p:tav tm="100000">
                                          <p:val>
                                            <p:fltVal val="0"/>
                                          </p:val>
                                        </p:tav>
                                      </p:tavLst>
                                    </p:anim>
                                    <p:animEffect transition="out" filter="fade">
                                      <p:cBhvr>
                                        <p:cTn id="116" dur="500"/>
                                        <p:tgtEl>
                                          <p:spTgt spid="4110"/>
                                        </p:tgtEl>
                                      </p:cBhvr>
                                    </p:animEffect>
                                    <p:set>
                                      <p:cBhvr>
                                        <p:cTn id="117" dur="1" fill="hold">
                                          <p:stCondLst>
                                            <p:cond delay="499"/>
                                          </p:stCondLst>
                                        </p:cTn>
                                        <p:tgtEl>
                                          <p:spTgt spid="4110"/>
                                        </p:tgtEl>
                                        <p:attrNameLst>
                                          <p:attrName>style.visibility</p:attrName>
                                        </p:attrNameLst>
                                      </p:cBhvr>
                                      <p:to>
                                        <p:strVal val="hidden"/>
                                      </p:to>
                                    </p:set>
                                  </p:childTnLst>
                                </p:cTn>
                              </p:par>
                              <p:par>
                                <p:cTn id="118" presetID="53" presetClass="exit" presetSubtype="0" fill="hold" nodeType="withEffect">
                                  <p:stCondLst>
                                    <p:cond delay="300"/>
                                  </p:stCondLst>
                                  <p:childTnLst>
                                    <p:anim calcmode="lin" valueType="num">
                                      <p:cBhvr>
                                        <p:cTn id="119" dur="500"/>
                                        <p:tgtEl>
                                          <p:spTgt spid="4111"/>
                                        </p:tgtEl>
                                        <p:attrNameLst>
                                          <p:attrName>ppt_w</p:attrName>
                                        </p:attrNameLst>
                                      </p:cBhvr>
                                      <p:tavLst>
                                        <p:tav tm="0">
                                          <p:val>
                                            <p:strVal val="ppt_w"/>
                                          </p:val>
                                        </p:tav>
                                        <p:tav tm="100000">
                                          <p:val>
                                            <p:fltVal val="0"/>
                                          </p:val>
                                        </p:tav>
                                      </p:tavLst>
                                    </p:anim>
                                    <p:anim calcmode="lin" valueType="num">
                                      <p:cBhvr>
                                        <p:cTn id="120" dur="500"/>
                                        <p:tgtEl>
                                          <p:spTgt spid="4111"/>
                                        </p:tgtEl>
                                        <p:attrNameLst>
                                          <p:attrName>ppt_h</p:attrName>
                                        </p:attrNameLst>
                                      </p:cBhvr>
                                      <p:tavLst>
                                        <p:tav tm="0">
                                          <p:val>
                                            <p:strVal val="ppt_h"/>
                                          </p:val>
                                        </p:tav>
                                        <p:tav tm="100000">
                                          <p:val>
                                            <p:fltVal val="0"/>
                                          </p:val>
                                        </p:tav>
                                      </p:tavLst>
                                    </p:anim>
                                    <p:animEffect transition="out" filter="fade">
                                      <p:cBhvr>
                                        <p:cTn id="121" dur="500"/>
                                        <p:tgtEl>
                                          <p:spTgt spid="4111"/>
                                        </p:tgtEl>
                                      </p:cBhvr>
                                    </p:animEffect>
                                    <p:set>
                                      <p:cBhvr>
                                        <p:cTn id="122" dur="1" fill="hold">
                                          <p:stCondLst>
                                            <p:cond delay="499"/>
                                          </p:stCondLst>
                                        </p:cTn>
                                        <p:tgtEl>
                                          <p:spTgt spid="4111"/>
                                        </p:tgtEl>
                                        <p:attrNameLst>
                                          <p:attrName>style.visibility</p:attrName>
                                        </p:attrNameLst>
                                      </p:cBhvr>
                                      <p:to>
                                        <p:strVal val="hidden"/>
                                      </p:to>
                                    </p:set>
                                  </p:childTnLst>
                                </p:cTn>
                              </p:par>
                              <p:par>
                                <p:cTn id="123" presetID="53" presetClass="exit" presetSubtype="0" fill="hold" nodeType="withEffect">
                                  <p:stCondLst>
                                    <p:cond delay="1900"/>
                                  </p:stCondLst>
                                  <p:childTnLst>
                                    <p:anim calcmode="lin" valueType="num">
                                      <p:cBhvr>
                                        <p:cTn id="124" dur="500"/>
                                        <p:tgtEl>
                                          <p:spTgt spid="4112"/>
                                        </p:tgtEl>
                                        <p:attrNameLst>
                                          <p:attrName>ppt_w</p:attrName>
                                        </p:attrNameLst>
                                      </p:cBhvr>
                                      <p:tavLst>
                                        <p:tav tm="0">
                                          <p:val>
                                            <p:strVal val="ppt_w"/>
                                          </p:val>
                                        </p:tav>
                                        <p:tav tm="100000">
                                          <p:val>
                                            <p:fltVal val="0"/>
                                          </p:val>
                                        </p:tav>
                                      </p:tavLst>
                                    </p:anim>
                                    <p:anim calcmode="lin" valueType="num">
                                      <p:cBhvr>
                                        <p:cTn id="125" dur="500"/>
                                        <p:tgtEl>
                                          <p:spTgt spid="4112"/>
                                        </p:tgtEl>
                                        <p:attrNameLst>
                                          <p:attrName>ppt_h</p:attrName>
                                        </p:attrNameLst>
                                      </p:cBhvr>
                                      <p:tavLst>
                                        <p:tav tm="0">
                                          <p:val>
                                            <p:strVal val="ppt_h"/>
                                          </p:val>
                                        </p:tav>
                                        <p:tav tm="100000">
                                          <p:val>
                                            <p:fltVal val="0"/>
                                          </p:val>
                                        </p:tav>
                                      </p:tavLst>
                                    </p:anim>
                                    <p:animEffect transition="out" filter="fade">
                                      <p:cBhvr>
                                        <p:cTn id="126" dur="500"/>
                                        <p:tgtEl>
                                          <p:spTgt spid="4112"/>
                                        </p:tgtEl>
                                      </p:cBhvr>
                                    </p:animEffect>
                                    <p:set>
                                      <p:cBhvr>
                                        <p:cTn id="127" dur="1" fill="hold">
                                          <p:stCondLst>
                                            <p:cond delay="499"/>
                                          </p:stCondLst>
                                        </p:cTn>
                                        <p:tgtEl>
                                          <p:spTgt spid="4112"/>
                                        </p:tgtEl>
                                        <p:attrNameLst>
                                          <p:attrName>style.visibility</p:attrName>
                                        </p:attrNameLst>
                                      </p:cBhvr>
                                      <p:to>
                                        <p:strVal val="hidden"/>
                                      </p:to>
                                    </p:set>
                                  </p:childTnLst>
                                </p:cTn>
                              </p:par>
                              <p:par>
                                <p:cTn id="128" presetID="53" presetClass="exit" presetSubtype="0" fill="hold" nodeType="withEffect">
                                  <p:stCondLst>
                                    <p:cond delay="2300"/>
                                  </p:stCondLst>
                                  <p:childTnLst>
                                    <p:anim calcmode="lin" valueType="num">
                                      <p:cBhvr>
                                        <p:cTn id="129" dur="500"/>
                                        <p:tgtEl>
                                          <p:spTgt spid="4113"/>
                                        </p:tgtEl>
                                        <p:attrNameLst>
                                          <p:attrName>ppt_w</p:attrName>
                                        </p:attrNameLst>
                                      </p:cBhvr>
                                      <p:tavLst>
                                        <p:tav tm="0">
                                          <p:val>
                                            <p:strVal val="ppt_w"/>
                                          </p:val>
                                        </p:tav>
                                        <p:tav tm="100000">
                                          <p:val>
                                            <p:fltVal val="0"/>
                                          </p:val>
                                        </p:tav>
                                      </p:tavLst>
                                    </p:anim>
                                    <p:anim calcmode="lin" valueType="num">
                                      <p:cBhvr>
                                        <p:cTn id="130" dur="500"/>
                                        <p:tgtEl>
                                          <p:spTgt spid="4113"/>
                                        </p:tgtEl>
                                        <p:attrNameLst>
                                          <p:attrName>ppt_h</p:attrName>
                                        </p:attrNameLst>
                                      </p:cBhvr>
                                      <p:tavLst>
                                        <p:tav tm="0">
                                          <p:val>
                                            <p:strVal val="ppt_h"/>
                                          </p:val>
                                        </p:tav>
                                        <p:tav tm="100000">
                                          <p:val>
                                            <p:fltVal val="0"/>
                                          </p:val>
                                        </p:tav>
                                      </p:tavLst>
                                    </p:anim>
                                    <p:animEffect transition="out" filter="fade">
                                      <p:cBhvr>
                                        <p:cTn id="131" dur="500"/>
                                        <p:tgtEl>
                                          <p:spTgt spid="4113"/>
                                        </p:tgtEl>
                                      </p:cBhvr>
                                    </p:animEffect>
                                    <p:set>
                                      <p:cBhvr>
                                        <p:cTn id="132" dur="1" fill="hold">
                                          <p:stCondLst>
                                            <p:cond delay="499"/>
                                          </p:stCondLst>
                                        </p:cTn>
                                        <p:tgtEl>
                                          <p:spTgt spid="41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l" rtl="0" eaLnBrk="0" fontAlgn="base" hangingPunct="0">
        <a:spcBef>
          <a:spcPct val="0"/>
        </a:spcBef>
        <a:spcAft>
          <a:spcPct val="0"/>
        </a:spcAft>
        <a:buFont typeface="Arial" pitchFamily="34" charset="0"/>
        <a:defRPr sz="2400" kern="1200">
          <a:solidFill>
            <a:srgbClr val="969696"/>
          </a:solidFill>
          <a:latin typeface="+mj-lt"/>
          <a:ea typeface="+mj-ea"/>
          <a:cs typeface="+mj-cs"/>
        </a:defRPr>
      </a:lvl1pPr>
      <a:lvl2pPr algn="l" rtl="0" eaLnBrk="0" fontAlgn="base" hangingPunct="0">
        <a:spcBef>
          <a:spcPct val="0"/>
        </a:spcBef>
        <a:spcAft>
          <a:spcPct val="0"/>
        </a:spcAft>
        <a:buFont typeface="Arial" pitchFamily="34" charset="0"/>
        <a:defRPr sz="2400">
          <a:solidFill>
            <a:srgbClr val="969696"/>
          </a:solidFill>
          <a:latin typeface="Arial" pitchFamily="34" charset="0"/>
          <a:ea typeface="宋体" pitchFamily="2" charset="-122"/>
        </a:defRPr>
      </a:lvl2pPr>
      <a:lvl3pPr algn="l" rtl="0" eaLnBrk="0" fontAlgn="base" hangingPunct="0">
        <a:spcBef>
          <a:spcPct val="0"/>
        </a:spcBef>
        <a:spcAft>
          <a:spcPct val="0"/>
        </a:spcAft>
        <a:buFont typeface="Arial" pitchFamily="34" charset="0"/>
        <a:defRPr sz="2400">
          <a:solidFill>
            <a:srgbClr val="969696"/>
          </a:solidFill>
          <a:latin typeface="Arial" pitchFamily="34" charset="0"/>
          <a:ea typeface="宋体" pitchFamily="2" charset="-122"/>
        </a:defRPr>
      </a:lvl3pPr>
      <a:lvl4pPr algn="l" rtl="0" eaLnBrk="0" fontAlgn="base" hangingPunct="0">
        <a:spcBef>
          <a:spcPct val="0"/>
        </a:spcBef>
        <a:spcAft>
          <a:spcPct val="0"/>
        </a:spcAft>
        <a:buFont typeface="Arial" pitchFamily="34" charset="0"/>
        <a:defRPr sz="2400">
          <a:solidFill>
            <a:srgbClr val="969696"/>
          </a:solidFill>
          <a:latin typeface="Arial" pitchFamily="34" charset="0"/>
          <a:ea typeface="宋体" pitchFamily="2" charset="-122"/>
        </a:defRPr>
      </a:lvl4pPr>
      <a:lvl5pPr algn="l" rtl="0" eaLnBrk="0" fontAlgn="base" hangingPunct="0">
        <a:spcBef>
          <a:spcPct val="0"/>
        </a:spcBef>
        <a:spcAft>
          <a:spcPct val="0"/>
        </a:spcAft>
        <a:buFont typeface="Arial" pitchFamily="34" charset="0"/>
        <a:defRPr sz="2400">
          <a:solidFill>
            <a:srgbClr val="969696"/>
          </a:solidFill>
          <a:latin typeface="Arial" pitchFamily="34" charset="0"/>
          <a:ea typeface="宋体" pitchFamily="2" charset="-122"/>
        </a:defRPr>
      </a:lvl5pPr>
      <a:lvl6pPr marL="457155" algn="l" rtl="0" eaLnBrk="0" fontAlgn="base" hangingPunct="0">
        <a:spcBef>
          <a:spcPct val="0"/>
        </a:spcBef>
        <a:spcAft>
          <a:spcPct val="0"/>
        </a:spcAft>
        <a:buFont typeface="Arial" pitchFamily="34" charset="0"/>
        <a:defRPr sz="2400">
          <a:solidFill>
            <a:srgbClr val="969696"/>
          </a:solidFill>
          <a:latin typeface="Arial" pitchFamily="34" charset="0"/>
          <a:ea typeface="宋体" pitchFamily="2" charset="-122"/>
        </a:defRPr>
      </a:lvl6pPr>
      <a:lvl7pPr marL="914309" algn="l" rtl="0" eaLnBrk="0" fontAlgn="base" hangingPunct="0">
        <a:spcBef>
          <a:spcPct val="0"/>
        </a:spcBef>
        <a:spcAft>
          <a:spcPct val="0"/>
        </a:spcAft>
        <a:buFont typeface="Arial" pitchFamily="34" charset="0"/>
        <a:defRPr sz="2400">
          <a:solidFill>
            <a:srgbClr val="969696"/>
          </a:solidFill>
          <a:latin typeface="Arial" pitchFamily="34" charset="0"/>
          <a:ea typeface="宋体" pitchFamily="2" charset="-122"/>
        </a:defRPr>
      </a:lvl7pPr>
      <a:lvl8pPr marL="1371464" algn="l" rtl="0" eaLnBrk="0" fontAlgn="base" hangingPunct="0">
        <a:spcBef>
          <a:spcPct val="0"/>
        </a:spcBef>
        <a:spcAft>
          <a:spcPct val="0"/>
        </a:spcAft>
        <a:buFont typeface="Arial" pitchFamily="34" charset="0"/>
        <a:defRPr sz="2400">
          <a:solidFill>
            <a:srgbClr val="969696"/>
          </a:solidFill>
          <a:latin typeface="Arial" pitchFamily="34" charset="0"/>
          <a:ea typeface="宋体" pitchFamily="2" charset="-122"/>
        </a:defRPr>
      </a:lvl8pPr>
      <a:lvl9pPr marL="1828618" algn="l" rtl="0" eaLnBrk="0" fontAlgn="base" hangingPunct="0">
        <a:spcBef>
          <a:spcPct val="0"/>
        </a:spcBef>
        <a:spcAft>
          <a:spcPct val="0"/>
        </a:spcAft>
        <a:buFont typeface="Arial" pitchFamily="34" charset="0"/>
        <a:defRPr sz="2400">
          <a:solidFill>
            <a:srgbClr val="969696"/>
          </a:solidFill>
          <a:latin typeface="Arial" pitchFamily="34" charset="0"/>
          <a:ea typeface="宋体" pitchFamily="2" charset="-122"/>
        </a:defRPr>
      </a:lvl9pPr>
    </p:titleStyle>
    <p:bodyStyle>
      <a:lvl1pPr marL="342866" indent="-342866" algn="l" rtl="0" eaLnBrk="0" fontAlgn="base" hangingPunct="0">
        <a:spcBef>
          <a:spcPct val="20000"/>
        </a:spcBef>
        <a:spcAft>
          <a:spcPct val="0"/>
        </a:spcAft>
        <a:buFont typeface="Arial" pitchFamily="34" charset="0"/>
        <a:buChar char="•"/>
        <a:defRPr sz="2000" kern="1200">
          <a:solidFill>
            <a:srgbClr val="969696"/>
          </a:solidFill>
          <a:latin typeface="+mn-lt"/>
          <a:ea typeface="+mn-ea"/>
          <a:cs typeface="+mn-cs"/>
        </a:defRPr>
      </a:lvl1pPr>
      <a:lvl2pPr marL="742876" lvl="1" indent="-285724" algn="l" rtl="0" eaLnBrk="0" fontAlgn="base" hangingPunct="0">
        <a:spcBef>
          <a:spcPct val="20000"/>
        </a:spcBef>
        <a:spcAft>
          <a:spcPct val="0"/>
        </a:spcAft>
        <a:buFont typeface="Arial" pitchFamily="34" charset="0"/>
        <a:buChar char="–"/>
        <a:defRPr sz="2000" kern="1200">
          <a:solidFill>
            <a:srgbClr val="969696"/>
          </a:solidFill>
          <a:latin typeface="+mn-lt"/>
          <a:ea typeface="+mn-ea"/>
          <a:cs typeface="+mn-cs"/>
        </a:defRPr>
      </a:lvl2pPr>
      <a:lvl3pPr marL="1142886" lvl="2" indent="-228578"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040" lvl="3" indent="-228578"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195" lvl="4" indent="-228578"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349" lvl="5" indent="-228578" algn="l" defTabSz="914309" eaLnBrk="0" fontAlgn="base" latinLnBrk="0" hangingPunct="0">
        <a:spcBef>
          <a:spcPct val="20000"/>
        </a:spcBef>
        <a:spcAft>
          <a:spcPct val="0"/>
        </a:spcAft>
        <a:buChar char="»"/>
        <a:defRPr sz="2000" b="0" i="0" u="none" kern="1200" baseline="0">
          <a:solidFill>
            <a:schemeClr val="tx1"/>
          </a:solidFill>
          <a:latin typeface="+mn-lt"/>
          <a:ea typeface="+mn-ea"/>
          <a:cs typeface="+mn-cs"/>
        </a:defRPr>
      </a:lvl6pPr>
      <a:lvl7pPr marL="2971504" lvl="6" indent="-228578" algn="l" defTabSz="914309" eaLnBrk="0" fontAlgn="base" latinLnBrk="0" hangingPunct="0">
        <a:spcBef>
          <a:spcPct val="20000"/>
        </a:spcBef>
        <a:spcAft>
          <a:spcPct val="0"/>
        </a:spcAft>
        <a:buChar char="»"/>
        <a:defRPr sz="2000" b="0" i="0" u="none" kern="1200" baseline="0">
          <a:solidFill>
            <a:schemeClr val="tx1"/>
          </a:solidFill>
          <a:latin typeface="+mn-lt"/>
          <a:ea typeface="+mn-ea"/>
          <a:cs typeface="+mn-cs"/>
        </a:defRPr>
      </a:lvl7pPr>
      <a:lvl8pPr marL="3428658" lvl="7" indent="-228578" algn="l" defTabSz="914309" eaLnBrk="0" fontAlgn="base" latinLnBrk="0" hangingPunct="0">
        <a:spcBef>
          <a:spcPct val="20000"/>
        </a:spcBef>
        <a:spcAft>
          <a:spcPct val="0"/>
        </a:spcAft>
        <a:buChar char="»"/>
        <a:defRPr sz="2000" b="0" i="0" u="none" kern="1200" baseline="0">
          <a:solidFill>
            <a:schemeClr val="tx1"/>
          </a:solidFill>
          <a:latin typeface="+mn-lt"/>
          <a:ea typeface="+mn-ea"/>
          <a:cs typeface="+mn-cs"/>
        </a:defRPr>
      </a:lvl8pPr>
      <a:lvl9pPr marL="3885814" lvl="8" indent="-228578" algn="l" defTabSz="914309" eaLnBrk="0" fontAlgn="base" latinLnBrk="0" hangingPunct="0">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309" eaLnBrk="0" fontAlgn="base" latinLnBrk="0" hangingPunct="0">
        <a:spcBef>
          <a:spcPct val="0"/>
        </a:spcBef>
        <a:spcAft>
          <a:spcPct val="0"/>
        </a:spcAft>
        <a:buFont typeface="Arial" charset="0"/>
        <a:buNone/>
        <a:defRPr sz="1900" b="0" i="0" u="none" kern="1200" baseline="0">
          <a:solidFill>
            <a:schemeClr val="tx1"/>
          </a:solidFill>
          <a:latin typeface="+mn-lt"/>
          <a:ea typeface="+mn-ea"/>
          <a:cs typeface="+mn-cs"/>
        </a:defRPr>
      </a:lvl1pPr>
      <a:lvl2pPr marL="457155" lvl="1" indent="0" algn="l" defTabSz="914309" eaLnBrk="1" fontAlgn="base" latinLnBrk="0" hangingPunct="1">
        <a:spcBef>
          <a:spcPct val="0"/>
        </a:spcBef>
        <a:spcAft>
          <a:spcPct val="0"/>
        </a:spcAft>
        <a:buFont typeface="Arial" charset="0"/>
        <a:buNone/>
        <a:defRPr sz="1900" b="0" i="0" u="none" kern="1200" baseline="0">
          <a:solidFill>
            <a:schemeClr val="tx1"/>
          </a:solidFill>
          <a:latin typeface="+mn-lt"/>
          <a:ea typeface="+mn-ea"/>
          <a:cs typeface="+mn-cs"/>
        </a:defRPr>
      </a:lvl2pPr>
      <a:lvl3pPr marL="914309" lvl="2" indent="0" algn="l" defTabSz="914309" eaLnBrk="1" fontAlgn="base" latinLnBrk="0" hangingPunct="1">
        <a:spcBef>
          <a:spcPct val="0"/>
        </a:spcBef>
        <a:spcAft>
          <a:spcPct val="0"/>
        </a:spcAft>
        <a:buFont typeface="Arial" charset="0"/>
        <a:buNone/>
        <a:defRPr sz="1900" b="0" i="0" u="none" kern="1200" baseline="0">
          <a:solidFill>
            <a:schemeClr val="tx1"/>
          </a:solidFill>
          <a:latin typeface="+mn-lt"/>
          <a:ea typeface="+mn-ea"/>
          <a:cs typeface="+mn-cs"/>
        </a:defRPr>
      </a:lvl3pPr>
      <a:lvl4pPr marL="1371464" lvl="3" indent="0" algn="l" defTabSz="914309" eaLnBrk="1" fontAlgn="base" latinLnBrk="0" hangingPunct="1">
        <a:spcBef>
          <a:spcPct val="0"/>
        </a:spcBef>
        <a:spcAft>
          <a:spcPct val="0"/>
        </a:spcAft>
        <a:buFont typeface="Arial" charset="0"/>
        <a:buNone/>
        <a:defRPr sz="1900" b="0" i="0" u="none" kern="1200" baseline="0">
          <a:solidFill>
            <a:schemeClr val="tx1"/>
          </a:solidFill>
          <a:latin typeface="+mn-lt"/>
          <a:ea typeface="+mn-ea"/>
          <a:cs typeface="+mn-cs"/>
        </a:defRPr>
      </a:lvl4pPr>
      <a:lvl5pPr marL="1828618" lvl="4" indent="0" algn="l" defTabSz="914309" eaLnBrk="1" fontAlgn="base" latinLnBrk="0" hangingPunct="1">
        <a:spcBef>
          <a:spcPct val="0"/>
        </a:spcBef>
        <a:spcAft>
          <a:spcPct val="0"/>
        </a:spcAft>
        <a:buFont typeface="Arial" charset="0"/>
        <a:buNone/>
        <a:defRPr sz="1900" b="0" i="0" u="none" kern="1200" baseline="0">
          <a:solidFill>
            <a:schemeClr val="tx1"/>
          </a:solidFill>
          <a:latin typeface="+mn-lt"/>
          <a:ea typeface="+mn-ea"/>
          <a:cs typeface="+mn-cs"/>
        </a:defRPr>
      </a:lvl5pPr>
      <a:lvl6pPr marL="2285774" lvl="5" indent="0" algn="l" defTabSz="914309" eaLnBrk="1" fontAlgn="base" latinLnBrk="0" hangingPunct="1">
        <a:spcBef>
          <a:spcPct val="0"/>
        </a:spcBef>
        <a:spcAft>
          <a:spcPct val="0"/>
        </a:spcAft>
        <a:buFont typeface="Arial" charset="0"/>
        <a:buNone/>
        <a:defRPr sz="1900" b="0" i="0" u="none" kern="1200" baseline="0">
          <a:solidFill>
            <a:schemeClr val="tx1"/>
          </a:solidFill>
          <a:latin typeface="+mn-lt"/>
          <a:ea typeface="+mn-ea"/>
          <a:cs typeface="+mn-cs"/>
        </a:defRPr>
      </a:lvl6pPr>
      <a:lvl7pPr marL="2742926" lvl="6" indent="0" algn="l" defTabSz="914309" eaLnBrk="1" fontAlgn="base" latinLnBrk="0" hangingPunct="1">
        <a:spcBef>
          <a:spcPct val="0"/>
        </a:spcBef>
        <a:spcAft>
          <a:spcPct val="0"/>
        </a:spcAft>
        <a:buFont typeface="Arial" charset="0"/>
        <a:buNone/>
        <a:defRPr sz="1900" b="0" i="0" u="none" kern="1200" baseline="0">
          <a:solidFill>
            <a:schemeClr val="tx1"/>
          </a:solidFill>
          <a:latin typeface="+mn-lt"/>
          <a:ea typeface="+mn-ea"/>
          <a:cs typeface="+mn-cs"/>
        </a:defRPr>
      </a:lvl7pPr>
      <a:lvl8pPr marL="3200080" lvl="7" indent="0" algn="l" defTabSz="914309" eaLnBrk="1" fontAlgn="base" latinLnBrk="0" hangingPunct="1">
        <a:spcBef>
          <a:spcPct val="0"/>
        </a:spcBef>
        <a:spcAft>
          <a:spcPct val="0"/>
        </a:spcAft>
        <a:buFont typeface="Arial" charset="0"/>
        <a:buNone/>
        <a:defRPr sz="1900" b="0" i="0" u="none" kern="1200" baseline="0">
          <a:solidFill>
            <a:schemeClr val="tx1"/>
          </a:solidFill>
          <a:latin typeface="+mn-lt"/>
          <a:ea typeface="+mn-ea"/>
          <a:cs typeface="+mn-cs"/>
        </a:defRPr>
      </a:lvl8pPr>
      <a:lvl9pPr marL="3657235" lvl="8" indent="0" algn="l" defTabSz="914309" eaLnBrk="1" fontAlgn="base" latinLnBrk="0" hangingPunct="1">
        <a:spcBef>
          <a:spcPct val="0"/>
        </a:spcBef>
        <a:spcAft>
          <a:spcPct val="0"/>
        </a:spcAft>
        <a:buFont typeface="Arial" charset="0"/>
        <a:buNone/>
        <a:defRPr sz="1900" b="0" i="0" u="none" kern="1200" baseline="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buFontTx/>
              <a:buNone/>
            </a:pPr>
            <a:fld id="{16E5758D-A3C3-4E88-8AC0-22500507BD7E}" type="datetimeFigureOut">
              <a:rPr lang="zh-CN" altLang="en-US" smtClean="0">
                <a:solidFill>
                  <a:prstClr val="black">
                    <a:tint val="75000"/>
                  </a:prstClr>
                </a:solidFill>
                <a:latin typeface="Calibri"/>
                <a:ea typeface="宋体"/>
              </a:rPr>
              <a:pPr fontAlgn="auto">
                <a:spcBef>
                  <a:spcPts val="0"/>
                </a:spcBef>
                <a:spcAft>
                  <a:spcPts val="0"/>
                </a:spcAft>
                <a:buFontTx/>
                <a:buNone/>
              </a:pPr>
              <a:t>2017/8/22</a:t>
            </a:fld>
            <a:endParaRPr lang="zh-CN" altLang="en-US">
              <a:solidFill>
                <a:prstClr val="black">
                  <a:tint val="75000"/>
                </a:prstClr>
              </a:solidFill>
              <a:latin typeface="Calibri"/>
              <a:ea typeface="宋体"/>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buFontTx/>
              <a:buNone/>
            </a:pPr>
            <a:endParaRPr lang="zh-CN" altLang="en-US">
              <a:solidFill>
                <a:prstClr val="black">
                  <a:tint val="75000"/>
                </a:prstClr>
              </a:solidFill>
              <a:latin typeface="Calibri"/>
              <a:ea typeface="宋体"/>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buFontTx/>
              <a:buNone/>
            </a:pPr>
            <a:fld id="{AA4E786F-588D-4932-A7B2-AE3451FA4ACA}" type="slidenum">
              <a:rPr lang="zh-CN" altLang="en-US" smtClean="0">
                <a:solidFill>
                  <a:prstClr val="black">
                    <a:tint val="75000"/>
                  </a:prstClr>
                </a:solidFill>
                <a:latin typeface="Calibri"/>
                <a:ea typeface="宋体"/>
              </a:rPr>
              <a:pPr fontAlgn="auto">
                <a:spcBef>
                  <a:spcPts val="0"/>
                </a:spcBef>
                <a:spcAft>
                  <a:spcPts val="0"/>
                </a:spcAft>
                <a:buFontTx/>
                <a:buNone/>
              </a:pPr>
              <a:t>‹#›</a:t>
            </a:fld>
            <a:endParaRPr lang="zh-CN" altLang="en-US">
              <a:solidFill>
                <a:prstClr val="black">
                  <a:tint val="75000"/>
                </a:prstClr>
              </a:solidFill>
              <a:latin typeface="Calibri"/>
              <a:ea typeface="宋体"/>
            </a:endParaRPr>
          </a:p>
        </p:txBody>
      </p:sp>
    </p:spTree>
    <p:extLst>
      <p:ext uri="{BB962C8B-B14F-4D97-AF65-F5344CB8AC3E}">
        <p14:creationId xmlns:p14="http://schemas.microsoft.com/office/powerpoint/2010/main" val="2012736469"/>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pptbz.com/" TargetMode="External"/><Relationship Id="rId2" Type="http://schemas.openxmlformats.org/officeDocument/2006/relationships/notesSlide" Target="../notesSlides/notesSlide1.xml"/><Relationship Id="rId1" Type="http://schemas.openxmlformats.org/officeDocument/2006/relationships/slideLayout" Target="../slideLayouts/slideLayout29.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31"/>
          <p:cNvSpPr txBox="1">
            <a:spLocks noChangeArrowheads="1"/>
          </p:cNvSpPr>
          <p:nvPr/>
        </p:nvSpPr>
        <p:spPr bwMode="auto">
          <a:xfrm>
            <a:off x="2854325" y="87315"/>
            <a:ext cx="1620940" cy="523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2" tIns="45718" rIns="91432" bIns="45718">
            <a:spAutoFit/>
          </a:bodyPr>
          <a:lstStyle/>
          <a:p>
            <a:r>
              <a:rPr lang="zh-CN" altLang="en-US" sz="2800" dirty="0" smtClean="0">
                <a:solidFill>
                  <a:schemeClr val="accent2"/>
                </a:solidFill>
                <a:latin typeface="微软雅黑" pitchFamily="34" charset="-122"/>
                <a:ea typeface="微软雅黑" pitchFamily="34" charset="-122"/>
              </a:rPr>
              <a:t>关</a:t>
            </a:r>
            <a:r>
              <a:rPr lang="zh-CN" altLang="en-US" sz="2800" dirty="0">
                <a:solidFill>
                  <a:schemeClr val="accent2"/>
                </a:solidFill>
                <a:latin typeface="微软雅黑" pitchFamily="34" charset="-122"/>
                <a:ea typeface="微软雅黑" pitchFamily="34" charset="-122"/>
              </a:rPr>
              <a:t>键技术</a:t>
            </a:r>
          </a:p>
        </p:txBody>
      </p:sp>
      <p:sp>
        <p:nvSpPr>
          <p:cNvPr id="22531" name="Oval 6"/>
          <p:cNvSpPr>
            <a:spLocks noChangeArrowheads="1"/>
          </p:cNvSpPr>
          <p:nvPr/>
        </p:nvSpPr>
        <p:spPr bwMode="auto">
          <a:xfrm flipH="1">
            <a:off x="2716213" y="1774825"/>
            <a:ext cx="4257675" cy="4256088"/>
          </a:xfrm>
          <a:prstGeom prst="ellipse">
            <a:avLst/>
          </a:prstGeom>
          <a:noFill/>
          <a:ln w="11">
            <a:solidFill>
              <a:schemeClr val="accent1"/>
            </a:solidFill>
            <a:prstDash val="dash"/>
            <a:round/>
            <a:headEnd/>
            <a:tailEnd/>
          </a:ln>
          <a:extLst>
            <a:ext uri="{909E8E84-426E-40DD-AFC4-6F175D3DCCD1}">
              <a14:hiddenFill xmlns:a14="http://schemas.microsoft.com/office/drawing/2010/main">
                <a:solidFill>
                  <a:srgbClr val="FFFFFF"/>
                </a:solidFill>
              </a14:hiddenFill>
            </a:ext>
          </a:extLst>
        </p:spPr>
        <p:txBody>
          <a:bodyPr lIns="91432" tIns="45718" rIns="91432" bIns="45718"/>
          <a:lstStyle/>
          <a:p>
            <a:endParaRPr lang="zh-CN" altLang="en-US">
              <a:solidFill>
                <a:schemeClr val="accent1"/>
              </a:solidFill>
            </a:endParaRPr>
          </a:p>
        </p:txBody>
      </p:sp>
      <p:sp>
        <p:nvSpPr>
          <p:cNvPr id="22532" name="Line 16"/>
          <p:cNvSpPr>
            <a:spLocks noChangeShapeType="1"/>
          </p:cNvSpPr>
          <p:nvPr/>
        </p:nvSpPr>
        <p:spPr bwMode="auto">
          <a:xfrm flipH="1">
            <a:off x="4376743" y="2389193"/>
            <a:ext cx="790575" cy="804863"/>
          </a:xfrm>
          <a:prstGeom prst="line">
            <a:avLst/>
          </a:prstGeom>
          <a:noFill/>
          <a:ln w="19050">
            <a:solidFill>
              <a:srgbClr val="2E2C2C"/>
            </a:solidFill>
            <a:round/>
            <a:headEnd type="triangle" w="med" len="med"/>
            <a:tailEnd/>
          </a:ln>
          <a:extLst>
            <a:ext uri="{909E8E84-426E-40DD-AFC4-6F175D3DCCD1}">
              <a14:hiddenFill xmlns:a14="http://schemas.microsoft.com/office/drawing/2010/main">
                <a:noFill/>
              </a14:hiddenFill>
            </a:ext>
          </a:extLst>
        </p:spPr>
        <p:txBody>
          <a:bodyPr lIns="91432" tIns="45718" rIns="91432" bIns="45718"/>
          <a:lstStyle/>
          <a:p>
            <a:pPr eaLnBrk="0" hangingPunct="0"/>
            <a:endParaRPr lang="zh-CN" altLang="en-US"/>
          </a:p>
        </p:txBody>
      </p:sp>
      <p:sp>
        <p:nvSpPr>
          <p:cNvPr id="22533" name="Line 17"/>
          <p:cNvSpPr>
            <a:spLocks noChangeShapeType="1"/>
          </p:cNvSpPr>
          <p:nvPr/>
        </p:nvSpPr>
        <p:spPr bwMode="auto">
          <a:xfrm flipH="1" flipV="1">
            <a:off x="4484688" y="4108452"/>
            <a:ext cx="1711325" cy="404813"/>
          </a:xfrm>
          <a:prstGeom prst="line">
            <a:avLst/>
          </a:prstGeom>
          <a:noFill/>
          <a:ln w="19050">
            <a:solidFill>
              <a:srgbClr val="2E2C2C"/>
            </a:solidFill>
            <a:round/>
            <a:headEnd type="triangle" w="med" len="med"/>
            <a:tailEnd/>
          </a:ln>
          <a:extLst>
            <a:ext uri="{909E8E84-426E-40DD-AFC4-6F175D3DCCD1}">
              <a14:hiddenFill xmlns:a14="http://schemas.microsoft.com/office/drawing/2010/main">
                <a:noFill/>
              </a14:hiddenFill>
            </a:ext>
          </a:extLst>
        </p:spPr>
        <p:txBody>
          <a:bodyPr lIns="91432" tIns="45718" rIns="91432" bIns="45718"/>
          <a:lstStyle/>
          <a:p>
            <a:pPr eaLnBrk="0" hangingPunct="0"/>
            <a:endParaRPr lang="zh-CN" altLang="en-US"/>
          </a:p>
        </p:txBody>
      </p:sp>
      <p:sp>
        <p:nvSpPr>
          <p:cNvPr id="22534" name="Line 18"/>
          <p:cNvSpPr>
            <a:spLocks noChangeShapeType="1"/>
          </p:cNvSpPr>
          <p:nvPr/>
        </p:nvSpPr>
        <p:spPr bwMode="auto">
          <a:xfrm flipH="1">
            <a:off x="4525969" y="3221043"/>
            <a:ext cx="1665287" cy="409575"/>
          </a:xfrm>
          <a:prstGeom prst="line">
            <a:avLst/>
          </a:prstGeom>
          <a:noFill/>
          <a:ln w="19050">
            <a:solidFill>
              <a:srgbClr val="2E2C2C"/>
            </a:solidFill>
            <a:round/>
            <a:headEnd type="triangle" w="med" len="med"/>
            <a:tailEnd/>
          </a:ln>
          <a:extLst>
            <a:ext uri="{909E8E84-426E-40DD-AFC4-6F175D3DCCD1}">
              <a14:hiddenFill xmlns:a14="http://schemas.microsoft.com/office/drawing/2010/main">
                <a:noFill/>
              </a14:hiddenFill>
            </a:ext>
          </a:extLst>
        </p:spPr>
        <p:txBody>
          <a:bodyPr lIns="91432" tIns="45718" rIns="91432" bIns="45718"/>
          <a:lstStyle/>
          <a:p>
            <a:pPr eaLnBrk="0" hangingPunct="0"/>
            <a:endParaRPr lang="zh-CN" altLang="en-US"/>
          </a:p>
        </p:txBody>
      </p:sp>
      <p:grpSp>
        <p:nvGrpSpPr>
          <p:cNvPr id="22535" name="组合 7"/>
          <p:cNvGrpSpPr>
            <a:grpSpLocks/>
          </p:cNvGrpSpPr>
          <p:nvPr/>
        </p:nvGrpSpPr>
        <p:grpSpPr bwMode="auto">
          <a:xfrm flipH="1">
            <a:off x="5003805" y="1449393"/>
            <a:ext cx="1038225" cy="1038225"/>
            <a:chOff x="0" y="0"/>
            <a:chExt cx="1038225" cy="1038225"/>
          </a:xfrm>
        </p:grpSpPr>
        <p:sp>
          <p:nvSpPr>
            <p:cNvPr id="22536" name="Oval 10"/>
            <p:cNvSpPr>
              <a:spLocks noChangeArrowheads="1"/>
            </p:cNvSpPr>
            <p:nvPr/>
          </p:nvSpPr>
          <p:spPr bwMode="auto">
            <a:xfrm>
              <a:off x="0" y="0"/>
              <a:ext cx="1038225" cy="1038225"/>
            </a:xfrm>
            <a:prstGeom prst="ellipse">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solidFill>
                  <a:schemeClr val="accent2"/>
                </a:solidFill>
              </a:endParaRPr>
            </a:p>
          </p:txBody>
        </p:sp>
        <p:sp>
          <p:nvSpPr>
            <p:cNvPr id="22537" name="TextBox 9"/>
            <p:cNvSpPr txBox="1">
              <a:spLocks noChangeArrowheads="1"/>
            </p:cNvSpPr>
            <p:nvPr/>
          </p:nvSpPr>
          <p:spPr bwMode="auto">
            <a:xfrm>
              <a:off x="112953" y="165169"/>
              <a:ext cx="81231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2000">
                  <a:solidFill>
                    <a:schemeClr val="accent2"/>
                  </a:solidFill>
                  <a:latin typeface="微软雅黑" pitchFamily="34" charset="-122"/>
                  <a:ea typeface="微软雅黑" pitchFamily="34" charset="-122"/>
                </a:rPr>
                <a:t>某某技术</a:t>
              </a:r>
            </a:p>
          </p:txBody>
        </p:sp>
      </p:grpSp>
      <p:grpSp>
        <p:nvGrpSpPr>
          <p:cNvPr id="22538" name="组合 10"/>
          <p:cNvGrpSpPr>
            <a:grpSpLocks/>
          </p:cNvGrpSpPr>
          <p:nvPr/>
        </p:nvGrpSpPr>
        <p:grpSpPr bwMode="auto">
          <a:xfrm flipH="1">
            <a:off x="6264281" y="2549530"/>
            <a:ext cx="1038225" cy="1038225"/>
            <a:chOff x="0" y="0"/>
            <a:chExt cx="1038225" cy="1038225"/>
          </a:xfrm>
        </p:grpSpPr>
        <p:sp>
          <p:nvSpPr>
            <p:cNvPr id="22539" name="Oval 12"/>
            <p:cNvSpPr>
              <a:spLocks noChangeArrowheads="1"/>
            </p:cNvSpPr>
            <p:nvPr/>
          </p:nvSpPr>
          <p:spPr bwMode="auto">
            <a:xfrm>
              <a:off x="0" y="0"/>
              <a:ext cx="1038225" cy="1038225"/>
            </a:xfrm>
            <a:prstGeom prst="ellipse">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solidFill>
                  <a:schemeClr val="accent2"/>
                </a:solidFill>
                <a:latin typeface="微软雅黑" pitchFamily="34" charset="-122"/>
                <a:ea typeface="微软雅黑" pitchFamily="34" charset="-122"/>
              </a:endParaRPr>
            </a:p>
          </p:txBody>
        </p:sp>
        <p:sp>
          <p:nvSpPr>
            <p:cNvPr id="22540" name="TextBox 12"/>
            <p:cNvSpPr txBox="1">
              <a:spLocks noChangeArrowheads="1"/>
            </p:cNvSpPr>
            <p:nvPr/>
          </p:nvSpPr>
          <p:spPr bwMode="auto">
            <a:xfrm>
              <a:off x="80801" y="158963"/>
              <a:ext cx="81231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2000">
                  <a:solidFill>
                    <a:schemeClr val="accent2"/>
                  </a:solidFill>
                  <a:latin typeface="微软雅黑" pitchFamily="34" charset="-122"/>
                  <a:ea typeface="微软雅黑" pitchFamily="34" charset="-122"/>
                </a:rPr>
                <a:t>某某技术</a:t>
              </a:r>
            </a:p>
          </p:txBody>
        </p:sp>
      </p:grpSp>
      <p:grpSp>
        <p:nvGrpSpPr>
          <p:cNvPr id="22541" name="组合 13"/>
          <p:cNvGrpSpPr>
            <a:grpSpLocks/>
          </p:cNvGrpSpPr>
          <p:nvPr/>
        </p:nvGrpSpPr>
        <p:grpSpPr bwMode="auto">
          <a:xfrm flipH="1">
            <a:off x="6183318" y="4238628"/>
            <a:ext cx="1038225" cy="1039813"/>
            <a:chOff x="0" y="0"/>
            <a:chExt cx="1038225" cy="1039812"/>
          </a:xfrm>
        </p:grpSpPr>
        <p:sp>
          <p:nvSpPr>
            <p:cNvPr id="22542" name="Oval 11"/>
            <p:cNvSpPr>
              <a:spLocks noChangeArrowheads="1"/>
            </p:cNvSpPr>
            <p:nvPr/>
          </p:nvSpPr>
          <p:spPr bwMode="auto">
            <a:xfrm>
              <a:off x="0" y="0"/>
              <a:ext cx="1038225" cy="1039812"/>
            </a:xfrm>
            <a:prstGeom prst="ellipse">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solidFill>
                  <a:schemeClr val="accent2"/>
                </a:solidFill>
                <a:latin typeface="微软雅黑" pitchFamily="34" charset="-122"/>
                <a:ea typeface="微软雅黑" pitchFamily="34" charset="-122"/>
              </a:endParaRPr>
            </a:p>
          </p:txBody>
        </p:sp>
        <p:sp>
          <p:nvSpPr>
            <p:cNvPr id="22543" name="TextBox 15"/>
            <p:cNvSpPr txBox="1">
              <a:spLocks noChangeArrowheads="1"/>
            </p:cNvSpPr>
            <p:nvPr/>
          </p:nvSpPr>
          <p:spPr bwMode="auto">
            <a:xfrm>
              <a:off x="126601" y="172444"/>
              <a:ext cx="812317" cy="707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2000">
                  <a:solidFill>
                    <a:schemeClr val="accent2"/>
                  </a:solidFill>
                  <a:latin typeface="微软雅黑" pitchFamily="34" charset="-122"/>
                  <a:ea typeface="微软雅黑" pitchFamily="34" charset="-122"/>
                </a:rPr>
                <a:t>某某技术</a:t>
              </a:r>
            </a:p>
          </p:txBody>
        </p:sp>
      </p:grpSp>
      <p:sp>
        <p:nvSpPr>
          <p:cNvPr id="22544" name="Oval 8"/>
          <p:cNvSpPr>
            <a:spLocks noChangeArrowheads="1"/>
          </p:cNvSpPr>
          <p:nvPr/>
        </p:nvSpPr>
        <p:spPr bwMode="auto">
          <a:xfrm flipH="1">
            <a:off x="1955800" y="2620963"/>
            <a:ext cx="2411413" cy="2411412"/>
          </a:xfrm>
          <a:prstGeom prst="ellipse">
            <a:avLst/>
          </a:prstGeom>
          <a:solidFill>
            <a:srgbClr val="DFDFE1"/>
          </a:solidFill>
          <a:ln>
            <a:noFill/>
          </a:ln>
          <a:extLst>
            <a:ext uri="{91240B29-F687-4F45-9708-019B960494DF}">
              <a14:hiddenLine xmlns:a14="http://schemas.microsoft.com/office/drawing/2010/main" w="9525">
                <a:solidFill>
                  <a:srgbClr val="000000"/>
                </a:solidFill>
                <a:round/>
                <a:headEnd/>
                <a:tailEnd/>
              </a14:hiddenLine>
            </a:ext>
          </a:extLst>
        </p:spPr>
        <p:txBody>
          <a:bodyPr lIns="91432" tIns="45718" rIns="91432" bIns="45718"/>
          <a:lstStyle/>
          <a:p>
            <a:endParaRPr lang="zh-CN" altLang="en-US">
              <a:solidFill>
                <a:schemeClr val="accent1"/>
              </a:solidFill>
            </a:endParaRPr>
          </a:p>
        </p:txBody>
      </p:sp>
      <p:sp>
        <p:nvSpPr>
          <p:cNvPr id="22545" name="Oval 9"/>
          <p:cNvSpPr>
            <a:spLocks noChangeArrowheads="1"/>
          </p:cNvSpPr>
          <p:nvPr/>
        </p:nvSpPr>
        <p:spPr bwMode="auto">
          <a:xfrm flipH="1">
            <a:off x="2146300" y="2811463"/>
            <a:ext cx="2030413" cy="203200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lIns="91432" tIns="45718" rIns="91432" bIns="45718"/>
          <a:lstStyle/>
          <a:p>
            <a:endParaRPr lang="zh-CN" altLang="en-US">
              <a:solidFill>
                <a:schemeClr val="accent1"/>
              </a:solidFill>
            </a:endParaRPr>
          </a:p>
        </p:txBody>
      </p:sp>
      <p:sp>
        <p:nvSpPr>
          <p:cNvPr id="22546" name="TextBox 18"/>
          <p:cNvSpPr txBox="1">
            <a:spLocks noChangeArrowheads="1"/>
          </p:cNvSpPr>
          <p:nvPr/>
        </p:nvSpPr>
        <p:spPr bwMode="auto">
          <a:xfrm flipH="1">
            <a:off x="2563813" y="3319467"/>
            <a:ext cx="119380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8" rIns="91432" bIns="45718">
            <a:spAutoFit/>
          </a:bodyPr>
          <a:lstStyle/>
          <a:p>
            <a:pPr algn="ctr"/>
            <a:r>
              <a:rPr lang="zh-CN" altLang="en-US" sz="3100">
                <a:solidFill>
                  <a:schemeClr val="accent2"/>
                </a:solidFill>
                <a:latin typeface="微软雅黑" pitchFamily="34" charset="-122"/>
                <a:ea typeface="微软雅黑" pitchFamily="34" charset="-122"/>
              </a:rPr>
              <a:t>关键技术</a:t>
            </a:r>
            <a:endParaRPr lang="en-US" altLang="zh-CN" sz="3100">
              <a:solidFill>
                <a:schemeClr val="accent2"/>
              </a:solidFill>
              <a:latin typeface="微软雅黑" pitchFamily="34" charset="-122"/>
              <a:ea typeface="微软雅黑" pitchFamily="34" charset="-122"/>
            </a:endParaRPr>
          </a:p>
        </p:txBody>
      </p:sp>
      <p:grpSp>
        <p:nvGrpSpPr>
          <p:cNvPr id="22547" name="组合 19"/>
          <p:cNvGrpSpPr>
            <a:grpSpLocks/>
          </p:cNvGrpSpPr>
          <p:nvPr/>
        </p:nvGrpSpPr>
        <p:grpSpPr bwMode="auto">
          <a:xfrm flipH="1">
            <a:off x="5016505" y="5332415"/>
            <a:ext cx="1038225" cy="1039812"/>
            <a:chOff x="0" y="0"/>
            <a:chExt cx="1038225" cy="1039812"/>
          </a:xfrm>
        </p:grpSpPr>
        <p:sp>
          <p:nvSpPr>
            <p:cNvPr id="22548" name="Oval 11"/>
            <p:cNvSpPr>
              <a:spLocks noChangeArrowheads="1"/>
            </p:cNvSpPr>
            <p:nvPr/>
          </p:nvSpPr>
          <p:spPr bwMode="auto">
            <a:xfrm>
              <a:off x="0" y="0"/>
              <a:ext cx="1038225" cy="1039812"/>
            </a:xfrm>
            <a:prstGeom prst="ellipse">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solidFill>
                  <a:schemeClr val="accent2"/>
                </a:solidFill>
                <a:latin typeface="微软雅黑" pitchFamily="34" charset="-122"/>
                <a:ea typeface="微软雅黑" pitchFamily="34" charset="-122"/>
              </a:endParaRPr>
            </a:p>
          </p:txBody>
        </p:sp>
        <p:sp>
          <p:nvSpPr>
            <p:cNvPr id="22549" name="TextBox 21"/>
            <p:cNvSpPr txBox="1">
              <a:spLocks noChangeArrowheads="1"/>
            </p:cNvSpPr>
            <p:nvPr/>
          </p:nvSpPr>
          <p:spPr bwMode="auto">
            <a:xfrm>
              <a:off x="126601" y="172444"/>
              <a:ext cx="81231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2000">
                  <a:solidFill>
                    <a:schemeClr val="accent2"/>
                  </a:solidFill>
                  <a:latin typeface="微软雅黑" pitchFamily="34" charset="-122"/>
                  <a:ea typeface="微软雅黑" pitchFamily="34" charset="-122"/>
                </a:rPr>
                <a:t>某某技术</a:t>
              </a:r>
            </a:p>
          </p:txBody>
        </p:sp>
      </p:grpSp>
      <p:sp>
        <p:nvSpPr>
          <p:cNvPr id="22550" name="Line 16"/>
          <p:cNvSpPr>
            <a:spLocks noChangeShapeType="1"/>
          </p:cNvSpPr>
          <p:nvPr/>
        </p:nvSpPr>
        <p:spPr bwMode="auto">
          <a:xfrm flipH="1" flipV="1">
            <a:off x="4362453" y="4654555"/>
            <a:ext cx="792163" cy="804863"/>
          </a:xfrm>
          <a:prstGeom prst="line">
            <a:avLst/>
          </a:prstGeom>
          <a:noFill/>
          <a:ln w="19050">
            <a:solidFill>
              <a:srgbClr val="2E2C2C"/>
            </a:solidFill>
            <a:round/>
            <a:headEnd type="triangle" w="med" len="med"/>
            <a:tailEnd/>
          </a:ln>
          <a:extLst>
            <a:ext uri="{909E8E84-426E-40DD-AFC4-6F175D3DCCD1}">
              <a14:hiddenFill xmlns:a14="http://schemas.microsoft.com/office/drawing/2010/main">
                <a:noFill/>
              </a14:hiddenFill>
            </a:ext>
          </a:extLst>
        </p:spPr>
        <p:txBody>
          <a:bodyPr lIns="91432" tIns="45718" rIns="91432" bIns="45718"/>
          <a:lstStyle/>
          <a:p>
            <a:pPr eaLnBrk="0" hangingPunct="0"/>
            <a:endParaRPr lang="zh-CN" altLang="en-US"/>
          </a:p>
        </p:txBody>
      </p:sp>
      <p:sp>
        <p:nvSpPr>
          <p:cNvPr id="22551" name="TextBox 23"/>
          <p:cNvSpPr txBox="1">
            <a:spLocks noChangeArrowheads="1"/>
          </p:cNvSpPr>
          <p:nvPr/>
        </p:nvSpPr>
        <p:spPr bwMode="auto">
          <a:xfrm>
            <a:off x="6278567" y="1358903"/>
            <a:ext cx="3917951"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8" rIns="91432" bIns="45718">
            <a:spAutoFit/>
          </a:bodyPr>
          <a:lstStyle/>
          <a:p>
            <a:r>
              <a:rPr lang="zh-CN" altLang="en-US" sz="1600">
                <a:solidFill>
                  <a:schemeClr val="accent1"/>
                </a:solidFill>
                <a:latin typeface="微软雅黑" pitchFamily="34" charset="-122"/>
                <a:ea typeface="微软雅黑" pitchFamily="34" charset="-122"/>
              </a:rPr>
              <a:t>这里可以添加主要内容这里可以添加主要内容这里可以添加主要内容这里可以添加主要内容</a:t>
            </a:r>
          </a:p>
        </p:txBody>
      </p:sp>
      <p:sp>
        <p:nvSpPr>
          <p:cNvPr id="22552" name="TextBox 24"/>
          <p:cNvSpPr txBox="1">
            <a:spLocks noChangeArrowheads="1"/>
          </p:cNvSpPr>
          <p:nvPr/>
        </p:nvSpPr>
        <p:spPr bwMode="auto">
          <a:xfrm>
            <a:off x="7359653" y="2487618"/>
            <a:ext cx="2697163" cy="108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8" rIns="91432" bIns="45718">
            <a:spAutoFit/>
          </a:bodyPr>
          <a:lstStyle/>
          <a:p>
            <a:r>
              <a:rPr lang="zh-CN" altLang="en-US" sz="1600">
                <a:solidFill>
                  <a:schemeClr val="accent1"/>
                </a:solidFill>
                <a:latin typeface="微软雅黑" pitchFamily="34" charset="-122"/>
                <a:ea typeface="微软雅黑" pitchFamily="34" charset="-122"/>
              </a:rPr>
              <a:t>这里可以添加主要内容这里可以添加主要内容这里可以添加主要内容这里可以添加主要内容</a:t>
            </a:r>
          </a:p>
        </p:txBody>
      </p:sp>
      <p:sp>
        <p:nvSpPr>
          <p:cNvPr id="22553" name="TextBox 25"/>
          <p:cNvSpPr txBox="1">
            <a:spLocks noChangeArrowheads="1"/>
          </p:cNvSpPr>
          <p:nvPr/>
        </p:nvSpPr>
        <p:spPr bwMode="auto">
          <a:xfrm>
            <a:off x="7359653" y="4233867"/>
            <a:ext cx="2697163" cy="108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8" rIns="91432" bIns="45718">
            <a:spAutoFit/>
          </a:bodyPr>
          <a:lstStyle/>
          <a:p>
            <a:r>
              <a:rPr lang="zh-CN" altLang="en-US" sz="1600">
                <a:solidFill>
                  <a:schemeClr val="accent1"/>
                </a:solidFill>
                <a:latin typeface="微软雅黑" pitchFamily="34" charset="-122"/>
                <a:ea typeface="微软雅黑" pitchFamily="34" charset="-122"/>
              </a:rPr>
              <a:t>这里可以添加主要内容这里可以添加主要内容这里可以添加主要内容这里可以添加主要内容</a:t>
            </a:r>
          </a:p>
        </p:txBody>
      </p:sp>
      <p:sp>
        <p:nvSpPr>
          <p:cNvPr id="22554" name="TextBox 26"/>
          <p:cNvSpPr txBox="1">
            <a:spLocks noChangeArrowheads="1"/>
          </p:cNvSpPr>
          <p:nvPr/>
        </p:nvSpPr>
        <p:spPr bwMode="auto">
          <a:xfrm>
            <a:off x="6278567" y="5614989"/>
            <a:ext cx="3917951" cy="839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8" rIns="91432" bIns="45718">
            <a:spAutoFit/>
          </a:bodyPr>
          <a:lstStyle/>
          <a:p>
            <a:r>
              <a:rPr lang="zh-CN" altLang="en-US" sz="1600">
                <a:solidFill>
                  <a:schemeClr val="accent1"/>
                </a:solidFill>
                <a:latin typeface="微软雅黑" pitchFamily="34" charset="-122"/>
                <a:ea typeface="微软雅黑" pitchFamily="34" charset="-122"/>
              </a:rPr>
              <a:t>这里可以添加主要内容这里可以添加主要内容这里可以添加主要内容这里可以添加主要内容</a:t>
            </a:r>
          </a:p>
        </p:txBody>
      </p:sp>
    </p:spTree>
  </p:cSld>
  <p:clrMapOvr>
    <a:masterClrMapping/>
  </p:clrMapOvr>
  <p:transition spd="slow" advTm="5769">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2530"/>
                                        </p:tgtEl>
                                        <p:attrNameLst>
                                          <p:attrName>style.visibility</p:attrName>
                                        </p:attrNameLst>
                                      </p:cBhvr>
                                      <p:to>
                                        <p:strVal val="visible"/>
                                      </p:to>
                                    </p:set>
                                    <p:anim calcmode="lin" valueType="num">
                                      <p:cBhvr>
                                        <p:cTn id="7" dur="400" fill="hold"/>
                                        <p:tgtEl>
                                          <p:spTgt spid="22530"/>
                                        </p:tgtEl>
                                        <p:attrNameLst>
                                          <p:attrName>ppt_x</p:attrName>
                                        </p:attrNameLst>
                                      </p:cBhvr>
                                      <p:tavLst>
                                        <p:tav tm="0">
                                          <p:val>
                                            <p:strVal val="#ppt_x"/>
                                          </p:val>
                                        </p:tav>
                                        <p:tav tm="50000">
                                          <p:val>
                                            <p:strVal val="#ppt_x+.1"/>
                                          </p:val>
                                        </p:tav>
                                        <p:tav tm="100000">
                                          <p:val>
                                            <p:strVal val="#ppt_x"/>
                                          </p:val>
                                        </p:tav>
                                      </p:tavLst>
                                    </p:anim>
                                    <p:anim calcmode="lin" valueType="num">
                                      <p:cBhvr>
                                        <p:cTn id="8" dur="400" fill="hold"/>
                                        <p:tgtEl>
                                          <p:spTgt spid="22530"/>
                                        </p:tgtEl>
                                        <p:attrNameLst>
                                          <p:attrName>ppt_y</p:attrName>
                                        </p:attrNameLst>
                                      </p:cBhvr>
                                      <p:tavLst>
                                        <p:tav tm="0">
                                          <p:val>
                                            <p:strVal val="#ppt_y"/>
                                          </p:val>
                                        </p:tav>
                                        <p:tav tm="100000">
                                          <p:val>
                                            <p:strVal val="#ppt_y"/>
                                          </p:val>
                                        </p:tav>
                                      </p:tavLst>
                                    </p:anim>
                                    <p:anim calcmode="lin" valueType="num">
                                      <p:cBhvr>
                                        <p:cTn id="9" dur="400" fill="hold"/>
                                        <p:tgtEl>
                                          <p:spTgt spid="22530"/>
                                        </p:tgtEl>
                                        <p:attrNameLst>
                                          <p:attrName>ppt_h</p:attrName>
                                        </p:attrNameLst>
                                      </p:cBhvr>
                                      <p:tavLst>
                                        <p:tav tm="0">
                                          <p:val>
                                            <p:strVal val="#ppt_h/10"/>
                                          </p:val>
                                        </p:tav>
                                        <p:tav tm="50000">
                                          <p:val>
                                            <p:strVal val="#ppt_h+.01"/>
                                          </p:val>
                                        </p:tav>
                                        <p:tav tm="100000">
                                          <p:val>
                                            <p:strVal val="#ppt_h"/>
                                          </p:val>
                                        </p:tav>
                                      </p:tavLst>
                                    </p:anim>
                                    <p:anim calcmode="lin" valueType="num">
                                      <p:cBhvr>
                                        <p:cTn id="10" dur="400" fill="hold"/>
                                        <p:tgtEl>
                                          <p:spTgt spid="2253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400" tmFilter="0,0; .5, 1; 1, 1"/>
                                        <p:tgtEl>
                                          <p:spTgt spid="22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任意多边形 2"/>
          <p:cNvSpPr/>
          <p:nvPr/>
        </p:nvSpPr>
        <p:spPr>
          <a:xfrm>
            <a:off x="2242517" y="2946258"/>
            <a:ext cx="596900" cy="656791"/>
          </a:xfrm>
          <a:custGeom>
            <a:avLst/>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 fmla="*/ 0 w 576263"/>
              <a:gd name="connsiteY0" fmla="*/ 0 h 547688"/>
              <a:gd name="connsiteX1" fmla="*/ 566738 w 576263"/>
              <a:gd name="connsiteY1" fmla="*/ 547688 h 547688"/>
              <a:gd name="connsiteX2" fmla="*/ 576263 w 576263"/>
              <a:gd name="connsiteY2" fmla="*/ 0 h 547688"/>
              <a:gd name="connsiteX3" fmla="*/ 0 w 576263"/>
              <a:gd name="connsiteY3" fmla="*/ 0 h 547688"/>
              <a:gd name="connsiteX0" fmla="*/ 0 w 576263"/>
              <a:gd name="connsiteY0" fmla="*/ 0 h 571500"/>
              <a:gd name="connsiteX1" fmla="*/ 566738 w 576263"/>
              <a:gd name="connsiteY1" fmla="*/ 571500 h 571500"/>
              <a:gd name="connsiteX2" fmla="*/ 576263 w 576263"/>
              <a:gd name="connsiteY2" fmla="*/ 0 h 571500"/>
              <a:gd name="connsiteX3" fmla="*/ 0 w 576263"/>
              <a:gd name="connsiteY3" fmla="*/ 0 h 571500"/>
              <a:gd name="connsiteX0" fmla="*/ 0 w 576263"/>
              <a:gd name="connsiteY0" fmla="*/ 0 h 576263"/>
              <a:gd name="connsiteX1" fmla="*/ 571335 w 576263"/>
              <a:gd name="connsiteY1" fmla="*/ 576263 h 576263"/>
              <a:gd name="connsiteX2" fmla="*/ 576263 w 576263"/>
              <a:gd name="connsiteY2" fmla="*/ 0 h 576263"/>
              <a:gd name="connsiteX3" fmla="*/ 0 w 576263"/>
              <a:gd name="connsiteY3" fmla="*/ 0 h 576263"/>
              <a:gd name="connsiteX0" fmla="*/ 0 w 576448"/>
              <a:gd name="connsiteY0" fmla="*/ 0 h 576263"/>
              <a:gd name="connsiteX1" fmla="*/ 575933 w 576448"/>
              <a:gd name="connsiteY1" fmla="*/ 576263 h 576263"/>
              <a:gd name="connsiteX2" fmla="*/ 576263 w 576448"/>
              <a:gd name="connsiteY2" fmla="*/ 0 h 576263"/>
              <a:gd name="connsiteX3" fmla="*/ 0 w 576448"/>
              <a:gd name="connsiteY3" fmla="*/ 0 h 576263"/>
            </a:gdLst>
            <a:ahLst/>
            <a:cxnLst>
              <a:cxn ang="0">
                <a:pos x="connsiteX0" y="connsiteY0"/>
              </a:cxn>
              <a:cxn ang="0">
                <a:pos x="connsiteX1" y="connsiteY1"/>
              </a:cxn>
              <a:cxn ang="0">
                <a:pos x="connsiteX2" y="connsiteY2"/>
              </a:cxn>
              <a:cxn ang="0">
                <a:pos x="connsiteX3" y="connsiteY3"/>
              </a:cxn>
            </a:cxnLst>
            <a:rect l="l" t="t" r="r" b="b"/>
            <a:pathLst>
              <a:path w="576448" h="576263">
                <a:moveTo>
                  <a:pt x="0" y="0"/>
                </a:moveTo>
                <a:lnTo>
                  <a:pt x="575933" y="576263"/>
                </a:lnTo>
                <a:cubicBezTo>
                  <a:pt x="577576" y="384175"/>
                  <a:pt x="574620" y="192088"/>
                  <a:pt x="576263" y="0"/>
                </a:cubicBezTo>
                <a:lnTo>
                  <a:pt x="0" y="0"/>
                </a:lnTo>
                <a:close/>
              </a:path>
            </a:pathLst>
          </a:custGeom>
          <a:solidFill>
            <a:srgbClr val="6194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solidFill>
                <a:prstClr val="white"/>
              </a:solidFill>
            </a:endParaRPr>
          </a:p>
        </p:txBody>
      </p:sp>
      <p:sp>
        <p:nvSpPr>
          <p:cNvPr id="4" name="矩形 3"/>
          <p:cNvSpPr/>
          <p:nvPr/>
        </p:nvSpPr>
        <p:spPr>
          <a:xfrm>
            <a:off x="2832100" y="2949865"/>
            <a:ext cx="9359900"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fontAlgn="auto">
              <a:spcBef>
                <a:spcPts val="0"/>
              </a:spcBef>
              <a:spcAft>
                <a:spcPts val="0"/>
              </a:spcAft>
              <a:buFontTx/>
              <a:buNone/>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www.PPTBZ.com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 y="2182092"/>
            <a:ext cx="9312276"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buFontTx/>
              <a:buNone/>
              <a:defRPr/>
            </a:pPr>
            <a:r>
              <a:rPr lang="zh-CN" altLang="en-US" sz="3200" spc="200" dirty="0">
                <a:solidFill>
                  <a:srgbClr val="FFFFFF"/>
                </a:solidFill>
                <a:effectLst>
                  <a:outerShdw blurRad="50800" dist="38100" algn="l" rotWithShape="0">
                    <a:prstClr val="black">
                      <a:alpha val="40000"/>
                    </a:prstClr>
                  </a:outerShdw>
                </a:effectLst>
                <a:latin typeface="微软雅黑" panose="020B0503020204020204" pitchFamily="34" charset="-122"/>
                <a:ea typeface="微软雅黑" panose="020B0503020204020204" pitchFamily="34" charset="-122"/>
              </a:rPr>
              <a:t>    </a:t>
            </a:r>
            <a:r>
              <a:rPr lang="zh-CN" altLang="en-US" sz="3200" spc="200" dirty="0" smtClean="0">
                <a:solidFill>
                  <a:srgbClr val="FFFFFF"/>
                </a:solidFill>
                <a:effectLst>
                  <a:outerShdw blurRad="50800" dist="38100" algn="l" rotWithShape="0">
                    <a:prstClr val="black">
                      <a:alpha val="40000"/>
                    </a:prstClr>
                  </a:outerShdw>
                </a:effectLst>
                <a:latin typeface="微软雅黑" panose="020B0503020204020204" pitchFamily="34" charset="-122"/>
                <a:ea typeface="微软雅黑" panose="020B0503020204020204" pitchFamily="34" charset="-122"/>
              </a:rPr>
              <a:t>               </a:t>
            </a: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更</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多精品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宝藏！</a:t>
            </a:r>
            <a:endPar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6" name="直角三角形 5"/>
          <p:cNvSpPr/>
          <p:nvPr/>
        </p:nvSpPr>
        <p:spPr>
          <a:xfrm>
            <a:off x="9312275" y="2178052"/>
            <a:ext cx="853701" cy="779317"/>
          </a:xfrm>
          <a:prstGeom prst="rtTriangle">
            <a:avLst/>
          </a:prstGeom>
          <a:solidFill>
            <a:srgbClr val="007CA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Tx/>
              <a:buNone/>
              <a:defRPr/>
            </a:pPr>
            <a:endParaRPr lang="zh-CN" altLang="en-US">
              <a:solidFill>
                <a:prstClr val="white"/>
              </a:solidFill>
            </a:endParaRP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fontAlgn="auto">
              <a:lnSpc>
                <a:spcPts val="2400"/>
              </a:lnSpc>
              <a:spcBef>
                <a:spcPts val="0"/>
              </a:spcBef>
              <a:spcAft>
                <a:spcPts val="0"/>
              </a:spcAft>
              <a:buFontTx/>
              <a:buNone/>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pic>
        <p:nvPicPr>
          <p:cNvPr id="2" name="图片 1">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83478" y="3998509"/>
            <a:ext cx="3428572" cy="1015873"/>
          </a:xfrm>
          <a:prstGeom prst="rect">
            <a:avLst/>
          </a:prstGeom>
        </p:spPr>
      </p:pic>
    </p:spTree>
    <p:extLst>
      <p:ext uri="{BB962C8B-B14F-4D97-AF65-F5344CB8AC3E}">
        <p14:creationId xmlns:p14="http://schemas.microsoft.com/office/powerpoint/2010/main" val="1378648017"/>
      </p:ext>
    </p:extLst>
  </p:cSld>
  <p:clrMapOvr>
    <a:masterClrMapping/>
  </p:clrMapOvr>
  <p:timing>
    <p:tnLst>
      <p:par>
        <p:cTn id="1" dur="indefinite" restart="never" nodeType="tmRoot"/>
      </p:par>
    </p:tnLst>
  </p:timing>
</p:sld>
</file>

<file path=ppt/theme/theme1.xml><?xml version="1.0" encoding="utf-8"?>
<a:theme xmlns:a="http://schemas.openxmlformats.org/drawingml/2006/main" name="4_默认设计模板">
  <a:themeElements>
    <a:clrScheme name="">
      <a:dk1>
        <a:srgbClr val="294A5A"/>
      </a:dk1>
      <a:lt1>
        <a:srgbClr val="99CC39"/>
      </a:lt1>
      <a:dk2>
        <a:srgbClr val="F9C900"/>
      </a:dk2>
      <a:lt2>
        <a:srgbClr val="ED5A00"/>
      </a:lt2>
      <a:accent1>
        <a:srgbClr val="484849"/>
      </a:accent1>
      <a:accent2>
        <a:srgbClr val="FFFFFF"/>
      </a:accent2>
      <a:accent3>
        <a:srgbClr val="CAE2AE"/>
      </a:accent3>
      <a:accent4>
        <a:srgbClr val="223E4C"/>
      </a:accent4>
      <a:accent5>
        <a:srgbClr val="B1B1B1"/>
      </a:accent5>
      <a:accent6>
        <a:srgbClr val="E5E5E5"/>
      </a:accent6>
      <a:hlink>
        <a:srgbClr val="ED5A00"/>
      </a:hlink>
      <a:folHlink>
        <a:srgbClr val="484849"/>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4_默认设计模板 13">
        <a:dk1>
          <a:srgbClr val="000000"/>
        </a:dk1>
        <a:lt1>
          <a:srgbClr val="FFFFD9"/>
        </a:lt1>
        <a:dk2>
          <a:srgbClr val="2B2E30"/>
        </a:dk2>
        <a:lt2>
          <a:srgbClr val="777777"/>
        </a:lt2>
        <a:accent1>
          <a:srgbClr val="7FBA00"/>
        </a:accent1>
        <a:accent2>
          <a:srgbClr val="FCDB00"/>
        </a:accent2>
        <a:accent3>
          <a:srgbClr val="FFFFE9"/>
        </a:accent3>
        <a:accent4>
          <a:srgbClr val="000000"/>
        </a:accent4>
        <a:accent5>
          <a:srgbClr val="C0D9AA"/>
        </a:accent5>
        <a:accent6>
          <a:srgbClr val="E4C600"/>
        </a:accent6>
        <a:hlink>
          <a:srgbClr val="21A3D0"/>
        </a:hlink>
        <a:folHlink>
          <a:srgbClr val="DA25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5_默认设计模板">
  <a:themeElements>
    <a:clrScheme name="">
      <a:dk1>
        <a:srgbClr val="294A5A"/>
      </a:dk1>
      <a:lt1>
        <a:srgbClr val="99CC39"/>
      </a:lt1>
      <a:dk2>
        <a:srgbClr val="F9C900"/>
      </a:dk2>
      <a:lt2>
        <a:srgbClr val="ED5A00"/>
      </a:lt2>
      <a:accent1>
        <a:srgbClr val="484849"/>
      </a:accent1>
      <a:accent2>
        <a:srgbClr val="FFFFFF"/>
      </a:accent2>
      <a:accent3>
        <a:srgbClr val="CAE2AE"/>
      </a:accent3>
      <a:accent4>
        <a:srgbClr val="223E4C"/>
      </a:accent4>
      <a:accent5>
        <a:srgbClr val="B1B1B1"/>
      </a:accent5>
      <a:accent6>
        <a:srgbClr val="E5E5E5"/>
      </a:accent6>
      <a:hlink>
        <a:srgbClr val="ED5A00"/>
      </a:hlink>
      <a:folHlink>
        <a:srgbClr val="484849"/>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_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5_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5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5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5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5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5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5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5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5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5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5_默认设计模板 13">
        <a:dk1>
          <a:srgbClr val="000000"/>
        </a:dk1>
        <a:lt1>
          <a:srgbClr val="FFFFD9"/>
        </a:lt1>
        <a:dk2>
          <a:srgbClr val="2B2E30"/>
        </a:dk2>
        <a:lt2>
          <a:srgbClr val="777777"/>
        </a:lt2>
        <a:accent1>
          <a:srgbClr val="7FBA00"/>
        </a:accent1>
        <a:accent2>
          <a:srgbClr val="FCDB00"/>
        </a:accent2>
        <a:accent3>
          <a:srgbClr val="FFFFE9"/>
        </a:accent3>
        <a:accent4>
          <a:srgbClr val="000000"/>
        </a:accent4>
        <a:accent5>
          <a:srgbClr val="C0D9AA"/>
        </a:accent5>
        <a:accent6>
          <a:srgbClr val="E4C600"/>
        </a:accent6>
        <a:hlink>
          <a:srgbClr val="21A3D0"/>
        </a:hlink>
        <a:folHlink>
          <a:srgbClr val="DA25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TotalTime>
  <Pages>0</Pages>
  <Words>112</Words>
  <Characters>0</Characters>
  <Application>Microsoft Office PowerPoint</Application>
  <DocSecurity>0</DocSecurity>
  <PresentationFormat>自定义</PresentationFormat>
  <Lines>0</Lines>
  <Paragraphs>15</Paragraphs>
  <Slides>2</Slides>
  <Notes>1</Notes>
  <HiddenSlides>0</HiddenSlides>
  <MMClips>0</MMClips>
  <ScaleCrop>false</ScaleCrop>
  <HeadingPairs>
    <vt:vector size="4" baseType="variant">
      <vt:variant>
        <vt:lpstr>主题</vt:lpstr>
      </vt:variant>
      <vt:variant>
        <vt:i4>3</vt:i4>
      </vt:variant>
      <vt:variant>
        <vt:lpstr>幻灯片标题</vt:lpstr>
      </vt:variant>
      <vt:variant>
        <vt:i4>2</vt:i4>
      </vt:variant>
    </vt:vector>
  </HeadingPairs>
  <TitlesOfParts>
    <vt:vector size="5" baseType="lpstr">
      <vt:lpstr>4_默认设计模板</vt:lpstr>
      <vt:lpstr>5_默认设计模板</vt:lpstr>
      <vt:lpstr>Office Theme</vt:lpstr>
      <vt:lpstr>PowerPoint 演示文稿</vt:lpstr>
      <vt:lpstr>PowerPoint 演示文稿</vt:lpstr>
    </vt:vector>
  </TitlesOfParts>
  <LinksUpToDate>false</LinksUpToDate>
  <CharactersWithSpaces>0</CharactersWithSpaces>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2013-01-25T01:44:32Z</dcterms:created>
  <dcterms:modified xsi:type="dcterms:W3CDTF">2017-08-22T07:58:09Z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2052-10.1.0.5457</vt:lpwstr>
  </property>
</Properties>
</file>