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80" r:id="rId3"/>
    <p:sldId id="281" r:id="rId4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890" userDrawn="1">
          <p15:clr>
            <a:srgbClr val="A4A3A4"/>
          </p15:clr>
        </p15:guide>
        <p15:guide id="2" orient="horz" pos="3929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7348" userDrawn="1">
          <p15:clr>
            <a:srgbClr val="A4A3A4"/>
          </p15:clr>
        </p15:guide>
        <p15:guide id="5" pos="3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1920"/>
    <a:srgbClr val="F0F2F1"/>
    <a:srgbClr val="C0CDCE"/>
    <a:srgbClr val="37AEF4"/>
    <a:srgbClr val="FF9528"/>
    <a:srgbClr val="D9E021"/>
    <a:srgbClr val="79CA46"/>
    <a:srgbClr val="4F81BD"/>
    <a:srgbClr val="BECCCD"/>
    <a:srgbClr val="F1F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636" y="-84"/>
      </p:cViewPr>
      <p:guideLst>
        <p:guide orient="horz" pos="890"/>
        <p:guide orient="horz" pos="3929"/>
        <p:guide pos="3840"/>
        <p:guide pos="7348"/>
        <p:guide pos="3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CA50E-D81B-41DF-AC92-521E7F23A96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7E2E4-A1D2-4455-A187-EC0365C717E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127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50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0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40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70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41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02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76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394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0634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17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12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58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8309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04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1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119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01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2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3456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481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81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99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DFDFDF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F1F3F2"/>
              </a:gs>
              <a:gs pos="100000">
                <a:srgbClr val="BECCCD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F4877-8AF9-4786-B97D-2DFF093FB51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DF75B-EFCF-48D9-BABF-D5671A8E4A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214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301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en-US" altLang="zh-CN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TO </a:t>
            </a:r>
            <a:r>
              <a:rPr lang="en-US" altLang="zh-CN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TITLE IN HERE </a:t>
            </a:r>
            <a:endParaRPr lang="zh-CN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919289" y="1196752"/>
            <a:ext cx="83534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87888" y="4898750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b="1" dirty="0">
                <a:solidFill>
                  <a:schemeClr val="bg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zh-CN" altLang="en-US" sz="9600" b="1" dirty="0">
              <a:solidFill>
                <a:schemeClr val="bg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42"/>
          <p:cNvSpPr/>
          <p:nvPr/>
        </p:nvSpPr>
        <p:spPr>
          <a:xfrm>
            <a:off x="5116355" y="4921128"/>
            <a:ext cx="4751759" cy="193647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</a:t>
            </a:r>
          </a:p>
        </p:txBody>
      </p:sp>
      <p:sp>
        <p:nvSpPr>
          <p:cNvPr id="7" name="椭圆形标注 6"/>
          <p:cNvSpPr/>
          <p:nvPr/>
        </p:nvSpPr>
        <p:spPr>
          <a:xfrm>
            <a:off x="2495600" y="2276872"/>
            <a:ext cx="3456384" cy="2304256"/>
          </a:xfrm>
          <a:prstGeom prst="wedgeEllipseCallout">
            <a:avLst>
              <a:gd name="adj1" fmla="val 44256"/>
              <a:gd name="adj2" fmla="val 60610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635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653568" y="2474018"/>
            <a:ext cx="1152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0" dirty="0">
                <a:solidFill>
                  <a:srgbClr val="37AEF4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!</a:t>
            </a:r>
            <a:endParaRPr lang="zh-CN" altLang="en-US" sz="12000" dirty="0">
              <a:solidFill>
                <a:srgbClr val="37AEF4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42"/>
          <p:cNvSpPr/>
          <p:nvPr/>
        </p:nvSpPr>
        <p:spPr>
          <a:xfrm>
            <a:off x="3631758" y="2852937"/>
            <a:ext cx="1960186" cy="16895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42"/>
          <p:cNvSpPr/>
          <p:nvPr/>
        </p:nvSpPr>
        <p:spPr>
          <a:xfrm>
            <a:off x="3631758" y="3142514"/>
            <a:ext cx="2104202" cy="85760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here. </a:t>
            </a:r>
          </a:p>
        </p:txBody>
      </p:sp>
      <p:sp>
        <p:nvSpPr>
          <p:cNvPr id="40" name="椭圆形标注 39"/>
          <p:cNvSpPr/>
          <p:nvPr/>
        </p:nvSpPr>
        <p:spPr>
          <a:xfrm>
            <a:off x="6105015" y="1448493"/>
            <a:ext cx="3456384" cy="2304256"/>
          </a:xfrm>
          <a:prstGeom prst="wedgeEllipseCallout">
            <a:avLst>
              <a:gd name="adj1" fmla="val -61146"/>
              <a:gd name="adj2" fmla="val 44863"/>
            </a:avLst>
          </a:prstGeom>
          <a:gradFill flip="none" rotWithShape="1">
            <a:gsLst>
              <a:gs pos="100000">
                <a:srgbClr val="FCFCFC"/>
              </a:gs>
              <a:gs pos="0">
                <a:srgbClr val="CCCCCC"/>
              </a:gs>
            </a:gsLst>
            <a:lin ang="7200000" scaled="0"/>
            <a:tileRect/>
          </a:gradFill>
          <a:ln w="9525">
            <a:gradFill>
              <a:gsLst>
                <a:gs pos="89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7200000" scaled="0"/>
            </a:gradFill>
          </a:ln>
          <a:effectLst>
            <a:outerShdw blurRad="127000" dist="63500" dir="8160000" algn="tr" rotWithShape="0">
              <a:prstClr val="black">
                <a:alpha val="3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1" name="TextBox 40"/>
          <p:cNvSpPr txBox="1"/>
          <p:nvPr/>
        </p:nvSpPr>
        <p:spPr>
          <a:xfrm>
            <a:off x="6233955" y="1645639"/>
            <a:ext cx="1152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0" dirty="0">
                <a:solidFill>
                  <a:srgbClr val="D9E021"/>
                </a:solidFill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  <a:endParaRPr lang="zh-CN" altLang="en-US" sz="12000" dirty="0">
              <a:solidFill>
                <a:srgbClr val="D9E021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2"/>
          <p:cNvSpPr/>
          <p:nvPr/>
        </p:nvSpPr>
        <p:spPr>
          <a:xfrm>
            <a:off x="7241173" y="2097128"/>
            <a:ext cx="1960186" cy="168953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r>
              <a:rPr lang="en-US" altLang="zh-CN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TEXT HERE</a:t>
            </a:r>
            <a:endParaRPr lang="zh-CN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41173" y="2386705"/>
            <a:ext cx="2104202" cy="85760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here. </a:t>
            </a:r>
          </a:p>
        </p:txBody>
      </p:sp>
    </p:spTree>
    <p:extLst>
      <p:ext uri="{BB962C8B-B14F-4D97-AF65-F5344CB8AC3E}">
        <p14:creationId xmlns:p14="http://schemas.microsoft.com/office/powerpoint/2010/main" val="408252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24e838cea5afe682920b18168126a39dda41e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</TotalTime>
  <Words>99</Words>
  <Application>Microsoft Office PowerPoint</Application>
  <PresentationFormat>自定义</PresentationFormat>
  <Paragraphs>14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主题​​</vt:lpstr>
      <vt:lpstr>Office Theme</vt:lpstr>
      <vt:lpstr>CLICK TO ADD TITLE IN HERE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2014-07-24T05:30:04Z</dcterms:created>
  <dcterms:modified xsi:type="dcterms:W3CDTF">2017-08-21T02:32:42Z</dcterms:modified>
</cp:coreProperties>
</file>