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C9023-913F-4A66-BDEC-9648BF88C009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E4D5A-7CB1-411D-B6C8-15189ADF31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3156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81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212976"/>
            <a:ext cx="4280524" cy="2880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20928"/>
            <a:ext cx="4228410" cy="2160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18" y="620928"/>
            <a:ext cx="3978129" cy="2160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283" y="3212976"/>
            <a:ext cx="3990102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0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91" y="893413"/>
            <a:ext cx="3185717" cy="2160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497" y="893413"/>
            <a:ext cx="3059727" cy="2160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6" y="4077072"/>
            <a:ext cx="2580182" cy="2160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404" y="4077072"/>
            <a:ext cx="2943916" cy="2160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73213"/>
            <a:ext cx="1705453" cy="36004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266" y="4077072"/>
            <a:ext cx="2593483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17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444" y="4003434"/>
            <a:ext cx="1710555" cy="270420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51118"/>
            <a:ext cx="2933985" cy="177515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149080"/>
            <a:ext cx="1229835" cy="255856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087007"/>
            <a:ext cx="3209766" cy="1980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202" y="4509120"/>
            <a:ext cx="2065723" cy="205450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07" y="311856"/>
            <a:ext cx="3559992" cy="177515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203" y="2569769"/>
            <a:ext cx="3096344" cy="195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00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946259"/>
            <a:ext cx="447675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949866"/>
            <a:ext cx="7019925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3"/>
            <a:ext cx="6984207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2178053"/>
            <a:ext cx="640276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3921023"/>
            <a:ext cx="5179807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3998510"/>
            <a:ext cx="257142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23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</Words>
  <Application>Microsoft Office PowerPoint</Application>
  <PresentationFormat>全屏显示(4:3)</PresentationFormat>
  <Paragraphs>5</Paragraphs>
  <Slides>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2013-06-24T09:53:16Z</dcterms:created>
  <dcterms:modified xsi:type="dcterms:W3CDTF">2017-08-20T06:03:47Z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