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7" r:id="rId2"/>
    <p:sldId id="368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99"/>
    <a:srgbClr val="FF3399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0" autoAdjust="0"/>
    <p:restoredTop sz="95672" autoAdjust="0"/>
  </p:normalViewPr>
  <p:slideViewPr>
    <p:cSldViewPr>
      <p:cViewPr varScale="1">
        <p:scale>
          <a:sx n="109" d="100"/>
          <a:sy n="109" d="100"/>
        </p:scale>
        <p:origin x="-18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tubiao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 smtClean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 smtClean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 smtClean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  <a:hlinkClick r:id="rId2"/>
              </a:rPr>
              <a:t>www.1ppt.com/tubiao/</a:t>
            </a:r>
            <a:r>
              <a:rPr lang="en-US" altLang="zh-CN" sz="1400" dirty="0" smtClean="0"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0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>
            <a:spLocks noChangeArrowheads="1"/>
          </p:cNvSpPr>
          <p:nvPr/>
        </p:nvSpPr>
        <p:spPr bwMode="auto">
          <a:xfrm>
            <a:off x="5063232" y="4721523"/>
            <a:ext cx="2146300" cy="147637"/>
          </a:xfrm>
          <a:prstGeom prst="rect">
            <a:avLst/>
          </a:prstGeom>
          <a:gradFill rotWithShape="1">
            <a:gsLst>
              <a:gs pos="0">
                <a:srgbClr val="111111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500757" y="3716635"/>
            <a:ext cx="8210550" cy="147638"/>
          </a:xfrm>
          <a:prstGeom prst="rect">
            <a:avLst/>
          </a:prstGeom>
          <a:gradFill rotWithShape="1">
            <a:gsLst>
              <a:gs pos="0">
                <a:srgbClr val="111111"/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sp>
        <p:nvSpPr>
          <p:cNvPr id="84" name="AutoShape 4"/>
          <p:cNvSpPr>
            <a:spLocks noChangeArrowheads="1"/>
          </p:cNvSpPr>
          <p:nvPr/>
        </p:nvSpPr>
        <p:spPr bwMode="auto">
          <a:xfrm>
            <a:off x="500757" y="3208635"/>
            <a:ext cx="8210550" cy="5762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 w="9525" algn="ctr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sp>
        <p:nvSpPr>
          <p:cNvPr id="85" name="AutoShape 5"/>
          <p:cNvSpPr>
            <a:spLocks noChangeArrowheads="1"/>
          </p:cNvSpPr>
          <p:nvPr/>
        </p:nvSpPr>
        <p:spPr bwMode="auto">
          <a:xfrm>
            <a:off x="500757" y="3208635"/>
            <a:ext cx="5905500" cy="576263"/>
          </a:xfrm>
          <a:prstGeom prst="roundRect">
            <a:avLst>
              <a:gd name="adj" fmla="val 50000"/>
            </a:avLst>
          </a:prstGeom>
          <a:gradFill rotWithShape="1">
            <a:gsLst>
              <a:gs pos="51000">
                <a:srgbClr val="00589A"/>
              </a:gs>
              <a:gs pos="100000">
                <a:srgbClr val="047BCC"/>
              </a:gs>
            </a:gsLst>
            <a:lin ang="5400000" scaled="1"/>
          </a:gradFill>
          <a:ln w="9525" algn="ctr">
            <a:solidFill>
              <a:srgbClr val="00589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微软雅黑"/>
              <a:ea typeface="微软雅黑"/>
            </a:endParaRPr>
          </a:p>
        </p:txBody>
      </p:sp>
      <p:sp>
        <p:nvSpPr>
          <p:cNvPr id="86" name="AutoShape 6"/>
          <p:cNvSpPr>
            <a:spLocks noChangeArrowheads="1"/>
          </p:cNvSpPr>
          <p:nvPr/>
        </p:nvSpPr>
        <p:spPr bwMode="auto">
          <a:xfrm>
            <a:off x="734120" y="3208635"/>
            <a:ext cx="7759700" cy="73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9999"/>
                </a:srgbClr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111111"/>
              </a:solidFill>
              <a:latin typeface="微软雅黑"/>
              <a:ea typeface="微软雅黑"/>
            </a:endParaRPr>
          </a:p>
        </p:txBody>
      </p:sp>
      <p:grpSp>
        <p:nvGrpSpPr>
          <p:cNvPr id="87" name="Group 22"/>
          <p:cNvGrpSpPr>
            <a:grpSpLocks/>
          </p:cNvGrpSpPr>
          <p:nvPr/>
        </p:nvGrpSpPr>
        <p:grpSpPr bwMode="auto">
          <a:xfrm>
            <a:off x="2158107" y="1913235"/>
            <a:ext cx="5976938" cy="1871663"/>
            <a:chOff x="1338" y="1661"/>
            <a:chExt cx="3765" cy="635"/>
          </a:xfrm>
        </p:grpSpPr>
        <p:sp>
          <p:nvSpPr>
            <p:cNvPr id="91" name="Line 7"/>
            <p:cNvSpPr>
              <a:spLocks noChangeShapeType="1"/>
            </p:cNvSpPr>
            <p:nvPr/>
          </p:nvSpPr>
          <p:spPr bwMode="auto">
            <a:xfrm>
              <a:off x="1338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11111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37" name="Line 8"/>
            <p:cNvSpPr>
              <a:spLocks noChangeShapeType="1"/>
            </p:cNvSpPr>
            <p:nvPr/>
          </p:nvSpPr>
          <p:spPr bwMode="auto">
            <a:xfrm>
              <a:off x="2279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11111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38" name="Line 9"/>
            <p:cNvSpPr>
              <a:spLocks noChangeShapeType="1"/>
            </p:cNvSpPr>
            <p:nvPr/>
          </p:nvSpPr>
          <p:spPr bwMode="auto">
            <a:xfrm>
              <a:off x="3220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11111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39" name="Line 10"/>
            <p:cNvSpPr>
              <a:spLocks noChangeShapeType="1"/>
            </p:cNvSpPr>
            <p:nvPr/>
          </p:nvSpPr>
          <p:spPr bwMode="auto">
            <a:xfrm>
              <a:off x="4161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11111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140" name="Line 11"/>
            <p:cNvSpPr>
              <a:spLocks noChangeShapeType="1"/>
            </p:cNvSpPr>
            <p:nvPr/>
          </p:nvSpPr>
          <p:spPr bwMode="auto">
            <a:xfrm>
              <a:off x="5103" y="1661"/>
              <a:ext cx="0" cy="635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zh-CN" altLang="en-US">
                <a:solidFill>
                  <a:srgbClr val="111111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141" name="WordArt 12"/>
          <p:cNvSpPr>
            <a:spLocks noChangeArrowheads="1" noChangeShapeType="1" noTextEdit="1"/>
          </p:cNvSpPr>
          <p:nvPr/>
        </p:nvSpPr>
        <p:spPr bwMode="auto">
          <a:xfrm>
            <a:off x="1337370" y="1913235"/>
            <a:ext cx="776287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">
                <a:solidFill>
                  <a:srgbClr val="047BCC"/>
                </a:solidFill>
                <a:latin typeface="微软雅黑"/>
                <a:ea typeface="微软雅黑"/>
                <a:cs typeface="Arial"/>
              </a:rPr>
              <a:t>2009</a:t>
            </a:r>
            <a:endParaRPr lang="zh-CN" altLang="en-US" sz="3600" kern="10">
              <a:solidFill>
                <a:srgbClr val="047BCC"/>
              </a:solidFill>
              <a:latin typeface="微软雅黑"/>
              <a:ea typeface="微软雅黑"/>
              <a:cs typeface="Arial"/>
            </a:endParaRPr>
          </a:p>
        </p:txBody>
      </p:sp>
      <p:sp>
        <p:nvSpPr>
          <p:cNvPr id="142" name="WordArt 13"/>
          <p:cNvSpPr>
            <a:spLocks noChangeArrowheads="1" noChangeShapeType="1" noTextEdit="1"/>
          </p:cNvSpPr>
          <p:nvPr/>
        </p:nvSpPr>
        <p:spPr bwMode="auto">
          <a:xfrm>
            <a:off x="2821682" y="1913235"/>
            <a:ext cx="776288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">
                <a:solidFill>
                  <a:srgbClr val="047BCC"/>
                </a:solidFill>
                <a:latin typeface="微软雅黑"/>
                <a:ea typeface="微软雅黑"/>
                <a:cs typeface="Arial"/>
              </a:rPr>
              <a:t>2010</a:t>
            </a:r>
            <a:endParaRPr lang="zh-CN" altLang="en-US" sz="3600" kern="10">
              <a:solidFill>
                <a:srgbClr val="047BCC"/>
              </a:solidFill>
              <a:latin typeface="微软雅黑"/>
              <a:ea typeface="微软雅黑"/>
              <a:cs typeface="Arial"/>
            </a:endParaRPr>
          </a:p>
        </p:txBody>
      </p:sp>
      <p:sp>
        <p:nvSpPr>
          <p:cNvPr id="143" name="WordArt 14"/>
          <p:cNvSpPr>
            <a:spLocks noChangeArrowheads="1" noChangeShapeType="1" noTextEdit="1"/>
          </p:cNvSpPr>
          <p:nvPr/>
        </p:nvSpPr>
        <p:spPr bwMode="auto">
          <a:xfrm>
            <a:off x="4315520" y="1913235"/>
            <a:ext cx="776287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">
                <a:solidFill>
                  <a:srgbClr val="047BCC"/>
                </a:solidFill>
                <a:latin typeface="微软雅黑"/>
                <a:ea typeface="微软雅黑"/>
                <a:cs typeface="Arial"/>
              </a:rPr>
              <a:t>2012</a:t>
            </a:r>
            <a:endParaRPr lang="zh-CN" altLang="en-US" sz="3600" kern="10">
              <a:solidFill>
                <a:srgbClr val="047BCC"/>
              </a:solidFill>
              <a:latin typeface="微软雅黑"/>
              <a:ea typeface="微软雅黑"/>
              <a:cs typeface="Arial"/>
            </a:endParaRPr>
          </a:p>
        </p:txBody>
      </p:sp>
      <p:sp>
        <p:nvSpPr>
          <p:cNvPr id="144" name="WordArt 15"/>
          <p:cNvSpPr>
            <a:spLocks noChangeArrowheads="1" noChangeShapeType="1" noTextEdit="1"/>
          </p:cNvSpPr>
          <p:nvPr/>
        </p:nvSpPr>
        <p:spPr bwMode="auto">
          <a:xfrm>
            <a:off x="5809357" y="1913235"/>
            <a:ext cx="776288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">
                <a:solidFill>
                  <a:srgbClr val="047BCC"/>
                </a:solidFill>
                <a:latin typeface="微软雅黑"/>
                <a:ea typeface="微软雅黑"/>
                <a:cs typeface="Arial"/>
              </a:rPr>
              <a:t>2013</a:t>
            </a:r>
            <a:endParaRPr lang="zh-CN" altLang="en-US" sz="3600" kern="10">
              <a:solidFill>
                <a:srgbClr val="047BCC"/>
              </a:solidFill>
              <a:latin typeface="微软雅黑"/>
              <a:ea typeface="微软雅黑"/>
              <a:cs typeface="Arial"/>
            </a:endParaRPr>
          </a:p>
        </p:txBody>
      </p:sp>
      <p:sp>
        <p:nvSpPr>
          <p:cNvPr id="145" name="WordArt 16"/>
          <p:cNvSpPr>
            <a:spLocks noChangeArrowheads="1" noChangeShapeType="1" noTextEdit="1"/>
          </p:cNvSpPr>
          <p:nvPr/>
        </p:nvSpPr>
        <p:spPr bwMode="auto">
          <a:xfrm>
            <a:off x="7311132" y="1913235"/>
            <a:ext cx="776288" cy="27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">
                <a:solidFill>
                  <a:srgbClr val="B2B2B2"/>
                </a:solidFill>
                <a:latin typeface="微软雅黑"/>
                <a:ea typeface="微软雅黑"/>
                <a:cs typeface="Arial"/>
              </a:rPr>
              <a:t>2014</a:t>
            </a:r>
            <a:endParaRPr lang="zh-CN" altLang="en-US" sz="3600" kern="10">
              <a:solidFill>
                <a:srgbClr val="B2B2B2"/>
              </a:solidFill>
              <a:latin typeface="微软雅黑"/>
              <a:ea typeface="微软雅黑"/>
              <a:cs typeface="Arial"/>
            </a:endParaRPr>
          </a:p>
        </p:txBody>
      </p:sp>
      <p:sp>
        <p:nvSpPr>
          <p:cNvPr id="146" name="AutoShape 17"/>
          <p:cNvSpPr>
            <a:spLocks noChangeArrowheads="1"/>
          </p:cNvSpPr>
          <p:nvPr/>
        </p:nvSpPr>
        <p:spPr bwMode="auto">
          <a:xfrm>
            <a:off x="5063232" y="3856335"/>
            <a:ext cx="2159000" cy="936625"/>
          </a:xfrm>
          <a:prstGeom prst="upArrowCallout">
            <a:avLst>
              <a:gd name="adj1" fmla="val 69153"/>
              <a:gd name="adj2" fmla="val 34576"/>
              <a:gd name="adj3" fmla="val 12713"/>
              <a:gd name="adj4" fmla="val 87287"/>
            </a:avLst>
          </a:prstGeom>
          <a:solidFill>
            <a:srgbClr val="FFFFFF"/>
          </a:solidFill>
          <a:ln w="9525" algn="ctr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微软雅黑"/>
                <a:ea typeface="微软雅黑"/>
              </a:rPr>
              <a:t>此处添加文字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微软雅黑"/>
                <a:ea typeface="微软雅黑"/>
              </a:rPr>
              <a:t>点击此处添加文字内容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微软雅黑"/>
                <a:ea typeface="微软雅黑"/>
              </a:rPr>
              <a:t>点击此处添加文字内容</a:t>
            </a:r>
          </a:p>
        </p:txBody>
      </p:sp>
      <p:sp>
        <p:nvSpPr>
          <p:cNvPr id="147" name="Rectangle 18"/>
          <p:cNvSpPr>
            <a:spLocks noChangeArrowheads="1"/>
          </p:cNvSpPr>
          <p:nvPr/>
        </p:nvSpPr>
        <p:spPr bwMode="auto">
          <a:xfrm>
            <a:off x="1013599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rgbClr val="FFFFFF"/>
                </a:solidFill>
                <a:latin typeface="微软雅黑"/>
                <a:ea typeface="微软雅黑"/>
              </a:rPr>
              <a:t>此处添加文字</a:t>
            </a:r>
          </a:p>
        </p:txBody>
      </p:sp>
      <p:sp>
        <p:nvSpPr>
          <p:cNvPr id="148" name="Rectangle 19"/>
          <p:cNvSpPr>
            <a:spLocks noChangeArrowheads="1"/>
          </p:cNvSpPr>
          <p:nvPr/>
        </p:nvSpPr>
        <p:spPr bwMode="auto">
          <a:xfrm>
            <a:off x="2524899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rgbClr val="FFFFFF"/>
                </a:solidFill>
                <a:latin typeface="微软雅黑"/>
                <a:ea typeface="微软雅黑"/>
              </a:rPr>
              <a:t>此处添加文字</a:t>
            </a:r>
          </a:p>
        </p:txBody>
      </p:sp>
      <p:sp>
        <p:nvSpPr>
          <p:cNvPr id="149" name="Rectangle 20"/>
          <p:cNvSpPr>
            <a:spLocks noChangeArrowheads="1"/>
          </p:cNvSpPr>
          <p:nvPr/>
        </p:nvSpPr>
        <p:spPr bwMode="auto">
          <a:xfrm>
            <a:off x="4018736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rgbClr val="FFFFFF"/>
                </a:solidFill>
                <a:latin typeface="微软雅黑"/>
                <a:ea typeface="微软雅黑"/>
              </a:rPr>
              <a:t>此处添加文字</a:t>
            </a:r>
          </a:p>
        </p:txBody>
      </p:sp>
      <p:sp>
        <p:nvSpPr>
          <p:cNvPr id="150" name="Rectangle 21"/>
          <p:cNvSpPr>
            <a:spLocks noChangeArrowheads="1"/>
          </p:cNvSpPr>
          <p:nvPr/>
        </p:nvSpPr>
        <p:spPr bwMode="auto">
          <a:xfrm>
            <a:off x="7006411" y="3273723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200" dirty="0">
                <a:solidFill>
                  <a:srgbClr val="777777"/>
                </a:solidFill>
                <a:latin typeface="微软雅黑"/>
                <a:ea typeface="微软雅黑"/>
              </a:rPr>
              <a:t>此处添加文字</a:t>
            </a:r>
          </a:p>
        </p:txBody>
      </p:sp>
      <p:sp>
        <p:nvSpPr>
          <p:cNvPr id="151" name="Rectangle 23"/>
          <p:cNvSpPr>
            <a:spLocks noChangeArrowheads="1"/>
          </p:cNvSpPr>
          <p:nvPr/>
        </p:nvSpPr>
        <p:spPr bwMode="auto">
          <a:xfrm>
            <a:off x="251520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</p:txBody>
      </p:sp>
      <p:sp>
        <p:nvSpPr>
          <p:cNvPr id="152" name="Rectangle 24"/>
          <p:cNvSpPr>
            <a:spLocks noChangeArrowheads="1"/>
          </p:cNvSpPr>
          <p:nvPr/>
        </p:nvSpPr>
        <p:spPr bwMode="auto">
          <a:xfrm>
            <a:off x="1726307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</p:txBody>
      </p:sp>
      <p:sp>
        <p:nvSpPr>
          <p:cNvPr id="153" name="Rectangle 25"/>
          <p:cNvSpPr>
            <a:spLocks noChangeArrowheads="1"/>
          </p:cNvSpPr>
          <p:nvPr/>
        </p:nvSpPr>
        <p:spPr bwMode="auto">
          <a:xfrm>
            <a:off x="3237607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</p:txBody>
      </p:sp>
      <p:sp>
        <p:nvSpPr>
          <p:cNvPr id="154" name="Rectangle 26"/>
          <p:cNvSpPr>
            <a:spLocks noChangeArrowheads="1"/>
          </p:cNvSpPr>
          <p:nvPr/>
        </p:nvSpPr>
        <p:spPr bwMode="auto">
          <a:xfrm>
            <a:off x="4731445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</p:txBody>
      </p:sp>
      <p:sp>
        <p:nvSpPr>
          <p:cNvPr id="155" name="Rectangle 27"/>
          <p:cNvSpPr>
            <a:spLocks noChangeArrowheads="1"/>
          </p:cNvSpPr>
          <p:nvPr/>
        </p:nvSpPr>
        <p:spPr bwMode="auto">
          <a:xfrm>
            <a:off x="6225282" y="2262485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  <a:p>
            <a:pPr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>
                <a:solidFill>
                  <a:srgbClr val="777777"/>
                </a:solidFill>
                <a:latin typeface="微软雅黑"/>
                <a:ea typeface="微软雅黑"/>
              </a:rPr>
              <a:t>点击此处添加文字内容</a:t>
            </a:r>
          </a:p>
        </p:txBody>
      </p:sp>
    </p:spTree>
    <p:extLst>
      <p:ext uri="{BB962C8B-B14F-4D97-AF65-F5344CB8AC3E}">
        <p14:creationId xmlns:p14="http://schemas.microsoft.com/office/powerpoint/2010/main" val="34166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22178</TotalTime>
  <Words>100</Words>
  <Application>Microsoft Office PowerPoint</Application>
  <PresentationFormat>全屏显示(4:3)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2009-02-11T05:37:22Z</dcterms:created>
  <dcterms:modified xsi:type="dcterms:W3CDTF">2017-08-18T06:50:26Z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