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-160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CD996C-4C39-4854-B539-90E82BC45088}" type="datetimeFigureOut">
              <a:rPr lang="zh-CN" altLang="en-US" smtClean="0"/>
              <a:t>2017/8/21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8E486F-9B17-432B-8A95-768DE12AAE6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101764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hemeOverride" Target="../theme/themeOverr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4099" name="备注占位符 2"/>
          <p:cNvSpPr>
            <a:spLocks noGrp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/>
          <a:p>
            <a:pPr eaLnBrk="1" hangingPunct="1">
              <a:spcBef>
                <a:spcPct val="0"/>
              </a:spcBef>
            </a:pPr>
            <a:r>
              <a:rPr lang="zh-CN" altLang="en-US" smtClean="0"/>
              <a:t>模板来自于 </a:t>
            </a:r>
            <a:r>
              <a:rPr lang="en-US" altLang="zh-CN" smtClean="0"/>
              <a:t>http://docer.wps.cn</a:t>
            </a:r>
            <a:endParaRPr lang="zh-CN" altLang="en-US" smtClean="0"/>
          </a:p>
        </p:txBody>
      </p:sp>
      <p:sp>
        <p:nvSpPr>
          <p:cNvPr id="4100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algn="r" eaLnBrk="1" hangingPunct="1">
              <a:buFont typeface="Arial" panose="020B0604020202020204" pitchFamily="34" charset="0"/>
              <a:buNone/>
            </a:pPr>
            <a:fld id="{8F22FEAA-FB1A-4BE6-810F-4A08A16731D5}" type="slidenum">
              <a:rPr lang="zh-CN" altLang="en-US" sz="1200">
                <a:latin typeface="Calibri" panose="020F0502020204030204" pitchFamily="34" charset="0"/>
                <a:ea typeface="宋体" panose="02010600030101010101" pitchFamily="2" charset="-122"/>
              </a:rPr>
              <a:pPr algn="r" eaLnBrk="1" hangingPunct="1">
                <a:buFont typeface="Arial" panose="020B0604020202020204" pitchFamily="34" charset="0"/>
                <a:buNone/>
              </a:pPr>
              <a:t>1</a:t>
            </a:fld>
            <a:endParaRPr lang="zh-CN" altLang="en-US" sz="1200"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001276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模板来自于 </a:t>
            </a:r>
            <a:r>
              <a:rPr lang="en-US" altLang="zh-CN" smtClean="0"/>
              <a:t>http://www.ypppt.com</a:t>
            </a:r>
            <a:endParaRPr lang="zh-CN" altLang="en-US" dirty="0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ED1824-6DB2-4029-B0DF-1D3CDCF11CDA}" type="slidenum">
              <a:rPr lang="zh-CN" altLang="en-US" smtClean="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zh-CN" altLang="en-US" smtClean="0">
              <a:solidFill>
                <a:prstClr val="black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63724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4E6F9-ECF9-49A8-99A3-AA24082AFC82}" type="datetimeFigureOut">
              <a:rPr lang="zh-CN" altLang="en-US" smtClean="0"/>
              <a:t>2017/8/21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076B2-06BC-4F24-816F-6519D07E1F8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27694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4E6F9-ECF9-49A8-99A3-AA24082AFC82}" type="datetimeFigureOut">
              <a:rPr lang="zh-CN" altLang="en-US" smtClean="0"/>
              <a:t>2017/8/21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076B2-06BC-4F24-816F-6519D07E1F8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04889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4E6F9-ECF9-49A8-99A3-AA24082AFC82}" type="datetimeFigureOut">
              <a:rPr lang="zh-CN" altLang="en-US" smtClean="0"/>
              <a:t>2017/8/21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076B2-06BC-4F24-816F-6519D07E1F8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49876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4E6F9-ECF9-49A8-99A3-AA24082AFC82}" type="datetimeFigureOut">
              <a:rPr lang="zh-CN" altLang="en-US" smtClean="0"/>
              <a:t>2017/8/21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076B2-06BC-4F24-816F-6519D07E1F8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63233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4E6F9-ECF9-49A8-99A3-AA24082AFC82}" type="datetimeFigureOut">
              <a:rPr lang="zh-CN" altLang="en-US" smtClean="0"/>
              <a:t>2017/8/21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076B2-06BC-4F24-816F-6519D07E1F8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51692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4E6F9-ECF9-49A8-99A3-AA24082AFC82}" type="datetimeFigureOut">
              <a:rPr lang="zh-CN" altLang="en-US" smtClean="0"/>
              <a:t>2017/8/21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076B2-06BC-4F24-816F-6519D07E1F8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01063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4E6F9-ECF9-49A8-99A3-AA24082AFC82}" type="datetimeFigureOut">
              <a:rPr lang="zh-CN" altLang="en-US" smtClean="0"/>
              <a:t>2017/8/21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076B2-06BC-4F24-816F-6519D07E1F8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34715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4E6F9-ECF9-49A8-99A3-AA24082AFC82}" type="datetimeFigureOut">
              <a:rPr lang="zh-CN" altLang="en-US" smtClean="0"/>
              <a:t>2017/8/21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076B2-06BC-4F24-816F-6519D07E1F8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8764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4E6F9-ECF9-49A8-99A3-AA24082AFC82}" type="datetimeFigureOut">
              <a:rPr lang="zh-CN" altLang="en-US" smtClean="0"/>
              <a:t>2017/8/21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076B2-06BC-4F24-816F-6519D07E1F8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95756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4E6F9-ECF9-49A8-99A3-AA24082AFC82}" type="datetimeFigureOut">
              <a:rPr lang="zh-CN" altLang="en-US" smtClean="0"/>
              <a:t>2017/8/21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076B2-06BC-4F24-816F-6519D07E1F8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81565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4E6F9-ECF9-49A8-99A3-AA24082AFC82}" type="datetimeFigureOut">
              <a:rPr lang="zh-CN" altLang="en-US" smtClean="0"/>
              <a:t>2017/8/21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076B2-06BC-4F24-816F-6519D07E1F8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68158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E4E6F9-ECF9-49A8-99A3-AA24082AFC82}" type="datetimeFigureOut">
              <a:rPr lang="zh-CN" altLang="en-US" smtClean="0"/>
              <a:t>2017/8/21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B076B2-06BC-4F24-816F-6519D07E1F8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21266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ptbz.com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矩形 23"/>
          <p:cNvSpPr>
            <a:spLocks noChangeArrowheads="1"/>
          </p:cNvSpPr>
          <p:nvPr/>
        </p:nvSpPr>
        <p:spPr bwMode="auto">
          <a:xfrm>
            <a:off x="0" y="5289550"/>
            <a:ext cx="9144000" cy="1143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zh-CN" altLang="en-US" sz="1800" smtClean="0">
              <a:solidFill>
                <a:srgbClr val="FFFFFF"/>
              </a:solidFill>
            </a:endParaRPr>
          </a:p>
        </p:txBody>
      </p:sp>
      <p:sp>
        <p:nvSpPr>
          <p:cNvPr id="3075" name="文本框 1"/>
          <p:cNvSpPr txBox="1">
            <a:spLocks noChangeArrowheads="1"/>
          </p:cNvSpPr>
          <p:nvPr/>
        </p:nvSpPr>
        <p:spPr bwMode="auto">
          <a:xfrm>
            <a:off x="2774950" y="2049463"/>
            <a:ext cx="3609975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660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谢谢聆听</a:t>
            </a:r>
          </a:p>
        </p:txBody>
      </p:sp>
      <p:sp>
        <p:nvSpPr>
          <p:cNvPr id="3076" name="椭圆 4"/>
          <p:cNvSpPr>
            <a:spLocks noChangeArrowheads="1"/>
          </p:cNvSpPr>
          <p:nvPr/>
        </p:nvSpPr>
        <p:spPr bwMode="auto">
          <a:xfrm>
            <a:off x="4603750" y="3189288"/>
            <a:ext cx="53975" cy="53975"/>
          </a:xfrm>
          <a:prstGeom prst="ellipse">
            <a:avLst/>
          </a:prstGeom>
          <a:solidFill>
            <a:srgbClr val="95B3D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800">
              <a:solidFill>
                <a:srgbClr val="FFFFFF"/>
              </a:solidFill>
              <a:latin typeface="Arial Narrow" panose="020B0606020202030204" pitchFamily="34" charset="0"/>
              <a:ea typeface="微软雅黑" panose="020B0503020204020204" pitchFamily="34" charset="-122"/>
            </a:endParaRPr>
          </a:p>
        </p:txBody>
      </p:sp>
      <p:cxnSp>
        <p:nvCxnSpPr>
          <p:cNvPr id="3077" name="直接连接符 6"/>
          <p:cNvCxnSpPr>
            <a:cxnSpLocks noChangeShapeType="1"/>
          </p:cNvCxnSpPr>
          <p:nvPr/>
        </p:nvCxnSpPr>
        <p:spPr bwMode="auto">
          <a:xfrm>
            <a:off x="2774950" y="3211513"/>
            <a:ext cx="1725613" cy="0"/>
          </a:xfrm>
          <a:prstGeom prst="line">
            <a:avLst/>
          </a:prstGeom>
          <a:noFill/>
          <a:ln w="12700">
            <a:solidFill>
              <a:schemeClr val="accent1">
                <a:lumMod val="60000"/>
                <a:lumOff val="4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78" name="直接连接符 7"/>
          <p:cNvCxnSpPr>
            <a:cxnSpLocks noChangeShapeType="1"/>
          </p:cNvCxnSpPr>
          <p:nvPr/>
        </p:nvCxnSpPr>
        <p:spPr bwMode="auto">
          <a:xfrm>
            <a:off x="4760913" y="3211513"/>
            <a:ext cx="1727200" cy="0"/>
          </a:xfrm>
          <a:prstGeom prst="line">
            <a:avLst/>
          </a:prstGeom>
          <a:noFill/>
          <a:ln w="12700">
            <a:solidFill>
              <a:schemeClr val="accent1">
                <a:lumMod val="60000"/>
                <a:lumOff val="4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79" name="文本框 9"/>
          <p:cNvSpPr txBox="1">
            <a:spLocks noChangeArrowheads="1"/>
          </p:cNvSpPr>
          <p:nvPr/>
        </p:nvSpPr>
        <p:spPr bwMode="auto">
          <a:xfrm>
            <a:off x="4013200" y="5456238"/>
            <a:ext cx="10493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1400">
                <a:solidFill>
                  <a:schemeClr val="accent1"/>
                </a:solidFill>
                <a:latin typeface="Bell MT" pitchFamily="18" charset="0"/>
                <a:ea typeface="微软雅黑" panose="020B0503020204020204" pitchFamily="34" charset="-122"/>
                <a:cs typeface="Arial" panose="020B0604020202020204" pitchFamily="34" charset="0"/>
              </a:rPr>
              <a:t>13812345678</a:t>
            </a:r>
            <a:endParaRPr lang="zh-CN" altLang="en-US" sz="1400">
              <a:solidFill>
                <a:schemeClr val="accent1"/>
              </a:solidFill>
              <a:latin typeface="Bell MT" pitchFamily="18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3080" name="文本框 10"/>
          <p:cNvSpPr txBox="1">
            <a:spLocks noChangeArrowheads="1"/>
          </p:cNvSpPr>
          <p:nvPr/>
        </p:nvSpPr>
        <p:spPr bwMode="auto">
          <a:xfrm>
            <a:off x="4022725" y="5727700"/>
            <a:ext cx="1497013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1400">
                <a:solidFill>
                  <a:schemeClr val="accent1"/>
                </a:solidFill>
                <a:latin typeface="Bell MT" pitchFamily="18" charset="0"/>
                <a:ea typeface="微软雅黑" panose="020B0503020204020204" pitchFamily="34" charset="-122"/>
                <a:cs typeface="Arial" panose="020B0604020202020204" pitchFamily="34" charset="0"/>
              </a:rPr>
              <a:t>name@163.com</a:t>
            </a:r>
            <a:endParaRPr lang="zh-CN" altLang="en-US" sz="1400">
              <a:solidFill>
                <a:schemeClr val="accent1"/>
              </a:solidFill>
              <a:latin typeface="Bell MT" pitchFamily="18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3081" name="文本框 11"/>
          <p:cNvSpPr txBox="1">
            <a:spLocks noChangeArrowheads="1"/>
          </p:cNvSpPr>
          <p:nvPr/>
        </p:nvSpPr>
        <p:spPr bwMode="auto">
          <a:xfrm>
            <a:off x="4022725" y="6000750"/>
            <a:ext cx="24828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1400">
                <a:solidFill>
                  <a:schemeClr val="accent1"/>
                </a:solidFill>
                <a:latin typeface="Bell MT" pitchFamily="18" charset="0"/>
                <a:ea typeface="微软雅黑" panose="020B0503020204020204" pitchFamily="34" charset="-122"/>
                <a:cs typeface="Arial" panose="020B0604020202020204" pitchFamily="34" charset="0"/>
              </a:rPr>
              <a:t>http://meihua.docer.com</a:t>
            </a:r>
            <a:endParaRPr lang="zh-CN" altLang="en-US" sz="1400">
              <a:solidFill>
                <a:schemeClr val="accent1"/>
              </a:solidFill>
              <a:latin typeface="Bell MT" pitchFamily="18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3082" name="KSO_Shape"/>
          <p:cNvSpPr>
            <a:spLocks/>
          </p:cNvSpPr>
          <p:nvPr/>
        </p:nvSpPr>
        <p:spPr bwMode="auto">
          <a:xfrm>
            <a:off x="3770313" y="5802313"/>
            <a:ext cx="147637" cy="96837"/>
          </a:xfrm>
          <a:custGeom>
            <a:avLst/>
            <a:gdLst>
              <a:gd name="T0" fmla="*/ 50 w 4974795"/>
              <a:gd name="T1" fmla="*/ 45 h 3320682"/>
              <a:gd name="T2" fmla="*/ 65 w 4974795"/>
              <a:gd name="T3" fmla="*/ 57 h 3320682"/>
              <a:gd name="T4" fmla="*/ 80 w 4974795"/>
              <a:gd name="T5" fmla="*/ 45 h 3320682"/>
              <a:gd name="T6" fmla="*/ 126 w 4974795"/>
              <a:gd name="T7" fmla="*/ 82 h 3320682"/>
              <a:gd name="T8" fmla="*/ 4 w 4974795"/>
              <a:gd name="T9" fmla="*/ 82 h 3320682"/>
              <a:gd name="T10" fmla="*/ 50 w 4974795"/>
              <a:gd name="T11" fmla="*/ 45 h 3320682"/>
              <a:gd name="T12" fmla="*/ 0 w 4974795"/>
              <a:gd name="T13" fmla="*/ 4 h 3320682"/>
              <a:gd name="T14" fmla="*/ 47 w 4974795"/>
              <a:gd name="T15" fmla="*/ 42 h 3320682"/>
              <a:gd name="T16" fmla="*/ 0 w 4974795"/>
              <a:gd name="T17" fmla="*/ 81 h 3320682"/>
              <a:gd name="T18" fmla="*/ 0 w 4974795"/>
              <a:gd name="T19" fmla="*/ 4 h 3320682"/>
              <a:gd name="T20" fmla="*/ 130 w 4974795"/>
              <a:gd name="T21" fmla="*/ 4 h 3320682"/>
              <a:gd name="T22" fmla="*/ 130 w 4974795"/>
              <a:gd name="T23" fmla="*/ 81 h 3320682"/>
              <a:gd name="T24" fmla="*/ 83 w 4974795"/>
              <a:gd name="T25" fmla="*/ 42 h 3320682"/>
              <a:gd name="T26" fmla="*/ 130 w 4974795"/>
              <a:gd name="T27" fmla="*/ 4 h 3320682"/>
              <a:gd name="T28" fmla="*/ 1 w 4974795"/>
              <a:gd name="T29" fmla="*/ 0 h 3320682"/>
              <a:gd name="T30" fmla="*/ 129 w 4974795"/>
              <a:gd name="T31" fmla="*/ 0 h 3320682"/>
              <a:gd name="T32" fmla="*/ 65 w 4974795"/>
              <a:gd name="T33" fmla="*/ 53 h 3320682"/>
              <a:gd name="T34" fmla="*/ 1 w 4974795"/>
              <a:gd name="T35" fmla="*/ 0 h 3320682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0" t="0" r="r" b="b"/>
            <a:pathLst>
              <a:path w="4974795" h="3320682">
                <a:moveTo>
                  <a:pt x="1897867" y="1805825"/>
                </a:moveTo>
                <a:lnTo>
                  <a:pt x="2485737" y="2315734"/>
                </a:lnTo>
                <a:lnTo>
                  <a:pt x="3073607" y="1805825"/>
                </a:lnTo>
                <a:lnTo>
                  <a:pt x="4820061" y="3320682"/>
                </a:lnTo>
                <a:lnTo>
                  <a:pt x="151413" y="3320682"/>
                </a:lnTo>
                <a:lnTo>
                  <a:pt x="1897867" y="1805825"/>
                </a:lnTo>
                <a:close/>
                <a:moveTo>
                  <a:pt x="0" y="159634"/>
                </a:moveTo>
                <a:lnTo>
                  <a:pt x="1788328" y="1710812"/>
                </a:lnTo>
                <a:lnTo>
                  <a:pt x="0" y="3261996"/>
                </a:lnTo>
                <a:lnTo>
                  <a:pt x="0" y="159634"/>
                </a:lnTo>
                <a:close/>
                <a:moveTo>
                  <a:pt x="4974795" y="156753"/>
                </a:moveTo>
                <a:lnTo>
                  <a:pt x="4974795" y="3264872"/>
                </a:lnTo>
                <a:lnTo>
                  <a:pt x="3183146" y="1710812"/>
                </a:lnTo>
                <a:lnTo>
                  <a:pt x="4974795" y="156753"/>
                </a:lnTo>
                <a:close/>
                <a:moveTo>
                  <a:pt x="35040" y="0"/>
                </a:moveTo>
                <a:lnTo>
                  <a:pt x="4936434" y="0"/>
                </a:lnTo>
                <a:lnTo>
                  <a:pt x="2485737" y="2125709"/>
                </a:lnTo>
                <a:lnTo>
                  <a:pt x="3504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3083" name="KSO_Shape"/>
          <p:cNvSpPr>
            <a:spLocks/>
          </p:cNvSpPr>
          <p:nvPr/>
        </p:nvSpPr>
        <p:spPr bwMode="auto">
          <a:xfrm>
            <a:off x="3760788" y="6042025"/>
            <a:ext cx="166687" cy="171450"/>
          </a:xfrm>
          <a:custGeom>
            <a:avLst/>
            <a:gdLst>
              <a:gd name="T0" fmla="*/ 448 w 1119349"/>
              <a:gd name="T1" fmla="*/ 2660 h 1157433"/>
              <a:gd name="T2" fmla="*/ 358 w 1119349"/>
              <a:gd name="T3" fmla="*/ 3587 h 1157433"/>
              <a:gd name="T4" fmla="*/ 1443 w 1119349"/>
              <a:gd name="T5" fmla="*/ 3382 h 1157433"/>
              <a:gd name="T6" fmla="*/ 448 w 1119349"/>
              <a:gd name="T7" fmla="*/ 2660 h 1157433"/>
              <a:gd name="T8" fmla="*/ 1922 w 1119349"/>
              <a:gd name="T9" fmla="*/ 1124 h 1157433"/>
              <a:gd name="T10" fmla="*/ 1366 w 1119349"/>
              <a:gd name="T11" fmla="*/ 1610 h 1157433"/>
              <a:gd name="T12" fmla="*/ 2478 w 1119349"/>
              <a:gd name="T13" fmla="*/ 1610 h 1157433"/>
              <a:gd name="T14" fmla="*/ 1922 w 1119349"/>
              <a:gd name="T15" fmla="*/ 1124 h 1157433"/>
              <a:gd name="T16" fmla="*/ 3152 w 1119349"/>
              <a:gd name="T17" fmla="*/ 0 h 1157433"/>
              <a:gd name="T18" fmla="*/ 3572 w 1119349"/>
              <a:gd name="T19" fmla="*/ 134 h 1157433"/>
              <a:gd name="T20" fmla="*/ 3696 w 1119349"/>
              <a:gd name="T21" fmla="*/ 377 h 1157433"/>
              <a:gd name="T22" fmla="*/ 3611 w 1119349"/>
              <a:gd name="T23" fmla="*/ 265 h 1157433"/>
              <a:gd name="T24" fmla="*/ 2435 w 1119349"/>
              <a:gd name="T25" fmla="*/ 425 h 1157433"/>
              <a:gd name="T26" fmla="*/ 3605 w 1119349"/>
              <a:gd name="T27" fmla="*/ 1894 h 1157433"/>
              <a:gd name="T28" fmla="*/ 3584 w 1119349"/>
              <a:gd name="T29" fmla="*/ 2083 h 1157433"/>
              <a:gd name="T30" fmla="*/ 2496 w 1119349"/>
              <a:gd name="T31" fmla="*/ 2083 h 1157433"/>
              <a:gd name="T32" fmla="*/ 2375 w 1119349"/>
              <a:gd name="T33" fmla="*/ 2083 h 1157433"/>
              <a:gd name="T34" fmla="*/ 1348 w 1119349"/>
              <a:gd name="T35" fmla="*/ 2083 h 1157433"/>
              <a:gd name="T36" fmla="*/ 1922 w 1119349"/>
              <a:gd name="T37" fmla="*/ 2663 h 1157433"/>
              <a:gd name="T38" fmla="*/ 2396 w 1119349"/>
              <a:gd name="T39" fmla="*/ 2366 h 1157433"/>
              <a:gd name="T40" fmla="*/ 3516 w 1119349"/>
              <a:gd name="T41" fmla="*/ 2366 h 1157433"/>
              <a:gd name="T42" fmla="*/ 1910 w 1119349"/>
              <a:gd name="T43" fmla="*/ 3446 h 1157433"/>
              <a:gd name="T44" fmla="*/ 1554 w 1119349"/>
              <a:gd name="T45" fmla="*/ 3408 h 1157433"/>
              <a:gd name="T46" fmla="*/ 151 w 1119349"/>
              <a:gd name="T47" fmla="*/ 3628 h 1157433"/>
              <a:gd name="T48" fmla="*/ 410 w 1119349"/>
              <a:gd name="T49" fmla="*/ 2097 h 1157433"/>
              <a:gd name="T50" fmla="*/ 432 w 1119349"/>
              <a:gd name="T51" fmla="*/ 2062 h 1157433"/>
              <a:gd name="T52" fmla="*/ 539 w 1119349"/>
              <a:gd name="T53" fmla="*/ 1895 h 1157433"/>
              <a:gd name="T54" fmla="*/ 626 w 1119349"/>
              <a:gd name="T55" fmla="*/ 1779 h 1157433"/>
              <a:gd name="T56" fmla="*/ 823 w 1119349"/>
              <a:gd name="T57" fmla="*/ 1524 h 1157433"/>
              <a:gd name="T58" fmla="*/ 952 w 1119349"/>
              <a:gd name="T59" fmla="*/ 1380 h 1157433"/>
              <a:gd name="T60" fmla="*/ 1128 w 1119349"/>
              <a:gd name="T61" fmla="*/ 1185 h 1157433"/>
              <a:gd name="T62" fmla="*/ 1645 w 1119349"/>
              <a:gd name="T63" fmla="*/ 718 h 1157433"/>
              <a:gd name="T64" fmla="*/ 217 w 1119349"/>
              <a:gd name="T65" fmla="*/ 1884 h 1157433"/>
              <a:gd name="T66" fmla="*/ 1910 w 1119349"/>
              <a:gd name="T67" fmla="*/ 341 h 1157433"/>
              <a:gd name="T68" fmla="*/ 2153 w 1119349"/>
              <a:gd name="T69" fmla="*/ 363 h 1157433"/>
              <a:gd name="T70" fmla="*/ 3152 w 1119349"/>
              <a:gd name="T71" fmla="*/ 0 h 1157433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1119349" h="1157433">
                <a:moveTo>
                  <a:pt x="135620" y="818456"/>
                </a:moveTo>
                <a:cubicBezTo>
                  <a:pt x="71450" y="948523"/>
                  <a:pt x="57484" y="1054732"/>
                  <a:pt x="108323" y="1103729"/>
                </a:cubicBezTo>
                <a:cubicBezTo>
                  <a:pt x="164989" y="1158341"/>
                  <a:pt x="289713" y="1129874"/>
                  <a:pt x="437069" y="1040437"/>
                </a:cubicBezTo>
                <a:cubicBezTo>
                  <a:pt x="307239" y="1007168"/>
                  <a:pt x="198946" y="926245"/>
                  <a:pt x="135620" y="818456"/>
                </a:cubicBezTo>
                <a:close/>
                <a:moveTo>
                  <a:pt x="582086" y="345816"/>
                </a:moveTo>
                <a:cubicBezTo>
                  <a:pt x="490772" y="345817"/>
                  <a:pt x="434615" y="407693"/>
                  <a:pt x="413811" y="495363"/>
                </a:cubicBezTo>
                <a:lnTo>
                  <a:pt x="750361" y="495364"/>
                </a:lnTo>
                <a:cubicBezTo>
                  <a:pt x="729557" y="407692"/>
                  <a:pt x="673401" y="345816"/>
                  <a:pt x="582086" y="345816"/>
                </a:cubicBezTo>
                <a:close/>
                <a:moveTo>
                  <a:pt x="954622" y="129"/>
                </a:moveTo>
                <a:cubicBezTo>
                  <a:pt x="1007406" y="-1466"/>
                  <a:pt x="1051113" y="11645"/>
                  <a:pt x="1081775" y="41196"/>
                </a:cubicBezTo>
                <a:cubicBezTo>
                  <a:pt x="1101805" y="60500"/>
                  <a:pt x="1115030" y="85625"/>
                  <a:pt x="1119349" y="116033"/>
                </a:cubicBezTo>
                <a:cubicBezTo>
                  <a:pt x="1112931" y="103633"/>
                  <a:pt x="1104158" y="92219"/>
                  <a:pt x="1093494" y="81508"/>
                </a:cubicBezTo>
                <a:cubicBezTo>
                  <a:pt x="1010899" y="-1451"/>
                  <a:pt x="882017" y="28786"/>
                  <a:pt x="737350" y="130602"/>
                </a:cubicBezTo>
                <a:cubicBezTo>
                  <a:pt x="943277" y="190863"/>
                  <a:pt x="1091569" y="370605"/>
                  <a:pt x="1091569" y="582598"/>
                </a:cubicBezTo>
                <a:lnTo>
                  <a:pt x="1085273" y="640757"/>
                </a:lnTo>
                <a:lnTo>
                  <a:pt x="755888" y="640756"/>
                </a:lnTo>
                <a:lnTo>
                  <a:pt x="719073" y="640757"/>
                </a:lnTo>
                <a:lnTo>
                  <a:pt x="408284" y="640757"/>
                </a:lnTo>
                <a:cubicBezTo>
                  <a:pt x="424002" y="743453"/>
                  <a:pt x="484447" y="819382"/>
                  <a:pt x="582086" y="819383"/>
                </a:cubicBezTo>
                <a:cubicBezTo>
                  <a:pt x="648673" y="819382"/>
                  <a:pt x="697960" y="784070"/>
                  <a:pt x="725617" y="727992"/>
                </a:cubicBezTo>
                <a:lnTo>
                  <a:pt x="1064773" y="727992"/>
                </a:lnTo>
                <a:cubicBezTo>
                  <a:pt x="1000780" y="921122"/>
                  <a:pt x="807116" y="1060320"/>
                  <a:pt x="578539" y="1060320"/>
                </a:cubicBezTo>
                <a:cubicBezTo>
                  <a:pt x="541437" y="1060319"/>
                  <a:pt x="505255" y="1056652"/>
                  <a:pt x="470646" y="1048435"/>
                </a:cubicBezTo>
                <a:cubicBezTo>
                  <a:pt x="288189" y="1159820"/>
                  <a:pt x="124174" y="1191927"/>
                  <a:pt x="45670" y="1116267"/>
                </a:cubicBezTo>
                <a:cubicBezTo>
                  <a:pt x="-38972" y="1034693"/>
                  <a:pt x="-2092" y="849162"/>
                  <a:pt x="124297" y="645271"/>
                </a:cubicBezTo>
                <a:cubicBezTo>
                  <a:pt x="126384" y="641564"/>
                  <a:pt x="128546" y="637931"/>
                  <a:pt x="130887" y="634433"/>
                </a:cubicBezTo>
                <a:cubicBezTo>
                  <a:pt x="140131" y="616742"/>
                  <a:pt x="151256" y="599735"/>
                  <a:pt x="163296" y="582889"/>
                </a:cubicBezTo>
                <a:cubicBezTo>
                  <a:pt x="171413" y="570408"/>
                  <a:pt x="179765" y="558285"/>
                  <a:pt x="189707" y="547372"/>
                </a:cubicBezTo>
                <a:cubicBezTo>
                  <a:pt x="207410" y="520542"/>
                  <a:pt x="227598" y="494496"/>
                  <a:pt x="249351" y="468810"/>
                </a:cubicBezTo>
                <a:cubicBezTo>
                  <a:pt x="261501" y="453873"/>
                  <a:pt x="274484" y="439223"/>
                  <a:pt x="288439" y="424719"/>
                </a:cubicBezTo>
                <a:cubicBezTo>
                  <a:pt x="304701" y="403895"/>
                  <a:pt x="322841" y="384213"/>
                  <a:pt x="341644" y="364703"/>
                </a:cubicBezTo>
                <a:cubicBezTo>
                  <a:pt x="392793" y="311630"/>
                  <a:pt x="445389" y="263415"/>
                  <a:pt x="498166" y="220924"/>
                </a:cubicBezTo>
                <a:cubicBezTo>
                  <a:pt x="310657" y="309270"/>
                  <a:pt x="183697" y="431706"/>
                  <a:pt x="65845" y="579499"/>
                </a:cubicBezTo>
                <a:cubicBezTo>
                  <a:pt x="67312" y="317087"/>
                  <a:pt x="296312" y="104878"/>
                  <a:pt x="578538" y="104878"/>
                </a:cubicBezTo>
                <a:lnTo>
                  <a:pt x="651994" y="111773"/>
                </a:lnTo>
                <a:cubicBezTo>
                  <a:pt x="764896" y="41979"/>
                  <a:pt x="871117" y="2651"/>
                  <a:pt x="954622" y="12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3084" name="KSO_Shape"/>
          <p:cNvSpPr>
            <a:spLocks/>
          </p:cNvSpPr>
          <p:nvPr/>
        </p:nvSpPr>
        <p:spPr bwMode="auto">
          <a:xfrm>
            <a:off x="3786188" y="5521325"/>
            <a:ext cx="117475" cy="138113"/>
          </a:xfrm>
          <a:custGeom>
            <a:avLst/>
            <a:gdLst>
              <a:gd name="T0" fmla="*/ 8515 w 396520"/>
              <a:gd name="T1" fmla="*/ 8023 h 469210"/>
              <a:gd name="T2" fmla="*/ 10247 w 396520"/>
              <a:gd name="T3" fmla="*/ 9737 h 469210"/>
              <a:gd name="T4" fmla="*/ 9803 w 396520"/>
              <a:gd name="T5" fmla="*/ 11246 h 469210"/>
              <a:gd name="T6" fmla="*/ 9166 w 396520"/>
              <a:gd name="T7" fmla="*/ 9780 h 469210"/>
              <a:gd name="T8" fmla="*/ 7467 w 396520"/>
              <a:gd name="T9" fmla="*/ 8635 h 469210"/>
              <a:gd name="T10" fmla="*/ 8515 w 396520"/>
              <a:gd name="T11" fmla="*/ 8023 h 469210"/>
              <a:gd name="T12" fmla="*/ 1154 w 396520"/>
              <a:gd name="T13" fmla="*/ 241 h 469210"/>
              <a:gd name="T14" fmla="*/ 2567 w 396520"/>
              <a:gd name="T15" fmla="*/ 2650 h 469210"/>
              <a:gd name="T16" fmla="*/ 2673 w 396520"/>
              <a:gd name="T17" fmla="*/ 4409 h 469210"/>
              <a:gd name="T18" fmla="*/ 2436 w 396520"/>
              <a:gd name="T19" fmla="*/ 4890 h 469210"/>
              <a:gd name="T20" fmla="*/ 6250 w 396520"/>
              <a:gd name="T21" fmla="*/ 8907 h 469210"/>
              <a:gd name="T22" fmla="*/ 7166 w 396520"/>
              <a:gd name="T23" fmla="*/ 8853 h 469210"/>
              <a:gd name="T24" fmla="*/ 7174 w 396520"/>
              <a:gd name="T25" fmla="*/ 8867 h 469210"/>
              <a:gd name="T26" fmla="*/ 9037 w 396520"/>
              <a:gd name="T27" fmla="*/ 9909 h 469210"/>
              <a:gd name="T28" fmla="*/ 9658 w 396520"/>
              <a:gd name="T29" fmla="*/ 11429 h 469210"/>
              <a:gd name="T30" fmla="*/ 7493 w 396520"/>
              <a:gd name="T31" fmla="*/ 11940 h 469210"/>
              <a:gd name="T32" fmla="*/ 17 w 396520"/>
              <a:gd name="T33" fmla="*/ 2291 h 469210"/>
              <a:gd name="T34" fmla="*/ 372 w 396520"/>
              <a:gd name="T35" fmla="*/ 1009 h 469210"/>
              <a:gd name="T36" fmla="*/ 1154 w 396520"/>
              <a:gd name="T37" fmla="*/ 241 h 469210"/>
              <a:gd name="T38" fmla="*/ 2232 w 396520"/>
              <a:gd name="T39" fmla="*/ 0 h 469210"/>
              <a:gd name="T40" fmla="*/ 3848 w 396520"/>
              <a:gd name="T41" fmla="*/ 3268 h 469210"/>
              <a:gd name="T42" fmla="*/ 2840 w 396520"/>
              <a:gd name="T43" fmla="*/ 4283 h 469210"/>
              <a:gd name="T44" fmla="*/ 2737 w 396520"/>
              <a:gd name="T45" fmla="*/ 2576 h 469210"/>
              <a:gd name="T46" fmla="*/ 1435 w 396520"/>
              <a:gd name="T47" fmla="*/ 130 h 469210"/>
              <a:gd name="T48" fmla="*/ 2232 w 396520"/>
              <a:gd name="T49" fmla="*/ 0 h 469210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396520" h="469210">
                <a:moveTo>
                  <a:pt x="327445" y="314600"/>
                </a:moveTo>
                <a:cubicBezTo>
                  <a:pt x="356349" y="319254"/>
                  <a:pt x="385797" y="360745"/>
                  <a:pt x="394054" y="381803"/>
                </a:cubicBezTo>
                <a:cubicBezTo>
                  <a:pt x="402312" y="402860"/>
                  <a:pt x="388098" y="427511"/>
                  <a:pt x="376990" y="440944"/>
                </a:cubicBezTo>
                <a:cubicBezTo>
                  <a:pt x="373700" y="421882"/>
                  <a:pt x="364955" y="401443"/>
                  <a:pt x="352485" y="383463"/>
                </a:cubicBezTo>
                <a:cubicBezTo>
                  <a:pt x="332676" y="354903"/>
                  <a:pt x="307287" y="337803"/>
                  <a:pt x="287162" y="338581"/>
                </a:cubicBezTo>
                <a:cubicBezTo>
                  <a:pt x="300917" y="326499"/>
                  <a:pt x="298542" y="309947"/>
                  <a:pt x="327445" y="314600"/>
                </a:cubicBezTo>
                <a:close/>
                <a:moveTo>
                  <a:pt x="44367" y="9445"/>
                </a:moveTo>
                <a:cubicBezTo>
                  <a:pt x="65307" y="7976"/>
                  <a:pt x="88582" y="48300"/>
                  <a:pt x="98716" y="103893"/>
                </a:cubicBezTo>
                <a:cubicBezTo>
                  <a:pt x="103023" y="127522"/>
                  <a:pt x="104507" y="151694"/>
                  <a:pt x="102812" y="172874"/>
                </a:cubicBezTo>
                <a:cubicBezTo>
                  <a:pt x="96419" y="177933"/>
                  <a:pt x="92462" y="183883"/>
                  <a:pt x="93679" y="191748"/>
                </a:cubicBezTo>
                <a:cubicBezTo>
                  <a:pt x="97962" y="219449"/>
                  <a:pt x="202914" y="329063"/>
                  <a:pt x="240363" y="349244"/>
                </a:cubicBezTo>
                <a:cubicBezTo>
                  <a:pt x="253454" y="356299"/>
                  <a:pt x="265280" y="353652"/>
                  <a:pt x="275564" y="347108"/>
                </a:cubicBezTo>
                <a:lnTo>
                  <a:pt x="275884" y="347663"/>
                </a:lnTo>
                <a:cubicBezTo>
                  <a:pt x="293996" y="337193"/>
                  <a:pt x="324545" y="354625"/>
                  <a:pt x="347507" y="388530"/>
                </a:cubicBezTo>
                <a:cubicBezTo>
                  <a:pt x="360303" y="407426"/>
                  <a:pt x="369015" y="429003"/>
                  <a:pt x="371399" y="448117"/>
                </a:cubicBezTo>
                <a:cubicBezTo>
                  <a:pt x="347296" y="472826"/>
                  <a:pt x="310581" y="469765"/>
                  <a:pt x="288158" y="468159"/>
                </a:cubicBezTo>
                <a:cubicBezTo>
                  <a:pt x="253182" y="465654"/>
                  <a:pt x="-15065" y="364036"/>
                  <a:pt x="664" y="89829"/>
                </a:cubicBezTo>
                <a:cubicBezTo>
                  <a:pt x="3125" y="70964"/>
                  <a:pt x="7079" y="53749"/>
                  <a:pt x="14299" y="39550"/>
                </a:cubicBezTo>
                <a:cubicBezTo>
                  <a:pt x="20978" y="26415"/>
                  <a:pt x="30453" y="15861"/>
                  <a:pt x="44367" y="9445"/>
                </a:cubicBezTo>
                <a:close/>
                <a:moveTo>
                  <a:pt x="85842" y="6"/>
                </a:moveTo>
                <a:cubicBezTo>
                  <a:pt x="147282" y="-938"/>
                  <a:pt x="156451" y="106342"/>
                  <a:pt x="147962" y="128156"/>
                </a:cubicBezTo>
                <a:cubicBezTo>
                  <a:pt x="140696" y="146825"/>
                  <a:pt x="125598" y="157194"/>
                  <a:pt x="109217" y="167957"/>
                </a:cubicBezTo>
                <a:cubicBezTo>
                  <a:pt x="111214" y="147002"/>
                  <a:pt x="109601" y="123749"/>
                  <a:pt x="105273" y="101024"/>
                </a:cubicBezTo>
                <a:cubicBezTo>
                  <a:pt x="95931" y="51971"/>
                  <a:pt x="75887" y="14560"/>
                  <a:pt x="55177" y="5105"/>
                </a:cubicBezTo>
                <a:cubicBezTo>
                  <a:pt x="63799" y="1769"/>
                  <a:pt x="73998" y="188"/>
                  <a:pt x="85842" y="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3085" name="文本框 13"/>
          <p:cNvSpPr txBox="1">
            <a:spLocks noChangeArrowheads="1"/>
          </p:cNvSpPr>
          <p:nvPr/>
        </p:nvSpPr>
        <p:spPr bwMode="auto">
          <a:xfrm>
            <a:off x="2971800" y="3305175"/>
            <a:ext cx="3230563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en-US" altLang="zh-CN" sz="140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empus Sans ITC" panose="04020404030D07020202" pitchFamily="82" charset="0"/>
              </a:rPr>
              <a:t>THANK YOU FOR YOUR ATTENTION</a:t>
            </a:r>
            <a:endParaRPr lang="zh-CN" altLang="en-US" sz="1400" smtClean="0">
              <a:solidFill>
                <a:schemeClr val="accent1">
                  <a:lumMod val="60000"/>
                  <a:lumOff val="40000"/>
                </a:schemeClr>
              </a:solidFill>
              <a:latin typeface="Tempus Sans ITC" panose="04020404030D070202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99609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任意多边形 2"/>
          <p:cNvSpPr/>
          <p:nvPr/>
        </p:nvSpPr>
        <p:spPr>
          <a:xfrm>
            <a:off x="1681888" y="2946259"/>
            <a:ext cx="447675" cy="656791"/>
          </a:xfrm>
          <a:custGeom>
            <a:avLst/>
            <a:gdLst>
              <a:gd name="connsiteX0" fmla="*/ 0 w 561975"/>
              <a:gd name="connsiteY0" fmla="*/ 0 h 547688"/>
              <a:gd name="connsiteX1" fmla="*/ 552450 w 561975"/>
              <a:gd name="connsiteY1" fmla="*/ 547688 h 547688"/>
              <a:gd name="connsiteX2" fmla="*/ 561975 w 561975"/>
              <a:gd name="connsiteY2" fmla="*/ 0 h 547688"/>
              <a:gd name="connsiteX3" fmla="*/ 0 w 561975"/>
              <a:gd name="connsiteY3" fmla="*/ 0 h 547688"/>
              <a:gd name="connsiteX0" fmla="*/ 0 w 576263"/>
              <a:gd name="connsiteY0" fmla="*/ 0 h 547688"/>
              <a:gd name="connsiteX1" fmla="*/ 566738 w 576263"/>
              <a:gd name="connsiteY1" fmla="*/ 547688 h 547688"/>
              <a:gd name="connsiteX2" fmla="*/ 576263 w 576263"/>
              <a:gd name="connsiteY2" fmla="*/ 0 h 547688"/>
              <a:gd name="connsiteX3" fmla="*/ 0 w 576263"/>
              <a:gd name="connsiteY3" fmla="*/ 0 h 547688"/>
              <a:gd name="connsiteX0" fmla="*/ 0 w 576263"/>
              <a:gd name="connsiteY0" fmla="*/ 0 h 571500"/>
              <a:gd name="connsiteX1" fmla="*/ 566738 w 576263"/>
              <a:gd name="connsiteY1" fmla="*/ 571500 h 571500"/>
              <a:gd name="connsiteX2" fmla="*/ 576263 w 576263"/>
              <a:gd name="connsiteY2" fmla="*/ 0 h 571500"/>
              <a:gd name="connsiteX3" fmla="*/ 0 w 576263"/>
              <a:gd name="connsiteY3" fmla="*/ 0 h 571500"/>
              <a:gd name="connsiteX0" fmla="*/ 0 w 576263"/>
              <a:gd name="connsiteY0" fmla="*/ 0 h 576263"/>
              <a:gd name="connsiteX1" fmla="*/ 571335 w 576263"/>
              <a:gd name="connsiteY1" fmla="*/ 576263 h 576263"/>
              <a:gd name="connsiteX2" fmla="*/ 576263 w 576263"/>
              <a:gd name="connsiteY2" fmla="*/ 0 h 576263"/>
              <a:gd name="connsiteX3" fmla="*/ 0 w 576263"/>
              <a:gd name="connsiteY3" fmla="*/ 0 h 576263"/>
              <a:gd name="connsiteX0" fmla="*/ 0 w 576448"/>
              <a:gd name="connsiteY0" fmla="*/ 0 h 576263"/>
              <a:gd name="connsiteX1" fmla="*/ 575933 w 576448"/>
              <a:gd name="connsiteY1" fmla="*/ 576263 h 576263"/>
              <a:gd name="connsiteX2" fmla="*/ 576263 w 576448"/>
              <a:gd name="connsiteY2" fmla="*/ 0 h 576263"/>
              <a:gd name="connsiteX3" fmla="*/ 0 w 576448"/>
              <a:gd name="connsiteY3" fmla="*/ 0 h 576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6448" h="576263">
                <a:moveTo>
                  <a:pt x="0" y="0"/>
                </a:moveTo>
                <a:lnTo>
                  <a:pt x="575933" y="576263"/>
                </a:lnTo>
                <a:cubicBezTo>
                  <a:pt x="577576" y="384175"/>
                  <a:pt x="574620" y="192088"/>
                  <a:pt x="576263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6194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2124075" y="2949866"/>
            <a:ext cx="7019925" cy="6572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0" rIns="180000" bIns="0" anchor="ctr"/>
          <a:lstStyle/>
          <a:p>
            <a:pPr algn="ctr">
              <a:defRPr/>
            </a:pPr>
            <a:r>
              <a:rPr lang="en-US" altLang="zh-CN" sz="2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www.PPTBZ.com</a:t>
            </a:r>
            <a:endParaRPr lang="zh-CN" altLang="en-US" sz="2800" dirty="0">
              <a:solidFill>
                <a:srgbClr val="CEEAB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" y="2182093"/>
            <a:ext cx="6984207" cy="77527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zh-CN" altLang="en-US" sz="3200" spc="200" dirty="0"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en-US" sz="3200" spc="200" dirty="0" smtClean="0"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</a:t>
            </a:r>
            <a:r>
              <a:rPr lang="zh-CN" altLang="en-US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更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多精品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资源尽在</a:t>
            </a:r>
            <a:r>
              <a:rPr lang="en-US" altLang="zh-CN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—PPT</a:t>
            </a:r>
            <a:r>
              <a:rPr lang="zh-CN" altLang="en-US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宝藏！</a:t>
            </a:r>
            <a:endParaRPr lang="zh-CN" altLang="en-US" sz="2800" spc="2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直角三角形 5"/>
          <p:cNvSpPr/>
          <p:nvPr/>
        </p:nvSpPr>
        <p:spPr>
          <a:xfrm>
            <a:off x="6984207" y="2178053"/>
            <a:ext cx="640276" cy="779317"/>
          </a:xfrm>
          <a:prstGeom prst="rtTriangle">
            <a:avLst/>
          </a:prstGeom>
          <a:solidFill>
            <a:srgbClr val="007C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936373" y="3921023"/>
            <a:ext cx="5179807" cy="169277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>
              <a:lnSpc>
                <a:spcPts val="2400"/>
              </a:lnSpc>
            </a:pP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" name="图片 1">
            <a:hlinkClick r:id="rId3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2609" y="3998510"/>
            <a:ext cx="2571429" cy="1015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2850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FFFFFF"/>
    </a:accent3>
    <a:accent4>
      <a:srgbClr val="000000"/>
    </a:accent4>
    <a:accent5>
      <a:srgbClr val="B5CBE7"/>
    </a:accent5>
    <a:accent6>
      <a:srgbClr val="D7712B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39</Words>
  <Application>Microsoft Office PowerPoint</Application>
  <PresentationFormat>全屏显示(4:3)</PresentationFormat>
  <Paragraphs>12</Paragraphs>
  <Slides>2</Slides>
  <Notes>2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3" baseType="lpstr">
      <vt:lpstr>Office 主题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2015-03-10T13:58:21Z</dcterms:created>
  <dcterms:modified xsi:type="dcterms:W3CDTF">2017-08-21T02:21:46Z</dcterms:modified>
</cp:coreProperties>
</file>