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-160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75BEA-9CB8-4E35-87F9-8B8BD7710E37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130948-1A9E-4502-BC6A-756DC7F2C63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7518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smtClean="0"/>
              <a:t>模板来自于 </a:t>
            </a:r>
            <a:r>
              <a:rPr lang="en-US" altLang="zh-CN" smtClean="0"/>
              <a:t>http://docer.wps.cn</a:t>
            </a:r>
            <a:endParaRPr lang="zh-CN" altLang="en-US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3DF64DF-7BCE-45D9-AD42-845D69C2BD51}" type="slidenum">
              <a:rPr lang="zh-CN" altLang="en-US" smtClean="0"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zh-CN" altLang="en-US" smtClean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662621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</a:t>
            </a:r>
            <a:r>
              <a:rPr lang="en-US" altLang="zh-CN" smtClean="0"/>
              <a:t>http://www.ypppt.com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372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28067-32C5-4E9C-BE9C-CE2406D5F4A1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EB116-CE09-47C2-B01B-29A4014A0C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824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28067-32C5-4E9C-BE9C-CE2406D5F4A1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EB116-CE09-47C2-B01B-29A4014A0C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8133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28067-32C5-4E9C-BE9C-CE2406D5F4A1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EB116-CE09-47C2-B01B-29A4014A0C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789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28067-32C5-4E9C-BE9C-CE2406D5F4A1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EB116-CE09-47C2-B01B-29A4014A0C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0500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28067-32C5-4E9C-BE9C-CE2406D5F4A1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EB116-CE09-47C2-B01B-29A4014A0C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1169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28067-32C5-4E9C-BE9C-CE2406D5F4A1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EB116-CE09-47C2-B01B-29A4014A0C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244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28067-32C5-4E9C-BE9C-CE2406D5F4A1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EB116-CE09-47C2-B01B-29A4014A0C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965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28067-32C5-4E9C-BE9C-CE2406D5F4A1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EB116-CE09-47C2-B01B-29A4014A0C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2891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28067-32C5-4E9C-BE9C-CE2406D5F4A1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EB116-CE09-47C2-B01B-29A4014A0C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5488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28067-32C5-4E9C-BE9C-CE2406D5F4A1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EB116-CE09-47C2-B01B-29A4014A0C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9306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28067-32C5-4E9C-BE9C-CE2406D5F4A1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EB116-CE09-47C2-B01B-29A4014A0C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5689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28067-32C5-4E9C-BE9C-CE2406D5F4A1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EB116-CE09-47C2-B01B-29A4014A0C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6113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ptbz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2487613" y="3714750"/>
            <a:ext cx="4208462" cy="504825"/>
          </a:xfrm>
          <a:prstGeom prst="rect">
            <a:avLst/>
          </a:prstGeom>
          <a:solidFill>
            <a:srgbClr val="D3EA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>
                <a:solidFill>
                  <a:srgbClr val="207094"/>
                </a:solidFill>
                <a:latin typeface="Bell MT" panose="02020503060305020303" pitchFamily="18" charset="0"/>
                <a:ea typeface="Gungsuh" panose="02030600000101010101" pitchFamily="18" charset="-127"/>
              </a:rPr>
              <a:t>Thank you for listening </a:t>
            </a:r>
            <a:endParaRPr lang="zh-CN" altLang="en-US" sz="2800">
              <a:solidFill>
                <a:srgbClr val="207094"/>
              </a:solidFill>
              <a:latin typeface="Bell MT" panose="02020503060305020303" pitchFamily="18" charset="0"/>
              <a:ea typeface="Gungsuh" panose="02030600000101010101" pitchFamily="18" charset="-127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3963988" y="1439863"/>
            <a:ext cx="1255712" cy="1255712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/>
          </a:p>
        </p:txBody>
      </p:sp>
      <p:sp>
        <p:nvSpPr>
          <p:cNvPr id="4" name="矩形 3"/>
          <p:cNvSpPr/>
          <p:nvPr/>
        </p:nvSpPr>
        <p:spPr>
          <a:xfrm>
            <a:off x="2032000" y="3611563"/>
            <a:ext cx="501650" cy="714375"/>
          </a:xfrm>
          <a:prstGeom prst="rect">
            <a:avLst/>
          </a:prstGeom>
          <a:solidFill>
            <a:srgbClr val="6FB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/>
          </a:p>
        </p:txBody>
      </p:sp>
      <p:sp>
        <p:nvSpPr>
          <p:cNvPr id="5" name="任意多边形 4"/>
          <p:cNvSpPr/>
          <p:nvPr/>
        </p:nvSpPr>
        <p:spPr>
          <a:xfrm>
            <a:off x="2532063" y="3609975"/>
            <a:ext cx="104775" cy="104775"/>
          </a:xfrm>
          <a:custGeom>
            <a:avLst/>
            <a:gdLst>
              <a:gd name="connsiteX0" fmla="*/ 0 w 119063"/>
              <a:gd name="connsiteY0" fmla="*/ 121443 h 121443"/>
              <a:gd name="connsiteX1" fmla="*/ 119063 w 119063"/>
              <a:gd name="connsiteY1" fmla="*/ 121443 h 121443"/>
              <a:gd name="connsiteX2" fmla="*/ 0 w 119063"/>
              <a:gd name="connsiteY2" fmla="*/ 0 h 121443"/>
              <a:gd name="connsiteX3" fmla="*/ 0 w 119063"/>
              <a:gd name="connsiteY3" fmla="*/ 121443 h 121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063" h="121443">
                <a:moveTo>
                  <a:pt x="0" y="121443"/>
                </a:moveTo>
                <a:lnTo>
                  <a:pt x="119063" y="121443"/>
                </a:lnTo>
                <a:lnTo>
                  <a:pt x="0" y="0"/>
                </a:lnTo>
                <a:lnTo>
                  <a:pt x="0" y="121443"/>
                </a:lnTo>
                <a:close/>
              </a:path>
            </a:pathLst>
          </a:custGeom>
          <a:solidFill>
            <a:srgbClr val="2E9E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/>
          </a:p>
        </p:txBody>
      </p:sp>
      <p:sp>
        <p:nvSpPr>
          <p:cNvPr id="6" name="任意多边形 5"/>
          <p:cNvSpPr/>
          <p:nvPr/>
        </p:nvSpPr>
        <p:spPr>
          <a:xfrm flipV="1">
            <a:off x="2532063" y="4219575"/>
            <a:ext cx="104775" cy="106363"/>
          </a:xfrm>
          <a:custGeom>
            <a:avLst/>
            <a:gdLst>
              <a:gd name="connsiteX0" fmla="*/ 0 w 119063"/>
              <a:gd name="connsiteY0" fmla="*/ 121443 h 121443"/>
              <a:gd name="connsiteX1" fmla="*/ 119063 w 119063"/>
              <a:gd name="connsiteY1" fmla="*/ 121443 h 121443"/>
              <a:gd name="connsiteX2" fmla="*/ 0 w 119063"/>
              <a:gd name="connsiteY2" fmla="*/ 0 h 121443"/>
              <a:gd name="connsiteX3" fmla="*/ 0 w 119063"/>
              <a:gd name="connsiteY3" fmla="*/ 121443 h 121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063" h="121443">
                <a:moveTo>
                  <a:pt x="0" y="121443"/>
                </a:moveTo>
                <a:lnTo>
                  <a:pt x="119063" y="121443"/>
                </a:lnTo>
                <a:lnTo>
                  <a:pt x="0" y="0"/>
                </a:lnTo>
                <a:lnTo>
                  <a:pt x="0" y="121443"/>
                </a:lnTo>
                <a:close/>
              </a:path>
            </a:pathLst>
          </a:custGeom>
          <a:solidFill>
            <a:srgbClr val="2E9E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/>
          </a:p>
        </p:txBody>
      </p:sp>
      <p:sp>
        <p:nvSpPr>
          <p:cNvPr id="9" name="矩形 8"/>
          <p:cNvSpPr/>
          <p:nvPr/>
        </p:nvSpPr>
        <p:spPr>
          <a:xfrm flipH="1">
            <a:off x="6648450" y="3611563"/>
            <a:ext cx="500063" cy="714375"/>
          </a:xfrm>
          <a:prstGeom prst="rect">
            <a:avLst/>
          </a:prstGeom>
          <a:solidFill>
            <a:srgbClr val="6FB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/>
          </a:p>
        </p:txBody>
      </p:sp>
      <p:sp>
        <p:nvSpPr>
          <p:cNvPr id="10" name="任意多边形 9"/>
          <p:cNvSpPr/>
          <p:nvPr/>
        </p:nvSpPr>
        <p:spPr>
          <a:xfrm flipH="1">
            <a:off x="6543675" y="3609975"/>
            <a:ext cx="104775" cy="104775"/>
          </a:xfrm>
          <a:custGeom>
            <a:avLst/>
            <a:gdLst>
              <a:gd name="connsiteX0" fmla="*/ 0 w 119063"/>
              <a:gd name="connsiteY0" fmla="*/ 121443 h 121443"/>
              <a:gd name="connsiteX1" fmla="*/ 119063 w 119063"/>
              <a:gd name="connsiteY1" fmla="*/ 121443 h 121443"/>
              <a:gd name="connsiteX2" fmla="*/ 0 w 119063"/>
              <a:gd name="connsiteY2" fmla="*/ 0 h 121443"/>
              <a:gd name="connsiteX3" fmla="*/ 0 w 119063"/>
              <a:gd name="connsiteY3" fmla="*/ 121443 h 121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063" h="121443">
                <a:moveTo>
                  <a:pt x="0" y="121443"/>
                </a:moveTo>
                <a:lnTo>
                  <a:pt x="119063" y="121443"/>
                </a:lnTo>
                <a:lnTo>
                  <a:pt x="0" y="0"/>
                </a:lnTo>
                <a:lnTo>
                  <a:pt x="0" y="121443"/>
                </a:lnTo>
                <a:close/>
              </a:path>
            </a:pathLst>
          </a:custGeom>
          <a:solidFill>
            <a:srgbClr val="2E9E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/>
          </a:p>
        </p:txBody>
      </p:sp>
      <p:sp>
        <p:nvSpPr>
          <p:cNvPr id="11" name="任意多边形 10"/>
          <p:cNvSpPr/>
          <p:nvPr/>
        </p:nvSpPr>
        <p:spPr>
          <a:xfrm flipH="1" flipV="1">
            <a:off x="6543675" y="4219575"/>
            <a:ext cx="104775" cy="106363"/>
          </a:xfrm>
          <a:custGeom>
            <a:avLst/>
            <a:gdLst>
              <a:gd name="connsiteX0" fmla="*/ 0 w 119063"/>
              <a:gd name="connsiteY0" fmla="*/ 121443 h 121443"/>
              <a:gd name="connsiteX1" fmla="*/ 119063 w 119063"/>
              <a:gd name="connsiteY1" fmla="*/ 121443 h 121443"/>
              <a:gd name="connsiteX2" fmla="*/ 0 w 119063"/>
              <a:gd name="connsiteY2" fmla="*/ 0 h 121443"/>
              <a:gd name="connsiteX3" fmla="*/ 0 w 119063"/>
              <a:gd name="connsiteY3" fmla="*/ 121443 h 121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063" h="121443">
                <a:moveTo>
                  <a:pt x="0" y="121443"/>
                </a:moveTo>
                <a:lnTo>
                  <a:pt x="119063" y="121443"/>
                </a:lnTo>
                <a:lnTo>
                  <a:pt x="0" y="0"/>
                </a:lnTo>
                <a:lnTo>
                  <a:pt x="0" y="121443"/>
                </a:lnTo>
                <a:close/>
              </a:path>
            </a:pathLst>
          </a:custGeom>
          <a:solidFill>
            <a:srgbClr val="2E9E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/>
          </a:p>
        </p:txBody>
      </p:sp>
      <p:sp>
        <p:nvSpPr>
          <p:cNvPr id="15" name="矩形 14"/>
          <p:cNvSpPr/>
          <p:nvPr/>
        </p:nvSpPr>
        <p:spPr>
          <a:xfrm>
            <a:off x="2532063" y="2722563"/>
            <a:ext cx="4011612" cy="379412"/>
          </a:xfrm>
          <a:prstGeom prst="rect">
            <a:avLst/>
          </a:prstGeom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>
                <a:solidFill>
                  <a:srgbClr val="B6B6B6"/>
                </a:solidFill>
                <a:latin typeface="Bell MT" panose="02020503060305020303" pitchFamily="18" charset="0"/>
                <a:ea typeface="+mn-ea"/>
                <a:cs typeface="Arial" panose="020B0604020202020204" pitchFamily="34" charset="0"/>
              </a:rPr>
              <a:t>@YourName</a:t>
            </a:r>
            <a:endParaRPr lang="zh-CN" altLang="en-US" sz="1200">
              <a:solidFill>
                <a:srgbClr val="B6B6B6"/>
              </a:solidFill>
              <a:latin typeface="Bell MT" panose="02020503060305020303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28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1681888" y="2946259"/>
            <a:ext cx="447675" cy="656791"/>
          </a:xfrm>
          <a:custGeom>
            <a:avLst/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" fmla="*/ 0 w 576263"/>
              <a:gd name="connsiteY0" fmla="*/ 0 h 547688"/>
              <a:gd name="connsiteX1" fmla="*/ 566738 w 576263"/>
              <a:gd name="connsiteY1" fmla="*/ 547688 h 547688"/>
              <a:gd name="connsiteX2" fmla="*/ 576263 w 576263"/>
              <a:gd name="connsiteY2" fmla="*/ 0 h 547688"/>
              <a:gd name="connsiteX3" fmla="*/ 0 w 576263"/>
              <a:gd name="connsiteY3" fmla="*/ 0 h 547688"/>
              <a:gd name="connsiteX0" fmla="*/ 0 w 576263"/>
              <a:gd name="connsiteY0" fmla="*/ 0 h 571500"/>
              <a:gd name="connsiteX1" fmla="*/ 566738 w 576263"/>
              <a:gd name="connsiteY1" fmla="*/ 571500 h 571500"/>
              <a:gd name="connsiteX2" fmla="*/ 576263 w 576263"/>
              <a:gd name="connsiteY2" fmla="*/ 0 h 571500"/>
              <a:gd name="connsiteX3" fmla="*/ 0 w 576263"/>
              <a:gd name="connsiteY3" fmla="*/ 0 h 571500"/>
              <a:gd name="connsiteX0" fmla="*/ 0 w 576263"/>
              <a:gd name="connsiteY0" fmla="*/ 0 h 576263"/>
              <a:gd name="connsiteX1" fmla="*/ 571335 w 576263"/>
              <a:gd name="connsiteY1" fmla="*/ 576263 h 576263"/>
              <a:gd name="connsiteX2" fmla="*/ 576263 w 576263"/>
              <a:gd name="connsiteY2" fmla="*/ 0 h 576263"/>
              <a:gd name="connsiteX3" fmla="*/ 0 w 576263"/>
              <a:gd name="connsiteY3" fmla="*/ 0 h 576263"/>
              <a:gd name="connsiteX0" fmla="*/ 0 w 576448"/>
              <a:gd name="connsiteY0" fmla="*/ 0 h 576263"/>
              <a:gd name="connsiteX1" fmla="*/ 575933 w 576448"/>
              <a:gd name="connsiteY1" fmla="*/ 576263 h 576263"/>
              <a:gd name="connsiteX2" fmla="*/ 576263 w 576448"/>
              <a:gd name="connsiteY2" fmla="*/ 0 h 576263"/>
              <a:gd name="connsiteX3" fmla="*/ 0 w 576448"/>
              <a:gd name="connsiteY3" fmla="*/ 0 h 57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19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124075" y="2949866"/>
            <a:ext cx="7019925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www.PPTBZ.com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2182093"/>
            <a:ext cx="6984207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zh-CN" altLang="en-US" sz="3200" spc="200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3200" spc="200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更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多精品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—PPT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宝藏！</a:t>
            </a:r>
            <a:endParaRPr lang="zh-CN" altLang="en-US" sz="2800" spc="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直角三角形 5"/>
          <p:cNvSpPr/>
          <p:nvPr/>
        </p:nvSpPr>
        <p:spPr>
          <a:xfrm>
            <a:off x="6984207" y="2178053"/>
            <a:ext cx="640276" cy="779317"/>
          </a:xfrm>
          <a:prstGeom prst="rtTriangle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936373" y="3921023"/>
            <a:ext cx="5179807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609" y="3998510"/>
            <a:ext cx="2571429" cy="1015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69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33</Words>
  <Application>Microsoft Office PowerPoint</Application>
  <PresentationFormat>全屏显示(4:3)</PresentationFormat>
  <Paragraphs>9</Paragraphs>
  <Slides>2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2015-03-10T14:56:32Z</dcterms:created>
  <dcterms:modified xsi:type="dcterms:W3CDTF">2017-08-21T02:47:41Z</dcterms:modified>
</cp:coreProperties>
</file>