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E8144-92BC-4946-9832-637D5096274D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8D448-1B53-47B3-B56C-E2A1E36FF7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7345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788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Freeform 93"/>
          <p:cNvSpPr>
            <a:spLocks noEditPoints="1"/>
          </p:cNvSpPr>
          <p:nvPr/>
        </p:nvSpPr>
        <p:spPr bwMode="auto">
          <a:xfrm>
            <a:off x="910983" y="1988840"/>
            <a:ext cx="873637" cy="880463"/>
          </a:xfrm>
          <a:custGeom>
            <a:avLst/>
            <a:gdLst>
              <a:gd name="T0" fmla="*/ 220 w 257"/>
              <a:gd name="T1" fmla="*/ 132 h 257"/>
              <a:gd name="T2" fmla="*/ 231 w 257"/>
              <a:gd name="T3" fmla="*/ 119 h 257"/>
              <a:gd name="T4" fmla="*/ 255 w 257"/>
              <a:gd name="T5" fmla="*/ 124 h 257"/>
              <a:gd name="T6" fmla="*/ 245 w 257"/>
              <a:gd name="T7" fmla="*/ 137 h 257"/>
              <a:gd name="T8" fmla="*/ 221 w 257"/>
              <a:gd name="T9" fmla="*/ 85 h 257"/>
              <a:gd name="T10" fmla="*/ 206 w 257"/>
              <a:gd name="T11" fmla="*/ 79 h 257"/>
              <a:gd name="T12" fmla="*/ 225 w 257"/>
              <a:gd name="T13" fmla="*/ 62 h 257"/>
              <a:gd name="T14" fmla="*/ 241 w 257"/>
              <a:gd name="T15" fmla="*/ 68 h 257"/>
              <a:gd name="T16" fmla="*/ 173 w 257"/>
              <a:gd name="T17" fmla="*/ 50 h 257"/>
              <a:gd name="T18" fmla="*/ 175 w 257"/>
              <a:gd name="T19" fmla="*/ 28 h 257"/>
              <a:gd name="T20" fmla="*/ 193 w 257"/>
              <a:gd name="T21" fmla="*/ 16 h 257"/>
              <a:gd name="T22" fmla="*/ 192 w 257"/>
              <a:gd name="T23" fmla="*/ 39 h 257"/>
              <a:gd name="T24" fmla="*/ 173 w 257"/>
              <a:gd name="T25" fmla="*/ 50 h 257"/>
              <a:gd name="T26" fmla="*/ 121 w 257"/>
              <a:gd name="T27" fmla="*/ 33 h 257"/>
              <a:gd name="T28" fmla="*/ 121 w 257"/>
              <a:gd name="T29" fmla="*/ 6 h 257"/>
              <a:gd name="T30" fmla="*/ 136 w 257"/>
              <a:gd name="T31" fmla="*/ 6 h 257"/>
              <a:gd name="T32" fmla="*/ 136 w 257"/>
              <a:gd name="T33" fmla="*/ 33 h 257"/>
              <a:gd name="T34" fmla="*/ 84 w 257"/>
              <a:gd name="T35" fmla="*/ 50 h 257"/>
              <a:gd name="T36" fmla="*/ 65 w 257"/>
              <a:gd name="T37" fmla="*/ 39 h 257"/>
              <a:gd name="T38" fmla="*/ 64 w 257"/>
              <a:gd name="T39" fmla="*/ 16 h 257"/>
              <a:gd name="T40" fmla="*/ 82 w 257"/>
              <a:gd name="T41" fmla="*/ 28 h 257"/>
              <a:gd name="T42" fmla="*/ 84 w 257"/>
              <a:gd name="T43" fmla="*/ 50 h 257"/>
              <a:gd name="T44" fmla="*/ 162 w 257"/>
              <a:gd name="T45" fmla="*/ 57 h 257"/>
              <a:gd name="T46" fmla="*/ 208 w 257"/>
              <a:gd name="T47" fmla="*/ 113 h 257"/>
              <a:gd name="T48" fmla="*/ 208 w 257"/>
              <a:gd name="T49" fmla="*/ 145 h 257"/>
              <a:gd name="T50" fmla="*/ 162 w 257"/>
              <a:gd name="T51" fmla="*/ 201 h 257"/>
              <a:gd name="T52" fmla="*/ 123 w 257"/>
              <a:gd name="T53" fmla="*/ 208 h 257"/>
              <a:gd name="T54" fmla="*/ 65 w 257"/>
              <a:gd name="T55" fmla="*/ 172 h 257"/>
              <a:gd name="T56" fmla="*/ 52 w 257"/>
              <a:gd name="T57" fmla="*/ 130 h 257"/>
              <a:gd name="T58" fmla="*/ 76 w 257"/>
              <a:gd name="T59" fmla="*/ 74 h 257"/>
              <a:gd name="T60" fmla="*/ 132 w 257"/>
              <a:gd name="T61" fmla="*/ 50 h 257"/>
              <a:gd name="T62" fmla="*/ 25 w 257"/>
              <a:gd name="T63" fmla="*/ 196 h 257"/>
              <a:gd name="T64" fmla="*/ 19 w 257"/>
              <a:gd name="T65" fmla="*/ 184 h 257"/>
              <a:gd name="T66" fmla="*/ 42 w 257"/>
              <a:gd name="T67" fmla="*/ 170 h 257"/>
              <a:gd name="T68" fmla="*/ 50 w 257"/>
              <a:gd name="T69" fmla="*/ 183 h 257"/>
              <a:gd name="T70" fmla="*/ 29 w 257"/>
              <a:gd name="T71" fmla="*/ 83 h 257"/>
              <a:gd name="T72" fmla="*/ 17 w 257"/>
              <a:gd name="T73" fmla="*/ 65 h 257"/>
              <a:gd name="T74" fmla="*/ 39 w 257"/>
              <a:gd name="T75" fmla="*/ 65 h 257"/>
              <a:gd name="T76" fmla="*/ 51 w 257"/>
              <a:gd name="T77" fmla="*/ 84 h 257"/>
              <a:gd name="T78" fmla="*/ 29 w 257"/>
              <a:gd name="T79" fmla="*/ 83 h 257"/>
              <a:gd name="T80" fmla="*/ 26 w 257"/>
              <a:gd name="T81" fmla="*/ 137 h 257"/>
              <a:gd name="T82" fmla="*/ 2 w 257"/>
              <a:gd name="T83" fmla="*/ 132 h 257"/>
              <a:gd name="T84" fmla="*/ 12 w 257"/>
              <a:gd name="T85" fmla="*/ 119 h 257"/>
              <a:gd name="T86" fmla="*/ 37 w 257"/>
              <a:gd name="T87" fmla="*/ 124 h 257"/>
              <a:gd name="T88" fmla="*/ 86 w 257"/>
              <a:gd name="T89" fmla="*/ 209 h 257"/>
              <a:gd name="T90" fmla="*/ 78 w 257"/>
              <a:gd name="T91" fmla="*/ 234 h 257"/>
              <a:gd name="T92" fmla="*/ 62 w 257"/>
              <a:gd name="T93" fmla="*/ 236 h 257"/>
              <a:gd name="T94" fmla="*/ 69 w 257"/>
              <a:gd name="T95" fmla="*/ 211 h 257"/>
              <a:gd name="T96" fmla="*/ 129 w 257"/>
              <a:gd name="T97" fmla="*/ 218 h 257"/>
              <a:gd name="T98" fmla="*/ 138 w 257"/>
              <a:gd name="T99" fmla="*/ 237 h 257"/>
              <a:gd name="T100" fmla="*/ 129 w 257"/>
              <a:gd name="T101" fmla="*/ 257 h 257"/>
              <a:gd name="T102" fmla="*/ 119 w 257"/>
              <a:gd name="T103" fmla="*/ 237 h 257"/>
              <a:gd name="T104" fmla="*/ 129 w 257"/>
              <a:gd name="T105" fmla="*/ 218 h 257"/>
              <a:gd name="T106" fmla="*/ 182 w 257"/>
              <a:gd name="T107" fmla="*/ 208 h 257"/>
              <a:gd name="T108" fmla="*/ 197 w 257"/>
              <a:gd name="T109" fmla="*/ 231 h 257"/>
              <a:gd name="T110" fmla="*/ 184 w 257"/>
              <a:gd name="T111" fmla="*/ 239 h 257"/>
              <a:gd name="T112" fmla="*/ 171 w 257"/>
              <a:gd name="T113" fmla="*/ 214 h 257"/>
              <a:gd name="T114" fmla="*/ 228 w 257"/>
              <a:gd name="T115" fmla="*/ 174 h 257"/>
              <a:gd name="T116" fmla="*/ 240 w 257"/>
              <a:gd name="T117" fmla="*/ 193 h 257"/>
              <a:gd name="T118" fmla="*/ 218 w 257"/>
              <a:gd name="T119" fmla="*/ 192 h 257"/>
              <a:gd name="T120" fmla="*/ 206 w 257"/>
              <a:gd name="T121" fmla="*/ 174 h 257"/>
              <a:gd name="T122" fmla="*/ 228 w 257"/>
              <a:gd name="T123" fmla="*/ 174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57" h="257">
                <a:moveTo>
                  <a:pt x="238" y="139"/>
                </a:moveTo>
                <a:lnTo>
                  <a:pt x="238" y="139"/>
                </a:lnTo>
                <a:lnTo>
                  <a:pt x="231" y="137"/>
                </a:lnTo>
                <a:lnTo>
                  <a:pt x="224" y="136"/>
                </a:lnTo>
                <a:lnTo>
                  <a:pt x="220" y="132"/>
                </a:lnTo>
                <a:lnTo>
                  <a:pt x="219" y="128"/>
                </a:lnTo>
                <a:lnTo>
                  <a:pt x="219" y="128"/>
                </a:lnTo>
                <a:lnTo>
                  <a:pt x="220" y="124"/>
                </a:lnTo>
                <a:lnTo>
                  <a:pt x="224" y="122"/>
                </a:lnTo>
                <a:lnTo>
                  <a:pt x="231" y="119"/>
                </a:lnTo>
                <a:lnTo>
                  <a:pt x="238" y="118"/>
                </a:lnTo>
                <a:lnTo>
                  <a:pt x="238" y="118"/>
                </a:lnTo>
                <a:lnTo>
                  <a:pt x="245" y="119"/>
                </a:lnTo>
                <a:lnTo>
                  <a:pt x="251" y="122"/>
                </a:lnTo>
                <a:lnTo>
                  <a:pt x="255" y="124"/>
                </a:lnTo>
                <a:lnTo>
                  <a:pt x="257" y="128"/>
                </a:lnTo>
                <a:lnTo>
                  <a:pt x="257" y="128"/>
                </a:lnTo>
                <a:lnTo>
                  <a:pt x="255" y="132"/>
                </a:lnTo>
                <a:lnTo>
                  <a:pt x="251" y="136"/>
                </a:lnTo>
                <a:lnTo>
                  <a:pt x="245" y="137"/>
                </a:lnTo>
                <a:lnTo>
                  <a:pt x="238" y="139"/>
                </a:lnTo>
                <a:lnTo>
                  <a:pt x="238" y="139"/>
                </a:lnTo>
                <a:close/>
                <a:moveTo>
                  <a:pt x="228" y="83"/>
                </a:moveTo>
                <a:lnTo>
                  <a:pt x="228" y="83"/>
                </a:lnTo>
                <a:lnTo>
                  <a:pt x="221" y="85"/>
                </a:lnTo>
                <a:lnTo>
                  <a:pt x="215" y="87"/>
                </a:lnTo>
                <a:lnTo>
                  <a:pt x="210" y="87"/>
                </a:lnTo>
                <a:lnTo>
                  <a:pt x="206" y="84"/>
                </a:lnTo>
                <a:lnTo>
                  <a:pt x="206" y="84"/>
                </a:lnTo>
                <a:lnTo>
                  <a:pt x="206" y="79"/>
                </a:lnTo>
                <a:lnTo>
                  <a:pt x="207" y="75"/>
                </a:lnTo>
                <a:lnTo>
                  <a:pt x="212" y="70"/>
                </a:lnTo>
                <a:lnTo>
                  <a:pt x="218" y="65"/>
                </a:lnTo>
                <a:lnTo>
                  <a:pt x="218" y="65"/>
                </a:lnTo>
                <a:lnTo>
                  <a:pt x="225" y="62"/>
                </a:lnTo>
                <a:lnTo>
                  <a:pt x="232" y="61"/>
                </a:lnTo>
                <a:lnTo>
                  <a:pt x="237" y="62"/>
                </a:lnTo>
                <a:lnTo>
                  <a:pt x="240" y="65"/>
                </a:lnTo>
                <a:lnTo>
                  <a:pt x="240" y="65"/>
                </a:lnTo>
                <a:lnTo>
                  <a:pt x="241" y="68"/>
                </a:lnTo>
                <a:lnTo>
                  <a:pt x="238" y="74"/>
                </a:lnTo>
                <a:lnTo>
                  <a:pt x="234" y="78"/>
                </a:lnTo>
                <a:lnTo>
                  <a:pt x="228" y="83"/>
                </a:lnTo>
                <a:lnTo>
                  <a:pt x="228" y="83"/>
                </a:lnTo>
                <a:close/>
                <a:moveTo>
                  <a:pt x="173" y="50"/>
                </a:moveTo>
                <a:lnTo>
                  <a:pt x="173" y="50"/>
                </a:lnTo>
                <a:lnTo>
                  <a:pt x="171" y="48"/>
                </a:lnTo>
                <a:lnTo>
                  <a:pt x="171" y="42"/>
                </a:lnTo>
                <a:lnTo>
                  <a:pt x="172" y="36"/>
                </a:lnTo>
                <a:lnTo>
                  <a:pt x="175" y="28"/>
                </a:lnTo>
                <a:lnTo>
                  <a:pt x="175" y="28"/>
                </a:lnTo>
                <a:lnTo>
                  <a:pt x="179" y="23"/>
                </a:lnTo>
                <a:lnTo>
                  <a:pt x="184" y="19"/>
                </a:lnTo>
                <a:lnTo>
                  <a:pt x="189" y="16"/>
                </a:lnTo>
                <a:lnTo>
                  <a:pt x="193" y="16"/>
                </a:lnTo>
                <a:lnTo>
                  <a:pt x="193" y="16"/>
                </a:lnTo>
                <a:lnTo>
                  <a:pt x="195" y="20"/>
                </a:lnTo>
                <a:lnTo>
                  <a:pt x="197" y="26"/>
                </a:lnTo>
                <a:lnTo>
                  <a:pt x="195" y="32"/>
                </a:lnTo>
                <a:lnTo>
                  <a:pt x="192" y="39"/>
                </a:lnTo>
                <a:lnTo>
                  <a:pt x="192" y="39"/>
                </a:lnTo>
                <a:lnTo>
                  <a:pt x="188" y="45"/>
                </a:lnTo>
                <a:lnTo>
                  <a:pt x="182" y="49"/>
                </a:lnTo>
                <a:lnTo>
                  <a:pt x="177" y="52"/>
                </a:lnTo>
                <a:lnTo>
                  <a:pt x="173" y="50"/>
                </a:lnTo>
                <a:lnTo>
                  <a:pt x="173" y="50"/>
                </a:lnTo>
                <a:close/>
                <a:moveTo>
                  <a:pt x="129" y="39"/>
                </a:moveTo>
                <a:lnTo>
                  <a:pt x="129" y="39"/>
                </a:lnTo>
                <a:lnTo>
                  <a:pt x="125" y="37"/>
                </a:lnTo>
                <a:lnTo>
                  <a:pt x="121" y="33"/>
                </a:lnTo>
                <a:lnTo>
                  <a:pt x="119" y="27"/>
                </a:lnTo>
                <a:lnTo>
                  <a:pt x="119" y="19"/>
                </a:lnTo>
                <a:lnTo>
                  <a:pt x="119" y="19"/>
                </a:lnTo>
                <a:lnTo>
                  <a:pt x="119" y="11"/>
                </a:lnTo>
                <a:lnTo>
                  <a:pt x="121" y="6"/>
                </a:lnTo>
                <a:lnTo>
                  <a:pt x="125" y="1"/>
                </a:lnTo>
                <a:lnTo>
                  <a:pt x="129" y="0"/>
                </a:lnTo>
                <a:lnTo>
                  <a:pt x="129" y="0"/>
                </a:lnTo>
                <a:lnTo>
                  <a:pt x="133" y="1"/>
                </a:lnTo>
                <a:lnTo>
                  <a:pt x="136" y="6"/>
                </a:lnTo>
                <a:lnTo>
                  <a:pt x="138" y="11"/>
                </a:lnTo>
                <a:lnTo>
                  <a:pt x="138" y="19"/>
                </a:lnTo>
                <a:lnTo>
                  <a:pt x="138" y="19"/>
                </a:lnTo>
                <a:lnTo>
                  <a:pt x="138" y="27"/>
                </a:lnTo>
                <a:lnTo>
                  <a:pt x="136" y="33"/>
                </a:lnTo>
                <a:lnTo>
                  <a:pt x="133" y="37"/>
                </a:lnTo>
                <a:lnTo>
                  <a:pt x="129" y="39"/>
                </a:lnTo>
                <a:lnTo>
                  <a:pt x="129" y="39"/>
                </a:lnTo>
                <a:close/>
                <a:moveTo>
                  <a:pt x="84" y="50"/>
                </a:moveTo>
                <a:lnTo>
                  <a:pt x="84" y="50"/>
                </a:lnTo>
                <a:lnTo>
                  <a:pt x="80" y="52"/>
                </a:lnTo>
                <a:lnTo>
                  <a:pt x="75" y="49"/>
                </a:lnTo>
                <a:lnTo>
                  <a:pt x="69" y="45"/>
                </a:lnTo>
                <a:lnTo>
                  <a:pt x="65" y="39"/>
                </a:lnTo>
                <a:lnTo>
                  <a:pt x="65" y="39"/>
                </a:lnTo>
                <a:lnTo>
                  <a:pt x="62" y="32"/>
                </a:lnTo>
                <a:lnTo>
                  <a:pt x="62" y="26"/>
                </a:lnTo>
                <a:lnTo>
                  <a:pt x="62" y="20"/>
                </a:lnTo>
                <a:lnTo>
                  <a:pt x="64" y="16"/>
                </a:lnTo>
                <a:lnTo>
                  <a:pt x="64" y="16"/>
                </a:lnTo>
                <a:lnTo>
                  <a:pt x="68" y="16"/>
                </a:lnTo>
                <a:lnTo>
                  <a:pt x="73" y="19"/>
                </a:lnTo>
                <a:lnTo>
                  <a:pt x="78" y="23"/>
                </a:lnTo>
                <a:lnTo>
                  <a:pt x="82" y="28"/>
                </a:lnTo>
                <a:lnTo>
                  <a:pt x="82" y="28"/>
                </a:lnTo>
                <a:lnTo>
                  <a:pt x="86" y="36"/>
                </a:lnTo>
                <a:lnTo>
                  <a:pt x="88" y="42"/>
                </a:lnTo>
                <a:lnTo>
                  <a:pt x="86" y="48"/>
                </a:lnTo>
                <a:lnTo>
                  <a:pt x="84" y="50"/>
                </a:lnTo>
                <a:lnTo>
                  <a:pt x="84" y="50"/>
                </a:lnTo>
                <a:close/>
                <a:moveTo>
                  <a:pt x="132" y="50"/>
                </a:moveTo>
                <a:lnTo>
                  <a:pt x="132" y="50"/>
                </a:lnTo>
                <a:lnTo>
                  <a:pt x="140" y="50"/>
                </a:lnTo>
                <a:lnTo>
                  <a:pt x="147" y="52"/>
                </a:lnTo>
                <a:lnTo>
                  <a:pt x="162" y="57"/>
                </a:lnTo>
                <a:lnTo>
                  <a:pt x="175" y="63"/>
                </a:lnTo>
                <a:lnTo>
                  <a:pt x="186" y="74"/>
                </a:lnTo>
                <a:lnTo>
                  <a:pt x="197" y="85"/>
                </a:lnTo>
                <a:lnTo>
                  <a:pt x="203" y="98"/>
                </a:lnTo>
                <a:lnTo>
                  <a:pt x="208" y="113"/>
                </a:lnTo>
                <a:lnTo>
                  <a:pt x="210" y="120"/>
                </a:lnTo>
                <a:lnTo>
                  <a:pt x="210" y="130"/>
                </a:lnTo>
                <a:lnTo>
                  <a:pt x="210" y="130"/>
                </a:lnTo>
                <a:lnTo>
                  <a:pt x="210" y="137"/>
                </a:lnTo>
                <a:lnTo>
                  <a:pt x="208" y="145"/>
                </a:lnTo>
                <a:lnTo>
                  <a:pt x="203" y="159"/>
                </a:lnTo>
                <a:lnTo>
                  <a:pt x="197" y="172"/>
                </a:lnTo>
                <a:lnTo>
                  <a:pt x="186" y="184"/>
                </a:lnTo>
                <a:lnTo>
                  <a:pt x="175" y="195"/>
                </a:lnTo>
                <a:lnTo>
                  <a:pt x="162" y="201"/>
                </a:lnTo>
                <a:lnTo>
                  <a:pt x="147" y="206"/>
                </a:lnTo>
                <a:lnTo>
                  <a:pt x="140" y="208"/>
                </a:lnTo>
                <a:lnTo>
                  <a:pt x="132" y="208"/>
                </a:lnTo>
                <a:lnTo>
                  <a:pt x="132" y="208"/>
                </a:lnTo>
                <a:lnTo>
                  <a:pt x="123" y="208"/>
                </a:lnTo>
                <a:lnTo>
                  <a:pt x="115" y="206"/>
                </a:lnTo>
                <a:lnTo>
                  <a:pt x="101" y="201"/>
                </a:lnTo>
                <a:lnTo>
                  <a:pt x="88" y="195"/>
                </a:lnTo>
                <a:lnTo>
                  <a:pt x="76" y="184"/>
                </a:lnTo>
                <a:lnTo>
                  <a:pt x="65" y="172"/>
                </a:lnTo>
                <a:lnTo>
                  <a:pt x="59" y="159"/>
                </a:lnTo>
                <a:lnTo>
                  <a:pt x="54" y="145"/>
                </a:lnTo>
                <a:lnTo>
                  <a:pt x="52" y="137"/>
                </a:lnTo>
                <a:lnTo>
                  <a:pt x="52" y="130"/>
                </a:lnTo>
                <a:lnTo>
                  <a:pt x="52" y="130"/>
                </a:lnTo>
                <a:lnTo>
                  <a:pt x="52" y="120"/>
                </a:lnTo>
                <a:lnTo>
                  <a:pt x="54" y="113"/>
                </a:lnTo>
                <a:lnTo>
                  <a:pt x="59" y="98"/>
                </a:lnTo>
                <a:lnTo>
                  <a:pt x="65" y="85"/>
                </a:lnTo>
                <a:lnTo>
                  <a:pt x="76" y="74"/>
                </a:lnTo>
                <a:lnTo>
                  <a:pt x="88" y="63"/>
                </a:lnTo>
                <a:lnTo>
                  <a:pt x="101" y="57"/>
                </a:lnTo>
                <a:lnTo>
                  <a:pt x="115" y="52"/>
                </a:lnTo>
                <a:lnTo>
                  <a:pt x="123" y="50"/>
                </a:lnTo>
                <a:lnTo>
                  <a:pt x="132" y="50"/>
                </a:lnTo>
                <a:lnTo>
                  <a:pt x="132" y="50"/>
                </a:lnTo>
                <a:close/>
                <a:moveTo>
                  <a:pt x="39" y="192"/>
                </a:moveTo>
                <a:lnTo>
                  <a:pt x="39" y="192"/>
                </a:lnTo>
                <a:lnTo>
                  <a:pt x="32" y="195"/>
                </a:lnTo>
                <a:lnTo>
                  <a:pt x="25" y="196"/>
                </a:lnTo>
                <a:lnTo>
                  <a:pt x="20" y="196"/>
                </a:lnTo>
                <a:lnTo>
                  <a:pt x="17" y="193"/>
                </a:lnTo>
                <a:lnTo>
                  <a:pt x="17" y="193"/>
                </a:lnTo>
                <a:lnTo>
                  <a:pt x="16" y="188"/>
                </a:lnTo>
                <a:lnTo>
                  <a:pt x="19" y="184"/>
                </a:lnTo>
                <a:lnTo>
                  <a:pt x="23" y="179"/>
                </a:lnTo>
                <a:lnTo>
                  <a:pt x="29" y="174"/>
                </a:lnTo>
                <a:lnTo>
                  <a:pt x="29" y="174"/>
                </a:lnTo>
                <a:lnTo>
                  <a:pt x="36" y="171"/>
                </a:lnTo>
                <a:lnTo>
                  <a:pt x="42" y="170"/>
                </a:lnTo>
                <a:lnTo>
                  <a:pt x="47" y="171"/>
                </a:lnTo>
                <a:lnTo>
                  <a:pt x="51" y="174"/>
                </a:lnTo>
                <a:lnTo>
                  <a:pt x="51" y="174"/>
                </a:lnTo>
                <a:lnTo>
                  <a:pt x="51" y="178"/>
                </a:lnTo>
                <a:lnTo>
                  <a:pt x="50" y="183"/>
                </a:lnTo>
                <a:lnTo>
                  <a:pt x="45" y="187"/>
                </a:lnTo>
                <a:lnTo>
                  <a:pt x="39" y="192"/>
                </a:lnTo>
                <a:lnTo>
                  <a:pt x="39" y="192"/>
                </a:lnTo>
                <a:close/>
                <a:moveTo>
                  <a:pt x="29" y="83"/>
                </a:moveTo>
                <a:lnTo>
                  <a:pt x="29" y="83"/>
                </a:lnTo>
                <a:lnTo>
                  <a:pt x="23" y="78"/>
                </a:lnTo>
                <a:lnTo>
                  <a:pt x="19" y="74"/>
                </a:lnTo>
                <a:lnTo>
                  <a:pt x="16" y="68"/>
                </a:lnTo>
                <a:lnTo>
                  <a:pt x="17" y="65"/>
                </a:lnTo>
                <a:lnTo>
                  <a:pt x="17" y="65"/>
                </a:lnTo>
                <a:lnTo>
                  <a:pt x="20" y="62"/>
                </a:lnTo>
                <a:lnTo>
                  <a:pt x="25" y="61"/>
                </a:lnTo>
                <a:lnTo>
                  <a:pt x="32" y="62"/>
                </a:lnTo>
                <a:lnTo>
                  <a:pt x="39" y="65"/>
                </a:lnTo>
                <a:lnTo>
                  <a:pt x="39" y="65"/>
                </a:lnTo>
                <a:lnTo>
                  <a:pt x="45" y="70"/>
                </a:lnTo>
                <a:lnTo>
                  <a:pt x="50" y="75"/>
                </a:lnTo>
                <a:lnTo>
                  <a:pt x="51" y="79"/>
                </a:lnTo>
                <a:lnTo>
                  <a:pt x="51" y="84"/>
                </a:lnTo>
                <a:lnTo>
                  <a:pt x="51" y="84"/>
                </a:lnTo>
                <a:lnTo>
                  <a:pt x="47" y="87"/>
                </a:lnTo>
                <a:lnTo>
                  <a:pt x="42" y="87"/>
                </a:lnTo>
                <a:lnTo>
                  <a:pt x="36" y="85"/>
                </a:lnTo>
                <a:lnTo>
                  <a:pt x="29" y="83"/>
                </a:lnTo>
                <a:lnTo>
                  <a:pt x="29" y="83"/>
                </a:lnTo>
                <a:close/>
                <a:moveTo>
                  <a:pt x="38" y="128"/>
                </a:moveTo>
                <a:lnTo>
                  <a:pt x="38" y="128"/>
                </a:lnTo>
                <a:lnTo>
                  <a:pt x="37" y="132"/>
                </a:lnTo>
                <a:lnTo>
                  <a:pt x="33" y="136"/>
                </a:lnTo>
                <a:lnTo>
                  <a:pt x="26" y="137"/>
                </a:lnTo>
                <a:lnTo>
                  <a:pt x="20" y="139"/>
                </a:lnTo>
                <a:lnTo>
                  <a:pt x="20" y="139"/>
                </a:lnTo>
                <a:lnTo>
                  <a:pt x="12" y="137"/>
                </a:lnTo>
                <a:lnTo>
                  <a:pt x="6" y="136"/>
                </a:lnTo>
                <a:lnTo>
                  <a:pt x="2" y="132"/>
                </a:lnTo>
                <a:lnTo>
                  <a:pt x="0" y="128"/>
                </a:lnTo>
                <a:lnTo>
                  <a:pt x="0" y="128"/>
                </a:lnTo>
                <a:lnTo>
                  <a:pt x="2" y="124"/>
                </a:lnTo>
                <a:lnTo>
                  <a:pt x="6" y="122"/>
                </a:lnTo>
                <a:lnTo>
                  <a:pt x="12" y="119"/>
                </a:lnTo>
                <a:lnTo>
                  <a:pt x="20" y="118"/>
                </a:lnTo>
                <a:lnTo>
                  <a:pt x="20" y="118"/>
                </a:lnTo>
                <a:lnTo>
                  <a:pt x="26" y="119"/>
                </a:lnTo>
                <a:lnTo>
                  <a:pt x="33" y="122"/>
                </a:lnTo>
                <a:lnTo>
                  <a:pt x="37" y="124"/>
                </a:lnTo>
                <a:lnTo>
                  <a:pt x="38" y="128"/>
                </a:lnTo>
                <a:lnTo>
                  <a:pt x="38" y="128"/>
                </a:lnTo>
                <a:close/>
                <a:moveTo>
                  <a:pt x="84" y="206"/>
                </a:moveTo>
                <a:lnTo>
                  <a:pt x="84" y="206"/>
                </a:lnTo>
                <a:lnTo>
                  <a:pt x="86" y="209"/>
                </a:lnTo>
                <a:lnTo>
                  <a:pt x="88" y="214"/>
                </a:lnTo>
                <a:lnTo>
                  <a:pt x="86" y="221"/>
                </a:lnTo>
                <a:lnTo>
                  <a:pt x="82" y="228"/>
                </a:lnTo>
                <a:lnTo>
                  <a:pt x="82" y="228"/>
                </a:lnTo>
                <a:lnTo>
                  <a:pt x="78" y="234"/>
                </a:lnTo>
                <a:lnTo>
                  <a:pt x="73" y="239"/>
                </a:lnTo>
                <a:lnTo>
                  <a:pt x="68" y="240"/>
                </a:lnTo>
                <a:lnTo>
                  <a:pt x="64" y="240"/>
                </a:lnTo>
                <a:lnTo>
                  <a:pt x="64" y="240"/>
                </a:lnTo>
                <a:lnTo>
                  <a:pt x="62" y="236"/>
                </a:lnTo>
                <a:lnTo>
                  <a:pt x="62" y="231"/>
                </a:lnTo>
                <a:lnTo>
                  <a:pt x="63" y="224"/>
                </a:lnTo>
                <a:lnTo>
                  <a:pt x="65" y="218"/>
                </a:lnTo>
                <a:lnTo>
                  <a:pt x="65" y="218"/>
                </a:lnTo>
                <a:lnTo>
                  <a:pt x="69" y="211"/>
                </a:lnTo>
                <a:lnTo>
                  <a:pt x="75" y="208"/>
                </a:lnTo>
                <a:lnTo>
                  <a:pt x="80" y="205"/>
                </a:lnTo>
                <a:lnTo>
                  <a:pt x="84" y="206"/>
                </a:lnTo>
                <a:lnTo>
                  <a:pt x="84" y="206"/>
                </a:lnTo>
                <a:close/>
                <a:moveTo>
                  <a:pt x="129" y="218"/>
                </a:moveTo>
                <a:lnTo>
                  <a:pt x="129" y="218"/>
                </a:lnTo>
                <a:lnTo>
                  <a:pt x="133" y="219"/>
                </a:lnTo>
                <a:lnTo>
                  <a:pt x="136" y="224"/>
                </a:lnTo>
                <a:lnTo>
                  <a:pt x="138" y="230"/>
                </a:lnTo>
                <a:lnTo>
                  <a:pt x="138" y="237"/>
                </a:lnTo>
                <a:lnTo>
                  <a:pt x="138" y="237"/>
                </a:lnTo>
                <a:lnTo>
                  <a:pt x="138" y="245"/>
                </a:lnTo>
                <a:lnTo>
                  <a:pt x="136" y="252"/>
                </a:lnTo>
                <a:lnTo>
                  <a:pt x="133" y="256"/>
                </a:lnTo>
                <a:lnTo>
                  <a:pt x="129" y="257"/>
                </a:lnTo>
                <a:lnTo>
                  <a:pt x="129" y="257"/>
                </a:lnTo>
                <a:lnTo>
                  <a:pt x="125" y="256"/>
                </a:lnTo>
                <a:lnTo>
                  <a:pt x="121" y="252"/>
                </a:lnTo>
                <a:lnTo>
                  <a:pt x="119" y="245"/>
                </a:lnTo>
                <a:lnTo>
                  <a:pt x="119" y="237"/>
                </a:lnTo>
                <a:lnTo>
                  <a:pt x="119" y="237"/>
                </a:lnTo>
                <a:lnTo>
                  <a:pt x="119" y="230"/>
                </a:lnTo>
                <a:lnTo>
                  <a:pt x="121" y="224"/>
                </a:lnTo>
                <a:lnTo>
                  <a:pt x="125" y="219"/>
                </a:lnTo>
                <a:lnTo>
                  <a:pt x="129" y="218"/>
                </a:lnTo>
                <a:lnTo>
                  <a:pt x="129" y="218"/>
                </a:lnTo>
                <a:close/>
                <a:moveTo>
                  <a:pt x="173" y="206"/>
                </a:moveTo>
                <a:lnTo>
                  <a:pt x="173" y="206"/>
                </a:lnTo>
                <a:lnTo>
                  <a:pt x="177" y="205"/>
                </a:lnTo>
                <a:lnTo>
                  <a:pt x="182" y="208"/>
                </a:lnTo>
                <a:lnTo>
                  <a:pt x="188" y="211"/>
                </a:lnTo>
                <a:lnTo>
                  <a:pt x="192" y="218"/>
                </a:lnTo>
                <a:lnTo>
                  <a:pt x="192" y="218"/>
                </a:lnTo>
                <a:lnTo>
                  <a:pt x="195" y="224"/>
                </a:lnTo>
                <a:lnTo>
                  <a:pt x="197" y="231"/>
                </a:lnTo>
                <a:lnTo>
                  <a:pt x="195" y="236"/>
                </a:lnTo>
                <a:lnTo>
                  <a:pt x="193" y="240"/>
                </a:lnTo>
                <a:lnTo>
                  <a:pt x="193" y="240"/>
                </a:lnTo>
                <a:lnTo>
                  <a:pt x="189" y="240"/>
                </a:lnTo>
                <a:lnTo>
                  <a:pt x="184" y="239"/>
                </a:lnTo>
                <a:lnTo>
                  <a:pt x="179" y="234"/>
                </a:lnTo>
                <a:lnTo>
                  <a:pt x="175" y="228"/>
                </a:lnTo>
                <a:lnTo>
                  <a:pt x="175" y="228"/>
                </a:lnTo>
                <a:lnTo>
                  <a:pt x="171" y="221"/>
                </a:lnTo>
                <a:lnTo>
                  <a:pt x="171" y="214"/>
                </a:lnTo>
                <a:lnTo>
                  <a:pt x="171" y="209"/>
                </a:lnTo>
                <a:lnTo>
                  <a:pt x="173" y="206"/>
                </a:lnTo>
                <a:lnTo>
                  <a:pt x="173" y="206"/>
                </a:lnTo>
                <a:close/>
                <a:moveTo>
                  <a:pt x="228" y="174"/>
                </a:moveTo>
                <a:lnTo>
                  <a:pt x="228" y="174"/>
                </a:lnTo>
                <a:lnTo>
                  <a:pt x="234" y="179"/>
                </a:lnTo>
                <a:lnTo>
                  <a:pt x="238" y="184"/>
                </a:lnTo>
                <a:lnTo>
                  <a:pt x="241" y="188"/>
                </a:lnTo>
                <a:lnTo>
                  <a:pt x="240" y="193"/>
                </a:lnTo>
                <a:lnTo>
                  <a:pt x="240" y="193"/>
                </a:lnTo>
                <a:lnTo>
                  <a:pt x="237" y="196"/>
                </a:lnTo>
                <a:lnTo>
                  <a:pt x="232" y="196"/>
                </a:lnTo>
                <a:lnTo>
                  <a:pt x="225" y="195"/>
                </a:lnTo>
                <a:lnTo>
                  <a:pt x="218" y="192"/>
                </a:lnTo>
                <a:lnTo>
                  <a:pt x="218" y="192"/>
                </a:lnTo>
                <a:lnTo>
                  <a:pt x="212" y="187"/>
                </a:lnTo>
                <a:lnTo>
                  <a:pt x="207" y="183"/>
                </a:lnTo>
                <a:lnTo>
                  <a:pt x="206" y="178"/>
                </a:lnTo>
                <a:lnTo>
                  <a:pt x="206" y="174"/>
                </a:lnTo>
                <a:lnTo>
                  <a:pt x="206" y="174"/>
                </a:lnTo>
                <a:lnTo>
                  <a:pt x="210" y="171"/>
                </a:lnTo>
                <a:lnTo>
                  <a:pt x="215" y="170"/>
                </a:lnTo>
                <a:lnTo>
                  <a:pt x="221" y="171"/>
                </a:lnTo>
                <a:lnTo>
                  <a:pt x="228" y="174"/>
                </a:lnTo>
                <a:lnTo>
                  <a:pt x="228" y="174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0" name="Freeform 94"/>
          <p:cNvSpPr>
            <a:spLocks noEditPoints="1"/>
          </p:cNvSpPr>
          <p:nvPr/>
        </p:nvSpPr>
        <p:spPr bwMode="auto">
          <a:xfrm>
            <a:off x="2009857" y="1995663"/>
            <a:ext cx="873637" cy="880463"/>
          </a:xfrm>
          <a:custGeom>
            <a:avLst/>
            <a:gdLst>
              <a:gd name="T0" fmla="*/ 138 w 256"/>
              <a:gd name="T1" fmla="*/ 27 h 259"/>
              <a:gd name="T2" fmla="*/ 132 w 256"/>
              <a:gd name="T3" fmla="*/ 1 h 259"/>
              <a:gd name="T4" fmla="*/ 118 w 256"/>
              <a:gd name="T5" fmla="*/ 12 h 259"/>
              <a:gd name="T6" fmla="*/ 125 w 256"/>
              <a:gd name="T7" fmla="*/ 36 h 259"/>
              <a:gd name="T8" fmla="*/ 86 w 256"/>
              <a:gd name="T9" fmla="*/ 47 h 259"/>
              <a:gd name="T10" fmla="*/ 78 w 256"/>
              <a:gd name="T11" fmla="*/ 22 h 259"/>
              <a:gd name="T12" fmla="*/ 61 w 256"/>
              <a:gd name="T13" fmla="*/ 21 h 259"/>
              <a:gd name="T14" fmla="*/ 69 w 256"/>
              <a:gd name="T15" fmla="*/ 45 h 259"/>
              <a:gd name="T16" fmla="*/ 227 w 256"/>
              <a:gd name="T17" fmla="*/ 82 h 259"/>
              <a:gd name="T18" fmla="*/ 239 w 256"/>
              <a:gd name="T19" fmla="*/ 64 h 259"/>
              <a:gd name="T20" fmla="*/ 217 w 256"/>
              <a:gd name="T21" fmla="*/ 65 h 259"/>
              <a:gd name="T22" fmla="*/ 205 w 256"/>
              <a:gd name="T23" fmla="*/ 83 h 259"/>
              <a:gd name="T24" fmla="*/ 227 w 256"/>
              <a:gd name="T25" fmla="*/ 82 h 259"/>
              <a:gd name="T26" fmla="*/ 182 w 256"/>
              <a:gd name="T27" fmla="*/ 49 h 259"/>
              <a:gd name="T28" fmla="*/ 196 w 256"/>
              <a:gd name="T29" fmla="*/ 26 h 259"/>
              <a:gd name="T30" fmla="*/ 183 w 256"/>
              <a:gd name="T31" fmla="*/ 18 h 259"/>
              <a:gd name="T32" fmla="*/ 170 w 256"/>
              <a:gd name="T33" fmla="*/ 41 h 259"/>
              <a:gd name="T34" fmla="*/ 61 w 256"/>
              <a:gd name="T35" fmla="*/ 155 h 259"/>
              <a:gd name="T36" fmla="*/ 93 w 256"/>
              <a:gd name="T37" fmla="*/ 105 h 259"/>
              <a:gd name="T38" fmla="*/ 144 w 256"/>
              <a:gd name="T39" fmla="*/ 97 h 259"/>
              <a:gd name="T40" fmla="*/ 194 w 256"/>
              <a:gd name="T41" fmla="*/ 135 h 259"/>
              <a:gd name="T42" fmla="*/ 201 w 256"/>
              <a:gd name="T43" fmla="*/ 160 h 259"/>
              <a:gd name="T44" fmla="*/ 209 w 256"/>
              <a:gd name="T45" fmla="*/ 129 h 259"/>
              <a:gd name="T46" fmla="*/ 186 w 256"/>
              <a:gd name="T47" fmla="*/ 74 h 259"/>
              <a:gd name="T48" fmla="*/ 131 w 256"/>
              <a:gd name="T49" fmla="*/ 51 h 259"/>
              <a:gd name="T50" fmla="*/ 87 w 256"/>
              <a:gd name="T51" fmla="*/ 64 h 259"/>
              <a:gd name="T52" fmla="*/ 52 w 256"/>
              <a:gd name="T53" fmla="*/ 121 h 259"/>
              <a:gd name="T54" fmla="*/ 58 w 256"/>
              <a:gd name="T55" fmla="*/ 155 h 259"/>
              <a:gd name="T56" fmla="*/ 28 w 256"/>
              <a:gd name="T57" fmla="*/ 82 h 259"/>
              <a:gd name="T58" fmla="*/ 51 w 256"/>
              <a:gd name="T59" fmla="*/ 83 h 259"/>
              <a:gd name="T60" fmla="*/ 39 w 256"/>
              <a:gd name="T61" fmla="*/ 65 h 259"/>
              <a:gd name="T62" fmla="*/ 17 w 256"/>
              <a:gd name="T63" fmla="*/ 64 h 259"/>
              <a:gd name="T64" fmla="*/ 28 w 256"/>
              <a:gd name="T65" fmla="*/ 82 h 259"/>
              <a:gd name="T66" fmla="*/ 220 w 256"/>
              <a:gd name="T67" fmla="*/ 125 h 259"/>
              <a:gd name="T68" fmla="*/ 230 w 256"/>
              <a:gd name="T69" fmla="*/ 138 h 259"/>
              <a:gd name="T70" fmla="*/ 255 w 256"/>
              <a:gd name="T71" fmla="*/ 132 h 259"/>
              <a:gd name="T72" fmla="*/ 244 w 256"/>
              <a:gd name="T73" fmla="*/ 119 h 259"/>
              <a:gd name="T74" fmla="*/ 36 w 256"/>
              <a:gd name="T75" fmla="*/ 125 h 259"/>
              <a:gd name="T76" fmla="*/ 12 w 256"/>
              <a:gd name="T77" fmla="*/ 119 h 259"/>
              <a:gd name="T78" fmla="*/ 1 w 256"/>
              <a:gd name="T79" fmla="*/ 132 h 259"/>
              <a:gd name="T80" fmla="*/ 26 w 256"/>
              <a:gd name="T81" fmla="*/ 138 h 259"/>
              <a:gd name="T82" fmla="*/ 229 w 256"/>
              <a:gd name="T83" fmla="*/ 205 h 259"/>
              <a:gd name="T84" fmla="*/ 227 w 256"/>
              <a:gd name="T85" fmla="*/ 204 h 259"/>
              <a:gd name="T86" fmla="*/ 212 w 256"/>
              <a:gd name="T87" fmla="*/ 174 h 259"/>
              <a:gd name="T88" fmla="*/ 187 w 256"/>
              <a:gd name="T89" fmla="*/ 169 h 259"/>
              <a:gd name="T90" fmla="*/ 170 w 256"/>
              <a:gd name="T91" fmla="*/ 131 h 259"/>
              <a:gd name="T92" fmla="*/ 132 w 256"/>
              <a:gd name="T93" fmla="*/ 116 h 259"/>
              <a:gd name="T94" fmla="*/ 88 w 256"/>
              <a:gd name="T95" fmla="*/ 138 h 259"/>
              <a:gd name="T96" fmla="*/ 73 w 256"/>
              <a:gd name="T97" fmla="*/ 165 h 259"/>
              <a:gd name="T98" fmla="*/ 53 w 256"/>
              <a:gd name="T99" fmla="*/ 182 h 259"/>
              <a:gd name="T100" fmla="*/ 40 w 256"/>
              <a:gd name="T101" fmla="*/ 187 h 259"/>
              <a:gd name="T102" fmla="*/ 21 w 256"/>
              <a:gd name="T103" fmla="*/ 213 h 259"/>
              <a:gd name="T104" fmla="*/ 26 w 256"/>
              <a:gd name="T105" fmla="*/ 240 h 259"/>
              <a:gd name="T106" fmla="*/ 56 w 256"/>
              <a:gd name="T107" fmla="*/ 259 h 259"/>
              <a:gd name="T108" fmla="*/ 238 w 256"/>
              <a:gd name="T109" fmla="*/ 256 h 259"/>
              <a:gd name="T110" fmla="*/ 252 w 256"/>
              <a:gd name="T111" fmla="*/ 235 h 259"/>
              <a:gd name="T112" fmla="*/ 248 w 256"/>
              <a:gd name="T113" fmla="*/ 217 h 259"/>
              <a:gd name="T114" fmla="*/ 229 w 256"/>
              <a:gd name="T115" fmla="*/ 205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56" h="259">
                <a:moveTo>
                  <a:pt x="129" y="39"/>
                </a:moveTo>
                <a:lnTo>
                  <a:pt x="129" y="39"/>
                </a:lnTo>
                <a:lnTo>
                  <a:pt x="132" y="36"/>
                </a:lnTo>
                <a:lnTo>
                  <a:pt x="135" y="32"/>
                </a:lnTo>
                <a:lnTo>
                  <a:pt x="138" y="27"/>
                </a:lnTo>
                <a:lnTo>
                  <a:pt x="138" y="19"/>
                </a:lnTo>
                <a:lnTo>
                  <a:pt x="138" y="19"/>
                </a:lnTo>
                <a:lnTo>
                  <a:pt x="138" y="12"/>
                </a:lnTo>
                <a:lnTo>
                  <a:pt x="135" y="5"/>
                </a:lnTo>
                <a:lnTo>
                  <a:pt x="132" y="1"/>
                </a:lnTo>
                <a:lnTo>
                  <a:pt x="129" y="0"/>
                </a:lnTo>
                <a:lnTo>
                  <a:pt x="129" y="0"/>
                </a:lnTo>
                <a:lnTo>
                  <a:pt x="125" y="1"/>
                </a:lnTo>
                <a:lnTo>
                  <a:pt x="121" y="5"/>
                </a:lnTo>
                <a:lnTo>
                  <a:pt x="118" y="12"/>
                </a:lnTo>
                <a:lnTo>
                  <a:pt x="118" y="19"/>
                </a:lnTo>
                <a:lnTo>
                  <a:pt x="118" y="19"/>
                </a:lnTo>
                <a:lnTo>
                  <a:pt x="118" y="27"/>
                </a:lnTo>
                <a:lnTo>
                  <a:pt x="121" y="32"/>
                </a:lnTo>
                <a:lnTo>
                  <a:pt x="125" y="36"/>
                </a:lnTo>
                <a:lnTo>
                  <a:pt x="129" y="39"/>
                </a:lnTo>
                <a:lnTo>
                  <a:pt x="129" y="39"/>
                </a:lnTo>
                <a:close/>
                <a:moveTo>
                  <a:pt x="83" y="51"/>
                </a:moveTo>
                <a:lnTo>
                  <a:pt x="83" y="51"/>
                </a:lnTo>
                <a:lnTo>
                  <a:pt x="86" y="47"/>
                </a:lnTo>
                <a:lnTo>
                  <a:pt x="87" y="41"/>
                </a:lnTo>
                <a:lnTo>
                  <a:pt x="86" y="35"/>
                </a:lnTo>
                <a:lnTo>
                  <a:pt x="82" y="28"/>
                </a:lnTo>
                <a:lnTo>
                  <a:pt x="82" y="28"/>
                </a:lnTo>
                <a:lnTo>
                  <a:pt x="78" y="22"/>
                </a:lnTo>
                <a:lnTo>
                  <a:pt x="73" y="18"/>
                </a:lnTo>
                <a:lnTo>
                  <a:pt x="67" y="17"/>
                </a:lnTo>
                <a:lnTo>
                  <a:pt x="64" y="17"/>
                </a:lnTo>
                <a:lnTo>
                  <a:pt x="64" y="17"/>
                </a:lnTo>
                <a:lnTo>
                  <a:pt x="61" y="21"/>
                </a:lnTo>
                <a:lnTo>
                  <a:pt x="61" y="26"/>
                </a:lnTo>
                <a:lnTo>
                  <a:pt x="61" y="32"/>
                </a:lnTo>
                <a:lnTo>
                  <a:pt x="65" y="39"/>
                </a:lnTo>
                <a:lnTo>
                  <a:pt x="65" y="39"/>
                </a:lnTo>
                <a:lnTo>
                  <a:pt x="69" y="45"/>
                </a:lnTo>
                <a:lnTo>
                  <a:pt x="74" y="49"/>
                </a:lnTo>
                <a:lnTo>
                  <a:pt x="79" y="51"/>
                </a:lnTo>
                <a:lnTo>
                  <a:pt x="83" y="51"/>
                </a:lnTo>
                <a:lnTo>
                  <a:pt x="83" y="51"/>
                </a:lnTo>
                <a:close/>
                <a:moveTo>
                  <a:pt x="227" y="82"/>
                </a:moveTo>
                <a:lnTo>
                  <a:pt x="227" y="82"/>
                </a:lnTo>
                <a:lnTo>
                  <a:pt x="234" y="78"/>
                </a:lnTo>
                <a:lnTo>
                  <a:pt x="238" y="73"/>
                </a:lnTo>
                <a:lnTo>
                  <a:pt x="240" y="69"/>
                </a:lnTo>
                <a:lnTo>
                  <a:pt x="239" y="64"/>
                </a:lnTo>
                <a:lnTo>
                  <a:pt x="239" y="64"/>
                </a:lnTo>
                <a:lnTo>
                  <a:pt x="236" y="61"/>
                </a:lnTo>
                <a:lnTo>
                  <a:pt x="231" y="61"/>
                </a:lnTo>
                <a:lnTo>
                  <a:pt x="225" y="62"/>
                </a:lnTo>
                <a:lnTo>
                  <a:pt x="217" y="65"/>
                </a:lnTo>
                <a:lnTo>
                  <a:pt x="217" y="65"/>
                </a:lnTo>
                <a:lnTo>
                  <a:pt x="212" y="70"/>
                </a:lnTo>
                <a:lnTo>
                  <a:pt x="207" y="74"/>
                </a:lnTo>
                <a:lnTo>
                  <a:pt x="205" y="79"/>
                </a:lnTo>
                <a:lnTo>
                  <a:pt x="205" y="83"/>
                </a:lnTo>
                <a:lnTo>
                  <a:pt x="205" y="83"/>
                </a:lnTo>
                <a:lnTo>
                  <a:pt x="209" y="86"/>
                </a:lnTo>
                <a:lnTo>
                  <a:pt x="214" y="87"/>
                </a:lnTo>
                <a:lnTo>
                  <a:pt x="221" y="86"/>
                </a:lnTo>
                <a:lnTo>
                  <a:pt x="227" y="82"/>
                </a:lnTo>
                <a:lnTo>
                  <a:pt x="227" y="82"/>
                </a:lnTo>
                <a:close/>
                <a:moveTo>
                  <a:pt x="173" y="51"/>
                </a:moveTo>
                <a:lnTo>
                  <a:pt x="173" y="51"/>
                </a:lnTo>
                <a:lnTo>
                  <a:pt x="177" y="51"/>
                </a:lnTo>
                <a:lnTo>
                  <a:pt x="182" y="49"/>
                </a:lnTo>
                <a:lnTo>
                  <a:pt x="187" y="45"/>
                </a:lnTo>
                <a:lnTo>
                  <a:pt x="191" y="39"/>
                </a:lnTo>
                <a:lnTo>
                  <a:pt x="191" y="39"/>
                </a:lnTo>
                <a:lnTo>
                  <a:pt x="195" y="32"/>
                </a:lnTo>
                <a:lnTo>
                  <a:pt x="196" y="26"/>
                </a:lnTo>
                <a:lnTo>
                  <a:pt x="195" y="21"/>
                </a:lnTo>
                <a:lnTo>
                  <a:pt x="192" y="17"/>
                </a:lnTo>
                <a:lnTo>
                  <a:pt x="192" y="17"/>
                </a:lnTo>
                <a:lnTo>
                  <a:pt x="188" y="17"/>
                </a:lnTo>
                <a:lnTo>
                  <a:pt x="183" y="18"/>
                </a:lnTo>
                <a:lnTo>
                  <a:pt x="178" y="22"/>
                </a:lnTo>
                <a:lnTo>
                  <a:pt x="174" y="28"/>
                </a:lnTo>
                <a:lnTo>
                  <a:pt x="174" y="28"/>
                </a:lnTo>
                <a:lnTo>
                  <a:pt x="171" y="36"/>
                </a:lnTo>
                <a:lnTo>
                  <a:pt x="170" y="41"/>
                </a:lnTo>
                <a:lnTo>
                  <a:pt x="170" y="47"/>
                </a:lnTo>
                <a:lnTo>
                  <a:pt x="173" y="51"/>
                </a:lnTo>
                <a:lnTo>
                  <a:pt x="173" y="51"/>
                </a:lnTo>
                <a:close/>
                <a:moveTo>
                  <a:pt x="61" y="155"/>
                </a:moveTo>
                <a:lnTo>
                  <a:pt x="61" y="155"/>
                </a:lnTo>
                <a:lnTo>
                  <a:pt x="64" y="142"/>
                </a:lnTo>
                <a:lnTo>
                  <a:pt x="69" y="131"/>
                </a:lnTo>
                <a:lnTo>
                  <a:pt x="75" y="121"/>
                </a:lnTo>
                <a:lnTo>
                  <a:pt x="83" y="112"/>
                </a:lnTo>
                <a:lnTo>
                  <a:pt x="93" y="105"/>
                </a:lnTo>
                <a:lnTo>
                  <a:pt x="105" y="100"/>
                </a:lnTo>
                <a:lnTo>
                  <a:pt x="117" y="97"/>
                </a:lnTo>
                <a:lnTo>
                  <a:pt x="130" y="96"/>
                </a:lnTo>
                <a:lnTo>
                  <a:pt x="130" y="96"/>
                </a:lnTo>
                <a:lnTo>
                  <a:pt x="144" y="97"/>
                </a:lnTo>
                <a:lnTo>
                  <a:pt x="157" y="101"/>
                </a:lnTo>
                <a:lnTo>
                  <a:pt x="169" y="106"/>
                </a:lnTo>
                <a:lnTo>
                  <a:pt x="178" y="114"/>
                </a:lnTo>
                <a:lnTo>
                  <a:pt x="187" y="123"/>
                </a:lnTo>
                <a:lnTo>
                  <a:pt x="194" y="135"/>
                </a:lnTo>
                <a:lnTo>
                  <a:pt x="197" y="147"/>
                </a:lnTo>
                <a:lnTo>
                  <a:pt x="199" y="160"/>
                </a:lnTo>
                <a:lnTo>
                  <a:pt x="199" y="160"/>
                </a:lnTo>
                <a:lnTo>
                  <a:pt x="201" y="160"/>
                </a:lnTo>
                <a:lnTo>
                  <a:pt x="201" y="160"/>
                </a:lnTo>
                <a:lnTo>
                  <a:pt x="205" y="153"/>
                </a:lnTo>
                <a:lnTo>
                  <a:pt x="208" y="145"/>
                </a:lnTo>
                <a:lnTo>
                  <a:pt x="209" y="138"/>
                </a:lnTo>
                <a:lnTo>
                  <a:pt x="209" y="129"/>
                </a:lnTo>
                <a:lnTo>
                  <a:pt x="209" y="129"/>
                </a:lnTo>
                <a:lnTo>
                  <a:pt x="209" y="121"/>
                </a:lnTo>
                <a:lnTo>
                  <a:pt x="208" y="113"/>
                </a:lnTo>
                <a:lnTo>
                  <a:pt x="203" y="99"/>
                </a:lnTo>
                <a:lnTo>
                  <a:pt x="196" y="84"/>
                </a:lnTo>
                <a:lnTo>
                  <a:pt x="186" y="74"/>
                </a:lnTo>
                <a:lnTo>
                  <a:pt x="174" y="64"/>
                </a:lnTo>
                <a:lnTo>
                  <a:pt x="161" y="57"/>
                </a:lnTo>
                <a:lnTo>
                  <a:pt x="147" y="52"/>
                </a:lnTo>
                <a:lnTo>
                  <a:pt x="139" y="51"/>
                </a:lnTo>
                <a:lnTo>
                  <a:pt x="131" y="51"/>
                </a:lnTo>
                <a:lnTo>
                  <a:pt x="131" y="51"/>
                </a:lnTo>
                <a:lnTo>
                  <a:pt x="122" y="51"/>
                </a:lnTo>
                <a:lnTo>
                  <a:pt x="114" y="52"/>
                </a:lnTo>
                <a:lnTo>
                  <a:pt x="100" y="57"/>
                </a:lnTo>
                <a:lnTo>
                  <a:pt x="87" y="64"/>
                </a:lnTo>
                <a:lnTo>
                  <a:pt x="75" y="74"/>
                </a:lnTo>
                <a:lnTo>
                  <a:pt x="65" y="84"/>
                </a:lnTo>
                <a:lnTo>
                  <a:pt x="58" y="99"/>
                </a:lnTo>
                <a:lnTo>
                  <a:pt x="53" y="113"/>
                </a:lnTo>
                <a:lnTo>
                  <a:pt x="52" y="121"/>
                </a:lnTo>
                <a:lnTo>
                  <a:pt x="52" y="129"/>
                </a:lnTo>
                <a:lnTo>
                  <a:pt x="52" y="129"/>
                </a:lnTo>
                <a:lnTo>
                  <a:pt x="52" y="136"/>
                </a:lnTo>
                <a:lnTo>
                  <a:pt x="53" y="143"/>
                </a:lnTo>
                <a:lnTo>
                  <a:pt x="58" y="155"/>
                </a:lnTo>
                <a:lnTo>
                  <a:pt x="58" y="155"/>
                </a:lnTo>
                <a:lnTo>
                  <a:pt x="61" y="155"/>
                </a:lnTo>
                <a:lnTo>
                  <a:pt x="61" y="155"/>
                </a:lnTo>
                <a:close/>
                <a:moveTo>
                  <a:pt x="28" y="82"/>
                </a:moveTo>
                <a:lnTo>
                  <a:pt x="28" y="82"/>
                </a:lnTo>
                <a:lnTo>
                  <a:pt x="35" y="86"/>
                </a:lnTo>
                <a:lnTo>
                  <a:pt x="41" y="87"/>
                </a:lnTo>
                <a:lnTo>
                  <a:pt x="47" y="86"/>
                </a:lnTo>
                <a:lnTo>
                  <a:pt x="51" y="83"/>
                </a:lnTo>
                <a:lnTo>
                  <a:pt x="51" y="83"/>
                </a:lnTo>
                <a:lnTo>
                  <a:pt x="51" y="79"/>
                </a:lnTo>
                <a:lnTo>
                  <a:pt x="49" y="74"/>
                </a:lnTo>
                <a:lnTo>
                  <a:pt x="44" y="70"/>
                </a:lnTo>
                <a:lnTo>
                  <a:pt x="39" y="65"/>
                </a:lnTo>
                <a:lnTo>
                  <a:pt x="39" y="65"/>
                </a:lnTo>
                <a:lnTo>
                  <a:pt x="31" y="62"/>
                </a:lnTo>
                <a:lnTo>
                  <a:pt x="25" y="61"/>
                </a:lnTo>
                <a:lnTo>
                  <a:pt x="19" y="61"/>
                </a:lnTo>
                <a:lnTo>
                  <a:pt x="17" y="64"/>
                </a:lnTo>
                <a:lnTo>
                  <a:pt x="17" y="64"/>
                </a:lnTo>
                <a:lnTo>
                  <a:pt x="15" y="69"/>
                </a:lnTo>
                <a:lnTo>
                  <a:pt x="18" y="73"/>
                </a:lnTo>
                <a:lnTo>
                  <a:pt x="22" y="78"/>
                </a:lnTo>
                <a:lnTo>
                  <a:pt x="28" y="82"/>
                </a:lnTo>
                <a:lnTo>
                  <a:pt x="28" y="82"/>
                </a:lnTo>
                <a:close/>
                <a:moveTo>
                  <a:pt x="238" y="118"/>
                </a:moveTo>
                <a:lnTo>
                  <a:pt x="238" y="118"/>
                </a:lnTo>
                <a:lnTo>
                  <a:pt x="230" y="119"/>
                </a:lnTo>
                <a:lnTo>
                  <a:pt x="223" y="121"/>
                </a:lnTo>
                <a:lnTo>
                  <a:pt x="220" y="125"/>
                </a:lnTo>
                <a:lnTo>
                  <a:pt x="218" y="129"/>
                </a:lnTo>
                <a:lnTo>
                  <a:pt x="218" y="129"/>
                </a:lnTo>
                <a:lnTo>
                  <a:pt x="220" y="132"/>
                </a:lnTo>
                <a:lnTo>
                  <a:pt x="223" y="135"/>
                </a:lnTo>
                <a:lnTo>
                  <a:pt x="230" y="138"/>
                </a:lnTo>
                <a:lnTo>
                  <a:pt x="238" y="139"/>
                </a:lnTo>
                <a:lnTo>
                  <a:pt x="238" y="139"/>
                </a:lnTo>
                <a:lnTo>
                  <a:pt x="244" y="138"/>
                </a:lnTo>
                <a:lnTo>
                  <a:pt x="251" y="135"/>
                </a:lnTo>
                <a:lnTo>
                  <a:pt x="255" y="132"/>
                </a:lnTo>
                <a:lnTo>
                  <a:pt x="256" y="129"/>
                </a:lnTo>
                <a:lnTo>
                  <a:pt x="256" y="129"/>
                </a:lnTo>
                <a:lnTo>
                  <a:pt x="255" y="125"/>
                </a:lnTo>
                <a:lnTo>
                  <a:pt x="251" y="121"/>
                </a:lnTo>
                <a:lnTo>
                  <a:pt x="244" y="119"/>
                </a:lnTo>
                <a:lnTo>
                  <a:pt x="238" y="118"/>
                </a:lnTo>
                <a:lnTo>
                  <a:pt x="238" y="118"/>
                </a:lnTo>
                <a:close/>
                <a:moveTo>
                  <a:pt x="38" y="129"/>
                </a:moveTo>
                <a:lnTo>
                  <a:pt x="38" y="129"/>
                </a:lnTo>
                <a:lnTo>
                  <a:pt x="36" y="125"/>
                </a:lnTo>
                <a:lnTo>
                  <a:pt x="32" y="121"/>
                </a:lnTo>
                <a:lnTo>
                  <a:pt x="26" y="119"/>
                </a:lnTo>
                <a:lnTo>
                  <a:pt x="19" y="118"/>
                </a:lnTo>
                <a:lnTo>
                  <a:pt x="19" y="118"/>
                </a:lnTo>
                <a:lnTo>
                  <a:pt x="12" y="119"/>
                </a:lnTo>
                <a:lnTo>
                  <a:pt x="5" y="121"/>
                </a:lnTo>
                <a:lnTo>
                  <a:pt x="1" y="125"/>
                </a:lnTo>
                <a:lnTo>
                  <a:pt x="0" y="129"/>
                </a:lnTo>
                <a:lnTo>
                  <a:pt x="0" y="129"/>
                </a:lnTo>
                <a:lnTo>
                  <a:pt x="1" y="132"/>
                </a:lnTo>
                <a:lnTo>
                  <a:pt x="5" y="135"/>
                </a:lnTo>
                <a:lnTo>
                  <a:pt x="12" y="138"/>
                </a:lnTo>
                <a:lnTo>
                  <a:pt x="19" y="139"/>
                </a:lnTo>
                <a:lnTo>
                  <a:pt x="19" y="139"/>
                </a:lnTo>
                <a:lnTo>
                  <a:pt x="26" y="138"/>
                </a:lnTo>
                <a:lnTo>
                  <a:pt x="32" y="135"/>
                </a:lnTo>
                <a:lnTo>
                  <a:pt x="36" y="132"/>
                </a:lnTo>
                <a:lnTo>
                  <a:pt x="38" y="129"/>
                </a:lnTo>
                <a:lnTo>
                  <a:pt x="38" y="129"/>
                </a:lnTo>
                <a:close/>
                <a:moveTo>
                  <a:pt x="229" y="205"/>
                </a:moveTo>
                <a:lnTo>
                  <a:pt x="229" y="205"/>
                </a:lnTo>
                <a:lnTo>
                  <a:pt x="227" y="205"/>
                </a:lnTo>
                <a:lnTo>
                  <a:pt x="227" y="205"/>
                </a:lnTo>
                <a:lnTo>
                  <a:pt x="227" y="204"/>
                </a:lnTo>
                <a:lnTo>
                  <a:pt x="227" y="204"/>
                </a:lnTo>
                <a:lnTo>
                  <a:pt x="226" y="196"/>
                </a:lnTo>
                <a:lnTo>
                  <a:pt x="225" y="190"/>
                </a:lnTo>
                <a:lnTo>
                  <a:pt x="221" y="183"/>
                </a:lnTo>
                <a:lnTo>
                  <a:pt x="217" y="178"/>
                </a:lnTo>
                <a:lnTo>
                  <a:pt x="212" y="174"/>
                </a:lnTo>
                <a:lnTo>
                  <a:pt x="205" y="171"/>
                </a:lnTo>
                <a:lnTo>
                  <a:pt x="199" y="169"/>
                </a:lnTo>
                <a:lnTo>
                  <a:pt x="191" y="168"/>
                </a:lnTo>
                <a:lnTo>
                  <a:pt x="191" y="168"/>
                </a:lnTo>
                <a:lnTo>
                  <a:pt x="187" y="169"/>
                </a:lnTo>
                <a:lnTo>
                  <a:pt x="187" y="169"/>
                </a:lnTo>
                <a:lnTo>
                  <a:pt x="186" y="157"/>
                </a:lnTo>
                <a:lnTo>
                  <a:pt x="182" y="148"/>
                </a:lnTo>
                <a:lnTo>
                  <a:pt x="177" y="139"/>
                </a:lnTo>
                <a:lnTo>
                  <a:pt x="170" y="131"/>
                </a:lnTo>
                <a:lnTo>
                  <a:pt x="162" y="125"/>
                </a:lnTo>
                <a:lnTo>
                  <a:pt x="153" y="121"/>
                </a:lnTo>
                <a:lnTo>
                  <a:pt x="143" y="117"/>
                </a:lnTo>
                <a:lnTo>
                  <a:pt x="132" y="116"/>
                </a:lnTo>
                <a:lnTo>
                  <a:pt x="132" y="116"/>
                </a:lnTo>
                <a:lnTo>
                  <a:pt x="119" y="117"/>
                </a:lnTo>
                <a:lnTo>
                  <a:pt x="109" y="119"/>
                </a:lnTo>
                <a:lnTo>
                  <a:pt x="100" y="125"/>
                </a:lnTo>
                <a:lnTo>
                  <a:pt x="93" y="130"/>
                </a:lnTo>
                <a:lnTo>
                  <a:pt x="88" y="138"/>
                </a:lnTo>
                <a:lnTo>
                  <a:pt x="84" y="145"/>
                </a:lnTo>
                <a:lnTo>
                  <a:pt x="80" y="155"/>
                </a:lnTo>
                <a:lnTo>
                  <a:pt x="79" y="165"/>
                </a:lnTo>
                <a:lnTo>
                  <a:pt x="79" y="165"/>
                </a:lnTo>
                <a:lnTo>
                  <a:pt x="73" y="165"/>
                </a:lnTo>
                <a:lnTo>
                  <a:pt x="64" y="166"/>
                </a:lnTo>
                <a:lnTo>
                  <a:pt x="61" y="169"/>
                </a:lnTo>
                <a:lnTo>
                  <a:pt x="57" y="171"/>
                </a:lnTo>
                <a:lnTo>
                  <a:pt x="54" y="175"/>
                </a:lnTo>
                <a:lnTo>
                  <a:pt x="53" y="182"/>
                </a:lnTo>
                <a:lnTo>
                  <a:pt x="53" y="182"/>
                </a:lnTo>
                <a:lnTo>
                  <a:pt x="54" y="183"/>
                </a:lnTo>
                <a:lnTo>
                  <a:pt x="54" y="183"/>
                </a:lnTo>
                <a:lnTo>
                  <a:pt x="47" y="184"/>
                </a:lnTo>
                <a:lnTo>
                  <a:pt x="40" y="187"/>
                </a:lnTo>
                <a:lnTo>
                  <a:pt x="35" y="191"/>
                </a:lnTo>
                <a:lnTo>
                  <a:pt x="30" y="195"/>
                </a:lnTo>
                <a:lnTo>
                  <a:pt x="26" y="200"/>
                </a:lnTo>
                <a:lnTo>
                  <a:pt x="23" y="207"/>
                </a:lnTo>
                <a:lnTo>
                  <a:pt x="21" y="213"/>
                </a:lnTo>
                <a:lnTo>
                  <a:pt x="21" y="220"/>
                </a:lnTo>
                <a:lnTo>
                  <a:pt x="21" y="220"/>
                </a:lnTo>
                <a:lnTo>
                  <a:pt x="21" y="227"/>
                </a:lnTo>
                <a:lnTo>
                  <a:pt x="23" y="234"/>
                </a:lnTo>
                <a:lnTo>
                  <a:pt x="26" y="240"/>
                </a:lnTo>
                <a:lnTo>
                  <a:pt x="31" y="247"/>
                </a:lnTo>
                <a:lnTo>
                  <a:pt x="36" y="251"/>
                </a:lnTo>
                <a:lnTo>
                  <a:pt x="41" y="255"/>
                </a:lnTo>
                <a:lnTo>
                  <a:pt x="49" y="257"/>
                </a:lnTo>
                <a:lnTo>
                  <a:pt x="56" y="259"/>
                </a:lnTo>
                <a:lnTo>
                  <a:pt x="56" y="259"/>
                </a:lnTo>
                <a:lnTo>
                  <a:pt x="229" y="259"/>
                </a:lnTo>
                <a:lnTo>
                  <a:pt x="229" y="259"/>
                </a:lnTo>
                <a:lnTo>
                  <a:pt x="234" y="259"/>
                </a:lnTo>
                <a:lnTo>
                  <a:pt x="238" y="256"/>
                </a:lnTo>
                <a:lnTo>
                  <a:pt x="242" y="253"/>
                </a:lnTo>
                <a:lnTo>
                  <a:pt x="246" y="249"/>
                </a:lnTo>
                <a:lnTo>
                  <a:pt x="248" y="246"/>
                </a:lnTo>
                <a:lnTo>
                  <a:pt x="251" y="240"/>
                </a:lnTo>
                <a:lnTo>
                  <a:pt x="252" y="235"/>
                </a:lnTo>
                <a:lnTo>
                  <a:pt x="253" y="230"/>
                </a:lnTo>
                <a:lnTo>
                  <a:pt x="253" y="230"/>
                </a:lnTo>
                <a:lnTo>
                  <a:pt x="252" y="226"/>
                </a:lnTo>
                <a:lnTo>
                  <a:pt x="251" y="221"/>
                </a:lnTo>
                <a:lnTo>
                  <a:pt x="248" y="217"/>
                </a:lnTo>
                <a:lnTo>
                  <a:pt x="246" y="213"/>
                </a:lnTo>
                <a:lnTo>
                  <a:pt x="242" y="210"/>
                </a:lnTo>
                <a:lnTo>
                  <a:pt x="238" y="208"/>
                </a:lnTo>
                <a:lnTo>
                  <a:pt x="234" y="207"/>
                </a:lnTo>
                <a:lnTo>
                  <a:pt x="229" y="205"/>
                </a:lnTo>
                <a:lnTo>
                  <a:pt x="229" y="205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1" name="Freeform 95"/>
          <p:cNvSpPr>
            <a:spLocks noEditPoints="1"/>
          </p:cNvSpPr>
          <p:nvPr/>
        </p:nvSpPr>
        <p:spPr bwMode="auto">
          <a:xfrm>
            <a:off x="3101900" y="1988840"/>
            <a:ext cx="873637" cy="880463"/>
          </a:xfrm>
          <a:custGeom>
            <a:avLst/>
            <a:gdLst>
              <a:gd name="T0" fmla="*/ 211 w 257"/>
              <a:gd name="T1" fmla="*/ 119 h 257"/>
              <a:gd name="T2" fmla="*/ 180 w 257"/>
              <a:gd name="T3" fmla="*/ 107 h 257"/>
              <a:gd name="T4" fmla="*/ 156 w 257"/>
              <a:gd name="T5" fmla="*/ 93 h 257"/>
              <a:gd name="T6" fmla="*/ 176 w 257"/>
              <a:gd name="T7" fmla="*/ 72 h 257"/>
              <a:gd name="T8" fmla="*/ 187 w 257"/>
              <a:gd name="T9" fmla="*/ 58 h 257"/>
              <a:gd name="T10" fmla="*/ 221 w 257"/>
              <a:gd name="T11" fmla="*/ 58 h 257"/>
              <a:gd name="T12" fmla="*/ 231 w 257"/>
              <a:gd name="T13" fmla="*/ 72 h 257"/>
              <a:gd name="T14" fmla="*/ 257 w 257"/>
              <a:gd name="T15" fmla="*/ 88 h 257"/>
              <a:gd name="T16" fmla="*/ 245 w 257"/>
              <a:gd name="T17" fmla="*/ 109 h 257"/>
              <a:gd name="T18" fmla="*/ 171 w 257"/>
              <a:gd name="T19" fmla="*/ 48 h 257"/>
              <a:gd name="T20" fmla="*/ 189 w 257"/>
              <a:gd name="T21" fmla="*/ 16 h 257"/>
              <a:gd name="T22" fmla="*/ 192 w 257"/>
              <a:gd name="T23" fmla="*/ 39 h 257"/>
              <a:gd name="T24" fmla="*/ 128 w 257"/>
              <a:gd name="T25" fmla="*/ 39 h 257"/>
              <a:gd name="T26" fmla="*/ 122 w 257"/>
              <a:gd name="T27" fmla="*/ 6 h 257"/>
              <a:gd name="T28" fmla="*/ 139 w 257"/>
              <a:gd name="T29" fmla="*/ 19 h 257"/>
              <a:gd name="T30" fmla="*/ 84 w 257"/>
              <a:gd name="T31" fmla="*/ 50 h 257"/>
              <a:gd name="T32" fmla="*/ 62 w 257"/>
              <a:gd name="T33" fmla="*/ 32 h 257"/>
              <a:gd name="T34" fmla="*/ 79 w 257"/>
              <a:gd name="T35" fmla="*/ 23 h 257"/>
              <a:gd name="T36" fmla="*/ 84 w 257"/>
              <a:gd name="T37" fmla="*/ 50 h 257"/>
              <a:gd name="T38" fmla="*/ 171 w 257"/>
              <a:gd name="T39" fmla="*/ 61 h 257"/>
              <a:gd name="T40" fmla="*/ 153 w 257"/>
              <a:gd name="T41" fmla="*/ 71 h 257"/>
              <a:gd name="T42" fmla="*/ 143 w 257"/>
              <a:gd name="T43" fmla="*/ 100 h 257"/>
              <a:gd name="T44" fmla="*/ 169 w 257"/>
              <a:gd name="T45" fmla="*/ 118 h 257"/>
              <a:gd name="T46" fmla="*/ 195 w 257"/>
              <a:gd name="T47" fmla="*/ 137 h 257"/>
              <a:gd name="T48" fmla="*/ 206 w 257"/>
              <a:gd name="T49" fmla="*/ 152 h 257"/>
              <a:gd name="T50" fmla="*/ 178 w 257"/>
              <a:gd name="T51" fmla="*/ 192 h 257"/>
              <a:gd name="T52" fmla="*/ 145 w 257"/>
              <a:gd name="T53" fmla="*/ 162 h 257"/>
              <a:gd name="T54" fmla="*/ 126 w 257"/>
              <a:gd name="T55" fmla="*/ 140 h 257"/>
              <a:gd name="T56" fmla="*/ 78 w 257"/>
              <a:gd name="T57" fmla="*/ 123 h 257"/>
              <a:gd name="T58" fmla="*/ 53 w 257"/>
              <a:gd name="T59" fmla="*/ 120 h 257"/>
              <a:gd name="T60" fmla="*/ 115 w 257"/>
              <a:gd name="T61" fmla="*/ 52 h 257"/>
              <a:gd name="T62" fmla="*/ 19 w 257"/>
              <a:gd name="T63" fmla="*/ 74 h 257"/>
              <a:gd name="T64" fmla="*/ 40 w 257"/>
              <a:gd name="T65" fmla="*/ 65 h 257"/>
              <a:gd name="T66" fmla="*/ 48 w 257"/>
              <a:gd name="T67" fmla="*/ 87 h 257"/>
              <a:gd name="T68" fmla="*/ 37 w 257"/>
              <a:gd name="T69" fmla="*/ 132 h 257"/>
              <a:gd name="T70" fmla="*/ 2 w 257"/>
              <a:gd name="T71" fmla="*/ 132 h 257"/>
              <a:gd name="T72" fmla="*/ 19 w 257"/>
              <a:gd name="T73" fmla="*/ 118 h 257"/>
              <a:gd name="T74" fmla="*/ 41 w 257"/>
              <a:gd name="T75" fmla="*/ 171 h 257"/>
              <a:gd name="T76" fmla="*/ 63 w 257"/>
              <a:gd name="T77" fmla="*/ 145 h 257"/>
              <a:gd name="T78" fmla="*/ 107 w 257"/>
              <a:gd name="T79" fmla="*/ 145 h 257"/>
              <a:gd name="T80" fmla="*/ 130 w 257"/>
              <a:gd name="T81" fmla="*/ 171 h 257"/>
              <a:gd name="T82" fmla="*/ 161 w 257"/>
              <a:gd name="T83" fmla="*/ 189 h 257"/>
              <a:gd name="T84" fmla="*/ 153 w 257"/>
              <a:gd name="T85" fmla="*/ 221 h 257"/>
              <a:gd name="T86" fmla="*/ 123 w 257"/>
              <a:gd name="T87" fmla="*/ 228 h 257"/>
              <a:gd name="T88" fmla="*/ 97 w 257"/>
              <a:gd name="T89" fmla="*/ 253 h 257"/>
              <a:gd name="T90" fmla="*/ 61 w 257"/>
              <a:gd name="T91" fmla="*/ 232 h 257"/>
              <a:gd name="T92" fmla="*/ 18 w 257"/>
              <a:gd name="T93" fmla="*/ 231 h 257"/>
              <a:gd name="T94" fmla="*/ 0 w 257"/>
              <a:gd name="T95" fmla="*/ 197 h 257"/>
              <a:gd name="T96" fmla="*/ 41 w 257"/>
              <a:gd name="T97" fmla="*/ 171 h 257"/>
              <a:gd name="T98" fmla="*/ 139 w 257"/>
              <a:gd name="T99" fmla="*/ 237 h 257"/>
              <a:gd name="T100" fmla="*/ 124 w 257"/>
              <a:gd name="T101" fmla="*/ 256 h 257"/>
              <a:gd name="T102" fmla="*/ 139 w 257"/>
              <a:gd name="T103" fmla="*/ 232 h 257"/>
              <a:gd name="T104" fmla="*/ 193 w 257"/>
              <a:gd name="T105" fmla="*/ 240 h 257"/>
              <a:gd name="T106" fmla="*/ 171 w 257"/>
              <a:gd name="T107" fmla="*/ 218 h 257"/>
              <a:gd name="T108" fmla="*/ 189 w 257"/>
              <a:gd name="T109" fmla="*/ 213 h 257"/>
              <a:gd name="T110" fmla="*/ 241 w 257"/>
              <a:gd name="T111" fmla="*/ 188 h 257"/>
              <a:gd name="T112" fmla="*/ 218 w 257"/>
              <a:gd name="T113" fmla="*/ 192 h 257"/>
              <a:gd name="T114" fmla="*/ 215 w 257"/>
              <a:gd name="T115" fmla="*/ 170 h 257"/>
              <a:gd name="T116" fmla="*/ 219 w 257"/>
              <a:gd name="T117" fmla="*/ 127 h 257"/>
              <a:gd name="T118" fmla="*/ 237 w 257"/>
              <a:gd name="T119" fmla="*/ 118 h 257"/>
              <a:gd name="T120" fmla="*/ 252 w 257"/>
              <a:gd name="T121" fmla="*/ 136 h 257"/>
              <a:gd name="T122" fmla="*/ 219 w 257"/>
              <a:gd name="T123" fmla="*/ 128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57" h="257">
                <a:moveTo>
                  <a:pt x="231" y="113"/>
                </a:moveTo>
                <a:lnTo>
                  <a:pt x="231" y="113"/>
                </a:lnTo>
                <a:lnTo>
                  <a:pt x="224" y="111"/>
                </a:lnTo>
                <a:lnTo>
                  <a:pt x="219" y="110"/>
                </a:lnTo>
                <a:lnTo>
                  <a:pt x="219" y="110"/>
                </a:lnTo>
                <a:lnTo>
                  <a:pt x="215" y="115"/>
                </a:lnTo>
                <a:lnTo>
                  <a:pt x="211" y="119"/>
                </a:lnTo>
                <a:lnTo>
                  <a:pt x="206" y="122"/>
                </a:lnTo>
                <a:lnTo>
                  <a:pt x="200" y="123"/>
                </a:lnTo>
                <a:lnTo>
                  <a:pt x="200" y="123"/>
                </a:lnTo>
                <a:lnTo>
                  <a:pt x="193" y="122"/>
                </a:lnTo>
                <a:lnTo>
                  <a:pt x="188" y="118"/>
                </a:lnTo>
                <a:lnTo>
                  <a:pt x="183" y="113"/>
                </a:lnTo>
                <a:lnTo>
                  <a:pt x="180" y="107"/>
                </a:lnTo>
                <a:lnTo>
                  <a:pt x="180" y="107"/>
                </a:lnTo>
                <a:lnTo>
                  <a:pt x="176" y="107"/>
                </a:lnTo>
                <a:lnTo>
                  <a:pt x="176" y="107"/>
                </a:lnTo>
                <a:lnTo>
                  <a:pt x="169" y="106"/>
                </a:lnTo>
                <a:lnTo>
                  <a:pt x="162" y="102"/>
                </a:lnTo>
                <a:lnTo>
                  <a:pt x="157" y="97"/>
                </a:lnTo>
                <a:lnTo>
                  <a:pt x="156" y="93"/>
                </a:lnTo>
                <a:lnTo>
                  <a:pt x="156" y="89"/>
                </a:lnTo>
                <a:lnTo>
                  <a:pt x="156" y="89"/>
                </a:lnTo>
                <a:lnTo>
                  <a:pt x="156" y="87"/>
                </a:lnTo>
                <a:lnTo>
                  <a:pt x="157" y="83"/>
                </a:lnTo>
                <a:lnTo>
                  <a:pt x="162" y="78"/>
                </a:lnTo>
                <a:lnTo>
                  <a:pt x="169" y="74"/>
                </a:lnTo>
                <a:lnTo>
                  <a:pt x="176" y="72"/>
                </a:lnTo>
                <a:lnTo>
                  <a:pt x="176" y="72"/>
                </a:lnTo>
                <a:lnTo>
                  <a:pt x="179" y="72"/>
                </a:lnTo>
                <a:lnTo>
                  <a:pt x="179" y="72"/>
                </a:lnTo>
                <a:lnTo>
                  <a:pt x="179" y="68"/>
                </a:lnTo>
                <a:lnTo>
                  <a:pt x="182" y="65"/>
                </a:lnTo>
                <a:lnTo>
                  <a:pt x="183" y="61"/>
                </a:lnTo>
                <a:lnTo>
                  <a:pt x="187" y="58"/>
                </a:lnTo>
                <a:lnTo>
                  <a:pt x="195" y="54"/>
                </a:lnTo>
                <a:lnTo>
                  <a:pt x="198" y="53"/>
                </a:lnTo>
                <a:lnTo>
                  <a:pt x="204" y="53"/>
                </a:lnTo>
                <a:lnTo>
                  <a:pt x="204" y="53"/>
                </a:lnTo>
                <a:lnTo>
                  <a:pt x="209" y="53"/>
                </a:lnTo>
                <a:lnTo>
                  <a:pt x="213" y="54"/>
                </a:lnTo>
                <a:lnTo>
                  <a:pt x="221" y="58"/>
                </a:lnTo>
                <a:lnTo>
                  <a:pt x="223" y="62"/>
                </a:lnTo>
                <a:lnTo>
                  <a:pt x="226" y="65"/>
                </a:lnTo>
                <a:lnTo>
                  <a:pt x="228" y="68"/>
                </a:lnTo>
                <a:lnTo>
                  <a:pt x="228" y="72"/>
                </a:lnTo>
                <a:lnTo>
                  <a:pt x="228" y="72"/>
                </a:lnTo>
                <a:lnTo>
                  <a:pt x="231" y="72"/>
                </a:lnTo>
                <a:lnTo>
                  <a:pt x="231" y="72"/>
                </a:lnTo>
                <a:lnTo>
                  <a:pt x="236" y="72"/>
                </a:lnTo>
                <a:lnTo>
                  <a:pt x="241" y="74"/>
                </a:lnTo>
                <a:lnTo>
                  <a:pt x="245" y="75"/>
                </a:lnTo>
                <a:lnTo>
                  <a:pt x="249" y="78"/>
                </a:lnTo>
                <a:lnTo>
                  <a:pt x="253" y="81"/>
                </a:lnTo>
                <a:lnTo>
                  <a:pt x="254" y="84"/>
                </a:lnTo>
                <a:lnTo>
                  <a:pt x="257" y="88"/>
                </a:lnTo>
                <a:lnTo>
                  <a:pt x="257" y="92"/>
                </a:lnTo>
                <a:lnTo>
                  <a:pt x="257" y="92"/>
                </a:lnTo>
                <a:lnTo>
                  <a:pt x="257" y="96"/>
                </a:lnTo>
                <a:lnTo>
                  <a:pt x="254" y="100"/>
                </a:lnTo>
                <a:lnTo>
                  <a:pt x="253" y="104"/>
                </a:lnTo>
                <a:lnTo>
                  <a:pt x="249" y="106"/>
                </a:lnTo>
                <a:lnTo>
                  <a:pt x="245" y="109"/>
                </a:lnTo>
                <a:lnTo>
                  <a:pt x="241" y="111"/>
                </a:lnTo>
                <a:lnTo>
                  <a:pt x="236" y="113"/>
                </a:lnTo>
                <a:lnTo>
                  <a:pt x="231" y="113"/>
                </a:lnTo>
                <a:lnTo>
                  <a:pt x="231" y="113"/>
                </a:lnTo>
                <a:close/>
                <a:moveTo>
                  <a:pt x="174" y="50"/>
                </a:moveTo>
                <a:lnTo>
                  <a:pt x="174" y="50"/>
                </a:lnTo>
                <a:lnTo>
                  <a:pt x="171" y="48"/>
                </a:lnTo>
                <a:lnTo>
                  <a:pt x="171" y="42"/>
                </a:lnTo>
                <a:lnTo>
                  <a:pt x="171" y="36"/>
                </a:lnTo>
                <a:lnTo>
                  <a:pt x="175" y="28"/>
                </a:lnTo>
                <a:lnTo>
                  <a:pt x="175" y="28"/>
                </a:lnTo>
                <a:lnTo>
                  <a:pt x="179" y="23"/>
                </a:lnTo>
                <a:lnTo>
                  <a:pt x="184" y="19"/>
                </a:lnTo>
                <a:lnTo>
                  <a:pt x="189" y="16"/>
                </a:lnTo>
                <a:lnTo>
                  <a:pt x="193" y="16"/>
                </a:lnTo>
                <a:lnTo>
                  <a:pt x="193" y="16"/>
                </a:lnTo>
                <a:lnTo>
                  <a:pt x="196" y="20"/>
                </a:lnTo>
                <a:lnTo>
                  <a:pt x="196" y="26"/>
                </a:lnTo>
                <a:lnTo>
                  <a:pt x="196" y="32"/>
                </a:lnTo>
                <a:lnTo>
                  <a:pt x="192" y="39"/>
                </a:lnTo>
                <a:lnTo>
                  <a:pt x="192" y="39"/>
                </a:lnTo>
                <a:lnTo>
                  <a:pt x="188" y="45"/>
                </a:lnTo>
                <a:lnTo>
                  <a:pt x="183" y="49"/>
                </a:lnTo>
                <a:lnTo>
                  <a:pt x="178" y="52"/>
                </a:lnTo>
                <a:lnTo>
                  <a:pt x="174" y="50"/>
                </a:lnTo>
                <a:lnTo>
                  <a:pt x="174" y="50"/>
                </a:lnTo>
                <a:close/>
                <a:moveTo>
                  <a:pt x="128" y="39"/>
                </a:moveTo>
                <a:lnTo>
                  <a:pt x="128" y="39"/>
                </a:lnTo>
                <a:lnTo>
                  <a:pt x="124" y="37"/>
                </a:lnTo>
                <a:lnTo>
                  <a:pt x="122" y="33"/>
                </a:lnTo>
                <a:lnTo>
                  <a:pt x="119" y="27"/>
                </a:lnTo>
                <a:lnTo>
                  <a:pt x="119" y="19"/>
                </a:lnTo>
                <a:lnTo>
                  <a:pt x="119" y="19"/>
                </a:lnTo>
                <a:lnTo>
                  <a:pt x="119" y="11"/>
                </a:lnTo>
                <a:lnTo>
                  <a:pt x="122" y="6"/>
                </a:lnTo>
                <a:lnTo>
                  <a:pt x="124" y="1"/>
                </a:lnTo>
                <a:lnTo>
                  <a:pt x="128" y="0"/>
                </a:lnTo>
                <a:lnTo>
                  <a:pt x="128" y="0"/>
                </a:lnTo>
                <a:lnTo>
                  <a:pt x="132" y="1"/>
                </a:lnTo>
                <a:lnTo>
                  <a:pt x="136" y="6"/>
                </a:lnTo>
                <a:lnTo>
                  <a:pt x="139" y="11"/>
                </a:lnTo>
                <a:lnTo>
                  <a:pt x="139" y="19"/>
                </a:lnTo>
                <a:lnTo>
                  <a:pt x="139" y="19"/>
                </a:lnTo>
                <a:lnTo>
                  <a:pt x="139" y="27"/>
                </a:lnTo>
                <a:lnTo>
                  <a:pt x="136" y="33"/>
                </a:lnTo>
                <a:lnTo>
                  <a:pt x="132" y="37"/>
                </a:lnTo>
                <a:lnTo>
                  <a:pt x="128" y="39"/>
                </a:lnTo>
                <a:lnTo>
                  <a:pt x="128" y="39"/>
                </a:lnTo>
                <a:close/>
                <a:moveTo>
                  <a:pt x="84" y="50"/>
                </a:moveTo>
                <a:lnTo>
                  <a:pt x="84" y="50"/>
                </a:lnTo>
                <a:lnTo>
                  <a:pt x="80" y="52"/>
                </a:lnTo>
                <a:lnTo>
                  <a:pt x="75" y="49"/>
                </a:lnTo>
                <a:lnTo>
                  <a:pt x="70" y="45"/>
                </a:lnTo>
                <a:lnTo>
                  <a:pt x="66" y="39"/>
                </a:lnTo>
                <a:lnTo>
                  <a:pt x="66" y="39"/>
                </a:lnTo>
                <a:lnTo>
                  <a:pt x="62" y="32"/>
                </a:lnTo>
                <a:lnTo>
                  <a:pt x="61" y="26"/>
                </a:lnTo>
                <a:lnTo>
                  <a:pt x="62" y="20"/>
                </a:lnTo>
                <a:lnTo>
                  <a:pt x="65" y="16"/>
                </a:lnTo>
                <a:lnTo>
                  <a:pt x="65" y="16"/>
                </a:lnTo>
                <a:lnTo>
                  <a:pt x="69" y="16"/>
                </a:lnTo>
                <a:lnTo>
                  <a:pt x="74" y="19"/>
                </a:lnTo>
                <a:lnTo>
                  <a:pt x="79" y="23"/>
                </a:lnTo>
                <a:lnTo>
                  <a:pt x="83" y="28"/>
                </a:lnTo>
                <a:lnTo>
                  <a:pt x="83" y="28"/>
                </a:lnTo>
                <a:lnTo>
                  <a:pt x="87" y="36"/>
                </a:lnTo>
                <a:lnTo>
                  <a:pt x="87" y="42"/>
                </a:lnTo>
                <a:lnTo>
                  <a:pt x="87" y="48"/>
                </a:lnTo>
                <a:lnTo>
                  <a:pt x="84" y="50"/>
                </a:lnTo>
                <a:lnTo>
                  <a:pt x="84" y="50"/>
                </a:lnTo>
                <a:close/>
                <a:moveTo>
                  <a:pt x="131" y="50"/>
                </a:moveTo>
                <a:lnTo>
                  <a:pt x="131" y="50"/>
                </a:lnTo>
                <a:lnTo>
                  <a:pt x="143" y="52"/>
                </a:lnTo>
                <a:lnTo>
                  <a:pt x="153" y="53"/>
                </a:lnTo>
                <a:lnTo>
                  <a:pt x="162" y="57"/>
                </a:lnTo>
                <a:lnTo>
                  <a:pt x="171" y="61"/>
                </a:lnTo>
                <a:lnTo>
                  <a:pt x="171" y="61"/>
                </a:lnTo>
                <a:lnTo>
                  <a:pt x="171" y="63"/>
                </a:lnTo>
                <a:lnTo>
                  <a:pt x="171" y="63"/>
                </a:lnTo>
                <a:lnTo>
                  <a:pt x="169" y="63"/>
                </a:lnTo>
                <a:lnTo>
                  <a:pt x="169" y="63"/>
                </a:lnTo>
                <a:lnTo>
                  <a:pt x="163" y="65"/>
                </a:lnTo>
                <a:lnTo>
                  <a:pt x="158" y="67"/>
                </a:lnTo>
                <a:lnTo>
                  <a:pt x="153" y="71"/>
                </a:lnTo>
                <a:lnTo>
                  <a:pt x="149" y="75"/>
                </a:lnTo>
                <a:lnTo>
                  <a:pt x="146" y="80"/>
                </a:lnTo>
                <a:lnTo>
                  <a:pt x="144" y="85"/>
                </a:lnTo>
                <a:lnTo>
                  <a:pt x="143" y="91"/>
                </a:lnTo>
                <a:lnTo>
                  <a:pt x="141" y="96"/>
                </a:lnTo>
                <a:lnTo>
                  <a:pt x="141" y="96"/>
                </a:lnTo>
                <a:lnTo>
                  <a:pt x="143" y="100"/>
                </a:lnTo>
                <a:lnTo>
                  <a:pt x="144" y="104"/>
                </a:lnTo>
                <a:lnTo>
                  <a:pt x="146" y="107"/>
                </a:lnTo>
                <a:lnTo>
                  <a:pt x="149" y="111"/>
                </a:lnTo>
                <a:lnTo>
                  <a:pt x="153" y="114"/>
                </a:lnTo>
                <a:lnTo>
                  <a:pt x="158" y="117"/>
                </a:lnTo>
                <a:lnTo>
                  <a:pt x="163" y="118"/>
                </a:lnTo>
                <a:lnTo>
                  <a:pt x="169" y="118"/>
                </a:lnTo>
                <a:lnTo>
                  <a:pt x="169" y="118"/>
                </a:lnTo>
                <a:lnTo>
                  <a:pt x="174" y="118"/>
                </a:lnTo>
                <a:lnTo>
                  <a:pt x="174" y="118"/>
                </a:lnTo>
                <a:lnTo>
                  <a:pt x="176" y="126"/>
                </a:lnTo>
                <a:lnTo>
                  <a:pt x="183" y="132"/>
                </a:lnTo>
                <a:lnTo>
                  <a:pt x="189" y="136"/>
                </a:lnTo>
                <a:lnTo>
                  <a:pt x="195" y="137"/>
                </a:lnTo>
                <a:lnTo>
                  <a:pt x="198" y="137"/>
                </a:lnTo>
                <a:lnTo>
                  <a:pt x="198" y="137"/>
                </a:lnTo>
                <a:lnTo>
                  <a:pt x="205" y="137"/>
                </a:lnTo>
                <a:lnTo>
                  <a:pt x="210" y="135"/>
                </a:lnTo>
                <a:lnTo>
                  <a:pt x="210" y="135"/>
                </a:lnTo>
                <a:lnTo>
                  <a:pt x="209" y="144"/>
                </a:lnTo>
                <a:lnTo>
                  <a:pt x="206" y="152"/>
                </a:lnTo>
                <a:lnTo>
                  <a:pt x="204" y="159"/>
                </a:lnTo>
                <a:lnTo>
                  <a:pt x="200" y="167"/>
                </a:lnTo>
                <a:lnTo>
                  <a:pt x="196" y="175"/>
                </a:lnTo>
                <a:lnTo>
                  <a:pt x="191" y="182"/>
                </a:lnTo>
                <a:lnTo>
                  <a:pt x="184" y="187"/>
                </a:lnTo>
                <a:lnTo>
                  <a:pt x="178" y="192"/>
                </a:lnTo>
                <a:lnTo>
                  <a:pt x="178" y="192"/>
                </a:lnTo>
                <a:lnTo>
                  <a:pt x="176" y="185"/>
                </a:lnTo>
                <a:lnTo>
                  <a:pt x="174" y="180"/>
                </a:lnTo>
                <a:lnTo>
                  <a:pt x="170" y="175"/>
                </a:lnTo>
                <a:lnTo>
                  <a:pt x="165" y="170"/>
                </a:lnTo>
                <a:lnTo>
                  <a:pt x="159" y="166"/>
                </a:lnTo>
                <a:lnTo>
                  <a:pt x="153" y="163"/>
                </a:lnTo>
                <a:lnTo>
                  <a:pt x="145" y="162"/>
                </a:lnTo>
                <a:lnTo>
                  <a:pt x="139" y="161"/>
                </a:lnTo>
                <a:lnTo>
                  <a:pt x="139" y="161"/>
                </a:lnTo>
                <a:lnTo>
                  <a:pt x="135" y="162"/>
                </a:lnTo>
                <a:lnTo>
                  <a:pt x="135" y="162"/>
                </a:lnTo>
                <a:lnTo>
                  <a:pt x="133" y="154"/>
                </a:lnTo>
                <a:lnTo>
                  <a:pt x="130" y="146"/>
                </a:lnTo>
                <a:lnTo>
                  <a:pt x="126" y="140"/>
                </a:lnTo>
                <a:lnTo>
                  <a:pt x="119" y="133"/>
                </a:lnTo>
                <a:lnTo>
                  <a:pt x="113" y="130"/>
                </a:lnTo>
                <a:lnTo>
                  <a:pt x="105" y="126"/>
                </a:lnTo>
                <a:lnTo>
                  <a:pt x="96" y="123"/>
                </a:lnTo>
                <a:lnTo>
                  <a:pt x="87" y="123"/>
                </a:lnTo>
                <a:lnTo>
                  <a:pt x="87" y="123"/>
                </a:lnTo>
                <a:lnTo>
                  <a:pt x="78" y="123"/>
                </a:lnTo>
                <a:lnTo>
                  <a:pt x="69" y="126"/>
                </a:lnTo>
                <a:lnTo>
                  <a:pt x="61" y="130"/>
                </a:lnTo>
                <a:lnTo>
                  <a:pt x="53" y="135"/>
                </a:lnTo>
                <a:lnTo>
                  <a:pt x="53" y="135"/>
                </a:lnTo>
                <a:lnTo>
                  <a:pt x="53" y="130"/>
                </a:lnTo>
                <a:lnTo>
                  <a:pt x="53" y="130"/>
                </a:lnTo>
                <a:lnTo>
                  <a:pt x="53" y="120"/>
                </a:lnTo>
                <a:lnTo>
                  <a:pt x="54" y="113"/>
                </a:lnTo>
                <a:lnTo>
                  <a:pt x="59" y="98"/>
                </a:lnTo>
                <a:lnTo>
                  <a:pt x="66" y="85"/>
                </a:lnTo>
                <a:lnTo>
                  <a:pt x="76" y="74"/>
                </a:lnTo>
                <a:lnTo>
                  <a:pt x="88" y="63"/>
                </a:lnTo>
                <a:lnTo>
                  <a:pt x="101" y="57"/>
                </a:lnTo>
                <a:lnTo>
                  <a:pt x="115" y="52"/>
                </a:lnTo>
                <a:lnTo>
                  <a:pt x="123" y="50"/>
                </a:lnTo>
                <a:lnTo>
                  <a:pt x="131" y="50"/>
                </a:lnTo>
                <a:lnTo>
                  <a:pt x="131" y="50"/>
                </a:lnTo>
                <a:close/>
                <a:moveTo>
                  <a:pt x="30" y="83"/>
                </a:moveTo>
                <a:lnTo>
                  <a:pt x="30" y="83"/>
                </a:lnTo>
                <a:lnTo>
                  <a:pt x="23" y="78"/>
                </a:lnTo>
                <a:lnTo>
                  <a:pt x="19" y="74"/>
                </a:lnTo>
                <a:lnTo>
                  <a:pt x="17" y="68"/>
                </a:lnTo>
                <a:lnTo>
                  <a:pt x="18" y="65"/>
                </a:lnTo>
                <a:lnTo>
                  <a:pt x="18" y="65"/>
                </a:lnTo>
                <a:lnTo>
                  <a:pt x="20" y="62"/>
                </a:lnTo>
                <a:lnTo>
                  <a:pt x="26" y="61"/>
                </a:lnTo>
                <a:lnTo>
                  <a:pt x="32" y="62"/>
                </a:lnTo>
                <a:lnTo>
                  <a:pt x="40" y="65"/>
                </a:lnTo>
                <a:lnTo>
                  <a:pt x="40" y="65"/>
                </a:lnTo>
                <a:lnTo>
                  <a:pt x="45" y="70"/>
                </a:lnTo>
                <a:lnTo>
                  <a:pt x="50" y="75"/>
                </a:lnTo>
                <a:lnTo>
                  <a:pt x="52" y="79"/>
                </a:lnTo>
                <a:lnTo>
                  <a:pt x="52" y="84"/>
                </a:lnTo>
                <a:lnTo>
                  <a:pt x="52" y="84"/>
                </a:lnTo>
                <a:lnTo>
                  <a:pt x="48" y="87"/>
                </a:lnTo>
                <a:lnTo>
                  <a:pt x="43" y="87"/>
                </a:lnTo>
                <a:lnTo>
                  <a:pt x="36" y="85"/>
                </a:lnTo>
                <a:lnTo>
                  <a:pt x="30" y="83"/>
                </a:lnTo>
                <a:lnTo>
                  <a:pt x="30" y="83"/>
                </a:lnTo>
                <a:close/>
                <a:moveTo>
                  <a:pt x="39" y="128"/>
                </a:moveTo>
                <a:lnTo>
                  <a:pt x="39" y="128"/>
                </a:lnTo>
                <a:lnTo>
                  <a:pt x="37" y="132"/>
                </a:lnTo>
                <a:lnTo>
                  <a:pt x="33" y="136"/>
                </a:lnTo>
                <a:lnTo>
                  <a:pt x="27" y="137"/>
                </a:lnTo>
                <a:lnTo>
                  <a:pt x="19" y="139"/>
                </a:lnTo>
                <a:lnTo>
                  <a:pt x="19" y="139"/>
                </a:lnTo>
                <a:lnTo>
                  <a:pt x="13" y="137"/>
                </a:lnTo>
                <a:lnTo>
                  <a:pt x="6" y="136"/>
                </a:lnTo>
                <a:lnTo>
                  <a:pt x="2" y="132"/>
                </a:lnTo>
                <a:lnTo>
                  <a:pt x="1" y="128"/>
                </a:lnTo>
                <a:lnTo>
                  <a:pt x="1" y="128"/>
                </a:lnTo>
                <a:lnTo>
                  <a:pt x="2" y="124"/>
                </a:lnTo>
                <a:lnTo>
                  <a:pt x="6" y="122"/>
                </a:lnTo>
                <a:lnTo>
                  <a:pt x="13" y="119"/>
                </a:lnTo>
                <a:lnTo>
                  <a:pt x="19" y="118"/>
                </a:lnTo>
                <a:lnTo>
                  <a:pt x="19" y="118"/>
                </a:lnTo>
                <a:lnTo>
                  <a:pt x="27" y="119"/>
                </a:lnTo>
                <a:lnTo>
                  <a:pt x="33" y="122"/>
                </a:lnTo>
                <a:lnTo>
                  <a:pt x="37" y="124"/>
                </a:lnTo>
                <a:lnTo>
                  <a:pt x="39" y="128"/>
                </a:lnTo>
                <a:lnTo>
                  <a:pt x="39" y="128"/>
                </a:lnTo>
                <a:close/>
                <a:moveTo>
                  <a:pt x="41" y="171"/>
                </a:moveTo>
                <a:lnTo>
                  <a:pt x="41" y="171"/>
                </a:lnTo>
                <a:lnTo>
                  <a:pt x="45" y="171"/>
                </a:lnTo>
                <a:lnTo>
                  <a:pt x="45" y="171"/>
                </a:lnTo>
                <a:lnTo>
                  <a:pt x="46" y="166"/>
                </a:lnTo>
                <a:lnTo>
                  <a:pt x="49" y="159"/>
                </a:lnTo>
                <a:lnTo>
                  <a:pt x="53" y="154"/>
                </a:lnTo>
                <a:lnTo>
                  <a:pt x="58" y="149"/>
                </a:lnTo>
                <a:lnTo>
                  <a:pt x="63" y="145"/>
                </a:lnTo>
                <a:lnTo>
                  <a:pt x="71" y="143"/>
                </a:lnTo>
                <a:lnTo>
                  <a:pt x="78" y="141"/>
                </a:lnTo>
                <a:lnTo>
                  <a:pt x="85" y="140"/>
                </a:lnTo>
                <a:lnTo>
                  <a:pt x="85" y="140"/>
                </a:lnTo>
                <a:lnTo>
                  <a:pt x="93" y="141"/>
                </a:lnTo>
                <a:lnTo>
                  <a:pt x="101" y="143"/>
                </a:lnTo>
                <a:lnTo>
                  <a:pt x="107" y="145"/>
                </a:lnTo>
                <a:lnTo>
                  <a:pt x="113" y="149"/>
                </a:lnTo>
                <a:lnTo>
                  <a:pt x="118" y="154"/>
                </a:lnTo>
                <a:lnTo>
                  <a:pt x="122" y="159"/>
                </a:lnTo>
                <a:lnTo>
                  <a:pt x="124" y="165"/>
                </a:lnTo>
                <a:lnTo>
                  <a:pt x="126" y="171"/>
                </a:lnTo>
                <a:lnTo>
                  <a:pt x="126" y="171"/>
                </a:lnTo>
                <a:lnTo>
                  <a:pt x="130" y="171"/>
                </a:lnTo>
                <a:lnTo>
                  <a:pt x="130" y="171"/>
                </a:lnTo>
                <a:lnTo>
                  <a:pt x="136" y="172"/>
                </a:lnTo>
                <a:lnTo>
                  <a:pt x="143" y="174"/>
                </a:lnTo>
                <a:lnTo>
                  <a:pt x="149" y="176"/>
                </a:lnTo>
                <a:lnTo>
                  <a:pt x="153" y="180"/>
                </a:lnTo>
                <a:lnTo>
                  <a:pt x="158" y="184"/>
                </a:lnTo>
                <a:lnTo>
                  <a:pt x="161" y="189"/>
                </a:lnTo>
                <a:lnTo>
                  <a:pt x="163" y="195"/>
                </a:lnTo>
                <a:lnTo>
                  <a:pt x="163" y="200"/>
                </a:lnTo>
                <a:lnTo>
                  <a:pt x="163" y="200"/>
                </a:lnTo>
                <a:lnTo>
                  <a:pt x="163" y="206"/>
                </a:lnTo>
                <a:lnTo>
                  <a:pt x="161" y="211"/>
                </a:lnTo>
                <a:lnTo>
                  <a:pt x="158" y="215"/>
                </a:lnTo>
                <a:lnTo>
                  <a:pt x="153" y="221"/>
                </a:lnTo>
                <a:lnTo>
                  <a:pt x="149" y="223"/>
                </a:lnTo>
                <a:lnTo>
                  <a:pt x="143" y="226"/>
                </a:lnTo>
                <a:lnTo>
                  <a:pt x="136" y="228"/>
                </a:lnTo>
                <a:lnTo>
                  <a:pt x="130" y="228"/>
                </a:lnTo>
                <a:lnTo>
                  <a:pt x="130" y="228"/>
                </a:lnTo>
                <a:lnTo>
                  <a:pt x="123" y="228"/>
                </a:lnTo>
                <a:lnTo>
                  <a:pt x="123" y="228"/>
                </a:lnTo>
                <a:lnTo>
                  <a:pt x="120" y="234"/>
                </a:lnTo>
                <a:lnTo>
                  <a:pt x="118" y="237"/>
                </a:lnTo>
                <a:lnTo>
                  <a:pt x="115" y="243"/>
                </a:lnTo>
                <a:lnTo>
                  <a:pt x="111" y="247"/>
                </a:lnTo>
                <a:lnTo>
                  <a:pt x="107" y="249"/>
                </a:lnTo>
                <a:lnTo>
                  <a:pt x="102" y="252"/>
                </a:lnTo>
                <a:lnTo>
                  <a:pt x="97" y="253"/>
                </a:lnTo>
                <a:lnTo>
                  <a:pt x="91" y="253"/>
                </a:lnTo>
                <a:lnTo>
                  <a:pt x="91" y="253"/>
                </a:lnTo>
                <a:lnTo>
                  <a:pt x="85" y="253"/>
                </a:lnTo>
                <a:lnTo>
                  <a:pt x="81" y="252"/>
                </a:lnTo>
                <a:lnTo>
                  <a:pt x="72" y="248"/>
                </a:lnTo>
                <a:lnTo>
                  <a:pt x="66" y="241"/>
                </a:lnTo>
                <a:lnTo>
                  <a:pt x="61" y="232"/>
                </a:lnTo>
                <a:lnTo>
                  <a:pt x="61" y="232"/>
                </a:lnTo>
                <a:lnTo>
                  <a:pt x="52" y="236"/>
                </a:lnTo>
                <a:lnTo>
                  <a:pt x="41" y="237"/>
                </a:lnTo>
                <a:lnTo>
                  <a:pt x="41" y="237"/>
                </a:lnTo>
                <a:lnTo>
                  <a:pt x="32" y="236"/>
                </a:lnTo>
                <a:lnTo>
                  <a:pt x="24" y="235"/>
                </a:lnTo>
                <a:lnTo>
                  <a:pt x="18" y="231"/>
                </a:lnTo>
                <a:lnTo>
                  <a:pt x="11" y="227"/>
                </a:lnTo>
                <a:lnTo>
                  <a:pt x="6" y="222"/>
                </a:lnTo>
                <a:lnTo>
                  <a:pt x="2" y="217"/>
                </a:lnTo>
                <a:lnTo>
                  <a:pt x="0" y="210"/>
                </a:lnTo>
                <a:lnTo>
                  <a:pt x="0" y="204"/>
                </a:lnTo>
                <a:lnTo>
                  <a:pt x="0" y="204"/>
                </a:lnTo>
                <a:lnTo>
                  <a:pt x="0" y="197"/>
                </a:lnTo>
                <a:lnTo>
                  <a:pt x="2" y="192"/>
                </a:lnTo>
                <a:lnTo>
                  <a:pt x="6" y="185"/>
                </a:lnTo>
                <a:lnTo>
                  <a:pt x="11" y="182"/>
                </a:lnTo>
                <a:lnTo>
                  <a:pt x="18" y="176"/>
                </a:lnTo>
                <a:lnTo>
                  <a:pt x="24" y="174"/>
                </a:lnTo>
                <a:lnTo>
                  <a:pt x="32" y="172"/>
                </a:lnTo>
                <a:lnTo>
                  <a:pt x="41" y="171"/>
                </a:lnTo>
                <a:lnTo>
                  <a:pt x="41" y="171"/>
                </a:lnTo>
                <a:close/>
                <a:moveTo>
                  <a:pt x="139" y="232"/>
                </a:moveTo>
                <a:lnTo>
                  <a:pt x="139" y="232"/>
                </a:lnTo>
                <a:lnTo>
                  <a:pt x="139" y="232"/>
                </a:lnTo>
                <a:lnTo>
                  <a:pt x="139" y="232"/>
                </a:lnTo>
                <a:lnTo>
                  <a:pt x="139" y="237"/>
                </a:lnTo>
                <a:lnTo>
                  <a:pt x="139" y="237"/>
                </a:lnTo>
                <a:lnTo>
                  <a:pt x="139" y="245"/>
                </a:lnTo>
                <a:lnTo>
                  <a:pt x="136" y="252"/>
                </a:lnTo>
                <a:lnTo>
                  <a:pt x="132" y="256"/>
                </a:lnTo>
                <a:lnTo>
                  <a:pt x="128" y="257"/>
                </a:lnTo>
                <a:lnTo>
                  <a:pt x="128" y="257"/>
                </a:lnTo>
                <a:lnTo>
                  <a:pt x="127" y="257"/>
                </a:lnTo>
                <a:lnTo>
                  <a:pt x="124" y="256"/>
                </a:lnTo>
                <a:lnTo>
                  <a:pt x="122" y="250"/>
                </a:lnTo>
                <a:lnTo>
                  <a:pt x="122" y="250"/>
                </a:lnTo>
                <a:lnTo>
                  <a:pt x="127" y="241"/>
                </a:lnTo>
                <a:lnTo>
                  <a:pt x="130" y="232"/>
                </a:lnTo>
                <a:lnTo>
                  <a:pt x="130" y="232"/>
                </a:lnTo>
                <a:lnTo>
                  <a:pt x="139" y="232"/>
                </a:lnTo>
                <a:lnTo>
                  <a:pt x="139" y="232"/>
                </a:lnTo>
                <a:close/>
                <a:moveTo>
                  <a:pt x="192" y="218"/>
                </a:moveTo>
                <a:lnTo>
                  <a:pt x="192" y="218"/>
                </a:lnTo>
                <a:lnTo>
                  <a:pt x="196" y="224"/>
                </a:lnTo>
                <a:lnTo>
                  <a:pt x="196" y="231"/>
                </a:lnTo>
                <a:lnTo>
                  <a:pt x="196" y="236"/>
                </a:lnTo>
                <a:lnTo>
                  <a:pt x="193" y="240"/>
                </a:lnTo>
                <a:lnTo>
                  <a:pt x="193" y="240"/>
                </a:lnTo>
                <a:lnTo>
                  <a:pt x="189" y="240"/>
                </a:lnTo>
                <a:lnTo>
                  <a:pt x="184" y="239"/>
                </a:lnTo>
                <a:lnTo>
                  <a:pt x="179" y="234"/>
                </a:lnTo>
                <a:lnTo>
                  <a:pt x="175" y="228"/>
                </a:lnTo>
                <a:lnTo>
                  <a:pt x="175" y="228"/>
                </a:lnTo>
                <a:lnTo>
                  <a:pt x="172" y="223"/>
                </a:lnTo>
                <a:lnTo>
                  <a:pt x="171" y="218"/>
                </a:lnTo>
                <a:lnTo>
                  <a:pt x="171" y="218"/>
                </a:lnTo>
                <a:lnTo>
                  <a:pt x="175" y="211"/>
                </a:lnTo>
                <a:lnTo>
                  <a:pt x="178" y="205"/>
                </a:lnTo>
                <a:lnTo>
                  <a:pt x="178" y="205"/>
                </a:lnTo>
                <a:lnTo>
                  <a:pt x="182" y="206"/>
                </a:lnTo>
                <a:lnTo>
                  <a:pt x="185" y="209"/>
                </a:lnTo>
                <a:lnTo>
                  <a:pt x="189" y="213"/>
                </a:lnTo>
                <a:lnTo>
                  <a:pt x="192" y="218"/>
                </a:lnTo>
                <a:lnTo>
                  <a:pt x="192" y="218"/>
                </a:lnTo>
                <a:close/>
                <a:moveTo>
                  <a:pt x="228" y="174"/>
                </a:moveTo>
                <a:lnTo>
                  <a:pt x="228" y="174"/>
                </a:lnTo>
                <a:lnTo>
                  <a:pt x="235" y="179"/>
                </a:lnTo>
                <a:lnTo>
                  <a:pt x="239" y="184"/>
                </a:lnTo>
                <a:lnTo>
                  <a:pt x="241" y="188"/>
                </a:lnTo>
                <a:lnTo>
                  <a:pt x="240" y="193"/>
                </a:lnTo>
                <a:lnTo>
                  <a:pt x="240" y="193"/>
                </a:lnTo>
                <a:lnTo>
                  <a:pt x="237" y="196"/>
                </a:lnTo>
                <a:lnTo>
                  <a:pt x="232" y="196"/>
                </a:lnTo>
                <a:lnTo>
                  <a:pt x="226" y="195"/>
                </a:lnTo>
                <a:lnTo>
                  <a:pt x="218" y="192"/>
                </a:lnTo>
                <a:lnTo>
                  <a:pt x="218" y="192"/>
                </a:lnTo>
                <a:lnTo>
                  <a:pt x="213" y="187"/>
                </a:lnTo>
                <a:lnTo>
                  <a:pt x="208" y="183"/>
                </a:lnTo>
                <a:lnTo>
                  <a:pt x="206" y="178"/>
                </a:lnTo>
                <a:lnTo>
                  <a:pt x="206" y="174"/>
                </a:lnTo>
                <a:lnTo>
                  <a:pt x="206" y="174"/>
                </a:lnTo>
                <a:lnTo>
                  <a:pt x="210" y="171"/>
                </a:lnTo>
                <a:lnTo>
                  <a:pt x="215" y="170"/>
                </a:lnTo>
                <a:lnTo>
                  <a:pt x="222" y="171"/>
                </a:lnTo>
                <a:lnTo>
                  <a:pt x="228" y="174"/>
                </a:lnTo>
                <a:lnTo>
                  <a:pt x="228" y="174"/>
                </a:lnTo>
                <a:close/>
                <a:moveTo>
                  <a:pt x="219" y="128"/>
                </a:moveTo>
                <a:lnTo>
                  <a:pt x="219" y="128"/>
                </a:lnTo>
                <a:lnTo>
                  <a:pt x="219" y="127"/>
                </a:lnTo>
                <a:lnTo>
                  <a:pt x="219" y="127"/>
                </a:lnTo>
                <a:lnTo>
                  <a:pt x="221" y="124"/>
                </a:lnTo>
                <a:lnTo>
                  <a:pt x="221" y="124"/>
                </a:lnTo>
                <a:lnTo>
                  <a:pt x="223" y="122"/>
                </a:lnTo>
                <a:lnTo>
                  <a:pt x="227" y="120"/>
                </a:lnTo>
                <a:lnTo>
                  <a:pt x="232" y="119"/>
                </a:lnTo>
                <a:lnTo>
                  <a:pt x="237" y="118"/>
                </a:lnTo>
                <a:lnTo>
                  <a:pt x="237" y="118"/>
                </a:lnTo>
                <a:lnTo>
                  <a:pt x="245" y="119"/>
                </a:lnTo>
                <a:lnTo>
                  <a:pt x="252" y="122"/>
                </a:lnTo>
                <a:lnTo>
                  <a:pt x="256" y="124"/>
                </a:lnTo>
                <a:lnTo>
                  <a:pt x="257" y="128"/>
                </a:lnTo>
                <a:lnTo>
                  <a:pt x="257" y="128"/>
                </a:lnTo>
                <a:lnTo>
                  <a:pt x="256" y="132"/>
                </a:lnTo>
                <a:lnTo>
                  <a:pt x="252" y="136"/>
                </a:lnTo>
                <a:lnTo>
                  <a:pt x="245" y="137"/>
                </a:lnTo>
                <a:lnTo>
                  <a:pt x="237" y="139"/>
                </a:lnTo>
                <a:lnTo>
                  <a:pt x="237" y="139"/>
                </a:lnTo>
                <a:lnTo>
                  <a:pt x="231" y="137"/>
                </a:lnTo>
                <a:lnTo>
                  <a:pt x="224" y="136"/>
                </a:lnTo>
                <a:lnTo>
                  <a:pt x="221" y="132"/>
                </a:lnTo>
                <a:lnTo>
                  <a:pt x="219" y="128"/>
                </a:lnTo>
                <a:lnTo>
                  <a:pt x="219" y="128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2" name="Freeform 96"/>
          <p:cNvSpPr>
            <a:spLocks noEditPoints="1"/>
          </p:cNvSpPr>
          <p:nvPr/>
        </p:nvSpPr>
        <p:spPr bwMode="auto">
          <a:xfrm>
            <a:off x="4193943" y="1995663"/>
            <a:ext cx="887286" cy="880463"/>
          </a:xfrm>
          <a:custGeom>
            <a:avLst/>
            <a:gdLst>
              <a:gd name="T0" fmla="*/ 225 w 258"/>
              <a:gd name="T1" fmla="*/ 129 h 259"/>
              <a:gd name="T2" fmla="*/ 223 w 258"/>
              <a:gd name="T3" fmla="*/ 122 h 259"/>
              <a:gd name="T4" fmla="*/ 251 w 258"/>
              <a:gd name="T5" fmla="*/ 122 h 259"/>
              <a:gd name="T6" fmla="*/ 251 w 258"/>
              <a:gd name="T7" fmla="*/ 135 h 259"/>
              <a:gd name="T8" fmla="*/ 214 w 258"/>
              <a:gd name="T9" fmla="*/ 87 h 259"/>
              <a:gd name="T10" fmla="*/ 212 w 258"/>
              <a:gd name="T11" fmla="*/ 70 h 259"/>
              <a:gd name="T12" fmla="*/ 239 w 258"/>
              <a:gd name="T13" fmla="*/ 65 h 259"/>
              <a:gd name="T14" fmla="*/ 227 w 258"/>
              <a:gd name="T15" fmla="*/ 83 h 259"/>
              <a:gd name="T16" fmla="*/ 231 w 258"/>
              <a:gd name="T17" fmla="*/ 145 h 259"/>
              <a:gd name="T18" fmla="*/ 239 w 258"/>
              <a:gd name="T19" fmla="*/ 165 h 259"/>
              <a:gd name="T20" fmla="*/ 253 w 258"/>
              <a:gd name="T21" fmla="*/ 170 h 259"/>
              <a:gd name="T22" fmla="*/ 247 w 258"/>
              <a:gd name="T23" fmla="*/ 201 h 259"/>
              <a:gd name="T24" fmla="*/ 110 w 258"/>
              <a:gd name="T25" fmla="*/ 201 h 259"/>
              <a:gd name="T26" fmla="*/ 91 w 258"/>
              <a:gd name="T27" fmla="*/ 181 h 259"/>
              <a:gd name="T28" fmla="*/ 97 w 258"/>
              <a:gd name="T29" fmla="*/ 157 h 259"/>
              <a:gd name="T30" fmla="*/ 114 w 258"/>
              <a:gd name="T31" fmla="*/ 148 h 259"/>
              <a:gd name="T32" fmla="*/ 127 w 258"/>
              <a:gd name="T33" fmla="*/ 135 h 259"/>
              <a:gd name="T34" fmla="*/ 143 w 258"/>
              <a:gd name="T35" fmla="*/ 110 h 259"/>
              <a:gd name="T36" fmla="*/ 179 w 258"/>
              <a:gd name="T37" fmla="*/ 101 h 259"/>
              <a:gd name="T38" fmla="*/ 209 w 258"/>
              <a:gd name="T39" fmla="*/ 130 h 259"/>
              <a:gd name="T40" fmla="*/ 121 w 258"/>
              <a:gd name="T41" fmla="*/ 125 h 259"/>
              <a:gd name="T42" fmla="*/ 97 w 258"/>
              <a:gd name="T43" fmla="*/ 142 h 259"/>
              <a:gd name="T44" fmla="*/ 80 w 258"/>
              <a:gd name="T45" fmla="*/ 149 h 259"/>
              <a:gd name="T46" fmla="*/ 66 w 258"/>
              <a:gd name="T47" fmla="*/ 174 h 259"/>
              <a:gd name="T48" fmla="*/ 53 w 258"/>
              <a:gd name="T49" fmla="*/ 121 h 259"/>
              <a:gd name="T50" fmla="*/ 100 w 258"/>
              <a:gd name="T51" fmla="*/ 57 h 259"/>
              <a:gd name="T52" fmla="*/ 152 w 258"/>
              <a:gd name="T53" fmla="*/ 53 h 259"/>
              <a:gd name="T54" fmla="*/ 197 w 258"/>
              <a:gd name="T55" fmla="*/ 88 h 259"/>
              <a:gd name="T56" fmla="*/ 170 w 258"/>
              <a:gd name="T57" fmla="*/ 80 h 259"/>
              <a:gd name="T58" fmla="*/ 124 w 258"/>
              <a:gd name="T59" fmla="*/ 108 h 259"/>
              <a:gd name="T60" fmla="*/ 170 w 258"/>
              <a:gd name="T61" fmla="*/ 48 h 259"/>
              <a:gd name="T62" fmla="*/ 183 w 258"/>
              <a:gd name="T63" fmla="*/ 18 h 259"/>
              <a:gd name="T64" fmla="*/ 195 w 258"/>
              <a:gd name="T65" fmla="*/ 32 h 259"/>
              <a:gd name="T66" fmla="*/ 173 w 258"/>
              <a:gd name="T67" fmla="*/ 51 h 259"/>
              <a:gd name="T68" fmla="*/ 119 w 258"/>
              <a:gd name="T69" fmla="*/ 27 h 259"/>
              <a:gd name="T70" fmla="*/ 128 w 258"/>
              <a:gd name="T71" fmla="*/ 0 h 259"/>
              <a:gd name="T72" fmla="*/ 139 w 258"/>
              <a:gd name="T73" fmla="*/ 19 h 259"/>
              <a:gd name="T74" fmla="*/ 83 w 258"/>
              <a:gd name="T75" fmla="*/ 51 h 259"/>
              <a:gd name="T76" fmla="*/ 65 w 258"/>
              <a:gd name="T77" fmla="*/ 39 h 259"/>
              <a:gd name="T78" fmla="*/ 69 w 258"/>
              <a:gd name="T79" fmla="*/ 17 h 259"/>
              <a:gd name="T80" fmla="*/ 87 w 258"/>
              <a:gd name="T81" fmla="*/ 43 h 259"/>
              <a:gd name="T82" fmla="*/ 32 w 258"/>
              <a:gd name="T83" fmla="*/ 195 h 259"/>
              <a:gd name="T84" fmla="*/ 18 w 258"/>
              <a:gd name="T85" fmla="*/ 184 h 259"/>
              <a:gd name="T86" fmla="*/ 46 w 258"/>
              <a:gd name="T87" fmla="*/ 171 h 259"/>
              <a:gd name="T88" fmla="*/ 39 w 258"/>
              <a:gd name="T89" fmla="*/ 192 h 259"/>
              <a:gd name="T90" fmla="*/ 17 w 258"/>
              <a:gd name="T91" fmla="*/ 69 h 259"/>
              <a:gd name="T92" fmla="*/ 39 w 258"/>
              <a:gd name="T93" fmla="*/ 65 h 259"/>
              <a:gd name="T94" fmla="*/ 50 w 258"/>
              <a:gd name="T95" fmla="*/ 83 h 259"/>
              <a:gd name="T96" fmla="*/ 39 w 258"/>
              <a:gd name="T97" fmla="*/ 129 h 259"/>
              <a:gd name="T98" fmla="*/ 19 w 258"/>
              <a:gd name="T99" fmla="*/ 139 h 259"/>
              <a:gd name="T100" fmla="*/ 1 w 258"/>
              <a:gd name="T101" fmla="*/ 125 h 259"/>
              <a:gd name="T102" fmla="*/ 32 w 258"/>
              <a:gd name="T103" fmla="*/ 122 h 259"/>
              <a:gd name="T104" fmla="*/ 126 w 258"/>
              <a:gd name="T105" fmla="*/ 223 h 259"/>
              <a:gd name="T106" fmla="*/ 111 w 258"/>
              <a:gd name="T107" fmla="*/ 247 h 259"/>
              <a:gd name="T108" fmla="*/ 102 w 258"/>
              <a:gd name="T109" fmla="*/ 229 h 259"/>
              <a:gd name="T110" fmla="*/ 182 w 258"/>
              <a:gd name="T111" fmla="*/ 222 h 259"/>
              <a:gd name="T112" fmla="*/ 175 w 258"/>
              <a:gd name="T113" fmla="*/ 256 h 259"/>
              <a:gd name="T114" fmla="*/ 156 w 258"/>
              <a:gd name="T115" fmla="*/ 249 h 259"/>
              <a:gd name="T116" fmla="*/ 182 w 258"/>
              <a:gd name="T117" fmla="*/ 222 h 259"/>
              <a:gd name="T118" fmla="*/ 234 w 258"/>
              <a:gd name="T119" fmla="*/ 240 h 259"/>
              <a:gd name="T120" fmla="*/ 217 w 258"/>
              <a:gd name="T121" fmla="*/ 246 h 259"/>
              <a:gd name="T122" fmla="*/ 217 w 258"/>
              <a:gd name="T123" fmla="*/ 222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58" h="259">
                <a:moveTo>
                  <a:pt x="247" y="138"/>
                </a:moveTo>
                <a:lnTo>
                  <a:pt x="247" y="138"/>
                </a:lnTo>
                <a:lnTo>
                  <a:pt x="243" y="134"/>
                </a:lnTo>
                <a:lnTo>
                  <a:pt x="238" y="131"/>
                </a:lnTo>
                <a:lnTo>
                  <a:pt x="231" y="129"/>
                </a:lnTo>
                <a:lnTo>
                  <a:pt x="225" y="129"/>
                </a:lnTo>
                <a:lnTo>
                  <a:pt x="225" y="129"/>
                </a:lnTo>
                <a:lnTo>
                  <a:pt x="221" y="129"/>
                </a:lnTo>
                <a:lnTo>
                  <a:pt x="221" y="129"/>
                </a:lnTo>
                <a:lnTo>
                  <a:pt x="221" y="125"/>
                </a:lnTo>
                <a:lnTo>
                  <a:pt x="221" y="125"/>
                </a:lnTo>
                <a:lnTo>
                  <a:pt x="223" y="122"/>
                </a:lnTo>
                <a:lnTo>
                  <a:pt x="227" y="121"/>
                </a:lnTo>
                <a:lnTo>
                  <a:pt x="232" y="119"/>
                </a:lnTo>
                <a:lnTo>
                  <a:pt x="238" y="118"/>
                </a:lnTo>
                <a:lnTo>
                  <a:pt x="238" y="118"/>
                </a:lnTo>
                <a:lnTo>
                  <a:pt x="245" y="119"/>
                </a:lnTo>
                <a:lnTo>
                  <a:pt x="251" y="122"/>
                </a:lnTo>
                <a:lnTo>
                  <a:pt x="256" y="125"/>
                </a:lnTo>
                <a:lnTo>
                  <a:pt x="257" y="129"/>
                </a:lnTo>
                <a:lnTo>
                  <a:pt x="257" y="129"/>
                </a:lnTo>
                <a:lnTo>
                  <a:pt x="256" y="131"/>
                </a:lnTo>
                <a:lnTo>
                  <a:pt x="254" y="134"/>
                </a:lnTo>
                <a:lnTo>
                  <a:pt x="251" y="135"/>
                </a:lnTo>
                <a:lnTo>
                  <a:pt x="247" y="138"/>
                </a:lnTo>
                <a:lnTo>
                  <a:pt x="247" y="138"/>
                </a:lnTo>
                <a:close/>
                <a:moveTo>
                  <a:pt x="227" y="83"/>
                </a:moveTo>
                <a:lnTo>
                  <a:pt x="227" y="83"/>
                </a:lnTo>
                <a:lnTo>
                  <a:pt x="221" y="86"/>
                </a:lnTo>
                <a:lnTo>
                  <a:pt x="214" y="87"/>
                </a:lnTo>
                <a:lnTo>
                  <a:pt x="209" y="86"/>
                </a:lnTo>
                <a:lnTo>
                  <a:pt x="206" y="83"/>
                </a:lnTo>
                <a:lnTo>
                  <a:pt x="206" y="83"/>
                </a:lnTo>
                <a:lnTo>
                  <a:pt x="205" y="79"/>
                </a:lnTo>
                <a:lnTo>
                  <a:pt x="208" y="75"/>
                </a:lnTo>
                <a:lnTo>
                  <a:pt x="212" y="70"/>
                </a:lnTo>
                <a:lnTo>
                  <a:pt x="218" y="65"/>
                </a:lnTo>
                <a:lnTo>
                  <a:pt x="218" y="65"/>
                </a:lnTo>
                <a:lnTo>
                  <a:pt x="225" y="62"/>
                </a:lnTo>
                <a:lnTo>
                  <a:pt x="231" y="61"/>
                </a:lnTo>
                <a:lnTo>
                  <a:pt x="236" y="62"/>
                </a:lnTo>
                <a:lnTo>
                  <a:pt x="239" y="65"/>
                </a:lnTo>
                <a:lnTo>
                  <a:pt x="239" y="65"/>
                </a:lnTo>
                <a:lnTo>
                  <a:pt x="240" y="69"/>
                </a:lnTo>
                <a:lnTo>
                  <a:pt x="238" y="74"/>
                </a:lnTo>
                <a:lnTo>
                  <a:pt x="234" y="78"/>
                </a:lnTo>
                <a:lnTo>
                  <a:pt x="227" y="83"/>
                </a:lnTo>
                <a:lnTo>
                  <a:pt x="227" y="83"/>
                </a:lnTo>
                <a:close/>
                <a:moveTo>
                  <a:pt x="213" y="138"/>
                </a:moveTo>
                <a:lnTo>
                  <a:pt x="213" y="138"/>
                </a:lnTo>
                <a:lnTo>
                  <a:pt x="218" y="138"/>
                </a:lnTo>
                <a:lnTo>
                  <a:pt x="223" y="140"/>
                </a:lnTo>
                <a:lnTo>
                  <a:pt x="227" y="142"/>
                </a:lnTo>
                <a:lnTo>
                  <a:pt x="231" y="145"/>
                </a:lnTo>
                <a:lnTo>
                  <a:pt x="235" y="149"/>
                </a:lnTo>
                <a:lnTo>
                  <a:pt x="238" y="153"/>
                </a:lnTo>
                <a:lnTo>
                  <a:pt x="239" y="158"/>
                </a:lnTo>
                <a:lnTo>
                  <a:pt x="239" y="164"/>
                </a:lnTo>
                <a:lnTo>
                  <a:pt x="239" y="164"/>
                </a:lnTo>
                <a:lnTo>
                  <a:pt x="239" y="165"/>
                </a:lnTo>
                <a:lnTo>
                  <a:pt x="239" y="165"/>
                </a:lnTo>
                <a:lnTo>
                  <a:pt x="240" y="165"/>
                </a:lnTo>
                <a:lnTo>
                  <a:pt x="240" y="165"/>
                </a:lnTo>
                <a:lnTo>
                  <a:pt x="244" y="165"/>
                </a:lnTo>
                <a:lnTo>
                  <a:pt x="247" y="166"/>
                </a:lnTo>
                <a:lnTo>
                  <a:pt x="253" y="170"/>
                </a:lnTo>
                <a:lnTo>
                  <a:pt x="257" y="177"/>
                </a:lnTo>
                <a:lnTo>
                  <a:pt x="258" y="183"/>
                </a:lnTo>
                <a:lnTo>
                  <a:pt x="258" y="183"/>
                </a:lnTo>
                <a:lnTo>
                  <a:pt x="257" y="191"/>
                </a:lnTo>
                <a:lnTo>
                  <a:pt x="253" y="196"/>
                </a:lnTo>
                <a:lnTo>
                  <a:pt x="247" y="201"/>
                </a:lnTo>
                <a:lnTo>
                  <a:pt x="244" y="201"/>
                </a:lnTo>
                <a:lnTo>
                  <a:pt x="240" y="203"/>
                </a:lnTo>
                <a:lnTo>
                  <a:pt x="240" y="203"/>
                </a:lnTo>
                <a:lnTo>
                  <a:pt x="115" y="203"/>
                </a:lnTo>
                <a:lnTo>
                  <a:pt x="115" y="203"/>
                </a:lnTo>
                <a:lnTo>
                  <a:pt x="110" y="201"/>
                </a:lnTo>
                <a:lnTo>
                  <a:pt x="106" y="200"/>
                </a:lnTo>
                <a:lnTo>
                  <a:pt x="101" y="197"/>
                </a:lnTo>
                <a:lnTo>
                  <a:pt x="97" y="194"/>
                </a:lnTo>
                <a:lnTo>
                  <a:pt x="95" y="190"/>
                </a:lnTo>
                <a:lnTo>
                  <a:pt x="92" y="184"/>
                </a:lnTo>
                <a:lnTo>
                  <a:pt x="91" y="181"/>
                </a:lnTo>
                <a:lnTo>
                  <a:pt x="89" y="174"/>
                </a:lnTo>
                <a:lnTo>
                  <a:pt x="89" y="174"/>
                </a:lnTo>
                <a:lnTo>
                  <a:pt x="91" y="170"/>
                </a:lnTo>
                <a:lnTo>
                  <a:pt x="92" y="165"/>
                </a:lnTo>
                <a:lnTo>
                  <a:pt x="95" y="161"/>
                </a:lnTo>
                <a:lnTo>
                  <a:pt x="97" y="157"/>
                </a:lnTo>
                <a:lnTo>
                  <a:pt x="101" y="153"/>
                </a:lnTo>
                <a:lnTo>
                  <a:pt x="105" y="152"/>
                </a:lnTo>
                <a:lnTo>
                  <a:pt x="109" y="149"/>
                </a:lnTo>
                <a:lnTo>
                  <a:pt x="114" y="149"/>
                </a:lnTo>
                <a:lnTo>
                  <a:pt x="114" y="149"/>
                </a:lnTo>
                <a:lnTo>
                  <a:pt x="114" y="148"/>
                </a:lnTo>
                <a:lnTo>
                  <a:pt x="114" y="148"/>
                </a:lnTo>
                <a:lnTo>
                  <a:pt x="115" y="143"/>
                </a:lnTo>
                <a:lnTo>
                  <a:pt x="117" y="140"/>
                </a:lnTo>
                <a:lnTo>
                  <a:pt x="119" y="138"/>
                </a:lnTo>
                <a:lnTo>
                  <a:pt x="122" y="136"/>
                </a:lnTo>
                <a:lnTo>
                  <a:pt x="127" y="135"/>
                </a:lnTo>
                <a:lnTo>
                  <a:pt x="132" y="135"/>
                </a:lnTo>
                <a:lnTo>
                  <a:pt x="132" y="135"/>
                </a:lnTo>
                <a:lnTo>
                  <a:pt x="134" y="127"/>
                </a:lnTo>
                <a:lnTo>
                  <a:pt x="136" y="121"/>
                </a:lnTo>
                <a:lnTo>
                  <a:pt x="139" y="116"/>
                </a:lnTo>
                <a:lnTo>
                  <a:pt x="143" y="110"/>
                </a:lnTo>
                <a:lnTo>
                  <a:pt x="148" y="106"/>
                </a:lnTo>
                <a:lnTo>
                  <a:pt x="154" y="103"/>
                </a:lnTo>
                <a:lnTo>
                  <a:pt x="162" y="101"/>
                </a:lnTo>
                <a:lnTo>
                  <a:pt x="171" y="100"/>
                </a:lnTo>
                <a:lnTo>
                  <a:pt x="171" y="100"/>
                </a:lnTo>
                <a:lnTo>
                  <a:pt x="179" y="101"/>
                </a:lnTo>
                <a:lnTo>
                  <a:pt x="186" y="103"/>
                </a:lnTo>
                <a:lnTo>
                  <a:pt x="192" y="106"/>
                </a:lnTo>
                <a:lnTo>
                  <a:pt x="199" y="112"/>
                </a:lnTo>
                <a:lnTo>
                  <a:pt x="202" y="117"/>
                </a:lnTo>
                <a:lnTo>
                  <a:pt x="206" y="123"/>
                </a:lnTo>
                <a:lnTo>
                  <a:pt x="209" y="130"/>
                </a:lnTo>
                <a:lnTo>
                  <a:pt x="210" y="138"/>
                </a:lnTo>
                <a:lnTo>
                  <a:pt x="210" y="138"/>
                </a:lnTo>
                <a:lnTo>
                  <a:pt x="213" y="138"/>
                </a:lnTo>
                <a:lnTo>
                  <a:pt x="213" y="138"/>
                </a:lnTo>
                <a:close/>
                <a:moveTo>
                  <a:pt x="121" y="125"/>
                </a:moveTo>
                <a:lnTo>
                  <a:pt x="121" y="125"/>
                </a:lnTo>
                <a:lnTo>
                  <a:pt x="114" y="126"/>
                </a:lnTo>
                <a:lnTo>
                  <a:pt x="106" y="127"/>
                </a:lnTo>
                <a:lnTo>
                  <a:pt x="104" y="129"/>
                </a:lnTo>
                <a:lnTo>
                  <a:pt x="100" y="131"/>
                </a:lnTo>
                <a:lnTo>
                  <a:pt x="98" y="136"/>
                </a:lnTo>
                <a:lnTo>
                  <a:pt x="97" y="142"/>
                </a:lnTo>
                <a:lnTo>
                  <a:pt x="97" y="142"/>
                </a:lnTo>
                <a:lnTo>
                  <a:pt x="97" y="143"/>
                </a:lnTo>
                <a:lnTo>
                  <a:pt x="97" y="143"/>
                </a:lnTo>
                <a:lnTo>
                  <a:pt x="91" y="144"/>
                </a:lnTo>
                <a:lnTo>
                  <a:pt x="85" y="145"/>
                </a:lnTo>
                <a:lnTo>
                  <a:pt x="80" y="149"/>
                </a:lnTo>
                <a:lnTo>
                  <a:pt x="75" y="153"/>
                </a:lnTo>
                <a:lnTo>
                  <a:pt x="71" y="157"/>
                </a:lnTo>
                <a:lnTo>
                  <a:pt x="69" y="162"/>
                </a:lnTo>
                <a:lnTo>
                  <a:pt x="67" y="168"/>
                </a:lnTo>
                <a:lnTo>
                  <a:pt x="66" y="174"/>
                </a:lnTo>
                <a:lnTo>
                  <a:pt x="66" y="174"/>
                </a:lnTo>
                <a:lnTo>
                  <a:pt x="59" y="164"/>
                </a:lnTo>
                <a:lnTo>
                  <a:pt x="56" y="153"/>
                </a:lnTo>
                <a:lnTo>
                  <a:pt x="53" y="142"/>
                </a:lnTo>
                <a:lnTo>
                  <a:pt x="52" y="130"/>
                </a:lnTo>
                <a:lnTo>
                  <a:pt x="52" y="130"/>
                </a:lnTo>
                <a:lnTo>
                  <a:pt x="53" y="121"/>
                </a:lnTo>
                <a:lnTo>
                  <a:pt x="54" y="113"/>
                </a:lnTo>
                <a:lnTo>
                  <a:pt x="58" y="99"/>
                </a:lnTo>
                <a:lnTo>
                  <a:pt x="66" y="86"/>
                </a:lnTo>
                <a:lnTo>
                  <a:pt x="75" y="74"/>
                </a:lnTo>
                <a:lnTo>
                  <a:pt x="87" y="64"/>
                </a:lnTo>
                <a:lnTo>
                  <a:pt x="100" y="57"/>
                </a:lnTo>
                <a:lnTo>
                  <a:pt x="115" y="52"/>
                </a:lnTo>
                <a:lnTo>
                  <a:pt x="123" y="51"/>
                </a:lnTo>
                <a:lnTo>
                  <a:pt x="131" y="51"/>
                </a:lnTo>
                <a:lnTo>
                  <a:pt x="131" y="51"/>
                </a:lnTo>
                <a:lnTo>
                  <a:pt x="141" y="52"/>
                </a:lnTo>
                <a:lnTo>
                  <a:pt x="152" y="53"/>
                </a:lnTo>
                <a:lnTo>
                  <a:pt x="161" y="57"/>
                </a:lnTo>
                <a:lnTo>
                  <a:pt x="170" y="61"/>
                </a:lnTo>
                <a:lnTo>
                  <a:pt x="178" y="66"/>
                </a:lnTo>
                <a:lnTo>
                  <a:pt x="186" y="73"/>
                </a:lnTo>
                <a:lnTo>
                  <a:pt x="192" y="80"/>
                </a:lnTo>
                <a:lnTo>
                  <a:pt x="197" y="88"/>
                </a:lnTo>
                <a:lnTo>
                  <a:pt x="197" y="88"/>
                </a:lnTo>
                <a:lnTo>
                  <a:pt x="192" y="84"/>
                </a:lnTo>
                <a:lnTo>
                  <a:pt x="186" y="82"/>
                </a:lnTo>
                <a:lnTo>
                  <a:pt x="178" y="80"/>
                </a:lnTo>
                <a:lnTo>
                  <a:pt x="170" y="80"/>
                </a:lnTo>
                <a:lnTo>
                  <a:pt x="170" y="80"/>
                </a:lnTo>
                <a:lnTo>
                  <a:pt x="158" y="80"/>
                </a:lnTo>
                <a:lnTo>
                  <a:pt x="148" y="83"/>
                </a:lnTo>
                <a:lnTo>
                  <a:pt x="140" y="87"/>
                </a:lnTo>
                <a:lnTo>
                  <a:pt x="134" y="93"/>
                </a:lnTo>
                <a:lnTo>
                  <a:pt x="128" y="100"/>
                </a:lnTo>
                <a:lnTo>
                  <a:pt x="124" y="108"/>
                </a:lnTo>
                <a:lnTo>
                  <a:pt x="122" y="116"/>
                </a:lnTo>
                <a:lnTo>
                  <a:pt x="121" y="125"/>
                </a:lnTo>
                <a:lnTo>
                  <a:pt x="121" y="125"/>
                </a:lnTo>
                <a:close/>
                <a:moveTo>
                  <a:pt x="173" y="51"/>
                </a:moveTo>
                <a:lnTo>
                  <a:pt x="173" y="51"/>
                </a:lnTo>
                <a:lnTo>
                  <a:pt x="170" y="48"/>
                </a:lnTo>
                <a:lnTo>
                  <a:pt x="170" y="43"/>
                </a:lnTo>
                <a:lnTo>
                  <a:pt x="171" y="36"/>
                </a:lnTo>
                <a:lnTo>
                  <a:pt x="174" y="28"/>
                </a:lnTo>
                <a:lnTo>
                  <a:pt x="174" y="28"/>
                </a:lnTo>
                <a:lnTo>
                  <a:pt x="179" y="23"/>
                </a:lnTo>
                <a:lnTo>
                  <a:pt x="183" y="18"/>
                </a:lnTo>
                <a:lnTo>
                  <a:pt x="188" y="17"/>
                </a:lnTo>
                <a:lnTo>
                  <a:pt x="192" y="17"/>
                </a:lnTo>
                <a:lnTo>
                  <a:pt x="192" y="17"/>
                </a:lnTo>
                <a:lnTo>
                  <a:pt x="195" y="21"/>
                </a:lnTo>
                <a:lnTo>
                  <a:pt x="196" y="26"/>
                </a:lnTo>
                <a:lnTo>
                  <a:pt x="195" y="32"/>
                </a:lnTo>
                <a:lnTo>
                  <a:pt x="192" y="39"/>
                </a:lnTo>
                <a:lnTo>
                  <a:pt x="192" y="39"/>
                </a:lnTo>
                <a:lnTo>
                  <a:pt x="187" y="45"/>
                </a:lnTo>
                <a:lnTo>
                  <a:pt x="182" y="49"/>
                </a:lnTo>
                <a:lnTo>
                  <a:pt x="178" y="52"/>
                </a:lnTo>
                <a:lnTo>
                  <a:pt x="173" y="51"/>
                </a:lnTo>
                <a:lnTo>
                  <a:pt x="173" y="51"/>
                </a:lnTo>
                <a:close/>
                <a:moveTo>
                  <a:pt x="128" y="39"/>
                </a:moveTo>
                <a:lnTo>
                  <a:pt x="128" y="39"/>
                </a:lnTo>
                <a:lnTo>
                  <a:pt x="124" y="38"/>
                </a:lnTo>
                <a:lnTo>
                  <a:pt x="121" y="34"/>
                </a:lnTo>
                <a:lnTo>
                  <a:pt x="119" y="27"/>
                </a:lnTo>
                <a:lnTo>
                  <a:pt x="118" y="19"/>
                </a:lnTo>
                <a:lnTo>
                  <a:pt x="118" y="19"/>
                </a:lnTo>
                <a:lnTo>
                  <a:pt x="119" y="12"/>
                </a:lnTo>
                <a:lnTo>
                  <a:pt x="121" y="6"/>
                </a:lnTo>
                <a:lnTo>
                  <a:pt x="124" y="1"/>
                </a:lnTo>
                <a:lnTo>
                  <a:pt x="128" y="0"/>
                </a:lnTo>
                <a:lnTo>
                  <a:pt x="128" y="0"/>
                </a:lnTo>
                <a:lnTo>
                  <a:pt x="132" y="1"/>
                </a:lnTo>
                <a:lnTo>
                  <a:pt x="135" y="6"/>
                </a:lnTo>
                <a:lnTo>
                  <a:pt x="137" y="12"/>
                </a:lnTo>
                <a:lnTo>
                  <a:pt x="139" y="19"/>
                </a:lnTo>
                <a:lnTo>
                  <a:pt x="139" y="19"/>
                </a:lnTo>
                <a:lnTo>
                  <a:pt x="137" y="27"/>
                </a:lnTo>
                <a:lnTo>
                  <a:pt x="135" y="34"/>
                </a:lnTo>
                <a:lnTo>
                  <a:pt x="132" y="38"/>
                </a:lnTo>
                <a:lnTo>
                  <a:pt x="128" y="39"/>
                </a:lnTo>
                <a:lnTo>
                  <a:pt x="128" y="39"/>
                </a:lnTo>
                <a:close/>
                <a:moveTo>
                  <a:pt x="83" y="51"/>
                </a:moveTo>
                <a:lnTo>
                  <a:pt x="83" y="51"/>
                </a:lnTo>
                <a:lnTo>
                  <a:pt x="79" y="52"/>
                </a:lnTo>
                <a:lnTo>
                  <a:pt x="74" y="49"/>
                </a:lnTo>
                <a:lnTo>
                  <a:pt x="70" y="45"/>
                </a:lnTo>
                <a:lnTo>
                  <a:pt x="65" y="39"/>
                </a:lnTo>
                <a:lnTo>
                  <a:pt x="65" y="39"/>
                </a:lnTo>
                <a:lnTo>
                  <a:pt x="62" y="32"/>
                </a:lnTo>
                <a:lnTo>
                  <a:pt x="61" y="26"/>
                </a:lnTo>
                <a:lnTo>
                  <a:pt x="61" y="21"/>
                </a:lnTo>
                <a:lnTo>
                  <a:pt x="63" y="17"/>
                </a:lnTo>
                <a:lnTo>
                  <a:pt x="63" y="17"/>
                </a:lnTo>
                <a:lnTo>
                  <a:pt x="69" y="17"/>
                </a:lnTo>
                <a:lnTo>
                  <a:pt x="72" y="18"/>
                </a:lnTo>
                <a:lnTo>
                  <a:pt x="78" y="23"/>
                </a:lnTo>
                <a:lnTo>
                  <a:pt x="83" y="28"/>
                </a:lnTo>
                <a:lnTo>
                  <a:pt x="83" y="28"/>
                </a:lnTo>
                <a:lnTo>
                  <a:pt x="85" y="36"/>
                </a:lnTo>
                <a:lnTo>
                  <a:pt x="87" y="43"/>
                </a:lnTo>
                <a:lnTo>
                  <a:pt x="85" y="48"/>
                </a:lnTo>
                <a:lnTo>
                  <a:pt x="83" y="51"/>
                </a:lnTo>
                <a:lnTo>
                  <a:pt x="83" y="51"/>
                </a:lnTo>
                <a:close/>
                <a:moveTo>
                  <a:pt x="39" y="192"/>
                </a:moveTo>
                <a:lnTo>
                  <a:pt x="39" y="192"/>
                </a:lnTo>
                <a:lnTo>
                  <a:pt x="32" y="195"/>
                </a:lnTo>
                <a:lnTo>
                  <a:pt x="26" y="196"/>
                </a:lnTo>
                <a:lnTo>
                  <a:pt x="20" y="195"/>
                </a:lnTo>
                <a:lnTo>
                  <a:pt x="17" y="192"/>
                </a:lnTo>
                <a:lnTo>
                  <a:pt x="17" y="192"/>
                </a:lnTo>
                <a:lnTo>
                  <a:pt x="17" y="188"/>
                </a:lnTo>
                <a:lnTo>
                  <a:pt x="18" y="184"/>
                </a:lnTo>
                <a:lnTo>
                  <a:pt x="23" y="179"/>
                </a:lnTo>
                <a:lnTo>
                  <a:pt x="28" y="174"/>
                </a:lnTo>
                <a:lnTo>
                  <a:pt x="28" y="174"/>
                </a:lnTo>
                <a:lnTo>
                  <a:pt x="36" y="171"/>
                </a:lnTo>
                <a:lnTo>
                  <a:pt x="41" y="170"/>
                </a:lnTo>
                <a:lnTo>
                  <a:pt x="46" y="171"/>
                </a:lnTo>
                <a:lnTo>
                  <a:pt x="50" y="174"/>
                </a:lnTo>
                <a:lnTo>
                  <a:pt x="50" y="174"/>
                </a:lnTo>
                <a:lnTo>
                  <a:pt x="50" y="178"/>
                </a:lnTo>
                <a:lnTo>
                  <a:pt x="49" y="183"/>
                </a:lnTo>
                <a:lnTo>
                  <a:pt x="45" y="187"/>
                </a:lnTo>
                <a:lnTo>
                  <a:pt x="39" y="192"/>
                </a:lnTo>
                <a:lnTo>
                  <a:pt x="39" y="192"/>
                </a:lnTo>
                <a:close/>
                <a:moveTo>
                  <a:pt x="28" y="83"/>
                </a:moveTo>
                <a:lnTo>
                  <a:pt x="28" y="83"/>
                </a:lnTo>
                <a:lnTo>
                  <a:pt x="23" y="78"/>
                </a:lnTo>
                <a:lnTo>
                  <a:pt x="18" y="74"/>
                </a:lnTo>
                <a:lnTo>
                  <a:pt x="17" y="69"/>
                </a:lnTo>
                <a:lnTo>
                  <a:pt x="17" y="65"/>
                </a:lnTo>
                <a:lnTo>
                  <a:pt x="17" y="65"/>
                </a:lnTo>
                <a:lnTo>
                  <a:pt x="20" y="62"/>
                </a:lnTo>
                <a:lnTo>
                  <a:pt x="26" y="61"/>
                </a:lnTo>
                <a:lnTo>
                  <a:pt x="32" y="62"/>
                </a:lnTo>
                <a:lnTo>
                  <a:pt x="39" y="65"/>
                </a:lnTo>
                <a:lnTo>
                  <a:pt x="39" y="65"/>
                </a:lnTo>
                <a:lnTo>
                  <a:pt x="45" y="70"/>
                </a:lnTo>
                <a:lnTo>
                  <a:pt x="49" y="75"/>
                </a:lnTo>
                <a:lnTo>
                  <a:pt x="50" y="79"/>
                </a:lnTo>
                <a:lnTo>
                  <a:pt x="50" y="83"/>
                </a:lnTo>
                <a:lnTo>
                  <a:pt x="50" y="83"/>
                </a:lnTo>
                <a:lnTo>
                  <a:pt x="46" y="86"/>
                </a:lnTo>
                <a:lnTo>
                  <a:pt x="41" y="87"/>
                </a:lnTo>
                <a:lnTo>
                  <a:pt x="36" y="86"/>
                </a:lnTo>
                <a:lnTo>
                  <a:pt x="28" y="83"/>
                </a:lnTo>
                <a:lnTo>
                  <a:pt x="28" y="83"/>
                </a:lnTo>
                <a:close/>
                <a:moveTo>
                  <a:pt x="39" y="129"/>
                </a:moveTo>
                <a:lnTo>
                  <a:pt x="39" y="129"/>
                </a:lnTo>
                <a:lnTo>
                  <a:pt x="37" y="132"/>
                </a:lnTo>
                <a:lnTo>
                  <a:pt x="32" y="136"/>
                </a:lnTo>
                <a:lnTo>
                  <a:pt x="27" y="138"/>
                </a:lnTo>
                <a:lnTo>
                  <a:pt x="19" y="139"/>
                </a:lnTo>
                <a:lnTo>
                  <a:pt x="19" y="139"/>
                </a:lnTo>
                <a:lnTo>
                  <a:pt x="11" y="138"/>
                </a:lnTo>
                <a:lnTo>
                  <a:pt x="5" y="136"/>
                </a:lnTo>
                <a:lnTo>
                  <a:pt x="1" y="132"/>
                </a:lnTo>
                <a:lnTo>
                  <a:pt x="0" y="129"/>
                </a:lnTo>
                <a:lnTo>
                  <a:pt x="0" y="129"/>
                </a:lnTo>
                <a:lnTo>
                  <a:pt x="1" y="125"/>
                </a:lnTo>
                <a:lnTo>
                  <a:pt x="5" y="122"/>
                </a:lnTo>
                <a:lnTo>
                  <a:pt x="11" y="119"/>
                </a:lnTo>
                <a:lnTo>
                  <a:pt x="19" y="118"/>
                </a:lnTo>
                <a:lnTo>
                  <a:pt x="19" y="118"/>
                </a:lnTo>
                <a:lnTo>
                  <a:pt x="27" y="119"/>
                </a:lnTo>
                <a:lnTo>
                  <a:pt x="32" y="122"/>
                </a:lnTo>
                <a:lnTo>
                  <a:pt x="37" y="125"/>
                </a:lnTo>
                <a:lnTo>
                  <a:pt x="39" y="129"/>
                </a:lnTo>
                <a:lnTo>
                  <a:pt x="39" y="129"/>
                </a:lnTo>
                <a:close/>
                <a:moveTo>
                  <a:pt x="127" y="210"/>
                </a:moveTo>
                <a:lnTo>
                  <a:pt x="127" y="210"/>
                </a:lnTo>
                <a:lnTo>
                  <a:pt x="126" y="223"/>
                </a:lnTo>
                <a:lnTo>
                  <a:pt x="126" y="234"/>
                </a:lnTo>
                <a:lnTo>
                  <a:pt x="123" y="240"/>
                </a:lnTo>
                <a:lnTo>
                  <a:pt x="123" y="240"/>
                </a:lnTo>
                <a:lnTo>
                  <a:pt x="121" y="244"/>
                </a:lnTo>
                <a:lnTo>
                  <a:pt x="115" y="247"/>
                </a:lnTo>
                <a:lnTo>
                  <a:pt x="111" y="247"/>
                </a:lnTo>
                <a:lnTo>
                  <a:pt x="106" y="246"/>
                </a:lnTo>
                <a:lnTo>
                  <a:pt x="106" y="246"/>
                </a:lnTo>
                <a:lnTo>
                  <a:pt x="102" y="242"/>
                </a:lnTo>
                <a:lnTo>
                  <a:pt x="101" y="238"/>
                </a:lnTo>
                <a:lnTo>
                  <a:pt x="100" y="233"/>
                </a:lnTo>
                <a:lnTo>
                  <a:pt x="102" y="229"/>
                </a:lnTo>
                <a:lnTo>
                  <a:pt x="102" y="229"/>
                </a:lnTo>
                <a:lnTo>
                  <a:pt x="108" y="222"/>
                </a:lnTo>
                <a:lnTo>
                  <a:pt x="115" y="217"/>
                </a:lnTo>
                <a:lnTo>
                  <a:pt x="127" y="210"/>
                </a:lnTo>
                <a:lnTo>
                  <a:pt x="127" y="210"/>
                </a:lnTo>
                <a:close/>
                <a:moveTo>
                  <a:pt x="182" y="222"/>
                </a:moveTo>
                <a:lnTo>
                  <a:pt x="182" y="222"/>
                </a:lnTo>
                <a:lnTo>
                  <a:pt x="182" y="235"/>
                </a:lnTo>
                <a:lnTo>
                  <a:pt x="180" y="244"/>
                </a:lnTo>
                <a:lnTo>
                  <a:pt x="178" y="252"/>
                </a:lnTo>
                <a:lnTo>
                  <a:pt x="178" y="252"/>
                </a:lnTo>
                <a:lnTo>
                  <a:pt x="175" y="256"/>
                </a:lnTo>
                <a:lnTo>
                  <a:pt x="171" y="257"/>
                </a:lnTo>
                <a:lnTo>
                  <a:pt x="166" y="259"/>
                </a:lnTo>
                <a:lnTo>
                  <a:pt x="161" y="256"/>
                </a:lnTo>
                <a:lnTo>
                  <a:pt x="161" y="256"/>
                </a:lnTo>
                <a:lnTo>
                  <a:pt x="157" y="253"/>
                </a:lnTo>
                <a:lnTo>
                  <a:pt x="156" y="249"/>
                </a:lnTo>
                <a:lnTo>
                  <a:pt x="156" y="244"/>
                </a:lnTo>
                <a:lnTo>
                  <a:pt x="157" y="239"/>
                </a:lnTo>
                <a:lnTo>
                  <a:pt x="157" y="239"/>
                </a:lnTo>
                <a:lnTo>
                  <a:pt x="162" y="234"/>
                </a:lnTo>
                <a:lnTo>
                  <a:pt x="170" y="229"/>
                </a:lnTo>
                <a:lnTo>
                  <a:pt x="182" y="222"/>
                </a:lnTo>
                <a:lnTo>
                  <a:pt x="182" y="222"/>
                </a:lnTo>
                <a:close/>
                <a:moveTo>
                  <a:pt x="236" y="210"/>
                </a:moveTo>
                <a:lnTo>
                  <a:pt x="236" y="210"/>
                </a:lnTo>
                <a:lnTo>
                  <a:pt x="236" y="223"/>
                </a:lnTo>
                <a:lnTo>
                  <a:pt x="235" y="234"/>
                </a:lnTo>
                <a:lnTo>
                  <a:pt x="234" y="240"/>
                </a:lnTo>
                <a:lnTo>
                  <a:pt x="234" y="240"/>
                </a:lnTo>
                <a:lnTo>
                  <a:pt x="230" y="244"/>
                </a:lnTo>
                <a:lnTo>
                  <a:pt x="226" y="247"/>
                </a:lnTo>
                <a:lnTo>
                  <a:pt x="221" y="247"/>
                </a:lnTo>
                <a:lnTo>
                  <a:pt x="217" y="246"/>
                </a:lnTo>
                <a:lnTo>
                  <a:pt x="217" y="246"/>
                </a:lnTo>
                <a:lnTo>
                  <a:pt x="213" y="242"/>
                </a:lnTo>
                <a:lnTo>
                  <a:pt x="210" y="238"/>
                </a:lnTo>
                <a:lnTo>
                  <a:pt x="210" y="233"/>
                </a:lnTo>
                <a:lnTo>
                  <a:pt x="212" y="229"/>
                </a:lnTo>
                <a:lnTo>
                  <a:pt x="212" y="229"/>
                </a:lnTo>
                <a:lnTo>
                  <a:pt x="217" y="222"/>
                </a:lnTo>
                <a:lnTo>
                  <a:pt x="226" y="217"/>
                </a:lnTo>
                <a:lnTo>
                  <a:pt x="236" y="210"/>
                </a:lnTo>
                <a:lnTo>
                  <a:pt x="236" y="210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3" name="Freeform 97"/>
          <p:cNvSpPr>
            <a:spLocks noEditPoints="1"/>
          </p:cNvSpPr>
          <p:nvPr/>
        </p:nvSpPr>
        <p:spPr bwMode="auto">
          <a:xfrm>
            <a:off x="5251862" y="2002489"/>
            <a:ext cx="873637" cy="873637"/>
          </a:xfrm>
          <a:custGeom>
            <a:avLst/>
            <a:gdLst>
              <a:gd name="T0" fmla="*/ 56 w 256"/>
              <a:gd name="T1" fmla="*/ 247 h 256"/>
              <a:gd name="T2" fmla="*/ 39 w 256"/>
              <a:gd name="T3" fmla="*/ 256 h 256"/>
              <a:gd name="T4" fmla="*/ 21 w 256"/>
              <a:gd name="T5" fmla="*/ 254 h 256"/>
              <a:gd name="T6" fmla="*/ 9 w 256"/>
              <a:gd name="T7" fmla="*/ 247 h 256"/>
              <a:gd name="T8" fmla="*/ 0 w 256"/>
              <a:gd name="T9" fmla="*/ 230 h 256"/>
              <a:gd name="T10" fmla="*/ 3 w 256"/>
              <a:gd name="T11" fmla="*/ 211 h 256"/>
              <a:gd name="T12" fmla="*/ 30 w 256"/>
              <a:gd name="T13" fmla="*/ 178 h 256"/>
              <a:gd name="T14" fmla="*/ 30 w 256"/>
              <a:gd name="T15" fmla="*/ 164 h 256"/>
              <a:gd name="T16" fmla="*/ 34 w 256"/>
              <a:gd name="T17" fmla="*/ 143 h 256"/>
              <a:gd name="T18" fmla="*/ 47 w 256"/>
              <a:gd name="T19" fmla="*/ 125 h 256"/>
              <a:gd name="T20" fmla="*/ 164 w 256"/>
              <a:gd name="T21" fmla="*/ 9 h 256"/>
              <a:gd name="T22" fmla="*/ 196 w 256"/>
              <a:gd name="T23" fmla="*/ 0 h 256"/>
              <a:gd name="T24" fmla="*/ 230 w 256"/>
              <a:gd name="T25" fmla="*/ 9 h 256"/>
              <a:gd name="T26" fmla="*/ 247 w 256"/>
              <a:gd name="T27" fmla="*/ 26 h 256"/>
              <a:gd name="T28" fmla="*/ 256 w 256"/>
              <a:gd name="T29" fmla="*/ 60 h 256"/>
              <a:gd name="T30" fmla="*/ 247 w 256"/>
              <a:gd name="T31" fmla="*/ 92 h 256"/>
              <a:gd name="T32" fmla="*/ 131 w 256"/>
              <a:gd name="T33" fmla="*/ 209 h 256"/>
              <a:gd name="T34" fmla="*/ 113 w 256"/>
              <a:gd name="T35" fmla="*/ 222 h 256"/>
              <a:gd name="T36" fmla="*/ 92 w 256"/>
              <a:gd name="T37" fmla="*/ 226 h 256"/>
              <a:gd name="T38" fmla="*/ 78 w 256"/>
              <a:gd name="T39" fmla="*/ 226 h 256"/>
              <a:gd name="T40" fmla="*/ 224 w 256"/>
              <a:gd name="T41" fmla="*/ 99 h 256"/>
              <a:gd name="T42" fmla="*/ 211 w 256"/>
              <a:gd name="T43" fmla="*/ 83 h 256"/>
              <a:gd name="T44" fmla="*/ 230 w 256"/>
              <a:gd name="T45" fmla="*/ 90 h 256"/>
              <a:gd name="T46" fmla="*/ 237 w 256"/>
              <a:gd name="T47" fmla="*/ 65 h 256"/>
              <a:gd name="T48" fmla="*/ 229 w 256"/>
              <a:gd name="T49" fmla="*/ 40 h 256"/>
              <a:gd name="T50" fmla="*/ 216 w 256"/>
              <a:gd name="T51" fmla="*/ 27 h 256"/>
              <a:gd name="T52" fmla="*/ 191 w 256"/>
              <a:gd name="T53" fmla="*/ 20 h 256"/>
              <a:gd name="T54" fmla="*/ 166 w 256"/>
              <a:gd name="T55" fmla="*/ 26 h 256"/>
              <a:gd name="T56" fmla="*/ 164 w 256"/>
              <a:gd name="T57" fmla="*/ 55 h 256"/>
              <a:gd name="T58" fmla="*/ 157 w 256"/>
              <a:gd name="T59" fmla="*/ 33 h 256"/>
              <a:gd name="T60" fmla="*/ 79 w 256"/>
              <a:gd name="T61" fmla="*/ 139 h 256"/>
              <a:gd name="T62" fmla="*/ 57 w 256"/>
              <a:gd name="T63" fmla="*/ 135 h 256"/>
              <a:gd name="T64" fmla="*/ 48 w 256"/>
              <a:gd name="T65" fmla="*/ 167 h 256"/>
              <a:gd name="T66" fmla="*/ 25 w 256"/>
              <a:gd name="T67" fmla="*/ 204 h 256"/>
              <a:gd name="T68" fmla="*/ 18 w 256"/>
              <a:gd name="T69" fmla="*/ 219 h 256"/>
              <a:gd name="T70" fmla="*/ 25 w 256"/>
              <a:gd name="T71" fmla="*/ 232 h 256"/>
              <a:gd name="T72" fmla="*/ 31 w 256"/>
              <a:gd name="T73" fmla="*/ 237 h 256"/>
              <a:gd name="T74" fmla="*/ 49 w 256"/>
              <a:gd name="T75" fmla="*/ 234 h 256"/>
              <a:gd name="T76" fmla="*/ 79 w 256"/>
              <a:gd name="T77" fmla="*/ 206 h 256"/>
              <a:gd name="T78" fmla="*/ 112 w 256"/>
              <a:gd name="T79" fmla="*/ 206 h 256"/>
              <a:gd name="T80" fmla="*/ 117 w 256"/>
              <a:gd name="T81" fmla="*/ 177 h 256"/>
              <a:gd name="T82" fmla="*/ 146 w 256"/>
              <a:gd name="T83" fmla="*/ 148 h 256"/>
              <a:gd name="T84" fmla="*/ 137 w 256"/>
              <a:gd name="T85" fmla="*/ 157 h 256"/>
              <a:gd name="T86" fmla="*/ 192 w 256"/>
              <a:gd name="T87" fmla="*/ 130 h 256"/>
              <a:gd name="T88" fmla="*/ 178 w 256"/>
              <a:gd name="T89" fmla="*/ 116 h 256"/>
              <a:gd name="T90" fmla="*/ 38 w 256"/>
              <a:gd name="T91" fmla="*/ 209 h 256"/>
              <a:gd name="T92" fmla="*/ 146 w 256"/>
              <a:gd name="T93" fmla="*/ 95 h 256"/>
              <a:gd name="T94" fmla="*/ 151 w 256"/>
              <a:gd name="T95" fmla="*/ 82 h 256"/>
              <a:gd name="T96" fmla="*/ 163 w 256"/>
              <a:gd name="T97" fmla="*/ 77 h 256"/>
              <a:gd name="T98" fmla="*/ 174 w 256"/>
              <a:gd name="T99" fmla="*/ 82 h 256"/>
              <a:gd name="T100" fmla="*/ 178 w 256"/>
              <a:gd name="T101" fmla="*/ 100 h 256"/>
              <a:gd name="T102" fmla="*/ 170 w 256"/>
              <a:gd name="T103" fmla="*/ 109 h 256"/>
              <a:gd name="T104" fmla="*/ 156 w 256"/>
              <a:gd name="T105" fmla="*/ 109 h 256"/>
              <a:gd name="T106" fmla="*/ 108 w 256"/>
              <a:gd name="T107" fmla="*/ 111 h 256"/>
              <a:gd name="T108" fmla="*/ 94 w 256"/>
              <a:gd name="T109" fmla="*/ 96 h 256"/>
              <a:gd name="T110" fmla="*/ 131 w 256"/>
              <a:gd name="T111" fmla="*/ 87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56" h="256">
                <a:moveTo>
                  <a:pt x="78" y="226"/>
                </a:moveTo>
                <a:lnTo>
                  <a:pt x="56" y="247"/>
                </a:lnTo>
                <a:lnTo>
                  <a:pt x="56" y="247"/>
                </a:lnTo>
                <a:lnTo>
                  <a:pt x="51" y="251"/>
                </a:lnTo>
                <a:lnTo>
                  <a:pt x="46" y="254"/>
                </a:lnTo>
                <a:lnTo>
                  <a:pt x="39" y="256"/>
                </a:lnTo>
                <a:lnTo>
                  <a:pt x="33" y="256"/>
                </a:lnTo>
                <a:lnTo>
                  <a:pt x="26" y="256"/>
                </a:lnTo>
                <a:lnTo>
                  <a:pt x="21" y="254"/>
                </a:lnTo>
                <a:lnTo>
                  <a:pt x="14" y="251"/>
                </a:lnTo>
                <a:lnTo>
                  <a:pt x="9" y="247"/>
                </a:lnTo>
                <a:lnTo>
                  <a:pt x="9" y="247"/>
                </a:lnTo>
                <a:lnTo>
                  <a:pt x="5" y="242"/>
                </a:lnTo>
                <a:lnTo>
                  <a:pt x="3" y="235"/>
                </a:lnTo>
                <a:lnTo>
                  <a:pt x="0" y="230"/>
                </a:lnTo>
                <a:lnTo>
                  <a:pt x="0" y="224"/>
                </a:lnTo>
                <a:lnTo>
                  <a:pt x="0" y="217"/>
                </a:lnTo>
                <a:lnTo>
                  <a:pt x="3" y="211"/>
                </a:lnTo>
                <a:lnTo>
                  <a:pt x="5" y="206"/>
                </a:lnTo>
                <a:lnTo>
                  <a:pt x="9" y="200"/>
                </a:lnTo>
                <a:lnTo>
                  <a:pt x="30" y="178"/>
                </a:lnTo>
                <a:lnTo>
                  <a:pt x="30" y="178"/>
                </a:lnTo>
                <a:lnTo>
                  <a:pt x="30" y="172"/>
                </a:lnTo>
                <a:lnTo>
                  <a:pt x="30" y="164"/>
                </a:lnTo>
                <a:lnTo>
                  <a:pt x="30" y="157"/>
                </a:lnTo>
                <a:lnTo>
                  <a:pt x="31" y="151"/>
                </a:lnTo>
                <a:lnTo>
                  <a:pt x="34" y="143"/>
                </a:lnTo>
                <a:lnTo>
                  <a:pt x="38" y="137"/>
                </a:lnTo>
                <a:lnTo>
                  <a:pt x="42" y="130"/>
                </a:lnTo>
                <a:lnTo>
                  <a:pt x="47" y="125"/>
                </a:lnTo>
                <a:lnTo>
                  <a:pt x="155" y="17"/>
                </a:lnTo>
                <a:lnTo>
                  <a:pt x="155" y="17"/>
                </a:lnTo>
                <a:lnTo>
                  <a:pt x="164" y="9"/>
                </a:lnTo>
                <a:lnTo>
                  <a:pt x="174" y="4"/>
                </a:lnTo>
                <a:lnTo>
                  <a:pt x="186" y="0"/>
                </a:lnTo>
                <a:lnTo>
                  <a:pt x="196" y="0"/>
                </a:lnTo>
                <a:lnTo>
                  <a:pt x="208" y="0"/>
                </a:lnTo>
                <a:lnTo>
                  <a:pt x="220" y="4"/>
                </a:lnTo>
                <a:lnTo>
                  <a:pt x="230" y="9"/>
                </a:lnTo>
                <a:lnTo>
                  <a:pt x="239" y="17"/>
                </a:lnTo>
                <a:lnTo>
                  <a:pt x="239" y="17"/>
                </a:lnTo>
                <a:lnTo>
                  <a:pt x="247" y="26"/>
                </a:lnTo>
                <a:lnTo>
                  <a:pt x="252" y="37"/>
                </a:lnTo>
                <a:lnTo>
                  <a:pt x="255" y="48"/>
                </a:lnTo>
                <a:lnTo>
                  <a:pt x="256" y="60"/>
                </a:lnTo>
                <a:lnTo>
                  <a:pt x="255" y="70"/>
                </a:lnTo>
                <a:lnTo>
                  <a:pt x="252" y="82"/>
                </a:lnTo>
                <a:lnTo>
                  <a:pt x="247" y="92"/>
                </a:lnTo>
                <a:lnTo>
                  <a:pt x="239" y="102"/>
                </a:lnTo>
                <a:lnTo>
                  <a:pt x="131" y="209"/>
                </a:lnTo>
                <a:lnTo>
                  <a:pt x="131" y="209"/>
                </a:lnTo>
                <a:lnTo>
                  <a:pt x="126" y="215"/>
                </a:lnTo>
                <a:lnTo>
                  <a:pt x="120" y="219"/>
                </a:lnTo>
                <a:lnTo>
                  <a:pt x="113" y="222"/>
                </a:lnTo>
                <a:lnTo>
                  <a:pt x="105" y="225"/>
                </a:lnTo>
                <a:lnTo>
                  <a:pt x="99" y="226"/>
                </a:lnTo>
                <a:lnTo>
                  <a:pt x="92" y="226"/>
                </a:lnTo>
                <a:lnTo>
                  <a:pt x="85" y="226"/>
                </a:lnTo>
                <a:lnTo>
                  <a:pt x="78" y="226"/>
                </a:lnTo>
                <a:lnTo>
                  <a:pt x="78" y="226"/>
                </a:lnTo>
                <a:close/>
                <a:moveTo>
                  <a:pt x="222" y="99"/>
                </a:moveTo>
                <a:lnTo>
                  <a:pt x="222" y="99"/>
                </a:lnTo>
                <a:lnTo>
                  <a:pt x="224" y="99"/>
                </a:lnTo>
                <a:lnTo>
                  <a:pt x="216" y="107"/>
                </a:lnTo>
                <a:lnTo>
                  <a:pt x="201" y="92"/>
                </a:lnTo>
                <a:lnTo>
                  <a:pt x="211" y="83"/>
                </a:lnTo>
                <a:lnTo>
                  <a:pt x="225" y="96"/>
                </a:lnTo>
                <a:lnTo>
                  <a:pt x="225" y="96"/>
                </a:lnTo>
                <a:lnTo>
                  <a:pt x="230" y="90"/>
                </a:lnTo>
                <a:lnTo>
                  <a:pt x="234" y="82"/>
                </a:lnTo>
                <a:lnTo>
                  <a:pt x="235" y="73"/>
                </a:lnTo>
                <a:lnTo>
                  <a:pt x="237" y="65"/>
                </a:lnTo>
                <a:lnTo>
                  <a:pt x="235" y="56"/>
                </a:lnTo>
                <a:lnTo>
                  <a:pt x="233" y="48"/>
                </a:lnTo>
                <a:lnTo>
                  <a:pt x="229" y="40"/>
                </a:lnTo>
                <a:lnTo>
                  <a:pt x="222" y="34"/>
                </a:lnTo>
                <a:lnTo>
                  <a:pt x="222" y="34"/>
                </a:lnTo>
                <a:lnTo>
                  <a:pt x="216" y="27"/>
                </a:lnTo>
                <a:lnTo>
                  <a:pt x="208" y="24"/>
                </a:lnTo>
                <a:lnTo>
                  <a:pt x="200" y="21"/>
                </a:lnTo>
                <a:lnTo>
                  <a:pt x="191" y="20"/>
                </a:lnTo>
                <a:lnTo>
                  <a:pt x="183" y="21"/>
                </a:lnTo>
                <a:lnTo>
                  <a:pt x="174" y="22"/>
                </a:lnTo>
                <a:lnTo>
                  <a:pt x="166" y="26"/>
                </a:lnTo>
                <a:lnTo>
                  <a:pt x="160" y="31"/>
                </a:lnTo>
                <a:lnTo>
                  <a:pt x="173" y="46"/>
                </a:lnTo>
                <a:lnTo>
                  <a:pt x="164" y="55"/>
                </a:lnTo>
                <a:lnTo>
                  <a:pt x="150" y="40"/>
                </a:lnTo>
                <a:lnTo>
                  <a:pt x="157" y="33"/>
                </a:lnTo>
                <a:lnTo>
                  <a:pt x="157" y="33"/>
                </a:lnTo>
                <a:lnTo>
                  <a:pt x="157" y="34"/>
                </a:lnTo>
                <a:lnTo>
                  <a:pt x="65" y="125"/>
                </a:lnTo>
                <a:lnTo>
                  <a:pt x="79" y="139"/>
                </a:lnTo>
                <a:lnTo>
                  <a:pt x="70" y="148"/>
                </a:lnTo>
                <a:lnTo>
                  <a:pt x="57" y="135"/>
                </a:lnTo>
                <a:lnTo>
                  <a:pt x="57" y="135"/>
                </a:lnTo>
                <a:lnTo>
                  <a:pt x="51" y="144"/>
                </a:lnTo>
                <a:lnTo>
                  <a:pt x="48" y="155"/>
                </a:lnTo>
                <a:lnTo>
                  <a:pt x="48" y="167"/>
                </a:lnTo>
                <a:lnTo>
                  <a:pt x="51" y="177"/>
                </a:lnTo>
                <a:lnTo>
                  <a:pt x="25" y="204"/>
                </a:lnTo>
                <a:lnTo>
                  <a:pt x="25" y="204"/>
                </a:lnTo>
                <a:lnTo>
                  <a:pt x="22" y="207"/>
                </a:lnTo>
                <a:lnTo>
                  <a:pt x="20" y="211"/>
                </a:lnTo>
                <a:lnTo>
                  <a:pt x="18" y="219"/>
                </a:lnTo>
                <a:lnTo>
                  <a:pt x="20" y="225"/>
                </a:lnTo>
                <a:lnTo>
                  <a:pt x="22" y="229"/>
                </a:lnTo>
                <a:lnTo>
                  <a:pt x="25" y="232"/>
                </a:lnTo>
                <a:lnTo>
                  <a:pt x="25" y="232"/>
                </a:lnTo>
                <a:lnTo>
                  <a:pt x="27" y="234"/>
                </a:lnTo>
                <a:lnTo>
                  <a:pt x="31" y="237"/>
                </a:lnTo>
                <a:lnTo>
                  <a:pt x="38" y="238"/>
                </a:lnTo>
                <a:lnTo>
                  <a:pt x="46" y="237"/>
                </a:lnTo>
                <a:lnTo>
                  <a:pt x="49" y="234"/>
                </a:lnTo>
                <a:lnTo>
                  <a:pt x="52" y="232"/>
                </a:lnTo>
                <a:lnTo>
                  <a:pt x="79" y="206"/>
                </a:lnTo>
                <a:lnTo>
                  <a:pt x="79" y="206"/>
                </a:lnTo>
                <a:lnTo>
                  <a:pt x="90" y="208"/>
                </a:lnTo>
                <a:lnTo>
                  <a:pt x="101" y="208"/>
                </a:lnTo>
                <a:lnTo>
                  <a:pt x="112" y="206"/>
                </a:lnTo>
                <a:lnTo>
                  <a:pt x="121" y="199"/>
                </a:lnTo>
                <a:lnTo>
                  <a:pt x="108" y="186"/>
                </a:lnTo>
                <a:lnTo>
                  <a:pt x="117" y="177"/>
                </a:lnTo>
                <a:lnTo>
                  <a:pt x="131" y="191"/>
                </a:lnTo>
                <a:lnTo>
                  <a:pt x="222" y="99"/>
                </a:lnTo>
                <a:close/>
                <a:moveTo>
                  <a:pt x="146" y="148"/>
                </a:moveTo>
                <a:lnTo>
                  <a:pt x="160" y="163"/>
                </a:lnTo>
                <a:lnTo>
                  <a:pt x="150" y="172"/>
                </a:lnTo>
                <a:lnTo>
                  <a:pt x="137" y="157"/>
                </a:lnTo>
                <a:lnTo>
                  <a:pt x="146" y="148"/>
                </a:lnTo>
                <a:close/>
                <a:moveTo>
                  <a:pt x="178" y="116"/>
                </a:moveTo>
                <a:lnTo>
                  <a:pt x="192" y="130"/>
                </a:lnTo>
                <a:lnTo>
                  <a:pt x="183" y="139"/>
                </a:lnTo>
                <a:lnTo>
                  <a:pt x="169" y="125"/>
                </a:lnTo>
                <a:lnTo>
                  <a:pt x="178" y="116"/>
                </a:lnTo>
                <a:close/>
                <a:moveTo>
                  <a:pt x="156" y="109"/>
                </a:moveTo>
                <a:lnTo>
                  <a:pt x="47" y="219"/>
                </a:lnTo>
                <a:lnTo>
                  <a:pt x="38" y="209"/>
                </a:lnTo>
                <a:lnTo>
                  <a:pt x="147" y="100"/>
                </a:lnTo>
                <a:lnTo>
                  <a:pt x="147" y="100"/>
                </a:lnTo>
                <a:lnTo>
                  <a:pt x="146" y="95"/>
                </a:lnTo>
                <a:lnTo>
                  <a:pt x="146" y="91"/>
                </a:lnTo>
                <a:lnTo>
                  <a:pt x="147" y="86"/>
                </a:lnTo>
                <a:lnTo>
                  <a:pt x="151" y="82"/>
                </a:lnTo>
                <a:lnTo>
                  <a:pt x="151" y="82"/>
                </a:lnTo>
                <a:lnTo>
                  <a:pt x="156" y="78"/>
                </a:lnTo>
                <a:lnTo>
                  <a:pt x="163" y="77"/>
                </a:lnTo>
                <a:lnTo>
                  <a:pt x="169" y="78"/>
                </a:lnTo>
                <a:lnTo>
                  <a:pt x="174" y="82"/>
                </a:lnTo>
                <a:lnTo>
                  <a:pt x="174" y="82"/>
                </a:lnTo>
                <a:lnTo>
                  <a:pt x="178" y="89"/>
                </a:lnTo>
                <a:lnTo>
                  <a:pt x="179" y="94"/>
                </a:lnTo>
                <a:lnTo>
                  <a:pt x="178" y="100"/>
                </a:lnTo>
                <a:lnTo>
                  <a:pt x="174" y="107"/>
                </a:lnTo>
                <a:lnTo>
                  <a:pt x="174" y="107"/>
                </a:lnTo>
                <a:lnTo>
                  <a:pt x="170" y="109"/>
                </a:lnTo>
                <a:lnTo>
                  <a:pt x="165" y="111"/>
                </a:lnTo>
                <a:lnTo>
                  <a:pt x="161" y="111"/>
                </a:lnTo>
                <a:lnTo>
                  <a:pt x="156" y="109"/>
                </a:lnTo>
                <a:lnTo>
                  <a:pt x="156" y="109"/>
                </a:lnTo>
                <a:close/>
                <a:moveTo>
                  <a:pt x="94" y="96"/>
                </a:moveTo>
                <a:lnTo>
                  <a:pt x="108" y="111"/>
                </a:lnTo>
                <a:lnTo>
                  <a:pt x="99" y="120"/>
                </a:lnTo>
                <a:lnTo>
                  <a:pt x="85" y="107"/>
                </a:lnTo>
                <a:lnTo>
                  <a:pt x="94" y="96"/>
                </a:lnTo>
                <a:close/>
                <a:moveTo>
                  <a:pt x="126" y="64"/>
                </a:moveTo>
                <a:lnTo>
                  <a:pt x="140" y="78"/>
                </a:lnTo>
                <a:lnTo>
                  <a:pt x="131" y="87"/>
                </a:lnTo>
                <a:lnTo>
                  <a:pt x="117" y="73"/>
                </a:lnTo>
                <a:lnTo>
                  <a:pt x="126" y="64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4" name="Freeform 98"/>
          <p:cNvSpPr>
            <a:spLocks noEditPoints="1"/>
          </p:cNvSpPr>
          <p:nvPr/>
        </p:nvSpPr>
        <p:spPr bwMode="auto">
          <a:xfrm>
            <a:off x="6425807" y="1995663"/>
            <a:ext cx="750781" cy="873637"/>
          </a:xfrm>
          <a:custGeom>
            <a:avLst/>
            <a:gdLst>
              <a:gd name="T0" fmla="*/ 220 w 220"/>
              <a:gd name="T1" fmla="*/ 171 h 256"/>
              <a:gd name="T2" fmla="*/ 211 w 220"/>
              <a:gd name="T3" fmla="*/ 217 h 256"/>
              <a:gd name="T4" fmla="*/ 199 w 220"/>
              <a:gd name="T5" fmla="*/ 235 h 256"/>
              <a:gd name="T6" fmla="*/ 180 w 220"/>
              <a:gd name="T7" fmla="*/ 248 h 256"/>
              <a:gd name="T8" fmla="*/ 155 w 220"/>
              <a:gd name="T9" fmla="*/ 255 h 256"/>
              <a:gd name="T10" fmla="*/ 136 w 220"/>
              <a:gd name="T11" fmla="*/ 255 h 256"/>
              <a:gd name="T12" fmla="*/ 108 w 220"/>
              <a:gd name="T13" fmla="*/ 248 h 256"/>
              <a:gd name="T14" fmla="*/ 89 w 220"/>
              <a:gd name="T15" fmla="*/ 233 h 256"/>
              <a:gd name="T16" fmla="*/ 80 w 220"/>
              <a:gd name="T17" fmla="*/ 217 h 256"/>
              <a:gd name="T18" fmla="*/ 71 w 220"/>
              <a:gd name="T19" fmla="*/ 187 h 256"/>
              <a:gd name="T20" fmla="*/ 67 w 220"/>
              <a:gd name="T21" fmla="*/ 130 h 256"/>
              <a:gd name="T22" fmla="*/ 73 w 220"/>
              <a:gd name="T23" fmla="*/ 62 h 256"/>
              <a:gd name="T24" fmla="*/ 84 w 220"/>
              <a:gd name="T25" fmla="*/ 36 h 256"/>
              <a:gd name="T26" fmla="*/ 94 w 220"/>
              <a:gd name="T27" fmla="*/ 22 h 256"/>
              <a:gd name="T28" fmla="*/ 117 w 220"/>
              <a:gd name="T29" fmla="*/ 10 h 256"/>
              <a:gd name="T30" fmla="*/ 146 w 220"/>
              <a:gd name="T31" fmla="*/ 5 h 256"/>
              <a:gd name="T32" fmla="*/ 179 w 220"/>
              <a:gd name="T33" fmla="*/ 10 h 256"/>
              <a:gd name="T34" fmla="*/ 195 w 220"/>
              <a:gd name="T35" fmla="*/ 21 h 256"/>
              <a:gd name="T36" fmla="*/ 208 w 220"/>
              <a:gd name="T37" fmla="*/ 38 h 256"/>
              <a:gd name="T38" fmla="*/ 219 w 220"/>
              <a:gd name="T39" fmla="*/ 84 h 256"/>
              <a:gd name="T40" fmla="*/ 181 w 220"/>
              <a:gd name="T41" fmla="*/ 84 h 256"/>
              <a:gd name="T42" fmla="*/ 179 w 220"/>
              <a:gd name="T43" fmla="*/ 64 h 256"/>
              <a:gd name="T44" fmla="*/ 167 w 220"/>
              <a:gd name="T45" fmla="*/ 41 h 256"/>
              <a:gd name="T46" fmla="*/ 146 w 220"/>
              <a:gd name="T47" fmla="*/ 35 h 256"/>
              <a:gd name="T48" fmla="*/ 128 w 220"/>
              <a:gd name="T49" fmla="*/ 39 h 256"/>
              <a:gd name="T50" fmla="*/ 115 w 220"/>
              <a:gd name="T51" fmla="*/ 53 h 256"/>
              <a:gd name="T52" fmla="*/ 106 w 220"/>
              <a:gd name="T53" fmla="*/ 104 h 256"/>
              <a:gd name="T54" fmla="*/ 106 w 220"/>
              <a:gd name="T55" fmla="*/ 156 h 256"/>
              <a:gd name="T56" fmla="*/ 115 w 220"/>
              <a:gd name="T57" fmla="*/ 207 h 256"/>
              <a:gd name="T58" fmla="*/ 128 w 220"/>
              <a:gd name="T59" fmla="*/ 222 h 256"/>
              <a:gd name="T60" fmla="*/ 146 w 220"/>
              <a:gd name="T61" fmla="*/ 226 h 256"/>
              <a:gd name="T62" fmla="*/ 168 w 220"/>
              <a:gd name="T63" fmla="*/ 220 h 256"/>
              <a:gd name="T64" fmla="*/ 180 w 220"/>
              <a:gd name="T65" fmla="*/ 196 h 256"/>
              <a:gd name="T66" fmla="*/ 182 w 220"/>
              <a:gd name="T67" fmla="*/ 166 h 256"/>
              <a:gd name="T68" fmla="*/ 32 w 220"/>
              <a:gd name="T69" fmla="*/ 62 h 256"/>
              <a:gd name="T70" fmla="*/ 15 w 220"/>
              <a:gd name="T71" fmla="*/ 56 h 256"/>
              <a:gd name="T72" fmla="*/ 3 w 220"/>
              <a:gd name="T73" fmla="*/ 43 h 256"/>
              <a:gd name="T74" fmla="*/ 0 w 220"/>
              <a:gd name="T75" fmla="*/ 31 h 256"/>
              <a:gd name="T76" fmla="*/ 6 w 220"/>
              <a:gd name="T77" fmla="*/ 13 h 256"/>
              <a:gd name="T78" fmla="*/ 20 w 220"/>
              <a:gd name="T79" fmla="*/ 1 h 256"/>
              <a:gd name="T80" fmla="*/ 32 w 220"/>
              <a:gd name="T81" fmla="*/ 0 h 256"/>
              <a:gd name="T82" fmla="*/ 49 w 220"/>
              <a:gd name="T83" fmla="*/ 5 h 256"/>
              <a:gd name="T84" fmla="*/ 60 w 220"/>
              <a:gd name="T85" fmla="*/ 18 h 256"/>
              <a:gd name="T86" fmla="*/ 63 w 220"/>
              <a:gd name="T87" fmla="*/ 31 h 256"/>
              <a:gd name="T88" fmla="*/ 58 w 220"/>
              <a:gd name="T89" fmla="*/ 48 h 256"/>
              <a:gd name="T90" fmla="*/ 43 w 220"/>
              <a:gd name="T91" fmla="*/ 60 h 256"/>
              <a:gd name="T92" fmla="*/ 32 w 220"/>
              <a:gd name="T93" fmla="*/ 62 h 256"/>
              <a:gd name="T94" fmla="*/ 26 w 220"/>
              <a:gd name="T95" fmla="*/ 17 h 256"/>
              <a:gd name="T96" fmla="*/ 16 w 220"/>
              <a:gd name="T97" fmla="*/ 31 h 256"/>
              <a:gd name="T98" fmla="*/ 21 w 220"/>
              <a:gd name="T99" fmla="*/ 41 h 256"/>
              <a:gd name="T100" fmla="*/ 32 w 220"/>
              <a:gd name="T101" fmla="*/ 45 h 256"/>
              <a:gd name="T102" fmla="*/ 46 w 220"/>
              <a:gd name="T103" fmla="*/ 36 h 256"/>
              <a:gd name="T104" fmla="*/ 46 w 220"/>
              <a:gd name="T105" fmla="*/ 25 h 256"/>
              <a:gd name="T106" fmla="*/ 32 w 220"/>
              <a:gd name="T107" fmla="*/ 15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20" h="256">
                <a:moveTo>
                  <a:pt x="220" y="166"/>
                </a:moveTo>
                <a:lnTo>
                  <a:pt x="220" y="171"/>
                </a:lnTo>
                <a:lnTo>
                  <a:pt x="220" y="171"/>
                </a:lnTo>
                <a:lnTo>
                  <a:pt x="219" y="188"/>
                </a:lnTo>
                <a:lnTo>
                  <a:pt x="216" y="204"/>
                </a:lnTo>
                <a:lnTo>
                  <a:pt x="211" y="217"/>
                </a:lnTo>
                <a:lnTo>
                  <a:pt x="205" y="229"/>
                </a:lnTo>
                <a:lnTo>
                  <a:pt x="205" y="229"/>
                </a:lnTo>
                <a:lnTo>
                  <a:pt x="199" y="235"/>
                </a:lnTo>
                <a:lnTo>
                  <a:pt x="194" y="240"/>
                </a:lnTo>
                <a:lnTo>
                  <a:pt x="188" y="246"/>
                </a:lnTo>
                <a:lnTo>
                  <a:pt x="180" y="248"/>
                </a:lnTo>
                <a:lnTo>
                  <a:pt x="173" y="252"/>
                </a:lnTo>
                <a:lnTo>
                  <a:pt x="164" y="253"/>
                </a:lnTo>
                <a:lnTo>
                  <a:pt x="155" y="255"/>
                </a:lnTo>
                <a:lnTo>
                  <a:pt x="146" y="256"/>
                </a:lnTo>
                <a:lnTo>
                  <a:pt x="146" y="256"/>
                </a:lnTo>
                <a:lnTo>
                  <a:pt x="136" y="255"/>
                </a:lnTo>
                <a:lnTo>
                  <a:pt x="125" y="253"/>
                </a:lnTo>
                <a:lnTo>
                  <a:pt x="116" y="251"/>
                </a:lnTo>
                <a:lnTo>
                  <a:pt x="108" y="248"/>
                </a:lnTo>
                <a:lnTo>
                  <a:pt x="101" y="243"/>
                </a:lnTo>
                <a:lnTo>
                  <a:pt x="94" y="238"/>
                </a:lnTo>
                <a:lnTo>
                  <a:pt x="89" y="233"/>
                </a:lnTo>
                <a:lnTo>
                  <a:pt x="84" y="225"/>
                </a:lnTo>
                <a:lnTo>
                  <a:pt x="84" y="225"/>
                </a:lnTo>
                <a:lnTo>
                  <a:pt x="80" y="217"/>
                </a:lnTo>
                <a:lnTo>
                  <a:pt x="76" y="209"/>
                </a:lnTo>
                <a:lnTo>
                  <a:pt x="73" y="199"/>
                </a:lnTo>
                <a:lnTo>
                  <a:pt x="71" y="187"/>
                </a:lnTo>
                <a:lnTo>
                  <a:pt x="68" y="161"/>
                </a:lnTo>
                <a:lnTo>
                  <a:pt x="67" y="130"/>
                </a:lnTo>
                <a:lnTo>
                  <a:pt x="67" y="130"/>
                </a:lnTo>
                <a:lnTo>
                  <a:pt x="68" y="100"/>
                </a:lnTo>
                <a:lnTo>
                  <a:pt x="71" y="74"/>
                </a:lnTo>
                <a:lnTo>
                  <a:pt x="73" y="62"/>
                </a:lnTo>
                <a:lnTo>
                  <a:pt x="76" y="52"/>
                </a:lnTo>
                <a:lnTo>
                  <a:pt x="80" y="44"/>
                </a:lnTo>
                <a:lnTo>
                  <a:pt x="84" y="36"/>
                </a:lnTo>
                <a:lnTo>
                  <a:pt x="84" y="36"/>
                </a:lnTo>
                <a:lnTo>
                  <a:pt x="89" y="28"/>
                </a:lnTo>
                <a:lnTo>
                  <a:pt x="94" y="22"/>
                </a:lnTo>
                <a:lnTo>
                  <a:pt x="102" y="17"/>
                </a:lnTo>
                <a:lnTo>
                  <a:pt x="108" y="13"/>
                </a:lnTo>
                <a:lnTo>
                  <a:pt x="117" y="10"/>
                </a:lnTo>
                <a:lnTo>
                  <a:pt x="127" y="8"/>
                </a:lnTo>
                <a:lnTo>
                  <a:pt x="136" y="6"/>
                </a:lnTo>
                <a:lnTo>
                  <a:pt x="146" y="5"/>
                </a:lnTo>
                <a:lnTo>
                  <a:pt x="146" y="5"/>
                </a:lnTo>
                <a:lnTo>
                  <a:pt x="163" y="6"/>
                </a:lnTo>
                <a:lnTo>
                  <a:pt x="179" y="10"/>
                </a:lnTo>
                <a:lnTo>
                  <a:pt x="185" y="14"/>
                </a:lnTo>
                <a:lnTo>
                  <a:pt x="190" y="17"/>
                </a:lnTo>
                <a:lnTo>
                  <a:pt x="195" y="21"/>
                </a:lnTo>
                <a:lnTo>
                  <a:pt x="201" y="26"/>
                </a:lnTo>
                <a:lnTo>
                  <a:pt x="205" y="31"/>
                </a:lnTo>
                <a:lnTo>
                  <a:pt x="208" y="38"/>
                </a:lnTo>
                <a:lnTo>
                  <a:pt x="215" y="51"/>
                </a:lnTo>
                <a:lnTo>
                  <a:pt x="218" y="66"/>
                </a:lnTo>
                <a:lnTo>
                  <a:pt x="219" y="84"/>
                </a:lnTo>
                <a:lnTo>
                  <a:pt x="219" y="88"/>
                </a:lnTo>
                <a:lnTo>
                  <a:pt x="181" y="88"/>
                </a:lnTo>
                <a:lnTo>
                  <a:pt x="181" y="84"/>
                </a:lnTo>
                <a:lnTo>
                  <a:pt x="181" y="84"/>
                </a:lnTo>
                <a:lnTo>
                  <a:pt x="180" y="73"/>
                </a:lnTo>
                <a:lnTo>
                  <a:pt x="179" y="64"/>
                </a:lnTo>
                <a:lnTo>
                  <a:pt x="176" y="54"/>
                </a:lnTo>
                <a:lnTo>
                  <a:pt x="172" y="48"/>
                </a:lnTo>
                <a:lnTo>
                  <a:pt x="167" y="41"/>
                </a:lnTo>
                <a:lnTo>
                  <a:pt x="162" y="38"/>
                </a:lnTo>
                <a:lnTo>
                  <a:pt x="154" y="35"/>
                </a:lnTo>
                <a:lnTo>
                  <a:pt x="146" y="35"/>
                </a:lnTo>
                <a:lnTo>
                  <a:pt x="146" y="35"/>
                </a:lnTo>
                <a:lnTo>
                  <a:pt x="136" y="36"/>
                </a:lnTo>
                <a:lnTo>
                  <a:pt x="128" y="39"/>
                </a:lnTo>
                <a:lnTo>
                  <a:pt x="120" y="45"/>
                </a:lnTo>
                <a:lnTo>
                  <a:pt x="115" y="53"/>
                </a:lnTo>
                <a:lnTo>
                  <a:pt x="115" y="53"/>
                </a:lnTo>
                <a:lnTo>
                  <a:pt x="111" y="66"/>
                </a:lnTo>
                <a:lnTo>
                  <a:pt x="107" y="83"/>
                </a:lnTo>
                <a:lnTo>
                  <a:pt x="106" y="104"/>
                </a:lnTo>
                <a:lnTo>
                  <a:pt x="104" y="130"/>
                </a:lnTo>
                <a:lnTo>
                  <a:pt x="104" y="130"/>
                </a:lnTo>
                <a:lnTo>
                  <a:pt x="106" y="156"/>
                </a:lnTo>
                <a:lnTo>
                  <a:pt x="107" y="177"/>
                </a:lnTo>
                <a:lnTo>
                  <a:pt x="111" y="194"/>
                </a:lnTo>
                <a:lnTo>
                  <a:pt x="115" y="207"/>
                </a:lnTo>
                <a:lnTo>
                  <a:pt x="115" y="207"/>
                </a:lnTo>
                <a:lnTo>
                  <a:pt x="120" y="216"/>
                </a:lnTo>
                <a:lnTo>
                  <a:pt x="128" y="222"/>
                </a:lnTo>
                <a:lnTo>
                  <a:pt x="136" y="225"/>
                </a:lnTo>
                <a:lnTo>
                  <a:pt x="146" y="226"/>
                </a:lnTo>
                <a:lnTo>
                  <a:pt x="146" y="226"/>
                </a:lnTo>
                <a:lnTo>
                  <a:pt x="155" y="226"/>
                </a:lnTo>
                <a:lnTo>
                  <a:pt x="162" y="223"/>
                </a:lnTo>
                <a:lnTo>
                  <a:pt x="168" y="220"/>
                </a:lnTo>
                <a:lnTo>
                  <a:pt x="173" y="213"/>
                </a:lnTo>
                <a:lnTo>
                  <a:pt x="177" y="205"/>
                </a:lnTo>
                <a:lnTo>
                  <a:pt x="180" y="196"/>
                </a:lnTo>
                <a:lnTo>
                  <a:pt x="181" y="184"/>
                </a:lnTo>
                <a:lnTo>
                  <a:pt x="182" y="170"/>
                </a:lnTo>
                <a:lnTo>
                  <a:pt x="182" y="166"/>
                </a:lnTo>
                <a:lnTo>
                  <a:pt x="220" y="166"/>
                </a:lnTo>
                <a:close/>
                <a:moveTo>
                  <a:pt x="32" y="62"/>
                </a:moveTo>
                <a:lnTo>
                  <a:pt x="32" y="62"/>
                </a:lnTo>
                <a:lnTo>
                  <a:pt x="25" y="61"/>
                </a:lnTo>
                <a:lnTo>
                  <a:pt x="20" y="60"/>
                </a:lnTo>
                <a:lnTo>
                  <a:pt x="15" y="56"/>
                </a:lnTo>
                <a:lnTo>
                  <a:pt x="10" y="52"/>
                </a:lnTo>
                <a:lnTo>
                  <a:pt x="6" y="48"/>
                </a:lnTo>
                <a:lnTo>
                  <a:pt x="3" y="43"/>
                </a:lnTo>
                <a:lnTo>
                  <a:pt x="2" y="36"/>
                </a:lnTo>
                <a:lnTo>
                  <a:pt x="0" y="31"/>
                </a:lnTo>
                <a:lnTo>
                  <a:pt x="0" y="31"/>
                </a:lnTo>
                <a:lnTo>
                  <a:pt x="2" y="25"/>
                </a:lnTo>
                <a:lnTo>
                  <a:pt x="3" y="18"/>
                </a:lnTo>
                <a:lnTo>
                  <a:pt x="6" y="13"/>
                </a:lnTo>
                <a:lnTo>
                  <a:pt x="10" y="9"/>
                </a:lnTo>
                <a:lnTo>
                  <a:pt x="15" y="5"/>
                </a:lnTo>
                <a:lnTo>
                  <a:pt x="20" y="1"/>
                </a:lnTo>
                <a:lnTo>
                  <a:pt x="25" y="0"/>
                </a:lnTo>
                <a:lnTo>
                  <a:pt x="32" y="0"/>
                </a:lnTo>
                <a:lnTo>
                  <a:pt x="32" y="0"/>
                </a:lnTo>
                <a:lnTo>
                  <a:pt x="38" y="0"/>
                </a:lnTo>
                <a:lnTo>
                  <a:pt x="43" y="1"/>
                </a:lnTo>
                <a:lnTo>
                  <a:pt x="49" y="5"/>
                </a:lnTo>
                <a:lnTo>
                  <a:pt x="54" y="9"/>
                </a:lnTo>
                <a:lnTo>
                  <a:pt x="58" y="13"/>
                </a:lnTo>
                <a:lnTo>
                  <a:pt x="60" y="18"/>
                </a:lnTo>
                <a:lnTo>
                  <a:pt x="63" y="25"/>
                </a:lnTo>
                <a:lnTo>
                  <a:pt x="63" y="31"/>
                </a:lnTo>
                <a:lnTo>
                  <a:pt x="63" y="31"/>
                </a:lnTo>
                <a:lnTo>
                  <a:pt x="63" y="36"/>
                </a:lnTo>
                <a:lnTo>
                  <a:pt x="60" y="43"/>
                </a:lnTo>
                <a:lnTo>
                  <a:pt x="58" y="48"/>
                </a:lnTo>
                <a:lnTo>
                  <a:pt x="54" y="52"/>
                </a:lnTo>
                <a:lnTo>
                  <a:pt x="49" y="56"/>
                </a:lnTo>
                <a:lnTo>
                  <a:pt x="43" y="60"/>
                </a:lnTo>
                <a:lnTo>
                  <a:pt x="38" y="61"/>
                </a:lnTo>
                <a:lnTo>
                  <a:pt x="32" y="62"/>
                </a:lnTo>
                <a:lnTo>
                  <a:pt x="32" y="62"/>
                </a:lnTo>
                <a:close/>
                <a:moveTo>
                  <a:pt x="32" y="15"/>
                </a:moveTo>
                <a:lnTo>
                  <a:pt x="32" y="15"/>
                </a:lnTo>
                <a:lnTo>
                  <a:pt x="26" y="17"/>
                </a:lnTo>
                <a:lnTo>
                  <a:pt x="21" y="19"/>
                </a:lnTo>
                <a:lnTo>
                  <a:pt x="17" y="25"/>
                </a:lnTo>
                <a:lnTo>
                  <a:pt x="16" y="31"/>
                </a:lnTo>
                <a:lnTo>
                  <a:pt x="16" y="31"/>
                </a:lnTo>
                <a:lnTo>
                  <a:pt x="17" y="36"/>
                </a:lnTo>
                <a:lnTo>
                  <a:pt x="21" y="41"/>
                </a:lnTo>
                <a:lnTo>
                  <a:pt x="26" y="44"/>
                </a:lnTo>
                <a:lnTo>
                  <a:pt x="32" y="45"/>
                </a:lnTo>
                <a:lnTo>
                  <a:pt x="32" y="45"/>
                </a:lnTo>
                <a:lnTo>
                  <a:pt x="38" y="44"/>
                </a:lnTo>
                <a:lnTo>
                  <a:pt x="42" y="41"/>
                </a:lnTo>
                <a:lnTo>
                  <a:pt x="46" y="36"/>
                </a:lnTo>
                <a:lnTo>
                  <a:pt x="47" y="31"/>
                </a:lnTo>
                <a:lnTo>
                  <a:pt x="47" y="31"/>
                </a:lnTo>
                <a:lnTo>
                  <a:pt x="46" y="25"/>
                </a:lnTo>
                <a:lnTo>
                  <a:pt x="42" y="19"/>
                </a:lnTo>
                <a:lnTo>
                  <a:pt x="38" y="17"/>
                </a:lnTo>
                <a:lnTo>
                  <a:pt x="32" y="15"/>
                </a:lnTo>
                <a:lnTo>
                  <a:pt x="32" y="15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5" name="Freeform 99"/>
          <p:cNvSpPr>
            <a:spLocks noEditPoints="1"/>
          </p:cNvSpPr>
          <p:nvPr/>
        </p:nvSpPr>
        <p:spPr bwMode="auto">
          <a:xfrm>
            <a:off x="7524680" y="2002489"/>
            <a:ext cx="716657" cy="873637"/>
          </a:xfrm>
          <a:custGeom>
            <a:avLst/>
            <a:gdLst>
              <a:gd name="T0" fmla="*/ 122 w 210"/>
              <a:gd name="T1" fmla="*/ 116 h 256"/>
              <a:gd name="T2" fmla="*/ 205 w 210"/>
              <a:gd name="T3" fmla="*/ 147 h 256"/>
              <a:gd name="T4" fmla="*/ 122 w 210"/>
              <a:gd name="T5" fmla="*/ 256 h 256"/>
              <a:gd name="T6" fmla="*/ 80 w 210"/>
              <a:gd name="T7" fmla="*/ 17 h 256"/>
              <a:gd name="T8" fmla="*/ 210 w 210"/>
              <a:gd name="T9" fmla="*/ 48 h 256"/>
              <a:gd name="T10" fmla="*/ 31 w 210"/>
              <a:gd name="T11" fmla="*/ 63 h 256"/>
              <a:gd name="T12" fmla="*/ 24 w 210"/>
              <a:gd name="T13" fmla="*/ 63 h 256"/>
              <a:gd name="T14" fmla="*/ 13 w 210"/>
              <a:gd name="T15" fmla="*/ 57 h 256"/>
              <a:gd name="T16" fmla="*/ 5 w 210"/>
              <a:gd name="T17" fmla="*/ 48 h 256"/>
              <a:gd name="T18" fmla="*/ 0 w 210"/>
              <a:gd name="T19" fmla="*/ 38 h 256"/>
              <a:gd name="T20" fmla="*/ 0 w 210"/>
              <a:gd name="T21" fmla="*/ 31 h 256"/>
              <a:gd name="T22" fmla="*/ 2 w 210"/>
              <a:gd name="T23" fmla="*/ 20 h 256"/>
              <a:gd name="T24" fmla="*/ 9 w 210"/>
              <a:gd name="T25" fmla="*/ 9 h 256"/>
              <a:gd name="T26" fmla="*/ 18 w 210"/>
              <a:gd name="T27" fmla="*/ 3 h 256"/>
              <a:gd name="T28" fmla="*/ 31 w 210"/>
              <a:gd name="T29" fmla="*/ 0 h 256"/>
              <a:gd name="T30" fmla="*/ 37 w 210"/>
              <a:gd name="T31" fmla="*/ 1 h 256"/>
              <a:gd name="T32" fmla="*/ 48 w 210"/>
              <a:gd name="T33" fmla="*/ 5 h 256"/>
              <a:gd name="T34" fmla="*/ 57 w 210"/>
              <a:gd name="T35" fmla="*/ 14 h 256"/>
              <a:gd name="T36" fmla="*/ 61 w 210"/>
              <a:gd name="T37" fmla="*/ 25 h 256"/>
              <a:gd name="T38" fmla="*/ 62 w 210"/>
              <a:gd name="T39" fmla="*/ 31 h 256"/>
              <a:gd name="T40" fmla="*/ 59 w 210"/>
              <a:gd name="T41" fmla="*/ 43 h 256"/>
              <a:gd name="T42" fmla="*/ 53 w 210"/>
              <a:gd name="T43" fmla="*/ 53 h 256"/>
              <a:gd name="T44" fmla="*/ 42 w 210"/>
              <a:gd name="T45" fmla="*/ 60 h 256"/>
              <a:gd name="T46" fmla="*/ 31 w 210"/>
              <a:gd name="T47" fmla="*/ 63 h 256"/>
              <a:gd name="T48" fmla="*/ 31 w 210"/>
              <a:gd name="T49" fmla="*/ 16 h 256"/>
              <a:gd name="T50" fmla="*/ 24 w 210"/>
              <a:gd name="T51" fmla="*/ 17 h 256"/>
              <a:gd name="T52" fmla="*/ 16 w 210"/>
              <a:gd name="T53" fmla="*/ 26 h 256"/>
              <a:gd name="T54" fmla="*/ 15 w 210"/>
              <a:gd name="T55" fmla="*/ 31 h 256"/>
              <a:gd name="T56" fmla="*/ 19 w 210"/>
              <a:gd name="T57" fmla="*/ 42 h 256"/>
              <a:gd name="T58" fmla="*/ 31 w 210"/>
              <a:gd name="T59" fmla="*/ 47 h 256"/>
              <a:gd name="T60" fmla="*/ 36 w 210"/>
              <a:gd name="T61" fmla="*/ 46 h 256"/>
              <a:gd name="T62" fmla="*/ 44 w 210"/>
              <a:gd name="T63" fmla="*/ 38 h 256"/>
              <a:gd name="T64" fmla="*/ 45 w 210"/>
              <a:gd name="T65" fmla="*/ 31 h 256"/>
              <a:gd name="T66" fmla="*/ 41 w 210"/>
              <a:gd name="T67" fmla="*/ 21 h 256"/>
              <a:gd name="T68" fmla="*/ 31 w 210"/>
              <a:gd name="T69" fmla="*/ 1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0" h="256">
                <a:moveTo>
                  <a:pt x="122" y="48"/>
                </a:moveTo>
                <a:lnTo>
                  <a:pt x="122" y="116"/>
                </a:lnTo>
                <a:lnTo>
                  <a:pt x="205" y="116"/>
                </a:lnTo>
                <a:lnTo>
                  <a:pt x="205" y="147"/>
                </a:lnTo>
                <a:lnTo>
                  <a:pt x="122" y="147"/>
                </a:lnTo>
                <a:lnTo>
                  <a:pt x="122" y="256"/>
                </a:lnTo>
                <a:lnTo>
                  <a:pt x="80" y="256"/>
                </a:lnTo>
                <a:lnTo>
                  <a:pt x="80" y="17"/>
                </a:lnTo>
                <a:lnTo>
                  <a:pt x="210" y="17"/>
                </a:lnTo>
                <a:lnTo>
                  <a:pt x="210" y="48"/>
                </a:lnTo>
                <a:lnTo>
                  <a:pt x="122" y="48"/>
                </a:lnTo>
                <a:close/>
                <a:moveTo>
                  <a:pt x="31" y="63"/>
                </a:moveTo>
                <a:lnTo>
                  <a:pt x="31" y="63"/>
                </a:lnTo>
                <a:lnTo>
                  <a:pt x="24" y="63"/>
                </a:lnTo>
                <a:lnTo>
                  <a:pt x="18" y="60"/>
                </a:lnTo>
                <a:lnTo>
                  <a:pt x="13" y="57"/>
                </a:lnTo>
                <a:lnTo>
                  <a:pt x="9" y="53"/>
                </a:lnTo>
                <a:lnTo>
                  <a:pt x="5" y="48"/>
                </a:lnTo>
                <a:lnTo>
                  <a:pt x="2" y="43"/>
                </a:lnTo>
                <a:lnTo>
                  <a:pt x="0" y="38"/>
                </a:lnTo>
                <a:lnTo>
                  <a:pt x="0" y="31"/>
                </a:lnTo>
                <a:lnTo>
                  <a:pt x="0" y="31"/>
                </a:lnTo>
                <a:lnTo>
                  <a:pt x="0" y="25"/>
                </a:lnTo>
                <a:lnTo>
                  <a:pt x="2" y="20"/>
                </a:lnTo>
                <a:lnTo>
                  <a:pt x="5" y="14"/>
                </a:lnTo>
                <a:lnTo>
                  <a:pt x="9" y="9"/>
                </a:lnTo>
                <a:lnTo>
                  <a:pt x="13" y="5"/>
                </a:lnTo>
                <a:lnTo>
                  <a:pt x="18" y="3"/>
                </a:lnTo>
                <a:lnTo>
                  <a:pt x="24" y="1"/>
                </a:lnTo>
                <a:lnTo>
                  <a:pt x="31" y="0"/>
                </a:lnTo>
                <a:lnTo>
                  <a:pt x="31" y="0"/>
                </a:lnTo>
                <a:lnTo>
                  <a:pt x="37" y="1"/>
                </a:lnTo>
                <a:lnTo>
                  <a:pt x="42" y="3"/>
                </a:lnTo>
                <a:lnTo>
                  <a:pt x="48" y="5"/>
                </a:lnTo>
                <a:lnTo>
                  <a:pt x="53" y="9"/>
                </a:lnTo>
                <a:lnTo>
                  <a:pt x="57" y="14"/>
                </a:lnTo>
                <a:lnTo>
                  <a:pt x="59" y="20"/>
                </a:lnTo>
                <a:lnTo>
                  <a:pt x="61" y="25"/>
                </a:lnTo>
                <a:lnTo>
                  <a:pt x="62" y="31"/>
                </a:lnTo>
                <a:lnTo>
                  <a:pt x="62" y="31"/>
                </a:lnTo>
                <a:lnTo>
                  <a:pt x="61" y="38"/>
                </a:lnTo>
                <a:lnTo>
                  <a:pt x="59" y="43"/>
                </a:lnTo>
                <a:lnTo>
                  <a:pt x="57" y="48"/>
                </a:lnTo>
                <a:lnTo>
                  <a:pt x="53" y="53"/>
                </a:lnTo>
                <a:lnTo>
                  <a:pt x="48" y="57"/>
                </a:lnTo>
                <a:lnTo>
                  <a:pt x="42" y="60"/>
                </a:lnTo>
                <a:lnTo>
                  <a:pt x="37" y="63"/>
                </a:lnTo>
                <a:lnTo>
                  <a:pt x="31" y="63"/>
                </a:lnTo>
                <a:lnTo>
                  <a:pt x="31" y="63"/>
                </a:lnTo>
                <a:close/>
                <a:moveTo>
                  <a:pt x="31" y="16"/>
                </a:moveTo>
                <a:lnTo>
                  <a:pt x="31" y="16"/>
                </a:lnTo>
                <a:lnTo>
                  <a:pt x="24" y="17"/>
                </a:lnTo>
                <a:lnTo>
                  <a:pt x="19" y="21"/>
                </a:lnTo>
                <a:lnTo>
                  <a:pt x="16" y="26"/>
                </a:lnTo>
                <a:lnTo>
                  <a:pt x="15" y="31"/>
                </a:lnTo>
                <a:lnTo>
                  <a:pt x="15" y="31"/>
                </a:lnTo>
                <a:lnTo>
                  <a:pt x="16" y="38"/>
                </a:lnTo>
                <a:lnTo>
                  <a:pt x="19" y="42"/>
                </a:lnTo>
                <a:lnTo>
                  <a:pt x="24" y="46"/>
                </a:lnTo>
                <a:lnTo>
                  <a:pt x="31" y="47"/>
                </a:lnTo>
                <a:lnTo>
                  <a:pt x="31" y="47"/>
                </a:lnTo>
                <a:lnTo>
                  <a:pt x="36" y="46"/>
                </a:lnTo>
                <a:lnTo>
                  <a:pt x="41" y="42"/>
                </a:lnTo>
                <a:lnTo>
                  <a:pt x="44" y="38"/>
                </a:lnTo>
                <a:lnTo>
                  <a:pt x="45" y="31"/>
                </a:lnTo>
                <a:lnTo>
                  <a:pt x="45" y="31"/>
                </a:lnTo>
                <a:lnTo>
                  <a:pt x="44" y="26"/>
                </a:lnTo>
                <a:lnTo>
                  <a:pt x="41" y="21"/>
                </a:lnTo>
                <a:lnTo>
                  <a:pt x="36" y="17"/>
                </a:lnTo>
                <a:lnTo>
                  <a:pt x="31" y="16"/>
                </a:lnTo>
                <a:lnTo>
                  <a:pt x="31" y="16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6" name="Freeform 100"/>
          <p:cNvSpPr>
            <a:spLocks noEditPoints="1"/>
          </p:cNvSpPr>
          <p:nvPr/>
        </p:nvSpPr>
        <p:spPr bwMode="auto">
          <a:xfrm>
            <a:off x="1006537" y="3128656"/>
            <a:ext cx="682529" cy="825860"/>
          </a:xfrm>
          <a:custGeom>
            <a:avLst/>
            <a:gdLst>
              <a:gd name="T0" fmla="*/ 0 w 200"/>
              <a:gd name="T1" fmla="*/ 106 h 241"/>
              <a:gd name="T2" fmla="*/ 10 w 200"/>
              <a:gd name="T3" fmla="*/ 70 h 241"/>
              <a:gd name="T4" fmla="*/ 33 w 200"/>
              <a:gd name="T5" fmla="*/ 40 h 241"/>
              <a:gd name="T6" fmla="*/ 61 w 200"/>
              <a:gd name="T7" fmla="*/ 18 h 241"/>
              <a:gd name="T8" fmla="*/ 96 w 200"/>
              <a:gd name="T9" fmla="*/ 5 h 241"/>
              <a:gd name="T10" fmla="*/ 134 w 200"/>
              <a:gd name="T11" fmla="*/ 0 h 241"/>
              <a:gd name="T12" fmla="*/ 172 w 200"/>
              <a:gd name="T13" fmla="*/ 3 h 241"/>
              <a:gd name="T14" fmla="*/ 196 w 200"/>
              <a:gd name="T15" fmla="*/ 14 h 241"/>
              <a:gd name="T16" fmla="*/ 199 w 200"/>
              <a:gd name="T17" fmla="*/ 22 h 241"/>
              <a:gd name="T18" fmla="*/ 183 w 200"/>
              <a:gd name="T19" fmla="*/ 28 h 241"/>
              <a:gd name="T20" fmla="*/ 152 w 200"/>
              <a:gd name="T21" fmla="*/ 58 h 241"/>
              <a:gd name="T22" fmla="*/ 134 w 200"/>
              <a:gd name="T23" fmla="*/ 104 h 241"/>
              <a:gd name="T24" fmla="*/ 134 w 200"/>
              <a:gd name="T25" fmla="*/ 120 h 241"/>
              <a:gd name="T26" fmla="*/ 138 w 200"/>
              <a:gd name="T27" fmla="*/ 154 h 241"/>
              <a:gd name="T28" fmla="*/ 163 w 200"/>
              <a:gd name="T29" fmla="*/ 195 h 241"/>
              <a:gd name="T30" fmla="*/ 195 w 200"/>
              <a:gd name="T31" fmla="*/ 218 h 241"/>
              <a:gd name="T32" fmla="*/ 200 w 200"/>
              <a:gd name="T33" fmla="*/ 222 h 241"/>
              <a:gd name="T34" fmla="*/ 196 w 200"/>
              <a:gd name="T35" fmla="*/ 227 h 241"/>
              <a:gd name="T36" fmla="*/ 153 w 200"/>
              <a:gd name="T37" fmla="*/ 240 h 241"/>
              <a:gd name="T38" fmla="*/ 121 w 200"/>
              <a:gd name="T39" fmla="*/ 240 h 241"/>
              <a:gd name="T40" fmla="*/ 83 w 200"/>
              <a:gd name="T41" fmla="*/ 232 h 241"/>
              <a:gd name="T42" fmla="*/ 51 w 200"/>
              <a:gd name="T43" fmla="*/ 217 h 241"/>
              <a:gd name="T44" fmla="*/ 23 w 200"/>
              <a:gd name="T45" fmla="*/ 192 h 241"/>
              <a:gd name="T46" fmla="*/ 7 w 200"/>
              <a:gd name="T47" fmla="*/ 159 h 241"/>
              <a:gd name="T48" fmla="*/ 0 w 200"/>
              <a:gd name="T49" fmla="*/ 120 h 241"/>
              <a:gd name="T50" fmla="*/ 60 w 200"/>
              <a:gd name="T51" fmla="*/ 119 h 241"/>
              <a:gd name="T52" fmla="*/ 69 w 200"/>
              <a:gd name="T53" fmla="*/ 72 h 241"/>
              <a:gd name="T54" fmla="*/ 90 w 200"/>
              <a:gd name="T55" fmla="*/ 41 h 241"/>
              <a:gd name="T56" fmla="*/ 103 w 200"/>
              <a:gd name="T57" fmla="*/ 28 h 241"/>
              <a:gd name="T58" fmla="*/ 104 w 200"/>
              <a:gd name="T59" fmla="*/ 23 h 241"/>
              <a:gd name="T60" fmla="*/ 91 w 200"/>
              <a:gd name="T61" fmla="*/ 24 h 241"/>
              <a:gd name="T62" fmla="*/ 69 w 200"/>
              <a:gd name="T63" fmla="*/ 35 h 241"/>
              <a:gd name="T64" fmla="*/ 47 w 200"/>
              <a:gd name="T65" fmla="*/ 58 h 241"/>
              <a:gd name="T66" fmla="*/ 29 w 200"/>
              <a:gd name="T67" fmla="*/ 104 h 241"/>
              <a:gd name="T68" fmla="*/ 29 w 200"/>
              <a:gd name="T69" fmla="*/ 136 h 241"/>
              <a:gd name="T70" fmla="*/ 47 w 200"/>
              <a:gd name="T71" fmla="*/ 182 h 241"/>
              <a:gd name="T72" fmla="*/ 69 w 200"/>
              <a:gd name="T73" fmla="*/ 205 h 241"/>
              <a:gd name="T74" fmla="*/ 91 w 200"/>
              <a:gd name="T75" fmla="*/ 215 h 241"/>
              <a:gd name="T76" fmla="*/ 104 w 200"/>
              <a:gd name="T77" fmla="*/ 217 h 241"/>
              <a:gd name="T78" fmla="*/ 103 w 200"/>
              <a:gd name="T79" fmla="*/ 210 h 241"/>
              <a:gd name="T80" fmla="*/ 90 w 200"/>
              <a:gd name="T81" fmla="*/ 198 h 241"/>
              <a:gd name="T82" fmla="*/ 69 w 200"/>
              <a:gd name="T83" fmla="*/ 167 h 241"/>
              <a:gd name="T84" fmla="*/ 60 w 200"/>
              <a:gd name="T85" fmla="*/ 119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00" h="241">
                <a:moveTo>
                  <a:pt x="0" y="119"/>
                </a:moveTo>
                <a:lnTo>
                  <a:pt x="0" y="119"/>
                </a:lnTo>
                <a:lnTo>
                  <a:pt x="0" y="106"/>
                </a:lnTo>
                <a:lnTo>
                  <a:pt x="3" y="93"/>
                </a:lnTo>
                <a:lnTo>
                  <a:pt x="7" y="80"/>
                </a:lnTo>
                <a:lnTo>
                  <a:pt x="10" y="70"/>
                </a:lnTo>
                <a:lnTo>
                  <a:pt x="17" y="58"/>
                </a:lnTo>
                <a:lnTo>
                  <a:pt x="23" y="49"/>
                </a:lnTo>
                <a:lnTo>
                  <a:pt x="33" y="40"/>
                </a:lnTo>
                <a:lnTo>
                  <a:pt x="42" y="31"/>
                </a:lnTo>
                <a:lnTo>
                  <a:pt x="51" y="24"/>
                </a:lnTo>
                <a:lnTo>
                  <a:pt x="61" y="18"/>
                </a:lnTo>
                <a:lnTo>
                  <a:pt x="73" y="13"/>
                </a:lnTo>
                <a:lnTo>
                  <a:pt x="85" y="7"/>
                </a:lnTo>
                <a:lnTo>
                  <a:pt x="96" y="5"/>
                </a:lnTo>
                <a:lnTo>
                  <a:pt x="109" y="2"/>
                </a:lnTo>
                <a:lnTo>
                  <a:pt x="121" y="0"/>
                </a:lnTo>
                <a:lnTo>
                  <a:pt x="134" y="0"/>
                </a:lnTo>
                <a:lnTo>
                  <a:pt x="134" y="0"/>
                </a:lnTo>
                <a:lnTo>
                  <a:pt x="153" y="1"/>
                </a:lnTo>
                <a:lnTo>
                  <a:pt x="172" y="3"/>
                </a:lnTo>
                <a:lnTo>
                  <a:pt x="186" y="9"/>
                </a:lnTo>
                <a:lnTo>
                  <a:pt x="196" y="14"/>
                </a:lnTo>
                <a:lnTo>
                  <a:pt x="196" y="14"/>
                </a:lnTo>
                <a:lnTo>
                  <a:pt x="199" y="16"/>
                </a:lnTo>
                <a:lnTo>
                  <a:pt x="200" y="19"/>
                </a:lnTo>
                <a:lnTo>
                  <a:pt x="199" y="22"/>
                </a:lnTo>
                <a:lnTo>
                  <a:pt x="195" y="23"/>
                </a:lnTo>
                <a:lnTo>
                  <a:pt x="195" y="23"/>
                </a:lnTo>
                <a:lnTo>
                  <a:pt x="183" y="28"/>
                </a:lnTo>
                <a:lnTo>
                  <a:pt x="173" y="36"/>
                </a:lnTo>
                <a:lnTo>
                  <a:pt x="163" y="46"/>
                </a:lnTo>
                <a:lnTo>
                  <a:pt x="152" y="58"/>
                </a:lnTo>
                <a:lnTo>
                  <a:pt x="144" y="71"/>
                </a:lnTo>
                <a:lnTo>
                  <a:pt x="138" y="87"/>
                </a:lnTo>
                <a:lnTo>
                  <a:pt x="134" y="104"/>
                </a:lnTo>
                <a:lnTo>
                  <a:pt x="134" y="111"/>
                </a:lnTo>
                <a:lnTo>
                  <a:pt x="134" y="120"/>
                </a:lnTo>
                <a:lnTo>
                  <a:pt x="134" y="120"/>
                </a:lnTo>
                <a:lnTo>
                  <a:pt x="134" y="130"/>
                </a:lnTo>
                <a:lnTo>
                  <a:pt x="134" y="137"/>
                </a:lnTo>
                <a:lnTo>
                  <a:pt x="138" y="154"/>
                </a:lnTo>
                <a:lnTo>
                  <a:pt x="144" y="169"/>
                </a:lnTo>
                <a:lnTo>
                  <a:pt x="152" y="183"/>
                </a:lnTo>
                <a:lnTo>
                  <a:pt x="163" y="195"/>
                </a:lnTo>
                <a:lnTo>
                  <a:pt x="173" y="205"/>
                </a:lnTo>
                <a:lnTo>
                  <a:pt x="183" y="213"/>
                </a:lnTo>
                <a:lnTo>
                  <a:pt x="195" y="218"/>
                </a:lnTo>
                <a:lnTo>
                  <a:pt x="195" y="218"/>
                </a:lnTo>
                <a:lnTo>
                  <a:pt x="199" y="219"/>
                </a:lnTo>
                <a:lnTo>
                  <a:pt x="200" y="222"/>
                </a:lnTo>
                <a:lnTo>
                  <a:pt x="199" y="224"/>
                </a:lnTo>
                <a:lnTo>
                  <a:pt x="196" y="227"/>
                </a:lnTo>
                <a:lnTo>
                  <a:pt x="196" y="227"/>
                </a:lnTo>
                <a:lnTo>
                  <a:pt x="186" y="232"/>
                </a:lnTo>
                <a:lnTo>
                  <a:pt x="170" y="237"/>
                </a:lnTo>
                <a:lnTo>
                  <a:pt x="153" y="240"/>
                </a:lnTo>
                <a:lnTo>
                  <a:pt x="134" y="241"/>
                </a:lnTo>
                <a:lnTo>
                  <a:pt x="134" y="241"/>
                </a:lnTo>
                <a:lnTo>
                  <a:pt x="121" y="240"/>
                </a:lnTo>
                <a:lnTo>
                  <a:pt x="108" y="239"/>
                </a:lnTo>
                <a:lnTo>
                  <a:pt x="96" y="236"/>
                </a:lnTo>
                <a:lnTo>
                  <a:pt x="83" y="232"/>
                </a:lnTo>
                <a:lnTo>
                  <a:pt x="73" y="228"/>
                </a:lnTo>
                <a:lnTo>
                  <a:pt x="61" y="223"/>
                </a:lnTo>
                <a:lnTo>
                  <a:pt x="51" y="217"/>
                </a:lnTo>
                <a:lnTo>
                  <a:pt x="42" y="209"/>
                </a:lnTo>
                <a:lnTo>
                  <a:pt x="33" y="201"/>
                </a:lnTo>
                <a:lnTo>
                  <a:pt x="23" y="192"/>
                </a:lnTo>
                <a:lnTo>
                  <a:pt x="17" y="182"/>
                </a:lnTo>
                <a:lnTo>
                  <a:pt x="10" y="171"/>
                </a:lnTo>
                <a:lnTo>
                  <a:pt x="7" y="159"/>
                </a:lnTo>
                <a:lnTo>
                  <a:pt x="3" y="148"/>
                </a:lnTo>
                <a:lnTo>
                  <a:pt x="0" y="135"/>
                </a:lnTo>
                <a:lnTo>
                  <a:pt x="0" y="120"/>
                </a:lnTo>
                <a:lnTo>
                  <a:pt x="0" y="119"/>
                </a:lnTo>
                <a:close/>
                <a:moveTo>
                  <a:pt x="60" y="119"/>
                </a:moveTo>
                <a:lnTo>
                  <a:pt x="60" y="119"/>
                </a:lnTo>
                <a:lnTo>
                  <a:pt x="61" y="102"/>
                </a:lnTo>
                <a:lnTo>
                  <a:pt x="64" y="87"/>
                </a:lnTo>
                <a:lnTo>
                  <a:pt x="69" y="72"/>
                </a:lnTo>
                <a:lnTo>
                  <a:pt x="75" y="61"/>
                </a:lnTo>
                <a:lnTo>
                  <a:pt x="82" y="50"/>
                </a:lnTo>
                <a:lnTo>
                  <a:pt x="90" y="41"/>
                </a:lnTo>
                <a:lnTo>
                  <a:pt x="96" y="35"/>
                </a:lnTo>
                <a:lnTo>
                  <a:pt x="103" y="28"/>
                </a:lnTo>
                <a:lnTo>
                  <a:pt x="103" y="28"/>
                </a:lnTo>
                <a:lnTo>
                  <a:pt x="105" y="27"/>
                </a:lnTo>
                <a:lnTo>
                  <a:pt x="105" y="24"/>
                </a:lnTo>
                <a:lnTo>
                  <a:pt x="104" y="23"/>
                </a:lnTo>
                <a:lnTo>
                  <a:pt x="100" y="23"/>
                </a:lnTo>
                <a:lnTo>
                  <a:pt x="100" y="23"/>
                </a:lnTo>
                <a:lnTo>
                  <a:pt x="91" y="24"/>
                </a:lnTo>
                <a:lnTo>
                  <a:pt x="83" y="27"/>
                </a:lnTo>
                <a:lnTo>
                  <a:pt x="75" y="31"/>
                </a:lnTo>
                <a:lnTo>
                  <a:pt x="69" y="35"/>
                </a:lnTo>
                <a:lnTo>
                  <a:pt x="62" y="40"/>
                </a:lnTo>
                <a:lnTo>
                  <a:pt x="57" y="45"/>
                </a:lnTo>
                <a:lnTo>
                  <a:pt x="47" y="58"/>
                </a:lnTo>
                <a:lnTo>
                  <a:pt x="39" y="72"/>
                </a:lnTo>
                <a:lnTo>
                  <a:pt x="33" y="87"/>
                </a:lnTo>
                <a:lnTo>
                  <a:pt x="29" y="104"/>
                </a:lnTo>
                <a:lnTo>
                  <a:pt x="27" y="119"/>
                </a:lnTo>
                <a:lnTo>
                  <a:pt x="27" y="119"/>
                </a:lnTo>
                <a:lnTo>
                  <a:pt x="29" y="136"/>
                </a:lnTo>
                <a:lnTo>
                  <a:pt x="33" y="153"/>
                </a:lnTo>
                <a:lnTo>
                  <a:pt x="39" y="167"/>
                </a:lnTo>
                <a:lnTo>
                  <a:pt x="47" y="182"/>
                </a:lnTo>
                <a:lnTo>
                  <a:pt x="57" y="195"/>
                </a:lnTo>
                <a:lnTo>
                  <a:pt x="62" y="200"/>
                </a:lnTo>
                <a:lnTo>
                  <a:pt x="69" y="205"/>
                </a:lnTo>
                <a:lnTo>
                  <a:pt x="75" y="209"/>
                </a:lnTo>
                <a:lnTo>
                  <a:pt x="83" y="213"/>
                </a:lnTo>
                <a:lnTo>
                  <a:pt x="91" y="215"/>
                </a:lnTo>
                <a:lnTo>
                  <a:pt x="100" y="217"/>
                </a:lnTo>
                <a:lnTo>
                  <a:pt x="100" y="217"/>
                </a:lnTo>
                <a:lnTo>
                  <a:pt x="104" y="217"/>
                </a:lnTo>
                <a:lnTo>
                  <a:pt x="105" y="215"/>
                </a:lnTo>
                <a:lnTo>
                  <a:pt x="105" y="213"/>
                </a:lnTo>
                <a:lnTo>
                  <a:pt x="103" y="210"/>
                </a:lnTo>
                <a:lnTo>
                  <a:pt x="103" y="210"/>
                </a:lnTo>
                <a:lnTo>
                  <a:pt x="96" y="205"/>
                </a:lnTo>
                <a:lnTo>
                  <a:pt x="90" y="198"/>
                </a:lnTo>
                <a:lnTo>
                  <a:pt x="82" y="189"/>
                </a:lnTo>
                <a:lnTo>
                  <a:pt x="75" y="179"/>
                </a:lnTo>
                <a:lnTo>
                  <a:pt x="69" y="167"/>
                </a:lnTo>
                <a:lnTo>
                  <a:pt x="64" y="153"/>
                </a:lnTo>
                <a:lnTo>
                  <a:pt x="61" y="137"/>
                </a:lnTo>
                <a:lnTo>
                  <a:pt x="60" y="119"/>
                </a:lnTo>
                <a:lnTo>
                  <a:pt x="60" y="119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7" name="Freeform 101"/>
          <p:cNvSpPr>
            <a:spLocks noEditPoints="1"/>
          </p:cNvSpPr>
          <p:nvPr/>
        </p:nvSpPr>
        <p:spPr bwMode="auto">
          <a:xfrm>
            <a:off x="2009857" y="3149136"/>
            <a:ext cx="873637" cy="791732"/>
          </a:xfrm>
          <a:custGeom>
            <a:avLst/>
            <a:gdLst>
              <a:gd name="T0" fmla="*/ 75 w 256"/>
              <a:gd name="T1" fmla="*/ 231 h 231"/>
              <a:gd name="T2" fmla="*/ 64 w 256"/>
              <a:gd name="T3" fmla="*/ 229 h 231"/>
              <a:gd name="T4" fmla="*/ 49 w 256"/>
              <a:gd name="T5" fmla="*/ 216 h 231"/>
              <a:gd name="T6" fmla="*/ 43 w 256"/>
              <a:gd name="T7" fmla="*/ 197 h 231"/>
              <a:gd name="T8" fmla="*/ 45 w 256"/>
              <a:gd name="T9" fmla="*/ 186 h 231"/>
              <a:gd name="T10" fmla="*/ 57 w 256"/>
              <a:gd name="T11" fmla="*/ 171 h 231"/>
              <a:gd name="T12" fmla="*/ 74 w 256"/>
              <a:gd name="T13" fmla="*/ 165 h 231"/>
              <a:gd name="T14" fmla="*/ 74 w 256"/>
              <a:gd name="T15" fmla="*/ 164 h 231"/>
              <a:gd name="T16" fmla="*/ 80 w 256"/>
              <a:gd name="T17" fmla="*/ 151 h 231"/>
              <a:gd name="T18" fmla="*/ 97 w 256"/>
              <a:gd name="T19" fmla="*/ 148 h 231"/>
              <a:gd name="T20" fmla="*/ 101 w 256"/>
              <a:gd name="T21" fmla="*/ 130 h 231"/>
              <a:gd name="T22" fmla="*/ 117 w 256"/>
              <a:gd name="T23" fmla="*/ 110 h 231"/>
              <a:gd name="T24" fmla="*/ 145 w 256"/>
              <a:gd name="T25" fmla="*/ 104 h 231"/>
              <a:gd name="T26" fmla="*/ 165 w 256"/>
              <a:gd name="T27" fmla="*/ 106 h 231"/>
              <a:gd name="T28" fmla="*/ 186 w 256"/>
              <a:gd name="T29" fmla="*/ 125 h 231"/>
              <a:gd name="T30" fmla="*/ 195 w 256"/>
              <a:gd name="T31" fmla="*/ 151 h 231"/>
              <a:gd name="T32" fmla="*/ 199 w 256"/>
              <a:gd name="T33" fmla="*/ 151 h 231"/>
              <a:gd name="T34" fmla="*/ 217 w 256"/>
              <a:gd name="T35" fmla="*/ 156 h 231"/>
              <a:gd name="T36" fmla="*/ 229 w 256"/>
              <a:gd name="T37" fmla="*/ 170 h 231"/>
              <a:gd name="T38" fmla="*/ 231 w 256"/>
              <a:gd name="T39" fmla="*/ 183 h 231"/>
              <a:gd name="T40" fmla="*/ 233 w 256"/>
              <a:gd name="T41" fmla="*/ 184 h 231"/>
              <a:gd name="T42" fmla="*/ 242 w 256"/>
              <a:gd name="T43" fmla="*/ 187 h 231"/>
              <a:gd name="T44" fmla="*/ 252 w 256"/>
              <a:gd name="T45" fmla="*/ 195 h 231"/>
              <a:gd name="T46" fmla="*/ 256 w 256"/>
              <a:gd name="T47" fmla="*/ 208 h 231"/>
              <a:gd name="T48" fmla="*/ 253 w 256"/>
              <a:gd name="T49" fmla="*/ 217 h 231"/>
              <a:gd name="T50" fmla="*/ 246 w 256"/>
              <a:gd name="T51" fmla="*/ 227 h 231"/>
              <a:gd name="T52" fmla="*/ 233 w 256"/>
              <a:gd name="T53" fmla="*/ 231 h 231"/>
              <a:gd name="T54" fmla="*/ 147 w 256"/>
              <a:gd name="T55" fmla="*/ 17 h 231"/>
              <a:gd name="T56" fmla="*/ 123 w 256"/>
              <a:gd name="T57" fmla="*/ 35 h 231"/>
              <a:gd name="T58" fmla="*/ 105 w 256"/>
              <a:gd name="T59" fmla="*/ 65 h 231"/>
              <a:gd name="T60" fmla="*/ 101 w 256"/>
              <a:gd name="T61" fmla="*/ 91 h 231"/>
              <a:gd name="T62" fmla="*/ 95 w 256"/>
              <a:gd name="T63" fmla="*/ 100 h 231"/>
              <a:gd name="T64" fmla="*/ 86 w 256"/>
              <a:gd name="T65" fmla="*/ 131 h 231"/>
              <a:gd name="T66" fmla="*/ 66 w 256"/>
              <a:gd name="T67" fmla="*/ 134 h 231"/>
              <a:gd name="T68" fmla="*/ 60 w 256"/>
              <a:gd name="T69" fmla="*/ 139 h 231"/>
              <a:gd name="T70" fmla="*/ 47 w 256"/>
              <a:gd name="T71" fmla="*/ 105 h 231"/>
              <a:gd name="T72" fmla="*/ 45 w 256"/>
              <a:gd name="T73" fmla="*/ 89 h 231"/>
              <a:gd name="T74" fmla="*/ 53 w 256"/>
              <a:gd name="T75" fmla="*/ 54 h 231"/>
              <a:gd name="T76" fmla="*/ 69 w 256"/>
              <a:gd name="T77" fmla="*/ 31 h 231"/>
              <a:gd name="T78" fmla="*/ 80 w 256"/>
              <a:gd name="T79" fmla="*/ 19 h 231"/>
              <a:gd name="T80" fmla="*/ 77 w 256"/>
              <a:gd name="T81" fmla="*/ 17 h 231"/>
              <a:gd name="T82" fmla="*/ 53 w 256"/>
              <a:gd name="T83" fmla="*/ 26 h 231"/>
              <a:gd name="T84" fmla="*/ 30 w 256"/>
              <a:gd name="T85" fmla="*/ 54 h 231"/>
              <a:gd name="T86" fmla="*/ 22 w 256"/>
              <a:gd name="T87" fmla="*/ 89 h 231"/>
              <a:gd name="T88" fmla="*/ 23 w 256"/>
              <a:gd name="T89" fmla="*/ 109 h 231"/>
              <a:gd name="T90" fmla="*/ 34 w 256"/>
              <a:gd name="T91" fmla="*/ 135 h 231"/>
              <a:gd name="T92" fmla="*/ 53 w 256"/>
              <a:gd name="T93" fmla="*/ 154 h 231"/>
              <a:gd name="T94" fmla="*/ 35 w 256"/>
              <a:gd name="T95" fmla="*/ 160 h 231"/>
              <a:gd name="T96" fmla="*/ 21 w 256"/>
              <a:gd name="T97" fmla="*/ 147 h 231"/>
              <a:gd name="T98" fmla="*/ 6 w 256"/>
              <a:gd name="T99" fmla="*/ 122 h 231"/>
              <a:gd name="T100" fmla="*/ 0 w 256"/>
              <a:gd name="T101" fmla="*/ 91 h 231"/>
              <a:gd name="T102" fmla="*/ 1 w 256"/>
              <a:gd name="T103" fmla="*/ 79 h 231"/>
              <a:gd name="T104" fmla="*/ 9 w 256"/>
              <a:gd name="T105" fmla="*/ 52 h 231"/>
              <a:gd name="T106" fmla="*/ 25 w 256"/>
              <a:gd name="T107" fmla="*/ 30 h 231"/>
              <a:gd name="T108" fmla="*/ 47 w 256"/>
              <a:gd name="T109" fmla="*/ 13 h 231"/>
              <a:gd name="T110" fmla="*/ 74 w 256"/>
              <a:gd name="T111" fmla="*/ 4 h 231"/>
              <a:gd name="T112" fmla="*/ 101 w 256"/>
              <a:gd name="T113" fmla="*/ 0 h 231"/>
              <a:gd name="T114" fmla="*/ 130 w 256"/>
              <a:gd name="T115" fmla="*/ 2 h 231"/>
              <a:gd name="T116" fmla="*/ 148 w 256"/>
              <a:gd name="T117" fmla="*/ 10 h 231"/>
              <a:gd name="T118" fmla="*/ 151 w 256"/>
              <a:gd name="T119" fmla="*/ 15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6" h="231">
                <a:moveTo>
                  <a:pt x="233" y="231"/>
                </a:moveTo>
                <a:lnTo>
                  <a:pt x="233" y="231"/>
                </a:lnTo>
                <a:lnTo>
                  <a:pt x="75" y="231"/>
                </a:lnTo>
                <a:lnTo>
                  <a:pt x="75" y="231"/>
                </a:lnTo>
                <a:lnTo>
                  <a:pt x="69" y="230"/>
                </a:lnTo>
                <a:lnTo>
                  <a:pt x="64" y="229"/>
                </a:lnTo>
                <a:lnTo>
                  <a:pt x="57" y="225"/>
                </a:lnTo>
                <a:lnTo>
                  <a:pt x="53" y="221"/>
                </a:lnTo>
                <a:lnTo>
                  <a:pt x="49" y="216"/>
                </a:lnTo>
                <a:lnTo>
                  <a:pt x="45" y="210"/>
                </a:lnTo>
                <a:lnTo>
                  <a:pt x="44" y="204"/>
                </a:lnTo>
                <a:lnTo>
                  <a:pt x="43" y="197"/>
                </a:lnTo>
                <a:lnTo>
                  <a:pt x="43" y="197"/>
                </a:lnTo>
                <a:lnTo>
                  <a:pt x="44" y="191"/>
                </a:lnTo>
                <a:lnTo>
                  <a:pt x="45" y="186"/>
                </a:lnTo>
                <a:lnTo>
                  <a:pt x="48" y="179"/>
                </a:lnTo>
                <a:lnTo>
                  <a:pt x="52" y="175"/>
                </a:lnTo>
                <a:lnTo>
                  <a:pt x="57" y="171"/>
                </a:lnTo>
                <a:lnTo>
                  <a:pt x="62" y="167"/>
                </a:lnTo>
                <a:lnTo>
                  <a:pt x="67" y="166"/>
                </a:lnTo>
                <a:lnTo>
                  <a:pt x="74" y="165"/>
                </a:lnTo>
                <a:lnTo>
                  <a:pt x="74" y="165"/>
                </a:lnTo>
                <a:lnTo>
                  <a:pt x="74" y="164"/>
                </a:lnTo>
                <a:lnTo>
                  <a:pt x="74" y="164"/>
                </a:lnTo>
                <a:lnTo>
                  <a:pt x="75" y="158"/>
                </a:lnTo>
                <a:lnTo>
                  <a:pt x="77" y="153"/>
                </a:lnTo>
                <a:lnTo>
                  <a:pt x="80" y="151"/>
                </a:lnTo>
                <a:lnTo>
                  <a:pt x="83" y="149"/>
                </a:lnTo>
                <a:lnTo>
                  <a:pt x="91" y="148"/>
                </a:lnTo>
                <a:lnTo>
                  <a:pt x="97" y="148"/>
                </a:lnTo>
                <a:lnTo>
                  <a:pt x="97" y="148"/>
                </a:lnTo>
                <a:lnTo>
                  <a:pt x="99" y="139"/>
                </a:lnTo>
                <a:lnTo>
                  <a:pt x="101" y="130"/>
                </a:lnTo>
                <a:lnTo>
                  <a:pt x="105" y="122"/>
                </a:lnTo>
                <a:lnTo>
                  <a:pt x="110" y="115"/>
                </a:lnTo>
                <a:lnTo>
                  <a:pt x="117" y="110"/>
                </a:lnTo>
                <a:lnTo>
                  <a:pt x="125" y="106"/>
                </a:lnTo>
                <a:lnTo>
                  <a:pt x="134" y="104"/>
                </a:lnTo>
                <a:lnTo>
                  <a:pt x="145" y="104"/>
                </a:lnTo>
                <a:lnTo>
                  <a:pt x="145" y="104"/>
                </a:lnTo>
                <a:lnTo>
                  <a:pt x="156" y="104"/>
                </a:lnTo>
                <a:lnTo>
                  <a:pt x="165" y="106"/>
                </a:lnTo>
                <a:lnTo>
                  <a:pt x="173" y="112"/>
                </a:lnTo>
                <a:lnTo>
                  <a:pt x="181" y="117"/>
                </a:lnTo>
                <a:lnTo>
                  <a:pt x="186" y="125"/>
                </a:lnTo>
                <a:lnTo>
                  <a:pt x="191" y="132"/>
                </a:lnTo>
                <a:lnTo>
                  <a:pt x="194" y="141"/>
                </a:lnTo>
                <a:lnTo>
                  <a:pt x="195" y="151"/>
                </a:lnTo>
                <a:lnTo>
                  <a:pt x="195" y="151"/>
                </a:lnTo>
                <a:lnTo>
                  <a:pt x="199" y="151"/>
                </a:lnTo>
                <a:lnTo>
                  <a:pt x="199" y="151"/>
                </a:lnTo>
                <a:lnTo>
                  <a:pt x="205" y="152"/>
                </a:lnTo>
                <a:lnTo>
                  <a:pt x="212" y="153"/>
                </a:lnTo>
                <a:lnTo>
                  <a:pt x="217" y="156"/>
                </a:lnTo>
                <a:lnTo>
                  <a:pt x="222" y="160"/>
                </a:lnTo>
                <a:lnTo>
                  <a:pt x="226" y="165"/>
                </a:lnTo>
                <a:lnTo>
                  <a:pt x="229" y="170"/>
                </a:lnTo>
                <a:lnTo>
                  <a:pt x="231" y="177"/>
                </a:lnTo>
                <a:lnTo>
                  <a:pt x="231" y="183"/>
                </a:lnTo>
                <a:lnTo>
                  <a:pt x="231" y="183"/>
                </a:lnTo>
                <a:lnTo>
                  <a:pt x="231" y="186"/>
                </a:lnTo>
                <a:lnTo>
                  <a:pt x="231" y="186"/>
                </a:lnTo>
                <a:lnTo>
                  <a:pt x="233" y="184"/>
                </a:lnTo>
                <a:lnTo>
                  <a:pt x="233" y="184"/>
                </a:lnTo>
                <a:lnTo>
                  <a:pt x="238" y="186"/>
                </a:lnTo>
                <a:lnTo>
                  <a:pt x="242" y="187"/>
                </a:lnTo>
                <a:lnTo>
                  <a:pt x="246" y="188"/>
                </a:lnTo>
                <a:lnTo>
                  <a:pt x="249" y="192"/>
                </a:lnTo>
                <a:lnTo>
                  <a:pt x="252" y="195"/>
                </a:lnTo>
                <a:lnTo>
                  <a:pt x="253" y="199"/>
                </a:lnTo>
                <a:lnTo>
                  <a:pt x="255" y="203"/>
                </a:lnTo>
                <a:lnTo>
                  <a:pt x="256" y="208"/>
                </a:lnTo>
                <a:lnTo>
                  <a:pt x="256" y="208"/>
                </a:lnTo>
                <a:lnTo>
                  <a:pt x="255" y="212"/>
                </a:lnTo>
                <a:lnTo>
                  <a:pt x="253" y="217"/>
                </a:lnTo>
                <a:lnTo>
                  <a:pt x="252" y="221"/>
                </a:lnTo>
                <a:lnTo>
                  <a:pt x="249" y="223"/>
                </a:lnTo>
                <a:lnTo>
                  <a:pt x="246" y="227"/>
                </a:lnTo>
                <a:lnTo>
                  <a:pt x="242" y="229"/>
                </a:lnTo>
                <a:lnTo>
                  <a:pt x="238" y="231"/>
                </a:lnTo>
                <a:lnTo>
                  <a:pt x="233" y="231"/>
                </a:lnTo>
                <a:lnTo>
                  <a:pt x="233" y="231"/>
                </a:lnTo>
                <a:close/>
                <a:moveTo>
                  <a:pt x="147" y="17"/>
                </a:moveTo>
                <a:lnTo>
                  <a:pt x="147" y="17"/>
                </a:lnTo>
                <a:lnTo>
                  <a:pt x="139" y="22"/>
                </a:lnTo>
                <a:lnTo>
                  <a:pt x="131" y="27"/>
                </a:lnTo>
                <a:lnTo>
                  <a:pt x="123" y="35"/>
                </a:lnTo>
                <a:lnTo>
                  <a:pt x="116" y="44"/>
                </a:lnTo>
                <a:lnTo>
                  <a:pt x="109" y="54"/>
                </a:lnTo>
                <a:lnTo>
                  <a:pt x="105" y="65"/>
                </a:lnTo>
                <a:lnTo>
                  <a:pt x="101" y="78"/>
                </a:lnTo>
                <a:lnTo>
                  <a:pt x="101" y="91"/>
                </a:lnTo>
                <a:lnTo>
                  <a:pt x="101" y="91"/>
                </a:lnTo>
                <a:lnTo>
                  <a:pt x="101" y="91"/>
                </a:lnTo>
                <a:lnTo>
                  <a:pt x="101" y="91"/>
                </a:lnTo>
                <a:lnTo>
                  <a:pt x="95" y="100"/>
                </a:lnTo>
                <a:lnTo>
                  <a:pt x="91" y="109"/>
                </a:lnTo>
                <a:lnTo>
                  <a:pt x="88" y="119"/>
                </a:lnTo>
                <a:lnTo>
                  <a:pt x="86" y="131"/>
                </a:lnTo>
                <a:lnTo>
                  <a:pt x="86" y="131"/>
                </a:lnTo>
                <a:lnTo>
                  <a:pt x="73" y="132"/>
                </a:lnTo>
                <a:lnTo>
                  <a:pt x="66" y="134"/>
                </a:lnTo>
                <a:lnTo>
                  <a:pt x="62" y="136"/>
                </a:lnTo>
                <a:lnTo>
                  <a:pt x="60" y="139"/>
                </a:lnTo>
                <a:lnTo>
                  <a:pt x="60" y="139"/>
                </a:lnTo>
                <a:lnTo>
                  <a:pt x="54" y="128"/>
                </a:lnTo>
                <a:lnTo>
                  <a:pt x="49" y="118"/>
                </a:lnTo>
                <a:lnTo>
                  <a:pt x="47" y="105"/>
                </a:lnTo>
                <a:lnTo>
                  <a:pt x="45" y="89"/>
                </a:lnTo>
                <a:lnTo>
                  <a:pt x="45" y="89"/>
                </a:lnTo>
                <a:lnTo>
                  <a:pt x="45" y="89"/>
                </a:lnTo>
                <a:lnTo>
                  <a:pt x="47" y="76"/>
                </a:lnTo>
                <a:lnTo>
                  <a:pt x="49" y="65"/>
                </a:lnTo>
                <a:lnTo>
                  <a:pt x="53" y="54"/>
                </a:lnTo>
                <a:lnTo>
                  <a:pt x="57" y="45"/>
                </a:lnTo>
                <a:lnTo>
                  <a:pt x="62" y="37"/>
                </a:lnTo>
                <a:lnTo>
                  <a:pt x="69" y="31"/>
                </a:lnTo>
                <a:lnTo>
                  <a:pt x="78" y="22"/>
                </a:lnTo>
                <a:lnTo>
                  <a:pt x="78" y="22"/>
                </a:lnTo>
                <a:lnTo>
                  <a:pt x="80" y="19"/>
                </a:lnTo>
                <a:lnTo>
                  <a:pt x="80" y="18"/>
                </a:lnTo>
                <a:lnTo>
                  <a:pt x="79" y="17"/>
                </a:lnTo>
                <a:lnTo>
                  <a:pt x="77" y="17"/>
                </a:lnTo>
                <a:lnTo>
                  <a:pt x="77" y="17"/>
                </a:lnTo>
                <a:lnTo>
                  <a:pt x="64" y="21"/>
                </a:lnTo>
                <a:lnTo>
                  <a:pt x="53" y="26"/>
                </a:lnTo>
                <a:lnTo>
                  <a:pt x="44" y="34"/>
                </a:lnTo>
                <a:lnTo>
                  <a:pt x="36" y="43"/>
                </a:lnTo>
                <a:lnTo>
                  <a:pt x="30" y="54"/>
                </a:lnTo>
                <a:lnTo>
                  <a:pt x="26" y="66"/>
                </a:lnTo>
                <a:lnTo>
                  <a:pt x="23" y="78"/>
                </a:lnTo>
                <a:lnTo>
                  <a:pt x="22" y="89"/>
                </a:lnTo>
                <a:lnTo>
                  <a:pt x="22" y="89"/>
                </a:lnTo>
                <a:lnTo>
                  <a:pt x="22" y="100"/>
                </a:lnTo>
                <a:lnTo>
                  <a:pt x="23" y="109"/>
                </a:lnTo>
                <a:lnTo>
                  <a:pt x="26" y="118"/>
                </a:lnTo>
                <a:lnTo>
                  <a:pt x="30" y="126"/>
                </a:lnTo>
                <a:lnTo>
                  <a:pt x="34" y="135"/>
                </a:lnTo>
                <a:lnTo>
                  <a:pt x="39" y="141"/>
                </a:lnTo>
                <a:lnTo>
                  <a:pt x="45" y="148"/>
                </a:lnTo>
                <a:lnTo>
                  <a:pt x="53" y="154"/>
                </a:lnTo>
                <a:lnTo>
                  <a:pt x="53" y="154"/>
                </a:lnTo>
                <a:lnTo>
                  <a:pt x="44" y="156"/>
                </a:lnTo>
                <a:lnTo>
                  <a:pt x="35" y="160"/>
                </a:lnTo>
                <a:lnTo>
                  <a:pt x="35" y="160"/>
                </a:lnTo>
                <a:lnTo>
                  <a:pt x="28" y="154"/>
                </a:lnTo>
                <a:lnTo>
                  <a:pt x="21" y="147"/>
                </a:lnTo>
                <a:lnTo>
                  <a:pt x="15" y="139"/>
                </a:lnTo>
                <a:lnTo>
                  <a:pt x="10" y="131"/>
                </a:lnTo>
                <a:lnTo>
                  <a:pt x="6" y="122"/>
                </a:lnTo>
                <a:lnTo>
                  <a:pt x="2" y="112"/>
                </a:lnTo>
                <a:lnTo>
                  <a:pt x="1" y="101"/>
                </a:lnTo>
                <a:lnTo>
                  <a:pt x="0" y="91"/>
                </a:lnTo>
                <a:lnTo>
                  <a:pt x="0" y="89"/>
                </a:lnTo>
                <a:lnTo>
                  <a:pt x="0" y="89"/>
                </a:lnTo>
                <a:lnTo>
                  <a:pt x="1" y="79"/>
                </a:lnTo>
                <a:lnTo>
                  <a:pt x="2" y="70"/>
                </a:lnTo>
                <a:lnTo>
                  <a:pt x="5" y="61"/>
                </a:lnTo>
                <a:lnTo>
                  <a:pt x="9" y="52"/>
                </a:lnTo>
                <a:lnTo>
                  <a:pt x="14" y="44"/>
                </a:lnTo>
                <a:lnTo>
                  <a:pt x="19" y="36"/>
                </a:lnTo>
                <a:lnTo>
                  <a:pt x="25" y="30"/>
                </a:lnTo>
                <a:lnTo>
                  <a:pt x="32" y="23"/>
                </a:lnTo>
                <a:lnTo>
                  <a:pt x="39" y="18"/>
                </a:lnTo>
                <a:lnTo>
                  <a:pt x="47" y="13"/>
                </a:lnTo>
                <a:lnTo>
                  <a:pt x="56" y="9"/>
                </a:lnTo>
                <a:lnTo>
                  <a:pt x="65" y="6"/>
                </a:lnTo>
                <a:lnTo>
                  <a:pt x="74" y="4"/>
                </a:lnTo>
                <a:lnTo>
                  <a:pt x="83" y="1"/>
                </a:lnTo>
                <a:lnTo>
                  <a:pt x="92" y="0"/>
                </a:lnTo>
                <a:lnTo>
                  <a:pt x="101" y="0"/>
                </a:lnTo>
                <a:lnTo>
                  <a:pt x="101" y="0"/>
                </a:lnTo>
                <a:lnTo>
                  <a:pt x="117" y="0"/>
                </a:lnTo>
                <a:lnTo>
                  <a:pt x="130" y="2"/>
                </a:lnTo>
                <a:lnTo>
                  <a:pt x="140" y="6"/>
                </a:lnTo>
                <a:lnTo>
                  <a:pt x="148" y="10"/>
                </a:lnTo>
                <a:lnTo>
                  <a:pt x="148" y="10"/>
                </a:lnTo>
                <a:lnTo>
                  <a:pt x="151" y="13"/>
                </a:lnTo>
                <a:lnTo>
                  <a:pt x="151" y="14"/>
                </a:lnTo>
                <a:lnTo>
                  <a:pt x="151" y="15"/>
                </a:lnTo>
                <a:lnTo>
                  <a:pt x="147" y="17"/>
                </a:lnTo>
                <a:lnTo>
                  <a:pt x="147" y="17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8" name="Freeform 102"/>
          <p:cNvSpPr>
            <a:spLocks noEditPoints="1"/>
          </p:cNvSpPr>
          <p:nvPr/>
        </p:nvSpPr>
        <p:spPr bwMode="auto">
          <a:xfrm>
            <a:off x="3108722" y="3115008"/>
            <a:ext cx="880463" cy="839513"/>
          </a:xfrm>
          <a:custGeom>
            <a:avLst/>
            <a:gdLst>
              <a:gd name="T0" fmla="*/ 187 w 259"/>
              <a:gd name="T1" fmla="*/ 196 h 245"/>
              <a:gd name="T2" fmla="*/ 178 w 259"/>
              <a:gd name="T3" fmla="*/ 200 h 245"/>
              <a:gd name="T4" fmla="*/ 157 w 259"/>
              <a:gd name="T5" fmla="*/ 232 h 245"/>
              <a:gd name="T6" fmla="*/ 131 w 259"/>
              <a:gd name="T7" fmla="*/ 236 h 245"/>
              <a:gd name="T8" fmla="*/ 156 w 259"/>
              <a:gd name="T9" fmla="*/ 240 h 245"/>
              <a:gd name="T10" fmla="*/ 220 w 259"/>
              <a:gd name="T11" fmla="*/ 226 h 245"/>
              <a:gd name="T12" fmla="*/ 217 w 259"/>
              <a:gd name="T13" fmla="*/ 217 h 245"/>
              <a:gd name="T14" fmla="*/ 43 w 259"/>
              <a:gd name="T15" fmla="*/ 127 h 245"/>
              <a:gd name="T16" fmla="*/ 52 w 259"/>
              <a:gd name="T17" fmla="*/ 104 h 245"/>
              <a:gd name="T18" fmla="*/ 86 w 259"/>
              <a:gd name="T19" fmla="*/ 39 h 245"/>
              <a:gd name="T20" fmla="*/ 124 w 259"/>
              <a:gd name="T21" fmla="*/ 22 h 245"/>
              <a:gd name="T22" fmla="*/ 126 w 259"/>
              <a:gd name="T23" fmla="*/ 28 h 245"/>
              <a:gd name="T24" fmla="*/ 99 w 259"/>
              <a:gd name="T25" fmla="*/ 59 h 245"/>
              <a:gd name="T26" fmla="*/ 82 w 259"/>
              <a:gd name="T27" fmla="*/ 117 h 245"/>
              <a:gd name="T28" fmla="*/ 126 w 259"/>
              <a:gd name="T29" fmla="*/ 132 h 245"/>
              <a:gd name="T30" fmla="*/ 141 w 259"/>
              <a:gd name="T31" fmla="*/ 153 h 245"/>
              <a:gd name="T32" fmla="*/ 163 w 259"/>
              <a:gd name="T33" fmla="*/ 160 h 245"/>
              <a:gd name="T34" fmla="*/ 156 w 259"/>
              <a:gd name="T35" fmla="*/ 121 h 245"/>
              <a:gd name="T36" fmla="*/ 168 w 259"/>
              <a:gd name="T37" fmla="*/ 71 h 245"/>
              <a:gd name="T38" fmla="*/ 217 w 259"/>
              <a:gd name="T39" fmla="*/ 23 h 245"/>
              <a:gd name="T40" fmla="*/ 220 w 259"/>
              <a:gd name="T41" fmla="*/ 14 h 245"/>
              <a:gd name="T42" fmla="*/ 157 w 259"/>
              <a:gd name="T43" fmla="*/ 0 h 245"/>
              <a:gd name="T44" fmla="*/ 108 w 259"/>
              <a:gd name="T45" fmla="*/ 7 h 245"/>
              <a:gd name="T46" fmla="*/ 55 w 259"/>
              <a:gd name="T47" fmla="*/ 39 h 245"/>
              <a:gd name="T48" fmla="*/ 26 w 259"/>
              <a:gd name="T49" fmla="*/ 93 h 245"/>
              <a:gd name="T50" fmla="*/ 24 w 259"/>
              <a:gd name="T51" fmla="*/ 137 h 245"/>
              <a:gd name="T52" fmla="*/ 237 w 259"/>
              <a:gd name="T53" fmla="*/ 71 h 245"/>
              <a:gd name="T54" fmla="*/ 226 w 259"/>
              <a:gd name="T55" fmla="*/ 59 h 245"/>
              <a:gd name="T56" fmla="*/ 196 w 259"/>
              <a:gd name="T57" fmla="*/ 59 h 245"/>
              <a:gd name="T58" fmla="*/ 189 w 259"/>
              <a:gd name="T59" fmla="*/ 71 h 245"/>
              <a:gd name="T60" fmla="*/ 170 w 259"/>
              <a:gd name="T61" fmla="*/ 85 h 245"/>
              <a:gd name="T62" fmla="*/ 189 w 259"/>
              <a:gd name="T63" fmla="*/ 101 h 245"/>
              <a:gd name="T64" fmla="*/ 203 w 259"/>
              <a:gd name="T65" fmla="*/ 114 h 245"/>
              <a:gd name="T66" fmla="*/ 222 w 259"/>
              <a:gd name="T67" fmla="*/ 108 h 245"/>
              <a:gd name="T68" fmla="*/ 237 w 259"/>
              <a:gd name="T69" fmla="*/ 106 h 245"/>
              <a:gd name="T70" fmla="*/ 259 w 259"/>
              <a:gd name="T71" fmla="*/ 88 h 245"/>
              <a:gd name="T72" fmla="*/ 245 w 259"/>
              <a:gd name="T73" fmla="*/ 72 h 245"/>
              <a:gd name="T74" fmla="*/ 164 w 259"/>
              <a:gd name="T75" fmla="*/ 187 h 245"/>
              <a:gd name="T76" fmla="*/ 144 w 259"/>
              <a:gd name="T77" fmla="*/ 166 h 245"/>
              <a:gd name="T78" fmla="*/ 128 w 259"/>
              <a:gd name="T79" fmla="*/ 163 h 245"/>
              <a:gd name="T80" fmla="*/ 109 w 259"/>
              <a:gd name="T81" fmla="*/ 137 h 245"/>
              <a:gd name="T82" fmla="*/ 79 w 259"/>
              <a:gd name="T83" fmla="*/ 134 h 245"/>
              <a:gd name="T84" fmla="*/ 51 w 259"/>
              <a:gd name="T85" fmla="*/ 152 h 245"/>
              <a:gd name="T86" fmla="*/ 42 w 259"/>
              <a:gd name="T87" fmla="*/ 163 h 245"/>
              <a:gd name="T88" fmla="*/ 8 w 259"/>
              <a:gd name="T89" fmla="*/ 178 h 245"/>
              <a:gd name="T90" fmla="*/ 2 w 259"/>
              <a:gd name="T91" fmla="*/ 202 h 245"/>
              <a:gd name="T92" fmla="*/ 26 w 259"/>
              <a:gd name="T93" fmla="*/ 227 h 245"/>
              <a:gd name="T94" fmla="*/ 63 w 259"/>
              <a:gd name="T95" fmla="*/ 225 h 245"/>
              <a:gd name="T96" fmla="*/ 87 w 259"/>
              <a:gd name="T97" fmla="*/ 245 h 245"/>
              <a:gd name="T98" fmla="*/ 108 w 259"/>
              <a:gd name="T99" fmla="*/ 241 h 245"/>
              <a:gd name="T100" fmla="*/ 124 w 259"/>
              <a:gd name="T101" fmla="*/ 219 h 245"/>
              <a:gd name="T102" fmla="*/ 144 w 259"/>
              <a:gd name="T103" fmla="*/ 218 h 245"/>
              <a:gd name="T104" fmla="*/ 164 w 259"/>
              <a:gd name="T105" fmla="*/ 197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59" h="245">
                <a:moveTo>
                  <a:pt x="217" y="217"/>
                </a:moveTo>
                <a:lnTo>
                  <a:pt x="217" y="217"/>
                </a:lnTo>
                <a:lnTo>
                  <a:pt x="208" y="213"/>
                </a:lnTo>
                <a:lnTo>
                  <a:pt x="198" y="205"/>
                </a:lnTo>
                <a:lnTo>
                  <a:pt x="187" y="196"/>
                </a:lnTo>
                <a:lnTo>
                  <a:pt x="178" y="186"/>
                </a:lnTo>
                <a:lnTo>
                  <a:pt x="178" y="186"/>
                </a:lnTo>
                <a:lnTo>
                  <a:pt x="178" y="192"/>
                </a:lnTo>
                <a:lnTo>
                  <a:pt x="178" y="192"/>
                </a:lnTo>
                <a:lnTo>
                  <a:pt x="178" y="200"/>
                </a:lnTo>
                <a:lnTo>
                  <a:pt x="177" y="208"/>
                </a:lnTo>
                <a:lnTo>
                  <a:pt x="173" y="215"/>
                </a:lnTo>
                <a:lnTo>
                  <a:pt x="169" y="222"/>
                </a:lnTo>
                <a:lnTo>
                  <a:pt x="164" y="228"/>
                </a:lnTo>
                <a:lnTo>
                  <a:pt x="157" y="232"/>
                </a:lnTo>
                <a:lnTo>
                  <a:pt x="150" y="236"/>
                </a:lnTo>
                <a:lnTo>
                  <a:pt x="141" y="236"/>
                </a:lnTo>
                <a:lnTo>
                  <a:pt x="141" y="236"/>
                </a:lnTo>
                <a:lnTo>
                  <a:pt x="131" y="236"/>
                </a:lnTo>
                <a:lnTo>
                  <a:pt x="131" y="236"/>
                </a:lnTo>
                <a:lnTo>
                  <a:pt x="130" y="239"/>
                </a:lnTo>
                <a:lnTo>
                  <a:pt x="130" y="239"/>
                </a:lnTo>
                <a:lnTo>
                  <a:pt x="143" y="240"/>
                </a:lnTo>
                <a:lnTo>
                  <a:pt x="156" y="240"/>
                </a:lnTo>
                <a:lnTo>
                  <a:pt x="156" y="240"/>
                </a:lnTo>
                <a:lnTo>
                  <a:pt x="176" y="240"/>
                </a:lnTo>
                <a:lnTo>
                  <a:pt x="194" y="236"/>
                </a:lnTo>
                <a:lnTo>
                  <a:pt x="208" y="232"/>
                </a:lnTo>
                <a:lnTo>
                  <a:pt x="220" y="226"/>
                </a:lnTo>
                <a:lnTo>
                  <a:pt x="220" y="226"/>
                </a:lnTo>
                <a:lnTo>
                  <a:pt x="222" y="223"/>
                </a:lnTo>
                <a:lnTo>
                  <a:pt x="222" y="222"/>
                </a:lnTo>
                <a:lnTo>
                  <a:pt x="221" y="219"/>
                </a:lnTo>
                <a:lnTo>
                  <a:pt x="217" y="217"/>
                </a:lnTo>
                <a:lnTo>
                  <a:pt x="217" y="217"/>
                </a:lnTo>
                <a:close/>
                <a:moveTo>
                  <a:pt x="30" y="153"/>
                </a:moveTo>
                <a:lnTo>
                  <a:pt x="30" y="153"/>
                </a:lnTo>
                <a:lnTo>
                  <a:pt x="31" y="143"/>
                </a:lnTo>
                <a:lnTo>
                  <a:pt x="37" y="135"/>
                </a:lnTo>
                <a:lnTo>
                  <a:pt x="43" y="127"/>
                </a:lnTo>
                <a:lnTo>
                  <a:pt x="51" y="122"/>
                </a:lnTo>
                <a:lnTo>
                  <a:pt x="51" y="122"/>
                </a:lnTo>
                <a:lnTo>
                  <a:pt x="51" y="119"/>
                </a:lnTo>
                <a:lnTo>
                  <a:pt x="51" y="119"/>
                </a:lnTo>
                <a:lnTo>
                  <a:pt x="52" y="104"/>
                </a:lnTo>
                <a:lnTo>
                  <a:pt x="56" y="87"/>
                </a:lnTo>
                <a:lnTo>
                  <a:pt x="61" y="71"/>
                </a:lnTo>
                <a:lnTo>
                  <a:pt x="69" y="57"/>
                </a:lnTo>
                <a:lnTo>
                  <a:pt x="79" y="45"/>
                </a:lnTo>
                <a:lnTo>
                  <a:pt x="86" y="39"/>
                </a:lnTo>
                <a:lnTo>
                  <a:pt x="92" y="35"/>
                </a:lnTo>
                <a:lnTo>
                  <a:pt x="99" y="30"/>
                </a:lnTo>
                <a:lnTo>
                  <a:pt x="107" y="27"/>
                </a:lnTo>
                <a:lnTo>
                  <a:pt x="115" y="24"/>
                </a:lnTo>
                <a:lnTo>
                  <a:pt x="124" y="22"/>
                </a:lnTo>
                <a:lnTo>
                  <a:pt x="124" y="22"/>
                </a:lnTo>
                <a:lnTo>
                  <a:pt x="126" y="22"/>
                </a:lnTo>
                <a:lnTo>
                  <a:pt x="129" y="24"/>
                </a:lnTo>
                <a:lnTo>
                  <a:pt x="128" y="26"/>
                </a:lnTo>
                <a:lnTo>
                  <a:pt x="126" y="28"/>
                </a:lnTo>
                <a:lnTo>
                  <a:pt x="126" y="28"/>
                </a:lnTo>
                <a:lnTo>
                  <a:pt x="120" y="33"/>
                </a:lnTo>
                <a:lnTo>
                  <a:pt x="113" y="40"/>
                </a:lnTo>
                <a:lnTo>
                  <a:pt x="105" y="49"/>
                </a:lnTo>
                <a:lnTo>
                  <a:pt x="99" y="59"/>
                </a:lnTo>
                <a:lnTo>
                  <a:pt x="92" y="71"/>
                </a:lnTo>
                <a:lnTo>
                  <a:pt x="87" y="84"/>
                </a:lnTo>
                <a:lnTo>
                  <a:pt x="85" y="100"/>
                </a:lnTo>
                <a:lnTo>
                  <a:pt x="82" y="117"/>
                </a:lnTo>
                <a:lnTo>
                  <a:pt x="82" y="117"/>
                </a:lnTo>
                <a:lnTo>
                  <a:pt x="92" y="118"/>
                </a:lnTo>
                <a:lnTo>
                  <a:pt x="103" y="119"/>
                </a:lnTo>
                <a:lnTo>
                  <a:pt x="112" y="123"/>
                </a:lnTo>
                <a:lnTo>
                  <a:pt x="120" y="127"/>
                </a:lnTo>
                <a:lnTo>
                  <a:pt x="126" y="132"/>
                </a:lnTo>
                <a:lnTo>
                  <a:pt x="131" y="137"/>
                </a:lnTo>
                <a:lnTo>
                  <a:pt x="135" y="145"/>
                </a:lnTo>
                <a:lnTo>
                  <a:pt x="137" y="153"/>
                </a:lnTo>
                <a:lnTo>
                  <a:pt x="137" y="153"/>
                </a:lnTo>
                <a:lnTo>
                  <a:pt x="141" y="153"/>
                </a:lnTo>
                <a:lnTo>
                  <a:pt x="141" y="153"/>
                </a:lnTo>
                <a:lnTo>
                  <a:pt x="147" y="153"/>
                </a:lnTo>
                <a:lnTo>
                  <a:pt x="154" y="154"/>
                </a:lnTo>
                <a:lnTo>
                  <a:pt x="159" y="157"/>
                </a:lnTo>
                <a:lnTo>
                  <a:pt x="163" y="160"/>
                </a:lnTo>
                <a:lnTo>
                  <a:pt x="163" y="160"/>
                </a:lnTo>
                <a:lnTo>
                  <a:pt x="160" y="150"/>
                </a:lnTo>
                <a:lnTo>
                  <a:pt x="157" y="140"/>
                </a:lnTo>
                <a:lnTo>
                  <a:pt x="156" y="130"/>
                </a:lnTo>
                <a:lnTo>
                  <a:pt x="156" y="121"/>
                </a:lnTo>
                <a:lnTo>
                  <a:pt x="156" y="121"/>
                </a:lnTo>
                <a:lnTo>
                  <a:pt x="156" y="111"/>
                </a:lnTo>
                <a:lnTo>
                  <a:pt x="157" y="102"/>
                </a:lnTo>
                <a:lnTo>
                  <a:pt x="161" y="87"/>
                </a:lnTo>
                <a:lnTo>
                  <a:pt x="168" y="71"/>
                </a:lnTo>
                <a:lnTo>
                  <a:pt x="176" y="58"/>
                </a:lnTo>
                <a:lnTo>
                  <a:pt x="185" y="45"/>
                </a:lnTo>
                <a:lnTo>
                  <a:pt x="195" y="36"/>
                </a:lnTo>
                <a:lnTo>
                  <a:pt x="207" y="28"/>
                </a:lnTo>
                <a:lnTo>
                  <a:pt x="217" y="23"/>
                </a:lnTo>
                <a:lnTo>
                  <a:pt x="217" y="23"/>
                </a:lnTo>
                <a:lnTo>
                  <a:pt x="221" y="20"/>
                </a:lnTo>
                <a:lnTo>
                  <a:pt x="222" y="19"/>
                </a:lnTo>
                <a:lnTo>
                  <a:pt x="222" y="17"/>
                </a:lnTo>
                <a:lnTo>
                  <a:pt x="220" y="14"/>
                </a:lnTo>
                <a:lnTo>
                  <a:pt x="220" y="14"/>
                </a:lnTo>
                <a:lnTo>
                  <a:pt x="208" y="7"/>
                </a:lnTo>
                <a:lnTo>
                  <a:pt x="195" y="4"/>
                </a:lnTo>
                <a:lnTo>
                  <a:pt x="177" y="1"/>
                </a:lnTo>
                <a:lnTo>
                  <a:pt x="157" y="0"/>
                </a:lnTo>
                <a:lnTo>
                  <a:pt x="157" y="0"/>
                </a:lnTo>
                <a:lnTo>
                  <a:pt x="144" y="0"/>
                </a:lnTo>
                <a:lnTo>
                  <a:pt x="131" y="1"/>
                </a:lnTo>
                <a:lnTo>
                  <a:pt x="120" y="4"/>
                </a:lnTo>
                <a:lnTo>
                  <a:pt x="108" y="7"/>
                </a:lnTo>
                <a:lnTo>
                  <a:pt x="96" y="11"/>
                </a:lnTo>
                <a:lnTo>
                  <a:pt x="85" y="18"/>
                </a:lnTo>
                <a:lnTo>
                  <a:pt x="74" y="24"/>
                </a:lnTo>
                <a:lnTo>
                  <a:pt x="64" y="31"/>
                </a:lnTo>
                <a:lnTo>
                  <a:pt x="55" y="39"/>
                </a:lnTo>
                <a:lnTo>
                  <a:pt x="47" y="48"/>
                </a:lnTo>
                <a:lnTo>
                  <a:pt x="41" y="58"/>
                </a:lnTo>
                <a:lnTo>
                  <a:pt x="34" y="69"/>
                </a:lnTo>
                <a:lnTo>
                  <a:pt x="29" y="80"/>
                </a:lnTo>
                <a:lnTo>
                  <a:pt x="26" y="93"/>
                </a:lnTo>
                <a:lnTo>
                  <a:pt x="24" y="106"/>
                </a:lnTo>
                <a:lnTo>
                  <a:pt x="22" y="119"/>
                </a:lnTo>
                <a:lnTo>
                  <a:pt x="22" y="121"/>
                </a:lnTo>
                <a:lnTo>
                  <a:pt x="22" y="121"/>
                </a:lnTo>
                <a:lnTo>
                  <a:pt x="24" y="137"/>
                </a:lnTo>
                <a:lnTo>
                  <a:pt x="28" y="153"/>
                </a:lnTo>
                <a:lnTo>
                  <a:pt x="28" y="153"/>
                </a:lnTo>
                <a:lnTo>
                  <a:pt x="30" y="153"/>
                </a:lnTo>
                <a:lnTo>
                  <a:pt x="30" y="153"/>
                </a:lnTo>
                <a:close/>
                <a:moveTo>
                  <a:pt x="237" y="71"/>
                </a:moveTo>
                <a:lnTo>
                  <a:pt x="237" y="71"/>
                </a:lnTo>
                <a:lnTo>
                  <a:pt x="234" y="71"/>
                </a:lnTo>
                <a:lnTo>
                  <a:pt x="234" y="71"/>
                </a:lnTo>
                <a:lnTo>
                  <a:pt x="232" y="65"/>
                </a:lnTo>
                <a:lnTo>
                  <a:pt x="226" y="59"/>
                </a:lnTo>
                <a:lnTo>
                  <a:pt x="220" y="56"/>
                </a:lnTo>
                <a:lnTo>
                  <a:pt x="212" y="54"/>
                </a:lnTo>
                <a:lnTo>
                  <a:pt x="212" y="54"/>
                </a:lnTo>
                <a:lnTo>
                  <a:pt x="204" y="56"/>
                </a:lnTo>
                <a:lnTo>
                  <a:pt x="196" y="59"/>
                </a:lnTo>
                <a:lnTo>
                  <a:pt x="193" y="65"/>
                </a:lnTo>
                <a:lnTo>
                  <a:pt x="190" y="71"/>
                </a:lnTo>
                <a:lnTo>
                  <a:pt x="190" y="71"/>
                </a:lnTo>
                <a:lnTo>
                  <a:pt x="189" y="71"/>
                </a:lnTo>
                <a:lnTo>
                  <a:pt x="189" y="71"/>
                </a:lnTo>
                <a:lnTo>
                  <a:pt x="181" y="72"/>
                </a:lnTo>
                <a:lnTo>
                  <a:pt x="176" y="75"/>
                </a:lnTo>
                <a:lnTo>
                  <a:pt x="172" y="80"/>
                </a:lnTo>
                <a:lnTo>
                  <a:pt x="170" y="85"/>
                </a:lnTo>
                <a:lnTo>
                  <a:pt x="170" y="85"/>
                </a:lnTo>
                <a:lnTo>
                  <a:pt x="172" y="92"/>
                </a:lnTo>
                <a:lnTo>
                  <a:pt x="176" y="97"/>
                </a:lnTo>
                <a:lnTo>
                  <a:pt x="181" y="100"/>
                </a:lnTo>
                <a:lnTo>
                  <a:pt x="189" y="101"/>
                </a:lnTo>
                <a:lnTo>
                  <a:pt x="189" y="101"/>
                </a:lnTo>
                <a:lnTo>
                  <a:pt x="193" y="101"/>
                </a:lnTo>
                <a:lnTo>
                  <a:pt x="193" y="101"/>
                </a:lnTo>
                <a:lnTo>
                  <a:pt x="194" y="106"/>
                </a:lnTo>
                <a:lnTo>
                  <a:pt x="198" y="111"/>
                </a:lnTo>
                <a:lnTo>
                  <a:pt x="203" y="114"/>
                </a:lnTo>
                <a:lnTo>
                  <a:pt x="209" y="115"/>
                </a:lnTo>
                <a:lnTo>
                  <a:pt x="209" y="115"/>
                </a:lnTo>
                <a:lnTo>
                  <a:pt x="215" y="114"/>
                </a:lnTo>
                <a:lnTo>
                  <a:pt x="219" y="111"/>
                </a:lnTo>
                <a:lnTo>
                  <a:pt x="222" y="108"/>
                </a:lnTo>
                <a:lnTo>
                  <a:pt x="225" y="104"/>
                </a:lnTo>
                <a:lnTo>
                  <a:pt x="225" y="104"/>
                </a:lnTo>
                <a:lnTo>
                  <a:pt x="230" y="105"/>
                </a:lnTo>
                <a:lnTo>
                  <a:pt x="237" y="106"/>
                </a:lnTo>
                <a:lnTo>
                  <a:pt x="237" y="106"/>
                </a:lnTo>
                <a:lnTo>
                  <a:pt x="245" y="105"/>
                </a:lnTo>
                <a:lnTo>
                  <a:pt x="252" y="101"/>
                </a:lnTo>
                <a:lnTo>
                  <a:pt x="256" y="96"/>
                </a:lnTo>
                <a:lnTo>
                  <a:pt x="258" y="92"/>
                </a:lnTo>
                <a:lnTo>
                  <a:pt x="259" y="88"/>
                </a:lnTo>
                <a:lnTo>
                  <a:pt x="259" y="88"/>
                </a:lnTo>
                <a:lnTo>
                  <a:pt x="258" y="84"/>
                </a:lnTo>
                <a:lnTo>
                  <a:pt x="256" y="82"/>
                </a:lnTo>
                <a:lnTo>
                  <a:pt x="252" y="76"/>
                </a:lnTo>
                <a:lnTo>
                  <a:pt x="245" y="72"/>
                </a:lnTo>
                <a:lnTo>
                  <a:pt x="237" y="71"/>
                </a:lnTo>
                <a:lnTo>
                  <a:pt x="237" y="71"/>
                </a:lnTo>
                <a:close/>
                <a:moveTo>
                  <a:pt x="165" y="192"/>
                </a:moveTo>
                <a:lnTo>
                  <a:pt x="165" y="192"/>
                </a:lnTo>
                <a:lnTo>
                  <a:pt x="164" y="187"/>
                </a:lnTo>
                <a:lnTo>
                  <a:pt x="163" y="180"/>
                </a:lnTo>
                <a:lnTo>
                  <a:pt x="159" y="176"/>
                </a:lnTo>
                <a:lnTo>
                  <a:pt x="155" y="173"/>
                </a:lnTo>
                <a:lnTo>
                  <a:pt x="150" y="169"/>
                </a:lnTo>
                <a:lnTo>
                  <a:pt x="144" y="166"/>
                </a:lnTo>
                <a:lnTo>
                  <a:pt x="138" y="165"/>
                </a:lnTo>
                <a:lnTo>
                  <a:pt x="130" y="163"/>
                </a:lnTo>
                <a:lnTo>
                  <a:pt x="130" y="163"/>
                </a:lnTo>
                <a:lnTo>
                  <a:pt x="128" y="163"/>
                </a:lnTo>
                <a:lnTo>
                  <a:pt x="128" y="163"/>
                </a:lnTo>
                <a:lnTo>
                  <a:pt x="126" y="157"/>
                </a:lnTo>
                <a:lnTo>
                  <a:pt x="124" y="152"/>
                </a:lnTo>
                <a:lnTo>
                  <a:pt x="120" y="147"/>
                </a:lnTo>
                <a:lnTo>
                  <a:pt x="115" y="141"/>
                </a:lnTo>
                <a:lnTo>
                  <a:pt x="109" y="137"/>
                </a:lnTo>
                <a:lnTo>
                  <a:pt x="103" y="135"/>
                </a:lnTo>
                <a:lnTo>
                  <a:pt x="95" y="134"/>
                </a:lnTo>
                <a:lnTo>
                  <a:pt x="87" y="132"/>
                </a:lnTo>
                <a:lnTo>
                  <a:pt x="87" y="132"/>
                </a:lnTo>
                <a:lnTo>
                  <a:pt x="79" y="134"/>
                </a:lnTo>
                <a:lnTo>
                  <a:pt x="72" y="135"/>
                </a:lnTo>
                <a:lnTo>
                  <a:pt x="65" y="137"/>
                </a:lnTo>
                <a:lnTo>
                  <a:pt x="60" y="141"/>
                </a:lnTo>
                <a:lnTo>
                  <a:pt x="55" y="147"/>
                </a:lnTo>
                <a:lnTo>
                  <a:pt x="51" y="152"/>
                </a:lnTo>
                <a:lnTo>
                  <a:pt x="48" y="157"/>
                </a:lnTo>
                <a:lnTo>
                  <a:pt x="47" y="163"/>
                </a:lnTo>
                <a:lnTo>
                  <a:pt x="47" y="163"/>
                </a:lnTo>
                <a:lnTo>
                  <a:pt x="42" y="163"/>
                </a:lnTo>
                <a:lnTo>
                  <a:pt x="42" y="163"/>
                </a:lnTo>
                <a:lnTo>
                  <a:pt x="34" y="165"/>
                </a:lnTo>
                <a:lnTo>
                  <a:pt x="26" y="166"/>
                </a:lnTo>
                <a:lnTo>
                  <a:pt x="18" y="169"/>
                </a:lnTo>
                <a:lnTo>
                  <a:pt x="13" y="173"/>
                </a:lnTo>
                <a:lnTo>
                  <a:pt x="8" y="178"/>
                </a:lnTo>
                <a:lnTo>
                  <a:pt x="4" y="183"/>
                </a:lnTo>
                <a:lnTo>
                  <a:pt x="2" y="189"/>
                </a:lnTo>
                <a:lnTo>
                  <a:pt x="0" y="196"/>
                </a:lnTo>
                <a:lnTo>
                  <a:pt x="0" y="196"/>
                </a:lnTo>
                <a:lnTo>
                  <a:pt x="2" y="202"/>
                </a:lnTo>
                <a:lnTo>
                  <a:pt x="4" y="209"/>
                </a:lnTo>
                <a:lnTo>
                  <a:pt x="8" y="214"/>
                </a:lnTo>
                <a:lnTo>
                  <a:pt x="13" y="219"/>
                </a:lnTo>
                <a:lnTo>
                  <a:pt x="18" y="223"/>
                </a:lnTo>
                <a:lnTo>
                  <a:pt x="26" y="227"/>
                </a:lnTo>
                <a:lnTo>
                  <a:pt x="34" y="228"/>
                </a:lnTo>
                <a:lnTo>
                  <a:pt x="42" y="230"/>
                </a:lnTo>
                <a:lnTo>
                  <a:pt x="42" y="230"/>
                </a:lnTo>
                <a:lnTo>
                  <a:pt x="54" y="228"/>
                </a:lnTo>
                <a:lnTo>
                  <a:pt x="63" y="225"/>
                </a:lnTo>
                <a:lnTo>
                  <a:pt x="63" y="225"/>
                </a:lnTo>
                <a:lnTo>
                  <a:pt x="68" y="234"/>
                </a:lnTo>
                <a:lnTo>
                  <a:pt x="74" y="240"/>
                </a:lnTo>
                <a:lnTo>
                  <a:pt x="83" y="244"/>
                </a:lnTo>
                <a:lnTo>
                  <a:pt x="87" y="245"/>
                </a:lnTo>
                <a:lnTo>
                  <a:pt x="92" y="245"/>
                </a:lnTo>
                <a:lnTo>
                  <a:pt x="92" y="245"/>
                </a:lnTo>
                <a:lnTo>
                  <a:pt x="98" y="245"/>
                </a:lnTo>
                <a:lnTo>
                  <a:pt x="104" y="244"/>
                </a:lnTo>
                <a:lnTo>
                  <a:pt x="108" y="241"/>
                </a:lnTo>
                <a:lnTo>
                  <a:pt x="113" y="239"/>
                </a:lnTo>
                <a:lnTo>
                  <a:pt x="117" y="235"/>
                </a:lnTo>
                <a:lnTo>
                  <a:pt x="120" y="230"/>
                </a:lnTo>
                <a:lnTo>
                  <a:pt x="122" y="226"/>
                </a:lnTo>
                <a:lnTo>
                  <a:pt x="124" y="219"/>
                </a:lnTo>
                <a:lnTo>
                  <a:pt x="124" y="219"/>
                </a:lnTo>
                <a:lnTo>
                  <a:pt x="130" y="221"/>
                </a:lnTo>
                <a:lnTo>
                  <a:pt x="130" y="221"/>
                </a:lnTo>
                <a:lnTo>
                  <a:pt x="138" y="221"/>
                </a:lnTo>
                <a:lnTo>
                  <a:pt x="144" y="218"/>
                </a:lnTo>
                <a:lnTo>
                  <a:pt x="150" y="215"/>
                </a:lnTo>
                <a:lnTo>
                  <a:pt x="155" y="213"/>
                </a:lnTo>
                <a:lnTo>
                  <a:pt x="159" y="208"/>
                </a:lnTo>
                <a:lnTo>
                  <a:pt x="163" y="204"/>
                </a:lnTo>
                <a:lnTo>
                  <a:pt x="164" y="197"/>
                </a:lnTo>
                <a:lnTo>
                  <a:pt x="165" y="192"/>
                </a:lnTo>
                <a:lnTo>
                  <a:pt x="165" y="192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9" name="Freeform 103"/>
          <p:cNvSpPr>
            <a:spLocks noEditPoints="1"/>
          </p:cNvSpPr>
          <p:nvPr/>
        </p:nvSpPr>
        <p:spPr bwMode="auto">
          <a:xfrm>
            <a:off x="4241720" y="3101355"/>
            <a:ext cx="778083" cy="873637"/>
          </a:xfrm>
          <a:custGeom>
            <a:avLst/>
            <a:gdLst>
              <a:gd name="T0" fmla="*/ 74 w 226"/>
              <a:gd name="T1" fmla="*/ 200 h 256"/>
              <a:gd name="T2" fmla="*/ 56 w 226"/>
              <a:gd name="T3" fmla="*/ 192 h 256"/>
              <a:gd name="T4" fmla="*/ 48 w 226"/>
              <a:gd name="T5" fmla="*/ 173 h 256"/>
              <a:gd name="T6" fmla="*/ 52 w 226"/>
              <a:gd name="T7" fmla="*/ 158 h 256"/>
              <a:gd name="T8" fmla="*/ 68 w 226"/>
              <a:gd name="T9" fmla="*/ 148 h 256"/>
              <a:gd name="T10" fmla="*/ 71 w 226"/>
              <a:gd name="T11" fmla="*/ 145 h 256"/>
              <a:gd name="T12" fmla="*/ 79 w 226"/>
              <a:gd name="T13" fmla="*/ 135 h 256"/>
              <a:gd name="T14" fmla="*/ 92 w 226"/>
              <a:gd name="T15" fmla="*/ 126 h 256"/>
              <a:gd name="T16" fmla="*/ 113 w 226"/>
              <a:gd name="T17" fmla="*/ 104 h 256"/>
              <a:gd name="T18" fmla="*/ 139 w 226"/>
              <a:gd name="T19" fmla="*/ 99 h 256"/>
              <a:gd name="T20" fmla="*/ 166 w 226"/>
              <a:gd name="T21" fmla="*/ 109 h 256"/>
              <a:gd name="T22" fmla="*/ 178 w 226"/>
              <a:gd name="T23" fmla="*/ 136 h 256"/>
              <a:gd name="T24" fmla="*/ 187 w 226"/>
              <a:gd name="T25" fmla="*/ 136 h 256"/>
              <a:gd name="T26" fmla="*/ 203 w 226"/>
              <a:gd name="T27" fmla="*/ 147 h 256"/>
              <a:gd name="T28" fmla="*/ 208 w 226"/>
              <a:gd name="T29" fmla="*/ 161 h 256"/>
              <a:gd name="T30" fmla="*/ 208 w 226"/>
              <a:gd name="T31" fmla="*/ 164 h 256"/>
              <a:gd name="T32" fmla="*/ 225 w 226"/>
              <a:gd name="T33" fmla="*/ 175 h 256"/>
              <a:gd name="T34" fmla="*/ 221 w 226"/>
              <a:gd name="T35" fmla="*/ 195 h 256"/>
              <a:gd name="T36" fmla="*/ 208 w 226"/>
              <a:gd name="T37" fmla="*/ 200 h 256"/>
              <a:gd name="T38" fmla="*/ 121 w 226"/>
              <a:gd name="T39" fmla="*/ 26 h 256"/>
              <a:gd name="T40" fmla="*/ 96 w 226"/>
              <a:gd name="T41" fmla="*/ 61 h 256"/>
              <a:gd name="T42" fmla="*/ 94 w 226"/>
              <a:gd name="T43" fmla="*/ 86 h 256"/>
              <a:gd name="T44" fmla="*/ 81 w 226"/>
              <a:gd name="T45" fmla="*/ 112 h 256"/>
              <a:gd name="T46" fmla="*/ 60 w 226"/>
              <a:gd name="T47" fmla="*/ 125 h 256"/>
              <a:gd name="T48" fmla="*/ 49 w 226"/>
              <a:gd name="T49" fmla="*/ 121 h 256"/>
              <a:gd name="T50" fmla="*/ 42 w 226"/>
              <a:gd name="T51" fmla="*/ 84 h 256"/>
              <a:gd name="T52" fmla="*/ 48 w 226"/>
              <a:gd name="T53" fmla="*/ 50 h 256"/>
              <a:gd name="T54" fmla="*/ 71 w 226"/>
              <a:gd name="T55" fmla="*/ 21 h 256"/>
              <a:gd name="T56" fmla="*/ 73 w 226"/>
              <a:gd name="T57" fmla="*/ 17 h 256"/>
              <a:gd name="T58" fmla="*/ 48 w 226"/>
              <a:gd name="T59" fmla="*/ 24 h 256"/>
              <a:gd name="T60" fmla="*/ 23 w 226"/>
              <a:gd name="T61" fmla="*/ 61 h 256"/>
              <a:gd name="T62" fmla="*/ 19 w 226"/>
              <a:gd name="T63" fmla="*/ 93 h 256"/>
              <a:gd name="T64" fmla="*/ 31 w 226"/>
              <a:gd name="T65" fmla="*/ 126 h 256"/>
              <a:gd name="T66" fmla="*/ 48 w 226"/>
              <a:gd name="T67" fmla="*/ 144 h 256"/>
              <a:gd name="T68" fmla="*/ 25 w 226"/>
              <a:gd name="T69" fmla="*/ 143 h 256"/>
              <a:gd name="T70" fmla="*/ 5 w 226"/>
              <a:gd name="T71" fmla="*/ 114 h 256"/>
              <a:gd name="T72" fmla="*/ 0 w 226"/>
              <a:gd name="T73" fmla="*/ 84 h 256"/>
              <a:gd name="T74" fmla="*/ 4 w 226"/>
              <a:gd name="T75" fmla="*/ 57 h 256"/>
              <a:gd name="T76" fmla="*/ 22 w 226"/>
              <a:gd name="T77" fmla="*/ 28 h 256"/>
              <a:gd name="T78" fmla="*/ 58 w 226"/>
              <a:gd name="T79" fmla="*/ 6 h 256"/>
              <a:gd name="T80" fmla="*/ 108 w 226"/>
              <a:gd name="T81" fmla="*/ 1 h 256"/>
              <a:gd name="T82" fmla="*/ 136 w 226"/>
              <a:gd name="T83" fmla="*/ 10 h 256"/>
              <a:gd name="T84" fmla="*/ 136 w 226"/>
              <a:gd name="T85" fmla="*/ 17 h 256"/>
              <a:gd name="T86" fmla="*/ 95 w 226"/>
              <a:gd name="T87" fmla="*/ 221 h 256"/>
              <a:gd name="T88" fmla="*/ 88 w 226"/>
              <a:gd name="T89" fmla="*/ 243 h 256"/>
              <a:gd name="T90" fmla="*/ 75 w 226"/>
              <a:gd name="T91" fmla="*/ 243 h 256"/>
              <a:gd name="T92" fmla="*/ 70 w 226"/>
              <a:gd name="T93" fmla="*/ 226 h 256"/>
              <a:gd name="T94" fmla="*/ 95 w 226"/>
              <a:gd name="T95" fmla="*/ 208 h 256"/>
              <a:gd name="T96" fmla="*/ 149 w 226"/>
              <a:gd name="T97" fmla="*/ 232 h 256"/>
              <a:gd name="T98" fmla="*/ 143 w 226"/>
              <a:gd name="T99" fmla="*/ 253 h 256"/>
              <a:gd name="T100" fmla="*/ 130 w 226"/>
              <a:gd name="T101" fmla="*/ 255 h 256"/>
              <a:gd name="T102" fmla="*/ 125 w 226"/>
              <a:gd name="T103" fmla="*/ 238 h 256"/>
              <a:gd name="T104" fmla="*/ 149 w 226"/>
              <a:gd name="T105" fmla="*/ 219 h 256"/>
              <a:gd name="T106" fmla="*/ 204 w 226"/>
              <a:gd name="T107" fmla="*/ 221 h 256"/>
              <a:gd name="T108" fmla="*/ 199 w 226"/>
              <a:gd name="T109" fmla="*/ 243 h 256"/>
              <a:gd name="T110" fmla="*/ 185 w 226"/>
              <a:gd name="T111" fmla="*/ 243 h 256"/>
              <a:gd name="T112" fmla="*/ 181 w 226"/>
              <a:gd name="T113" fmla="*/ 226 h 256"/>
              <a:gd name="T114" fmla="*/ 205 w 226"/>
              <a:gd name="T115" fmla="*/ 20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26" h="256">
                <a:moveTo>
                  <a:pt x="208" y="200"/>
                </a:moveTo>
                <a:lnTo>
                  <a:pt x="208" y="200"/>
                </a:lnTo>
                <a:lnTo>
                  <a:pt x="74" y="200"/>
                </a:lnTo>
                <a:lnTo>
                  <a:pt x="74" y="200"/>
                </a:lnTo>
                <a:lnTo>
                  <a:pt x="69" y="200"/>
                </a:lnTo>
                <a:lnTo>
                  <a:pt x="64" y="199"/>
                </a:lnTo>
                <a:lnTo>
                  <a:pt x="60" y="196"/>
                </a:lnTo>
                <a:lnTo>
                  <a:pt x="56" y="192"/>
                </a:lnTo>
                <a:lnTo>
                  <a:pt x="52" y="188"/>
                </a:lnTo>
                <a:lnTo>
                  <a:pt x="49" y="183"/>
                </a:lnTo>
                <a:lnTo>
                  <a:pt x="48" y="178"/>
                </a:lnTo>
                <a:lnTo>
                  <a:pt x="48" y="173"/>
                </a:lnTo>
                <a:lnTo>
                  <a:pt x="48" y="173"/>
                </a:lnTo>
                <a:lnTo>
                  <a:pt x="48" y="167"/>
                </a:lnTo>
                <a:lnTo>
                  <a:pt x="49" y="164"/>
                </a:lnTo>
                <a:lnTo>
                  <a:pt x="52" y="158"/>
                </a:lnTo>
                <a:lnTo>
                  <a:pt x="55" y="154"/>
                </a:lnTo>
                <a:lnTo>
                  <a:pt x="58" y="152"/>
                </a:lnTo>
                <a:lnTo>
                  <a:pt x="62" y="149"/>
                </a:lnTo>
                <a:lnTo>
                  <a:pt x="68" y="148"/>
                </a:lnTo>
                <a:lnTo>
                  <a:pt x="73" y="147"/>
                </a:lnTo>
                <a:lnTo>
                  <a:pt x="73" y="147"/>
                </a:lnTo>
                <a:lnTo>
                  <a:pt x="71" y="145"/>
                </a:lnTo>
                <a:lnTo>
                  <a:pt x="71" y="145"/>
                </a:lnTo>
                <a:lnTo>
                  <a:pt x="73" y="141"/>
                </a:lnTo>
                <a:lnTo>
                  <a:pt x="75" y="138"/>
                </a:lnTo>
                <a:lnTo>
                  <a:pt x="77" y="136"/>
                </a:lnTo>
                <a:lnTo>
                  <a:pt x="79" y="135"/>
                </a:lnTo>
                <a:lnTo>
                  <a:pt x="86" y="134"/>
                </a:lnTo>
                <a:lnTo>
                  <a:pt x="91" y="134"/>
                </a:lnTo>
                <a:lnTo>
                  <a:pt x="91" y="134"/>
                </a:lnTo>
                <a:lnTo>
                  <a:pt x="92" y="126"/>
                </a:lnTo>
                <a:lnTo>
                  <a:pt x="95" y="119"/>
                </a:lnTo>
                <a:lnTo>
                  <a:pt x="100" y="113"/>
                </a:lnTo>
                <a:lnTo>
                  <a:pt x="105" y="108"/>
                </a:lnTo>
                <a:lnTo>
                  <a:pt x="113" y="104"/>
                </a:lnTo>
                <a:lnTo>
                  <a:pt x="121" y="101"/>
                </a:lnTo>
                <a:lnTo>
                  <a:pt x="130" y="99"/>
                </a:lnTo>
                <a:lnTo>
                  <a:pt x="139" y="99"/>
                </a:lnTo>
                <a:lnTo>
                  <a:pt x="139" y="99"/>
                </a:lnTo>
                <a:lnTo>
                  <a:pt x="147" y="99"/>
                </a:lnTo>
                <a:lnTo>
                  <a:pt x="155" y="101"/>
                </a:lnTo>
                <a:lnTo>
                  <a:pt x="161" y="105"/>
                </a:lnTo>
                <a:lnTo>
                  <a:pt x="166" y="109"/>
                </a:lnTo>
                <a:lnTo>
                  <a:pt x="172" y="114"/>
                </a:lnTo>
                <a:lnTo>
                  <a:pt x="175" y="121"/>
                </a:lnTo>
                <a:lnTo>
                  <a:pt x="178" y="128"/>
                </a:lnTo>
                <a:lnTo>
                  <a:pt x="178" y="136"/>
                </a:lnTo>
                <a:lnTo>
                  <a:pt x="178" y="136"/>
                </a:lnTo>
                <a:lnTo>
                  <a:pt x="182" y="136"/>
                </a:lnTo>
                <a:lnTo>
                  <a:pt x="182" y="136"/>
                </a:lnTo>
                <a:lnTo>
                  <a:pt x="187" y="136"/>
                </a:lnTo>
                <a:lnTo>
                  <a:pt x="192" y="138"/>
                </a:lnTo>
                <a:lnTo>
                  <a:pt x="196" y="140"/>
                </a:lnTo>
                <a:lnTo>
                  <a:pt x="200" y="143"/>
                </a:lnTo>
                <a:lnTo>
                  <a:pt x="203" y="147"/>
                </a:lnTo>
                <a:lnTo>
                  <a:pt x="205" y="152"/>
                </a:lnTo>
                <a:lnTo>
                  <a:pt x="207" y="156"/>
                </a:lnTo>
                <a:lnTo>
                  <a:pt x="208" y="161"/>
                </a:lnTo>
                <a:lnTo>
                  <a:pt x="208" y="161"/>
                </a:lnTo>
                <a:lnTo>
                  <a:pt x="208" y="164"/>
                </a:lnTo>
                <a:lnTo>
                  <a:pt x="208" y="164"/>
                </a:lnTo>
                <a:lnTo>
                  <a:pt x="208" y="164"/>
                </a:lnTo>
                <a:lnTo>
                  <a:pt x="208" y="164"/>
                </a:lnTo>
                <a:lnTo>
                  <a:pt x="212" y="164"/>
                </a:lnTo>
                <a:lnTo>
                  <a:pt x="216" y="165"/>
                </a:lnTo>
                <a:lnTo>
                  <a:pt x="221" y="169"/>
                </a:lnTo>
                <a:lnTo>
                  <a:pt x="225" y="175"/>
                </a:lnTo>
                <a:lnTo>
                  <a:pt x="226" y="182"/>
                </a:lnTo>
                <a:lnTo>
                  <a:pt x="226" y="182"/>
                </a:lnTo>
                <a:lnTo>
                  <a:pt x="225" y="188"/>
                </a:lnTo>
                <a:lnTo>
                  <a:pt x="221" y="195"/>
                </a:lnTo>
                <a:lnTo>
                  <a:pt x="216" y="199"/>
                </a:lnTo>
                <a:lnTo>
                  <a:pt x="212" y="200"/>
                </a:lnTo>
                <a:lnTo>
                  <a:pt x="208" y="200"/>
                </a:lnTo>
                <a:lnTo>
                  <a:pt x="208" y="200"/>
                </a:lnTo>
                <a:close/>
                <a:moveTo>
                  <a:pt x="136" y="17"/>
                </a:moveTo>
                <a:lnTo>
                  <a:pt x="136" y="17"/>
                </a:lnTo>
                <a:lnTo>
                  <a:pt x="129" y="21"/>
                </a:lnTo>
                <a:lnTo>
                  <a:pt x="121" y="26"/>
                </a:lnTo>
                <a:lnTo>
                  <a:pt x="113" y="32"/>
                </a:lnTo>
                <a:lnTo>
                  <a:pt x="107" y="41"/>
                </a:lnTo>
                <a:lnTo>
                  <a:pt x="101" y="50"/>
                </a:lnTo>
                <a:lnTo>
                  <a:pt x="96" y="61"/>
                </a:lnTo>
                <a:lnTo>
                  <a:pt x="94" y="73"/>
                </a:lnTo>
                <a:lnTo>
                  <a:pt x="94" y="84"/>
                </a:lnTo>
                <a:lnTo>
                  <a:pt x="94" y="84"/>
                </a:lnTo>
                <a:lnTo>
                  <a:pt x="94" y="86"/>
                </a:lnTo>
                <a:lnTo>
                  <a:pt x="94" y="86"/>
                </a:lnTo>
                <a:lnTo>
                  <a:pt x="87" y="93"/>
                </a:lnTo>
                <a:lnTo>
                  <a:pt x="83" y="101"/>
                </a:lnTo>
                <a:lnTo>
                  <a:pt x="81" y="112"/>
                </a:lnTo>
                <a:lnTo>
                  <a:pt x="79" y="122"/>
                </a:lnTo>
                <a:lnTo>
                  <a:pt x="79" y="122"/>
                </a:lnTo>
                <a:lnTo>
                  <a:pt x="66" y="123"/>
                </a:lnTo>
                <a:lnTo>
                  <a:pt x="60" y="125"/>
                </a:lnTo>
                <a:lnTo>
                  <a:pt x="57" y="127"/>
                </a:lnTo>
                <a:lnTo>
                  <a:pt x="55" y="128"/>
                </a:lnTo>
                <a:lnTo>
                  <a:pt x="55" y="128"/>
                </a:lnTo>
                <a:lnTo>
                  <a:pt x="49" y="121"/>
                </a:lnTo>
                <a:lnTo>
                  <a:pt x="45" y="110"/>
                </a:lnTo>
                <a:lnTo>
                  <a:pt x="43" y="97"/>
                </a:lnTo>
                <a:lnTo>
                  <a:pt x="42" y="84"/>
                </a:lnTo>
                <a:lnTo>
                  <a:pt x="42" y="84"/>
                </a:lnTo>
                <a:lnTo>
                  <a:pt x="42" y="84"/>
                </a:lnTo>
                <a:lnTo>
                  <a:pt x="43" y="71"/>
                </a:lnTo>
                <a:lnTo>
                  <a:pt x="44" y="61"/>
                </a:lnTo>
                <a:lnTo>
                  <a:pt x="48" y="50"/>
                </a:lnTo>
                <a:lnTo>
                  <a:pt x="53" y="43"/>
                </a:lnTo>
                <a:lnTo>
                  <a:pt x="57" y="35"/>
                </a:lnTo>
                <a:lnTo>
                  <a:pt x="62" y="30"/>
                </a:lnTo>
                <a:lnTo>
                  <a:pt x="71" y="21"/>
                </a:lnTo>
                <a:lnTo>
                  <a:pt x="71" y="21"/>
                </a:lnTo>
                <a:lnTo>
                  <a:pt x="73" y="19"/>
                </a:lnTo>
                <a:lnTo>
                  <a:pt x="74" y="18"/>
                </a:lnTo>
                <a:lnTo>
                  <a:pt x="73" y="17"/>
                </a:lnTo>
                <a:lnTo>
                  <a:pt x="70" y="17"/>
                </a:lnTo>
                <a:lnTo>
                  <a:pt x="70" y="17"/>
                </a:lnTo>
                <a:lnTo>
                  <a:pt x="58" y="19"/>
                </a:lnTo>
                <a:lnTo>
                  <a:pt x="48" y="24"/>
                </a:lnTo>
                <a:lnTo>
                  <a:pt x="40" y="32"/>
                </a:lnTo>
                <a:lnTo>
                  <a:pt x="32" y="40"/>
                </a:lnTo>
                <a:lnTo>
                  <a:pt x="27" y="50"/>
                </a:lnTo>
                <a:lnTo>
                  <a:pt x="23" y="61"/>
                </a:lnTo>
                <a:lnTo>
                  <a:pt x="21" y="73"/>
                </a:lnTo>
                <a:lnTo>
                  <a:pt x="19" y="84"/>
                </a:lnTo>
                <a:lnTo>
                  <a:pt x="19" y="84"/>
                </a:lnTo>
                <a:lnTo>
                  <a:pt x="19" y="93"/>
                </a:lnTo>
                <a:lnTo>
                  <a:pt x="21" y="101"/>
                </a:lnTo>
                <a:lnTo>
                  <a:pt x="23" y="110"/>
                </a:lnTo>
                <a:lnTo>
                  <a:pt x="27" y="118"/>
                </a:lnTo>
                <a:lnTo>
                  <a:pt x="31" y="126"/>
                </a:lnTo>
                <a:lnTo>
                  <a:pt x="36" y="132"/>
                </a:lnTo>
                <a:lnTo>
                  <a:pt x="42" y="139"/>
                </a:lnTo>
                <a:lnTo>
                  <a:pt x="48" y="144"/>
                </a:lnTo>
                <a:lnTo>
                  <a:pt x="48" y="144"/>
                </a:lnTo>
                <a:lnTo>
                  <a:pt x="40" y="145"/>
                </a:lnTo>
                <a:lnTo>
                  <a:pt x="32" y="149"/>
                </a:lnTo>
                <a:lnTo>
                  <a:pt x="32" y="149"/>
                </a:lnTo>
                <a:lnTo>
                  <a:pt x="25" y="143"/>
                </a:lnTo>
                <a:lnTo>
                  <a:pt x="19" y="136"/>
                </a:lnTo>
                <a:lnTo>
                  <a:pt x="13" y="130"/>
                </a:lnTo>
                <a:lnTo>
                  <a:pt x="9" y="122"/>
                </a:lnTo>
                <a:lnTo>
                  <a:pt x="5" y="114"/>
                </a:lnTo>
                <a:lnTo>
                  <a:pt x="3" y="105"/>
                </a:lnTo>
                <a:lnTo>
                  <a:pt x="0" y="95"/>
                </a:lnTo>
                <a:lnTo>
                  <a:pt x="0" y="84"/>
                </a:lnTo>
                <a:lnTo>
                  <a:pt x="0" y="84"/>
                </a:lnTo>
                <a:lnTo>
                  <a:pt x="0" y="84"/>
                </a:lnTo>
                <a:lnTo>
                  <a:pt x="0" y="74"/>
                </a:lnTo>
                <a:lnTo>
                  <a:pt x="1" y="65"/>
                </a:lnTo>
                <a:lnTo>
                  <a:pt x="4" y="57"/>
                </a:lnTo>
                <a:lnTo>
                  <a:pt x="8" y="49"/>
                </a:lnTo>
                <a:lnTo>
                  <a:pt x="12" y="41"/>
                </a:lnTo>
                <a:lnTo>
                  <a:pt x="17" y="35"/>
                </a:lnTo>
                <a:lnTo>
                  <a:pt x="22" y="28"/>
                </a:lnTo>
                <a:lnTo>
                  <a:pt x="29" y="22"/>
                </a:lnTo>
                <a:lnTo>
                  <a:pt x="35" y="18"/>
                </a:lnTo>
                <a:lnTo>
                  <a:pt x="43" y="13"/>
                </a:lnTo>
                <a:lnTo>
                  <a:pt x="58" y="6"/>
                </a:lnTo>
                <a:lnTo>
                  <a:pt x="75" y="1"/>
                </a:lnTo>
                <a:lnTo>
                  <a:pt x="94" y="0"/>
                </a:lnTo>
                <a:lnTo>
                  <a:pt x="94" y="0"/>
                </a:lnTo>
                <a:lnTo>
                  <a:pt x="108" y="1"/>
                </a:lnTo>
                <a:lnTo>
                  <a:pt x="120" y="4"/>
                </a:lnTo>
                <a:lnTo>
                  <a:pt x="130" y="6"/>
                </a:lnTo>
                <a:lnTo>
                  <a:pt x="136" y="10"/>
                </a:lnTo>
                <a:lnTo>
                  <a:pt x="136" y="10"/>
                </a:lnTo>
                <a:lnTo>
                  <a:pt x="139" y="11"/>
                </a:lnTo>
                <a:lnTo>
                  <a:pt x="139" y="14"/>
                </a:lnTo>
                <a:lnTo>
                  <a:pt x="139" y="15"/>
                </a:lnTo>
                <a:lnTo>
                  <a:pt x="136" y="17"/>
                </a:lnTo>
                <a:lnTo>
                  <a:pt x="136" y="17"/>
                </a:lnTo>
                <a:close/>
                <a:moveTo>
                  <a:pt x="95" y="208"/>
                </a:moveTo>
                <a:lnTo>
                  <a:pt x="95" y="208"/>
                </a:lnTo>
                <a:lnTo>
                  <a:pt x="95" y="221"/>
                </a:lnTo>
                <a:lnTo>
                  <a:pt x="94" y="231"/>
                </a:lnTo>
                <a:lnTo>
                  <a:pt x="92" y="239"/>
                </a:lnTo>
                <a:lnTo>
                  <a:pt x="92" y="239"/>
                </a:lnTo>
                <a:lnTo>
                  <a:pt x="88" y="243"/>
                </a:lnTo>
                <a:lnTo>
                  <a:pt x="84" y="244"/>
                </a:lnTo>
                <a:lnTo>
                  <a:pt x="79" y="245"/>
                </a:lnTo>
                <a:lnTo>
                  <a:pt x="75" y="243"/>
                </a:lnTo>
                <a:lnTo>
                  <a:pt x="75" y="243"/>
                </a:lnTo>
                <a:lnTo>
                  <a:pt x="71" y="240"/>
                </a:lnTo>
                <a:lnTo>
                  <a:pt x="69" y="235"/>
                </a:lnTo>
                <a:lnTo>
                  <a:pt x="69" y="231"/>
                </a:lnTo>
                <a:lnTo>
                  <a:pt x="70" y="226"/>
                </a:lnTo>
                <a:lnTo>
                  <a:pt x="70" y="226"/>
                </a:lnTo>
                <a:lnTo>
                  <a:pt x="75" y="221"/>
                </a:lnTo>
                <a:lnTo>
                  <a:pt x="84" y="216"/>
                </a:lnTo>
                <a:lnTo>
                  <a:pt x="95" y="208"/>
                </a:lnTo>
                <a:lnTo>
                  <a:pt x="95" y="208"/>
                </a:lnTo>
                <a:close/>
                <a:moveTo>
                  <a:pt x="149" y="219"/>
                </a:moveTo>
                <a:lnTo>
                  <a:pt x="149" y="219"/>
                </a:lnTo>
                <a:lnTo>
                  <a:pt x="149" y="232"/>
                </a:lnTo>
                <a:lnTo>
                  <a:pt x="148" y="243"/>
                </a:lnTo>
                <a:lnTo>
                  <a:pt x="147" y="251"/>
                </a:lnTo>
                <a:lnTo>
                  <a:pt x="147" y="251"/>
                </a:lnTo>
                <a:lnTo>
                  <a:pt x="143" y="253"/>
                </a:lnTo>
                <a:lnTo>
                  <a:pt x="139" y="256"/>
                </a:lnTo>
                <a:lnTo>
                  <a:pt x="134" y="256"/>
                </a:lnTo>
                <a:lnTo>
                  <a:pt x="130" y="255"/>
                </a:lnTo>
                <a:lnTo>
                  <a:pt x="130" y="255"/>
                </a:lnTo>
                <a:lnTo>
                  <a:pt x="126" y="252"/>
                </a:lnTo>
                <a:lnTo>
                  <a:pt x="123" y="247"/>
                </a:lnTo>
                <a:lnTo>
                  <a:pt x="123" y="243"/>
                </a:lnTo>
                <a:lnTo>
                  <a:pt x="125" y="238"/>
                </a:lnTo>
                <a:lnTo>
                  <a:pt x="125" y="238"/>
                </a:lnTo>
                <a:lnTo>
                  <a:pt x="130" y="232"/>
                </a:lnTo>
                <a:lnTo>
                  <a:pt x="139" y="226"/>
                </a:lnTo>
                <a:lnTo>
                  <a:pt x="149" y="219"/>
                </a:lnTo>
                <a:lnTo>
                  <a:pt x="149" y="219"/>
                </a:lnTo>
                <a:close/>
                <a:moveTo>
                  <a:pt x="205" y="208"/>
                </a:moveTo>
                <a:lnTo>
                  <a:pt x="205" y="208"/>
                </a:lnTo>
                <a:lnTo>
                  <a:pt x="204" y="221"/>
                </a:lnTo>
                <a:lnTo>
                  <a:pt x="204" y="231"/>
                </a:lnTo>
                <a:lnTo>
                  <a:pt x="201" y="239"/>
                </a:lnTo>
                <a:lnTo>
                  <a:pt x="201" y="239"/>
                </a:lnTo>
                <a:lnTo>
                  <a:pt x="199" y="243"/>
                </a:lnTo>
                <a:lnTo>
                  <a:pt x="194" y="244"/>
                </a:lnTo>
                <a:lnTo>
                  <a:pt x="190" y="245"/>
                </a:lnTo>
                <a:lnTo>
                  <a:pt x="185" y="243"/>
                </a:lnTo>
                <a:lnTo>
                  <a:pt x="185" y="243"/>
                </a:lnTo>
                <a:lnTo>
                  <a:pt x="181" y="240"/>
                </a:lnTo>
                <a:lnTo>
                  <a:pt x="179" y="235"/>
                </a:lnTo>
                <a:lnTo>
                  <a:pt x="178" y="231"/>
                </a:lnTo>
                <a:lnTo>
                  <a:pt x="181" y="226"/>
                </a:lnTo>
                <a:lnTo>
                  <a:pt x="181" y="226"/>
                </a:lnTo>
                <a:lnTo>
                  <a:pt x="186" y="221"/>
                </a:lnTo>
                <a:lnTo>
                  <a:pt x="194" y="216"/>
                </a:lnTo>
                <a:lnTo>
                  <a:pt x="205" y="208"/>
                </a:lnTo>
                <a:lnTo>
                  <a:pt x="205" y="208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0" name="Freeform 104"/>
          <p:cNvSpPr>
            <a:spLocks noEditPoints="1"/>
          </p:cNvSpPr>
          <p:nvPr/>
        </p:nvSpPr>
        <p:spPr bwMode="auto">
          <a:xfrm>
            <a:off x="5251862" y="3135487"/>
            <a:ext cx="873637" cy="819033"/>
          </a:xfrm>
          <a:custGeom>
            <a:avLst/>
            <a:gdLst>
              <a:gd name="T0" fmla="*/ 40 w 256"/>
              <a:gd name="T1" fmla="*/ 153 h 239"/>
              <a:gd name="T2" fmla="*/ 25 w 256"/>
              <a:gd name="T3" fmla="*/ 149 h 239"/>
              <a:gd name="T4" fmla="*/ 8 w 256"/>
              <a:gd name="T5" fmla="*/ 135 h 239"/>
              <a:gd name="T6" fmla="*/ 0 w 256"/>
              <a:gd name="T7" fmla="*/ 113 h 239"/>
              <a:gd name="T8" fmla="*/ 4 w 256"/>
              <a:gd name="T9" fmla="*/ 97 h 239"/>
              <a:gd name="T10" fmla="*/ 17 w 256"/>
              <a:gd name="T11" fmla="*/ 80 h 239"/>
              <a:gd name="T12" fmla="*/ 38 w 256"/>
              <a:gd name="T13" fmla="*/ 74 h 239"/>
              <a:gd name="T14" fmla="*/ 38 w 256"/>
              <a:gd name="T15" fmla="*/ 71 h 239"/>
              <a:gd name="T16" fmla="*/ 44 w 256"/>
              <a:gd name="T17" fmla="*/ 57 h 239"/>
              <a:gd name="T18" fmla="*/ 65 w 256"/>
              <a:gd name="T19" fmla="*/ 52 h 239"/>
              <a:gd name="T20" fmla="*/ 70 w 256"/>
              <a:gd name="T21" fmla="*/ 31 h 239"/>
              <a:gd name="T22" fmla="*/ 88 w 256"/>
              <a:gd name="T23" fmla="*/ 8 h 239"/>
              <a:gd name="T24" fmla="*/ 124 w 256"/>
              <a:gd name="T25" fmla="*/ 0 h 239"/>
              <a:gd name="T26" fmla="*/ 147 w 256"/>
              <a:gd name="T27" fmla="*/ 4 h 239"/>
              <a:gd name="T28" fmla="*/ 172 w 256"/>
              <a:gd name="T29" fmla="*/ 25 h 239"/>
              <a:gd name="T30" fmla="*/ 183 w 256"/>
              <a:gd name="T31" fmla="*/ 57 h 239"/>
              <a:gd name="T32" fmla="*/ 188 w 256"/>
              <a:gd name="T33" fmla="*/ 56 h 239"/>
              <a:gd name="T34" fmla="*/ 209 w 256"/>
              <a:gd name="T35" fmla="*/ 64 h 239"/>
              <a:gd name="T36" fmla="*/ 224 w 256"/>
              <a:gd name="T37" fmla="*/ 80 h 239"/>
              <a:gd name="T38" fmla="*/ 227 w 256"/>
              <a:gd name="T39" fmla="*/ 95 h 239"/>
              <a:gd name="T40" fmla="*/ 229 w 256"/>
              <a:gd name="T41" fmla="*/ 97 h 239"/>
              <a:gd name="T42" fmla="*/ 239 w 256"/>
              <a:gd name="T43" fmla="*/ 100 h 239"/>
              <a:gd name="T44" fmla="*/ 251 w 256"/>
              <a:gd name="T45" fmla="*/ 109 h 239"/>
              <a:gd name="T46" fmla="*/ 256 w 256"/>
              <a:gd name="T47" fmla="*/ 125 h 239"/>
              <a:gd name="T48" fmla="*/ 253 w 256"/>
              <a:gd name="T49" fmla="*/ 135 h 239"/>
              <a:gd name="T50" fmla="*/ 243 w 256"/>
              <a:gd name="T51" fmla="*/ 148 h 239"/>
              <a:gd name="T52" fmla="*/ 229 w 256"/>
              <a:gd name="T53" fmla="*/ 153 h 239"/>
              <a:gd name="T54" fmla="*/ 56 w 256"/>
              <a:gd name="T55" fmla="*/ 166 h 239"/>
              <a:gd name="T56" fmla="*/ 53 w 256"/>
              <a:gd name="T57" fmla="*/ 208 h 239"/>
              <a:gd name="T58" fmla="*/ 47 w 256"/>
              <a:gd name="T59" fmla="*/ 218 h 239"/>
              <a:gd name="T60" fmla="*/ 26 w 256"/>
              <a:gd name="T61" fmla="*/ 220 h 239"/>
              <a:gd name="T62" fmla="*/ 17 w 256"/>
              <a:gd name="T63" fmla="*/ 208 h 239"/>
              <a:gd name="T64" fmla="*/ 18 w 256"/>
              <a:gd name="T65" fmla="*/ 194 h 239"/>
              <a:gd name="T66" fmla="*/ 39 w 256"/>
              <a:gd name="T67" fmla="*/ 177 h 239"/>
              <a:gd name="T68" fmla="*/ 139 w 256"/>
              <a:gd name="T69" fmla="*/ 184 h 239"/>
              <a:gd name="T70" fmla="*/ 138 w 256"/>
              <a:gd name="T71" fmla="*/ 218 h 239"/>
              <a:gd name="T72" fmla="*/ 135 w 256"/>
              <a:gd name="T73" fmla="*/ 230 h 239"/>
              <a:gd name="T74" fmla="*/ 116 w 256"/>
              <a:gd name="T75" fmla="*/ 239 h 239"/>
              <a:gd name="T76" fmla="*/ 103 w 256"/>
              <a:gd name="T77" fmla="*/ 231 h 239"/>
              <a:gd name="T78" fmla="*/ 101 w 256"/>
              <a:gd name="T79" fmla="*/ 210 h 239"/>
              <a:gd name="T80" fmla="*/ 111 w 256"/>
              <a:gd name="T81" fmla="*/ 203 h 239"/>
              <a:gd name="T82" fmla="*/ 139 w 256"/>
              <a:gd name="T83" fmla="*/ 184 h 239"/>
              <a:gd name="T84" fmla="*/ 222 w 256"/>
              <a:gd name="T85" fmla="*/ 186 h 239"/>
              <a:gd name="T86" fmla="*/ 218 w 256"/>
              <a:gd name="T87" fmla="*/ 213 h 239"/>
              <a:gd name="T88" fmla="*/ 207 w 256"/>
              <a:gd name="T89" fmla="*/ 221 h 239"/>
              <a:gd name="T90" fmla="*/ 192 w 256"/>
              <a:gd name="T91" fmla="*/ 220 h 239"/>
              <a:gd name="T92" fmla="*/ 183 w 256"/>
              <a:gd name="T93" fmla="*/ 200 h 239"/>
              <a:gd name="T94" fmla="*/ 188 w 256"/>
              <a:gd name="T95" fmla="*/ 190 h 239"/>
              <a:gd name="T96" fmla="*/ 222 w 256"/>
              <a:gd name="T97" fmla="*/ 166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56" h="239">
                <a:moveTo>
                  <a:pt x="229" y="153"/>
                </a:moveTo>
                <a:lnTo>
                  <a:pt x="229" y="153"/>
                </a:lnTo>
                <a:lnTo>
                  <a:pt x="40" y="153"/>
                </a:lnTo>
                <a:lnTo>
                  <a:pt x="40" y="153"/>
                </a:lnTo>
                <a:lnTo>
                  <a:pt x="31" y="152"/>
                </a:lnTo>
                <a:lnTo>
                  <a:pt x="25" y="149"/>
                </a:lnTo>
                <a:lnTo>
                  <a:pt x="18" y="145"/>
                </a:lnTo>
                <a:lnTo>
                  <a:pt x="12" y="140"/>
                </a:lnTo>
                <a:lnTo>
                  <a:pt x="8" y="135"/>
                </a:lnTo>
                <a:lnTo>
                  <a:pt x="4" y="129"/>
                </a:lnTo>
                <a:lnTo>
                  <a:pt x="1" y="121"/>
                </a:lnTo>
                <a:lnTo>
                  <a:pt x="0" y="113"/>
                </a:lnTo>
                <a:lnTo>
                  <a:pt x="0" y="113"/>
                </a:lnTo>
                <a:lnTo>
                  <a:pt x="1" y="105"/>
                </a:lnTo>
                <a:lnTo>
                  <a:pt x="4" y="97"/>
                </a:lnTo>
                <a:lnTo>
                  <a:pt x="7" y="91"/>
                </a:lnTo>
                <a:lnTo>
                  <a:pt x="12" y="86"/>
                </a:lnTo>
                <a:lnTo>
                  <a:pt x="17" y="80"/>
                </a:lnTo>
                <a:lnTo>
                  <a:pt x="23" y="77"/>
                </a:lnTo>
                <a:lnTo>
                  <a:pt x="30" y="75"/>
                </a:lnTo>
                <a:lnTo>
                  <a:pt x="38" y="74"/>
                </a:lnTo>
                <a:lnTo>
                  <a:pt x="38" y="74"/>
                </a:lnTo>
                <a:lnTo>
                  <a:pt x="38" y="71"/>
                </a:lnTo>
                <a:lnTo>
                  <a:pt x="38" y="71"/>
                </a:lnTo>
                <a:lnTo>
                  <a:pt x="39" y="65"/>
                </a:lnTo>
                <a:lnTo>
                  <a:pt x="42" y="60"/>
                </a:lnTo>
                <a:lnTo>
                  <a:pt x="44" y="57"/>
                </a:lnTo>
                <a:lnTo>
                  <a:pt x="48" y="54"/>
                </a:lnTo>
                <a:lnTo>
                  <a:pt x="57" y="53"/>
                </a:lnTo>
                <a:lnTo>
                  <a:pt x="65" y="52"/>
                </a:lnTo>
                <a:lnTo>
                  <a:pt x="65" y="52"/>
                </a:lnTo>
                <a:lnTo>
                  <a:pt x="68" y="41"/>
                </a:lnTo>
                <a:lnTo>
                  <a:pt x="70" y="31"/>
                </a:lnTo>
                <a:lnTo>
                  <a:pt x="74" y="22"/>
                </a:lnTo>
                <a:lnTo>
                  <a:pt x="81" y="14"/>
                </a:lnTo>
                <a:lnTo>
                  <a:pt x="88" y="8"/>
                </a:lnTo>
                <a:lnTo>
                  <a:pt x="98" y="4"/>
                </a:lnTo>
                <a:lnTo>
                  <a:pt x="109" y="0"/>
                </a:lnTo>
                <a:lnTo>
                  <a:pt x="124" y="0"/>
                </a:lnTo>
                <a:lnTo>
                  <a:pt x="124" y="0"/>
                </a:lnTo>
                <a:lnTo>
                  <a:pt x="135" y="0"/>
                </a:lnTo>
                <a:lnTo>
                  <a:pt x="147" y="4"/>
                </a:lnTo>
                <a:lnTo>
                  <a:pt x="156" y="9"/>
                </a:lnTo>
                <a:lnTo>
                  <a:pt x="165" y="15"/>
                </a:lnTo>
                <a:lnTo>
                  <a:pt x="172" y="25"/>
                </a:lnTo>
                <a:lnTo>
                  <a:pt x="178" y="34"/>
                </a:lnTo>
                <a:lnTo>
                  <a:pt x="181" y="45"/>
                </a:lnTo>
                <a:lnTo>
                  <a:pt x="183" y="57"/>
                </a:lnTo>
                <a:lnTo>
                  <a:pt x="183" y="57"/>
                </a:lnTo>
                <a:lnTo>
                  <a:pt x="188" y="56"/>
                </a:lnTo>
                <a:lnTo>
                  <a:pt x="188" y="56"/>
                </a:lnTo>
                <a:lnTo>
                  <a:pt x="196" y="57"/>
                </a:lnTo>
                <a:lnTo>
                  <a:pt x="203" y="60"/>
                </a:lnTo>
                <a:lnTo>
                  <a:pt x="209" y="64"/>
                </a:lnTo>
                <a:lnTo>
                  <a:pt x="216" y="67"/>
                </a:lnTo>
                <a:lnTo>
                  <a:pt x="221" y="74"/>
                </a:lnTo>
                <a:lnTo>
                  <a:pt x="224" y="80"/>
                </a:lnTo>
                <a:lnTo>
                  <a:pt x="226" y="87"/>
                </a:lnTo>
                <a:lnTo>
                  <a:pt x="227" y="95"/>
                </a:lnTo>
                <a:lnTo>
                  <a:pt x="227" y="95"/>
                </a:lnTo>
                <a:lnTo>
                  <a:pt x="227" y="97"/>
                </a:lnTo>
                <a:lnTo>
                  <a:pt x="227" y="97"/>
                </a:lnTo>
                <a:lnTo>
                  <a:pt x="229" y="97"/>
                </a:lnTo>
                <a:lnTo>
                  <a:pt x="229" y="97"/>
                </a:lnTo>
                <a:lnTo>
                  <a:pt x="234" y="99"/>
                </a:lnTo>
                <a:lnTo>
                  <a:pt x="239" y="100"/>
                </a:lnTo>
                <a:lnTo>
                  <a:pt x="243" y="103"/>
                </a:lnTo>
                <a:lnTo>
                  <a:pt x="247" y="105"/>
                </a:lnTo>
                <a:lnTo>
                  <a:pt x="251" y="109"/>
                </a:lnTo>
                <a:lnTo>
                  <a:pt x="253" y="114"/>
                </a:lnTo>
                <a:lnTo>
                  <a:pt x="255" y="119"/>
                </a:lnTo>
                <a:lnTo>
                  <a:pt x="256" y="125"/>
                </a:lnTo>
                <a:lnTo>
                  <a:pt x="256" y="125"/>
                </a:lnTo>
                <a:lnTo>
                  <a:pt x="255" y="130"/>
                </a:lnTo>
                <a:lnTo>
                  <a:pt x="253" y="135"/>
                </a:lnTo>
                <a:lnTo>
                  <a:pt x="251" y="140"/>
                </a:lnTo>
                <a:lnTo>
                  <a:pt x="247" y="144"/>
                </a:lnTo>
                <a:lnTo>
                  <a:pt x="243" y="148"/>
                </a:lnTo>
                <a:lnTo>
                  <a:pt x="239" y="151"/>
                </a:lnTo>
                <a:lnTo>
                  <a:pt x="234" y="152"/>
                </a:lnTo>
                <a:lnTo>
                  <a:pt x="229" y="153"/>
                </a:lnTo>
                <a:lnTo>
                  <a:pt x="229" y="153"/>
                </a:lnTo>
                <a:close/>
                <a:moveTo>
                  <a:pt x="56" y="166"/>
                </a:moveTo>
                <a:lnTo>
                  <a:pt x="56" y="166"/>
                </a:lnTo>
                <a:lnTo>
                  <a:pt x="56" y="186"/>
                </a:lnTo>
                <a:lnTo>
                  <a:pt x="55" y="201"/>
                </a:lnTo>
                <a:lnTo>
                  <a:pt x="53" y="208"/>
                </a:lnTo>
                <a:lnTo>
                  <a:pt x="52" y="213"/>
                </a:lnTo>
                <a:lnTo>
                  <a:pt x="52" y="213"/>
                </a:lnTo>
                <a:lnTo>
                  <a:pt x="47" y="218"/>
                </a:lnTo>
                <a:lnTo>
                  <a:pt x="40" y="221"/>
                </a:lnTo>
                <a:lnTo>
                  <a:pt x="33" y="222"/>
                </a:lnTo>
                <a:lnTo>
                  <a:pt x="26" y="220"/>
                </a:lnTo>
                <a:lnTo>
                  <a:pt x="26" y="220"/>
                </a:lnTo>
                <a:lnTo>
                  <a:pt x="20" y="214"/>
                </a:lnTo>
                <a:lnTo>
                  <a:pt x="17" y="208"/>
                </a:lnTo>
                <a:lnTo>
                  <a:pt x="17" y="200"/>
                </a:lnTo>
                <a:lnTo>
                  <a:pt x="18" y="194"/>
                </a:lnTo>
                <a:lnTo>
                  <a:pt x="18" y="194"/>
                </a:lnTo>
                <a:lnTo>
                  <a:pt x="22" y="190"/>
                </a:lnTo>
                <a:lnTo>
                  <a:pt x="27" y="186"/>
                </a:lnTo>
                <a:lnTo>
                  <a:pt x="39" y="177"/>
                </a:lnTo>
                <a:lnTo>
                  <a:pt x="56" y="166"/>
                </a:lnTo>
                <a:lnTo>
                  <a:pt x="56" y="166"/>
                </a:lnTo>
                <a:close/>
                <a:moveTo>
                  <a:pt x="139" y="184"/>
                </a:moveTo>
                <a:lnTo>
                  <a:pt x="139" y="184"/>
                </a:lnTo>
                <a:lnTo>
                  <a:pt x="139" y="204"/>
                </a:lnTo>
                <a:lnTo>
                  <a:pt x="138" y="218"/>
                </a:lnTo>
                <a:lnTo>
                  <a:pt x="137" y="225"/>
                </a:lnTo>
                <a:lnTo>
                  <a:pt x="135" y="230"/>
                </a:lnTo>
                <a:lnTo>
                  <a:pt x="135" y="230"/>
                </a:lnTo>
                <a:lnTo>
                  <a:pt x="130" y="235"/>
                </a:lnTo>
                <a:lnTo>
                  <a:pt x="124" y="239"/>
                </a:lnTo>
                <a:lnTo>
                  <a:pt x="116" y="239"/>
                </a:lnTo>
                <a:lnTo>
                  <a:pt x="109" y="236"/>
                </a:lnTo>
                <a:lnTo>
                  <a:pt x="109" y="236"/>
                </a:lnTo>
                <a:lnTo>
                  <a:pt x="103" y="231"/>
                </a:lnTo>
                <a:lnTo>
                  <a:pt x="100" y="225"/>
                </a:lnTo>
                <a:lnTo>
                  <a:pt x="100" y="218"/>
                </a:lnTo>
                <a:lnTo>
                  <a:pt x="101" y="210"/>
                </a:lnTo>
                <a:lnTo>
                  <a:pt x="101" y="210"/>
                </a:lnTo>
                <a:lnTo>
                  <a:pt x="105" y="207"/>
                </a:lnTo>
                <a:lnTo>
                  <a:pt x="111" y="203"/>
                </a:lnTo>
                <a:lnTo>
                  <a:pt x="122" y="194"/>
                </a:lnTo>
                <a:lnTo>
                  <a:pt x="139" y="184"/>
                </a:lnTo>
                <a:lnTo>
                  <a:pt x="139" y="184"/>
                </a:lnTo>
                <a:close/>
                <a:moveTo>
                  <a:pt x="222" y="166"/>
                </a:moveTo>
                <a:lnTo>
                  <a:pt x="222" y="166"/>
                </a:lnTo>
                <a:lnTo>
                  <a:pt x="222" y="186"/>
                </a:lnTo>
                <a:lnTo>
                  <a:pt x="221" y="201"/>
                </a:lnTo>
                <a:lnTo>
                  <a:pt x="220" y="208"/>
                </a:lnTo>
                <a:lnTo>
                  <a:pt x="218" y="213"/>
                </a:lnTo>
                <a:lnTo>
                  <a:pt x="218" y="213"/>
                </a:lnTo>
                <a:lnTo>
                  <a:pt x="213" y="218"/>
                </a:lnTo>
                <a:lnTo>
                  <a:pt x="207" y="221"/>
                </a:lnTo>
                <a:lnTo>
                  <a:pt x="199" y="222"/>
                </a:lnTo>
                <a:lnTo>
                  <a:pt x="192" y="220"/>
                </a:lnTo>
                <a:lnTo>
                  <a:pt x="192" y="220"/>
                </a:lnTo>
                <a:lnTo>
                  <a:pt x="186" y="214"/>
                </a:lnTo>
                <a:lnTo>
                  <a:pt x="183" y="208"/>
                </a:lnTo>
                <a:lnTo>
                  <a:pt x="183" y="200"/>
                </a:lnTo>
                <a:lnTo>
                  <a:pt x="185" y="194"/>
                </a:lnTo>
                <a:lnTo>
                  <a:pt x="185" y="194"/>
                </a:lnTo>
                <a:lnTo>
                  <a:pt x="188" y="190"/>
                </a:lnTo>
                <a:lnTo>
                  <a:pt x="194" y="186"/>
                </a:lnTo>
                <a:lnTo>
                  <a:pt x="205" y="177"/>
                </a:lnTo>
                <a:lnTo>
                  <a:pt x="222" y="166"/>
                </a:lnTo>
                <a:lnTo>
                  <a:pt x="222" y="166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1" name="Freeform 105"/>
          <p:cNvSpPr>
            <a:spLocks noEditPoints="1"/>
          </p:cNvSpPr>
          <p:nvPr/>
        </p:nvSpPr>
        <p:spPr bwMode="auto">
          <a:xfrm>
            <a:off x="6371207" y="3087706"/>
            <a:ext cx="866814" cy="873637"/>
          </a:xfrm>
          <a:custGeom>
            <a:avLst/>
            <a:gdLst>
              <a:gd name="T0" fmla="*/ 226 w 254"/>
              <a:gd name="T1" fmla="*/ 99 h 256"/>
              <a:gd name="T2" fmla="*/ 226 w 254"/>
              <a:gd name="T3" fmla="*/ 96 h 256"/>
              <a:gd name="T4" fmla="*/ 219 w 254"/>
              <a:gd name="T5" fmla="*/ 74 h 256"/>
              <a:gd name="T6" fmla="*/ 201 w 254"/>
              <a:gd name="T7" fmla="*/ 60 h 256"/>
              <a:gd name="T8" fmla="*/ 187 w 254"/>
              <a:gd name="T9" fmla="*/ 57 h 256"/>
              <a:gd name="T10" fmla="*/ 180 w 254"/>
              <a:gd name="T11" fmla="*/ 45 h 256"/>
              <a:gd name="T12" fmla="*/ 163 w 254"/>
              <a:gd name="T13" fmla="*/ 17 h 256"/>
              <a:gd name="T14" fmla="*/ 133 w 254"/>
              <a:gd name="T15" fmla="*/ 1 h 256"/>
              <a:gd name="T16" fmla="*/ 109 w 254"/>
              <a:gd name="T17" fmla="*/ 1 h 256"/>
              <a:gd name="T18" fmla="*/ 79 w 254"/>
              <a:gd name="T19" fmla="*/ 15 h 256"/>
              <a:gd name="T20" fmla="*/ 66 w 254"/>
              <a:gd name="T21" fmla="*/ 41 h 256"/>
              <a:gd name="T22" fmla="*/ 55 w 254"/>
              <a:gd name="T23" fmla="*/ 53 h 256"/>
              <a:gd name="T24" fmla="*/ 40 w 254"/>
              <a:gd name="T25" fmla="*/ 60 h 256"/>
              <a:gd name="T26" fmla="*/ 36 w 254"/>
              <a:gd name="T27" fmla="*/ 73 h 256"/>
              <a:gd name="T28" fmla="*/ 28 w 254"/>
              <a:gd name="T29" fmla="*/ 75 h 256"/>
              <a:gd name="T30" fmla="*/ 10 w 254"/>
              <a:gd name="T31" fmla="*/ 86 h 256"/>
              <a:gd name="T32" fmla="*/ 0 w 254"/>
              <a:gd name="T33" fmla="*/ 105 h 256"/>
              <a:gd name="T34" fmla="*/ 0 w 254"/>
              <a:gd name="T35" fmla="*/ 121 h 256"/>
              <a:gd name="T36" fmla="*/ 10 w 254"/>
              <a:gd name="T37" fmla="*/ 142 h 256"/>
              <a:gd name="T38" fmla="*/ 31 w 254"/>
              <a:gd name="T39" fmla="*/ 152 h 256"/>
              <a:gd name="T40" fmla="*/ 227 w 254"/>
              <a:gd name="T41" fmla="*/ 153 h 256"/>
              <a:gd name="T42" fmla="*/ 237 w 254"/>
              <a:gd name="T43" fmla="*/ 151 h 256"/>
              <a:gd name="T44" fmla="*/ 249 w 254"/>
              <a:gd name="T45" fmla="*/ 140 h 256"/>
              <a:gd name="T46" fmla="*/ 254 w 254"/>
              <a:gd name="T47" fmla="*/ 125 h 256"/>
              <a:gd name="T48" fmla="*/ 252 w 254"/>
              <a:gd name="T49" fmla="*/ 114 h 256"/>
              <a:gd name="T50" fmla="*/ 241 w 254"/>
              <a:gd name="T51" fmla="*/ 103 h 256"/>
              <a:gd name="T52" fmla="*/ 227 w 254"/>
              <a:gd name="T53" fmla="*/ 97 h 256"/>
              <a:gd name="T54" fmla="*/ 192 w 254"/>
              <a:gd name="T55" fmla="*/ 187 h 256"/>
              <a:gd name="T56" fmla="*/ 193 w 254"/>
              <a:gd name="T57" fmla="*/ 200 h 256"/>
              <a:gd name="T58" fmla="*/ 201 w 254"/>
              <a:gd name="T59" fmla="*/ 204 h 256"/>
              <a:gd name="T60" fmla="*/ 211 w 254"/>
              <a:gd name="T61" fmla="*/ 199 h 256"/>
              <a:gd name="T62" fmla="*/ 214 w 254"/>
              <a:gd name="T63" fmla="*/ 183 h 256"/>
              <a:gd name="T64" fmla="*/ 205 w 254"/>
              <a:gd name="T65" fmla="*/ 177 h 256"/>
              <a:gd name="T66" fmla="*/ 192 w 254"/>
              <a:gd name="T67" fmla="*/ 187 h 256"/>
              <a:gd name="T68" fmla="*/ 29 w 254"/>
              <a:gd name="T69" fmla="*/ 191 h 256"/>
              <a:gd name="T70" fmla="*/ 35 w 254"/>
              <a:gd name="T71" fmla="*/ 203 h 256"/>
              <a:gd name="T72" fmla="*/ 44 w 254"/>
              <a:gd name="T73" fmla="*/ 204 h 256"/>
              <a:gd name="T74" fmla="*/ 50 w 254"/>
              <a:gd name="T75" fmla="*/ 199 h 256"/>
              <a:gd name="T76" fmla="*/ 54 w 254"/>
              <a:gd name="T77" fmla="*/ 171 h 256"/>
              <a:gd name="T78" fmla="*/ 36 w 254"/>
              <a:gd name="T79" fmla="*/ 182 h 256"/>
              <a:gd name="T80" fmla="*/ 150 w 254"/>
              <a:gd name="T81" fmla="*/ 239 h 256"/>
              <a:gd name="T82" fmla="*/ 149 w 254"/>
              <a:gd name="T83" fmla="*/ 248 h 256"/>
              <a:gd name="T84" fmla="*/ 154 w 254"/>
              <a:gd name="T85" fmla="*/ 255 h 256"/>
              <a:gd name="T86" fmla="*/ 166 w 254"/>
              <a:gd name="T87" fmla="*/ 255 h 256"/>
              <a:gd name="T88" fmla="*/ 171 w 254"/>
              <a:gd name="T89" fmla="*/ 244 h 256"/>
              <a:gd name="T90" fmla="*/ 172 w 254"/>
              <a:gd name="T91" fmla="*/ 223 h 256"/>
              <a:gd name="T92" fmla="*/ 150 w 254"/>
              <a:gd name="T93" fmla="*/ 239 h 256"/>
              <a:gd name="T94" fmla="*/ 71 w 254"/>
              <a:gd name="T95" fmla="*/ 239 h 256"/>
              <a:gd name="T96" fmla="*/ 71 w 254"/>
              <a:gd name="T97" fmla="*/ 252 h 256"/>
              <a:gd name="T98" fmla="*/ 79 w 254"/>
              <a:gd name="T99" fmla="*/ 256 h 256"/>
              <a:gd name="T100" fmla="*/ 91 w 254"/>
              <a:gd name="T101" fmla="*/ 251 h 256"/>
              <a:gd name="T102" fmla="*/ 93 w 254"/>
              <a:gd name="T103" fmla="*/ 235 h 256"/>
              <a:gd name="T104" fmla="*/ 83 w 254"/>
              <a:gd name="T105" fmla="*/ 229 h 256"/>
              <a:gd name="T106" fmla="*/ 71 w 254"/>
              <a:gd name="T107" fmla="*/ 239 h 256"/>
              <a:gd name="T108" fmla="*/ 109 w 254"/>
              <a:gd name="T109" fmla="*/ 191 h 256"/>
              <a:gd name="T110" fmla="*/ 115 w 254"/>
              <a:gd name="T111" fmla="*/ 203 h 256"/>
              <a:gd name="T112" fmla="*/ 123 w 254"/>
              <a:gd name="T113" fmla="*/ 204 h 256"/>
              <a:gd name="T114" fmla="*/ 131 w 254"/>
              <a:gd name="T115" fmla="*/ 199 h 256"/>
              <a:gd name="T116" fmla="*/ 133 w 254"/>
              <a:gd name="T117" fmla="*/ 171 h 256"/>
              <a:gd name="T118" fmla="*/ 115 w 254"/>
              <a:gd name="T119" fmla="*/ 182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4" h="256">
                <a:moveTo>
                  <a:pt x="227" y="97"/>
                </a:moveTo>
                <a:lnTo>
                  <a:pt x="227" y="97"/>
                </a:lnTo>
                <a:lnTo>
                  <a:pt x="226" y="99"/>
                </a:lnTo>
                <a:lnTo>
                  <a:pt x="226" y="99"/>
                </a:lnTo>
                <a:lnTo>
                  <a:pt x="226" y="96"/>
                </a:lnTo>
                <a:lnTo>
                  <a:pt x="226" y="96"/>
                </a:lnTo>
                <a:lnTo>
                  <a:pt x="224" y="88"/>
                </a:lnTo>
                <a:lnTo>
                  <a:pt x="222" y="80"/>
                </a:lnTo>
                <a:lnTo>
                  <a:pt x="219" y="74"/>
                </a:lnTo>
                <a:lnTo>
                  <a:pt x="214" y="67"/>
                </a:lnTo>
                <a:lnTo>
                  <a:pt x="208" y="64"/>
                </a:lnTo>
                <a:lnTo>
                  <a:pt x="201" y="60"/>
                </a:lnTo>
                <a:lnTo>
                  <a:pt x="195" y="57"/>
                </a:lnTo>
                <a:lnTo>
                  <a:pt x="187" y="57"/>
                </a:lnTo>
                <a:lnTo>
                  <a:pt x="187" y="57"/>
                </a:lnTo>
                <a:lnTo>
                  <a:pt x="182" y="57"/>
                </a:lnTo>
                <a:lnTo>
                  <a:pt x="182" y="57"/>
                </a:lnTo>
                <a:lnTo>
                  <a:pt x="180" y="45"/>
                </a:lnTo>
                <a:lnTo>
                  <a:pt x="176" y="35"/>
                </a:lnTo>
                <a:lnTo>
                  <a:pt x="171" y="25"/>
                </a:lnTo>
                <a:lnTo>
                  <a:pt x="163" y="17"/>
                </a:lnTo>
                <a:lnTo>
                  <a:pt x="154" y="9"/>
                </a:lnTo>
                <a:lnTo>
                  <a:pt x="145" y="4"/>
                </a:lnTo>
                <a:lnTo>
                  <a:pt x="133" y="1"/>
                </a:lnTo>
                <a:lnTo>
                  <a:pt x="122" y="0"/>
                </a:lnTo>
                <a:lnTo>
                  <a:pt x="122" y="0"/>
                </a:lnTo>
                <a:lnTo>
                  <a:pt x="109" y="1"/>
                </a:lnTo>
                <a:lnTo>
                  <a:pt x="96" y="4"/>
                </a:lnTo>
                <a:lnTo>
                  <a:pt x="87" y="9"/>
                </a:lnTo>
                <a:lnTo>
                  <a:pt x="79" y="15"/>
                </a:lnTo>
                <a:lnTo>
                  <a:pt x="72" y="23"/>
                </a:lnTo>
                <a:lnTo>
                  <a:pt x="68" y="32"/>
                </a:lnTo>
                <a:lnTo>
                  <a:pt x="66" y="41"/>
                </a:lnTo>
                <a:lnTo>
                  <a:pt x="63" y="53"/>
                </a:lnTo>
                <a:lnTo>
                  <a:pt x="63" y="53"/>
                </a:lnTo>
                <a:lnTo>
                  <a:pt x="55" y="53"/>
                </a:lnTo>
                <a:lnTo>
                  <a:pt x="48" y="54"/>
                </a:lnTo>
                <a:lnTo>
                  <a:pt x="42" y="57"/>
                </a:lnTo>
                <a:lnTo>
                  <a:pt x="40" y="60"/>
                </a:lnTo>
                <a:lnTo>
                  <a:pt x="37" y="65"/>
                </a:lnTo>
                <a:lnTo>
                  <a:pt x="36" y="73"/>
                </a:lnTo>
                <a:lnTo>
                  <a:pt x="36" y="73"/>
                </a:lnTo>
                <a:lnTo>
                  <a:pt x="36" y="74"/>
                </a:lnTo>
                <a:lnTo>
                  <a:pt x="36" y="74"/>
                </a:lnTo>
                <a:lnTo>
                  <a:pt x="28" y="75"/>
                </a:lnTo>
                <a:lnTo>
                  <a:pt x="22" y="78"/>
                </a:lnTo>
                <a:lnTo>
                  <a:pt x="15" y="82"/>
                </a:lnTo>
                <a:lnTo>
                  <a:pt x="10" y="86"/>
                </a:lnTo>
                <a:lnTo>
                  <a:pt x="5" y="92"/>
                </a:lnTo>
                <a:lnTo>
                  <a:pt x="2" y="99"/>
                </a:lnTo>
                <a:lnTo>
                  <a:pt x="0" y="105"/>
                </a:lnTo>
                <a:lnTo>
                  <a:pt x="0" y="113"/>
                </a:lnTo>
                <a:lnTo>
                  <a:pt x="0" y="113"/>
                </a:lnTo>
                <a:lnTo>
                  <a:pt x="0" y="121"/>
                </a:lnTo>
                <a:lnTo>
                  <a:pt x="2" y="129"/>
                </a:lnTo>
                <a:lnTo>
                  <a:pt x="6" y="135"/>
                </a:lnTo>
                <a:lnTo>
                  <a:pt x="10" y="142"/>
                </a:lnTo>
                <a:lnTo>
                  <a:pt x="16" y="147"/>
                </a:lnTo>
                <a:lnTo>
                  <a:pt x="23" y="149"/>
                </a:lnTo>
                <a:lnTo>
                  <a:pt x="31" y="152"/>
                </a:lnTo>
                <a:lnTo>
                  <a:pt x="39" y="153"/>
                </a:lnTo>
                <a:lnTo>
                  <a:pt x="39" y="153"/>
                </a:lnTo>
                <a:lnTo>
                  <a:pt x="227" y="153"/>
                </a:lnTo>
                <a:lnTo>
                  <a:pt x="227" y="153"/>
                </a:lnTo>
                <a:lnTo>
                  <a:pt x="232" y="153"/>
                </a:lnTo>
                <a:lnTo>
                  <a:pt x="237" y="151"/>
                </a:lnTo>
                <a:lnTo>
                  <a:pt x="241" y="148"/>
                </a:lnTo>
                <a:lnTo>
                  <a:pt x="247" y="144"/>
                </a:lnTo>
                <a:lnTo>
                  <a:pt x="249" y="140"/>
                </a:lnTo>
                <a:lnTo>
                  <a:pt x="252" y="135"/>
                </a:lnTo>
                <a:lnTo>
                  <a:pt x="253" y="130"/>
                </a:lnTo>
                <a:lnTo>
                  <a:pt x="254" y="125"/>
                </a:lnTo>
                <a:lnTo>
                  <a:pt x="254" y="125"/>
                </a:lnTo>
                <a:lnTo>
                  <a:pt x="253" y="119"/>
                </a:lnTo>
                <a:lnTo>
                  <a:pt x="252" y="114"/>
                </a:lnTo>
                <a:lnTo>
                  <a:pt x="249" y="110"/>
                </a:lnTo>
                <a:lnTo>
                  <a:pt x="247" y="106"/>
                </a:lnTo>
                <a:lnTo>
                  <a:pt x="241" y="103"/>
                </a:lnTo>
                <a:lnTo>
                  <a:pt x="237" y="100"/>
                </a:lnTo>
                <a:lnTo>
                  <a:pt x="232" y="99"/>
                </a:lnTo>
                <a:lnTo>
                  <a:pt x="227" y="97"/>
                </a:lnTo>
                <a:lnTo>
                  <a:pt x="227" y="97"/>
                </a:lnTo>
                <a:close/>
                <a:moveTo>
                  <a:pt x="192" y="187"/>
                </a:moveTo>
                <a:lnTo>
                  <a:pt x="192" y="187"/>
                </a:lnTo>
                <a:lnTo>
                  <a:pt x="191" y="191"/>
                </a:lnTo>
                <a:lnTo>
                  <a:pt x="191" y="196"/>
                </a:lnTo>
                <a:lnTo>
                  <a:pt x="193" y="200"/>
                </a:lnTo>
                <a:lnTo>
                  <a:pt x="196" y="203"/>
                </a:lnTo>
                <a:lnTo>
                  <a:pt x="196" y="203"/>
                </a:lnTo>
                <a:lnTo>
                  <a:pt x="201" y="204"/>
                </a:lnTo>
                <a:lnTo>
                  <a:pt x="205" y="204"/>
                </a:lnTo>
                <a:lnTo>
                  <a:pt x="209" y="203"/>
                </a:lnTo>
                <a:lnTo>
                  <a:pt x="211" y="199"/>
                </a:lnTo>
                <a:lnTo>
                  <a:pt x="211" y="199"/>
                </a:lnTo>
                <a:lnTo>
                  <a:pt x="214" y="192"/>
                </a:lnTo>
                <a:lnTo>
                  <a:pt x="214" y="183"/>
                </a:lnTo>
                <a:lnTo>
                  <a:pt x="215" y="171"/>
                </a:lnTo>
                <a:lnTo>
                  <a:pt x="215" y="171"/>
                </a:lnTo>
                <a:lnTo>
                  <a:pt x="205" y="177"/>
                </a:lnTo>
                <a:lnTo>
                  <a:pt x="197" y="182"/>
                </a:lnTo>
                <a:lnTo>
                  <a:pt x="192" y="187"/>
                </a:lnTo>
                <a:lnTo>
                  <a:pt x="192" y="187"/>
                </a:lnTo>
                <a:close/>
                <a:moveTo>
                  <a:pt x="31" y="187"/>
                </a:moveTo>
                <a:lnTo>
                  <a:pt x="31" y="187"/>
                </a:lnTo>
                <a:lnTo>
                  <a:pt x="29" y="191"/>
                </a:lnTo>
                <a:lnTo>
                  <a:pt x="29" y="196"/>
                </a:lnTo>
                <a:lnTo>
                  <a:pt x="32" y="200"/>
                </a:lnTo>
                <a:lnTo>
                  <a:pt x="35" y="203"/>
                </a:lnTo>
                <a:lnTo>
                  <a:pt x="35" y="203"/>
                </a:lnTo>
                <a:lnTo>
                  <a:pt x="40" y="204"/>
                </a:lnTo>
                <a:lnTo>
                  <a:pt x="44" y="204"/>
                </a:lnTo>
                <a:lnTo>
                  <a:pt x="48" y="203"/>
                </a:lnTo>
                <a:lnTo>
                  <a:pt x="50" y="199"/>
                </a:lnTo>
                <a:lnTo>
                  <a:pt x="50" y="199"/>
                </a:lnTo>
                <a:lnTo>
                  <a:pt x="53" y="192"/>
                </a:lnTo>
                <a:lnTo>
                  <a:pt x="53" y="183"/>
                </a:lnTo>
                <a:lnTo>
                  <a:pt x="54" y="171"/>
                </a:lnTo>
                <a:lnTo>
                  <a:pt x="54" y="171"/>
                </a:lnTo>
                <a:lnTo>
                  <a:pt x="44" y="177"/>
                </a:lnTo>
                <a:lnTo>
                  <a:pt x="36" y="182"/>
                </a:lnTo>
                <a:lnTo>
                  <a:pt x="31" y="187"/>
                </a:lnTo>
                <a:lnTo>
                  <a:pt x="31" y="187"/>
                </a:lnTo>
                <a:close/>
                <a:moveTo>
                  <a:pt x="150" y="239"/>
                </a:moveTo>
                <a:lnTo>
                  <a:pt x="150" y="239"/>
                </a:lnTo>
                <a:lnTo>
                  <a:pt x="148" y="243"/>
                </a:lnTo>
                <a:lnTo>
                  <a:pt x="149" y="248"/>
                </a:lnTo>
                <a:lnTo>
                  <a:pt x="150" y="252"/>
                </a:lnTo>
                <a:lnTo>
                  <a:pt x="154" y="255"/>
                </a:lnTo>
                <a:lnTo>
                  <a:pt x="154" y="255"/>
                </a:lnTo>
                <a:lnTo>
                  <a:pt x="158" y="256"/>
                </a:lnTo>
                <a:lnTo>
                  <a:pt x="162" y="256"/>
                </a:lnTo>
                <a:lnTo>
                  <a:pt x="166" y="255"/>
                </a:lnTo>
                <a:lnTo>
                  <a:pt x="170" y="251"/>
                </a:lnTo>
                <a:lnTo>
                  <a:pt x="170" y="251"/>
                </a:lnTo>
                <a:lnTo>
                  <a:pt x="171" y="244"/>
                </a:lnTo>
                <a:lnTo>
                  <a:pt x="172" y="235"/>
                </a:lnTo>
                <a:lnTo>
                  <a:pt x="172" y="223"/>
                </a:lnTo>
                <a:lnTo>
                  <a:pt x="172" y="223"/>
                </a:lnTo>
                <a:lnTo>
                  <a:pt x="162" y="229"/>
                </a:lnTo>
                <a:lnTo>
                  <a:pt x="154" y="234"/>
                </a:lnTo>
                <a:lnTo>
                  <a:pt x="150" y="239"/>
                </a:lnTo>
                <a:lnTo>
                  <a:pt x="150" y="239"/>
                </a:lnTo>
                <a:close/>
                <a:moveTo>
                  <a:pt x="71" y="239"/>
                </a:moveTo>
                <a:lnTo>
                  <a:pt x="71" y="239"/>
                </a:lnTo>
                <a:lnTo>
                  <a:pt x="70" y="243"/>
                </a:lnTo>
                <a:lnTo>
                  <a:pt x="70" y="248"/>
                </a:lnTo>
                <a:lnTo>
                  <a:pt x="71" y="252"/>
                </a:lnTo>
                <a:lnTo>
                  <a:pt x="75" y="255"/>
                </a:lnTo>
                <a:lnTo>
                  <a:pt x="75" y="255"/>
                </a:lnTo>
                <a:lnTo>
                  <a:pt x="79" y="256"/>
                </a:lnTo>
                <a:lnTo>
                  <a:pt x="84" y="256"/>
                </a:lnTo>
                <a:lnTo>
                  <a:pt x="88" y="255"/>
                </a:lnTo>
                <a:lnTo>
                  <a:pt x="91" y="251"/>
                </a:lnTo>
                <a:lnTo>
                  <a:pt x="91" y="251"/>
                </a:lnTo>
                <a:lnTo>
                  <a:pt x="92" y="244"/>
                </a:lnTo>
                <a:lnTo>
                  <a:pt x="93" y="235"/>
                </a:lnTo>
                <a:lnTo>
                  <a:pt x="93" y="223"/>
                </a:lnTo>
                <a:lnTo>
                  <a:pt x="93" y="223"/>
                </a:lnTo>
                <a:lnTo>
                  <a:pt x="83" y="229"/>
                </a:lnTo>
                <a:lnTo>
                  <a:pt x="76" y="234"/>
                </a:lnTo>
                <a:lnTo>
                  <a:pt x="71" y="239"/>
                </a:lnTo>
                <a:lnTo>
                  <a:pt x="71" y="239"/>
                </a:lnTo>
                <a:close/>
                <a:moveTo>
                  <a:pt x="111" y="187"/>
                </a:moveTo>
                <a:lnTo>
                  <a:pt x="111" y="187"/>
                </a:lnTo>
                <a:lnTo>
                  <a:pt x="109" y="191"/>
                </a:lnTo>
                <a:lnTo>
                  <a:pt x="110" y="196"/>
                </a:lnTo>
                <a:lnTo>
                  <a:pt x="111" y="200"/>
                </a:lnTo>
                <a:lnTo>
                  <a:pt x="115" y="203"/>
                </a:lnTo>
                <a:lnTo>
                  <a:pt x="115" y="203"/>
                </a:lnTo>
                <a:lnTo>
                  <a:pt x="119" y="204"/>
                </a:lnTo>
                <a:lnTo>
                  <a:pt x="123" y="204"/>
                </a:lnTo>
                <a:lnTo>
                  <a:pt x="127" y="203"/>
                </a:lnTo>
                <a:lnTo>
                  <a:pt x="131" y="199"/>
                </a:lnTo>
                <a:lnTo>
                  <a:pt x="131" y="199"/>
                </a:lnTo>
                <a:lnTo>
                  <a:pt x="132" y="192"/>
                </a:lnTo>
                <a:lnTo>
                  <a:pt x="133" y="183"/>
                </a:lnTo>
                <a:lnTo>
                  <a:pt x="133" y="171"/>
                </a:lnTo>
                <a:lnTo>
                  <a:pt x="133" y="171"/>
                </a:lnTo>
                <a:lnTo>
                  <a:pt x="123" y="177"/>
                </a:lnTo>
                <a:lnTo>
                  <a:pt x="115" y="182"/>
                </a:lnTo>
                <a:lnTo>
                  <a:pt x="111" y="187"/>
                </a:lnTo>
                <a:lnTo>
                  <a:pt x="111" y="187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2" name="Freeform 106"/>
          <p:cNvSpPr>
            <a:spLocks/>
          </p:cNvSpPr>
          <p:nvPr/>
        </p:nvSpPr>
        <p:spPr bwMode="auto">
          <a:xfrm>
            <a:off x="7449602" y="3101355"/>
            <a:ext cx="866814" cy="853162"/>
          </a:xfrm>
          <a:custGeom>
            <a:avLst/>
            <a:gdLst>
              <a:gd name="T0" fmla="*/ 228 w 255"/>
              <a:gd name="T1" fmla="*/ 154 h 251"/>
              <a:gd name="T2" fmla="*/ 177 w 255"/>
              <a:gd name="T3" fmla="*/ 130 h 251"/>
              <a:gd name="T4" fmla="*/ 173 w 255"/>
              <a:gd name="T5" fmla="*/ 76 h 251"/>
              <a:gd name="T6" fmla="*/ 82 w 255"/>
              <a:gd name="T7" fmla="*/ 154 h 251"/>
              <a:gd name="T8" fmla="*/ 98 w 255"/>
              <a:gd name="T9" fmla="*/ 251 h 251"/>
              <a:gd name="T10" fmla="*/ 75 w 255"/>
              <a:gd name="T11" fmla="*/ 193 h 251"/>
              <a:gd name="T12" fmla="*/ 82 w 255"/>
              <a:gd name="T13" fmla="*/ 154 h 251"/>
              <a:gd name="T14" fmla="*/ 39 w 255"/>
              <a:gd name="T15" fmla="*/ 154 h 251"/>
              <a:gd name="T16" fmla="*/ 24 w 255"/>
              <a:gd name="T17" fmla="*/ 151 h 251"/>
              <a:gd name="T18" fmla="*/ 12 w 255"/>
              <a:gd name="T19" fmla="*/ 142 h 251"/>
              <a:gd name="T20" fmla="*/ 3 w 255"/>
              <a:gd name="T21" fmla="*/ 129 h 251"/>
              <a:gd name="T22" fmla="*/ 0 w 255"/>
              <a:gd name="T23" fmla="*/ 114 h 251"/>
              <a:gd name="T24" fmla="*/ 2 w 255"/>
              <a:gd name="T25" fmla="*/ 106 h 251"/>
              <a:gd name="T26" fmla="*/ 7 w 255"/>
              <a:gd name="T27" fmla="*/ 93 h 251"/>
              <a:gd name="T28" fmla="*/ 16 w 255"/>
              <a:gd name="T29" fmla="*/ 82 h 251"/>
              <a:gd name="T30" fmla="*/ 29 w 255"/>
              <a:gd name="T31" fmla="*/ 76 h 251"/>
              <a:gd name="T32" fmla="*/ 37 w 255"/>
              <a:gd name="T33" fmla="*/ 75 h 251"/>
              <a:gd name="T34" fmla="*/ 37 w 255"/>
              <a:gd name="T35" fmla="*/ 73 h 251"/>
              <a:gd name="T36" fmla="*/ 41 w 255"/>
              <a:gd name="T37" fmla="*/ 62 h 251"/>
              <a:gd name="T38" fmla="*/ 49 w 255"/>
              <a:gd name="T39" fmla="*/ 55 h 251"/>
              <a:gd name="T40" fmla="*/ 65 w 255"/>
              <a:gd name="T41" fmla="*/ 54 h 251"/>
              <a:gd name="T42" fmla="*/ 67 w 255"/>
              <a:gd name="T43" fmla="*/ 42 h 251"/>
              <a:gd name="T44" fmla="*/ 75 w 255"/>
              <a:gd name="T45" fmla="*/ 24 h 251"/>
              <a:gd name="T46" fmla="*/ 88 w 255"/>
              <a:gd name="T47" fmla="*/ 10 h 251"/>
              <a:gd name="T48" fmla="*/ 110 w 255"/>
              <a:gd name="T49" fmla="*/ 2 h 251"/>
              <a:gd name="T50" fmla="*/ 124 w 255"/>
              <a:gd name="T51" fmla="*/ 0 h 251"/>
              <a:gd name="T52" fmla="*/ 146 w 255"/>
              <a:gd name="T53" fmla="*/ 4 h 251"/>
              <a:gd name="T54" fmla="*/ 164 w 255"/>
              <a:gd name="T55" fmla="*/ 17 h 251"/>
              <a:gd name="T56" fmla="*/ 177 w 255"/>
              <a:gd name="T57" fmla="*/ 36 h 251"/>
              <a:gd name="T58" fmla="*/ 182 w 255"/>
              <a:gd name="T59" fmla="*/ 58 h 251"/>
              <a:gd name="T60" fmla="*/ 188 w 255"/>
              <a:gd name="T61" fmla="*/ 58 h 251"/>
              <a:gd name="T62" fmla="*/ 195 w 255"/>
              <a:gd name="T63" fmla="*/ 58 h 251"/>
              <a:gd name="T64" fmla="*/ 210 w 255"/>
              <a:gd name="T65" fmla="*/ 64 h 251"/>
              <a:gd name="T66" fmla="*/ 220 w 255"/>
              <a:gd name="T67" fmla="*/ 75 h 251"/>
              <a:gd name="T68" fmla="*/ 227 w 255"/>
              <a:gd name="T69" fmla="*/ 89 h 251"/>
              <a:gd name="T70" fmla="*/ 227 w 255"/>
              <a:gd name="T71" fmla="*/ 97 h 251"/>
              <a:gd name="T72" fmla="*/ 227 w 255"/>
              <a:gd name="T73" fmla="*/ 99 h 251"/>
              <a:gd name="T74" fmla="*/ 228 w 255"/>
              <a:gd name="T75" fmla="*/ 99 h 251"/>
              <a:gd name="T76" fmla="*/ 238 w 255"/>
              <a:gd name="T77" fmla="*/ 101 h 251"/>
              <a:gd name="T78" fmla="*/ 247 w 255"/>
              <a:gd name="T79" fmla="*/ 107 h 251"/>
              <a:gd name="T80" fmla="*/ 253 w 255"/>
              <a:gd name="T81" fmla="*/ 115 h 251"/>
              <a:gd name="T82" fmla="*/ 255 w 255"/>
              <a:gd name="T83" fmla="*/ 125 h 251"/>
              <a:gd name="T84" fmla="*/ 255 w 255"/>
              <a:gd name="T85" fmla="*/ 132 h 251"/>
              <a:gd name="T86" fmla="*/ 251 w 255"/>
              <a:gd name="T87" fmla="*/ 141 h 251"/>
              <a:gd name="T88" fmla="*/ 244 w 255"/>
              <a:gd name="T89" fmla="*/ 149 h 251"/>
              <a:gd name="T90" fmla="*/ 233 w 255"/>
              <a:gd name="T91" fmla="*/ 154 h 251"/>
              <a:gd name="T92" fmla="*/ 228 w 255"/>
              <a:gd name="T93" fmla="*/ 154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55" h="251">
                <a:moveTo>
                  <a:pt x="228" y="154"/>
                </a:moveTo>
                <a:lnTo>
                  <a:pt x="228" y="154"/>
                </a:lnTo>
                <a:lnTo>
                  <a:pt x="162" y="154"/>
                </a:lnTo>
                <a:lnTo>
                  <a:pt x="177" y="130"/>
                </a:lnTo>
                <a:lnTo>
                  <a:pt x="129" y="145"/>
                </a:lnTo>
                <a:lnTo>
                  <a:pt x="173" y="76"/>
                </a:lnTo>
                <a:lnTo>
                  <a:pt x="98" y="76"/>
                </a:lnTo>
                <a:lnTo>
                  <a:pt x="82" y="154"/>
                </a:lnTo>
                <a:lnTo>
                  <a:pt x="162" y="154"/>
                </a:lnTo>
                <a:lnTo>
                  <a:pt x="98" y="251"/>
                </a:lnTo>
                <a:lnTo>
                  <a:pt x="108" y="177"/>
                </a:lnTo>
                <a:lnTo>
                  <a:pt x="75" y="193"/>
                </a:lnTo>
                <a:lnTo>
                  <a:pt x="82" y="154"/>
                </a:lnTo>
                <a:lnTo>
                  <a:pt x="82" y="154"/>
                </a:lnTo>
                <a:lnTo>
                  <a:pt x="39" y="154"/>
                </a:lnTo>
                <a:lnTo>
                  <a:pt x="39" y="154"/>
                </a:lnTo>
                <a:lnTo>
                  <a:pt x="32" y="153"/>
                </a:lnTo>
                <a:lnTo>
                  <a:pt x="24" y="151"/>
                </a:lnTo>
                <a:lnTo>
                  <a:pt x="17" y="147"/>
                </a:lnTo>
                <a:lnTo>
                  <a:pt x="12" y="142"/>
                </a:lnTo>
                <a:lnTo>
                  <a:pt x="7" y="136"/>
                </a:lnTo>
                <a:lnTo>
                  <a:pt x="3" y="129"/>
                </a:lnTo>
                <a:lnTo>
                  <a:pt x="2" y="121"/>
                </a:lnTo>
                <a:lnTo>
                  <a:pt x="0" y="114"/>
                </a:lnTo>
                <a:lnTo>
                  <a:pt x="0" y="114"/>
                </a:lnTo>
                <a:lnTo>
                  <a:pt x="2" y="106"/>
                </a:lnTo>
                <a:lnTo>
                  <a:pt x="3" y="99"/>
                </a:lnTo>
                <a:lnTo>
                  <a:pt x="7" y="93"/>
                </a:lnTo>
                <a:lnTo>
                  <a:pt x="11" y="86"/>
                </a:lnTo>
                <a:lnTo>
                  <a:pt x="16" y="82"/>
                </a:lnTo>
                <a:lnTo>
                  <a:pt x="23" y="78"/>
                </a:lnTo>
                <a:lnTo>
                  <a:pt x="29" y="76"/>
                </a:lnTo>
                <a:lnTo>
                  <a:pt x="37" y="75"/>
                </a:lnTo>
                <a:lnTo>
                  <a:pt x="37" y="75"/>
                </a:lnTo>
                <a:lnTo>
                  <a:pt x="37" y="73"/>
                </a:lnTo>
                <a:lnTo>
                  <a:pt x="37" y="73"/>
                </a:lnTo>
                <a:lnTo>
                  <a:pt x="38" y="65"/>
                </a:lnTo>
                <a:lnTo>
                  <a:pt x="41" y="62"/>
                </a:lnTo>
                <a:lnTo>
                  <a:pt x="45" y="58"/>
                </a:lnTo>
                <a:lnTo>
                  <a:pt x="49" y="55"/>
                </a:lnTo>
                <a:lnTo>
                  <a:pt x="58" y="54"/>
                </a:lnTo>
                <a:lnTo>
                  <a:pt x="65" y="54"/>
                </a:lnTo>
                <a:lnTo>
                  <a:pt x="65" y="54"/>
                </a:lnTo>
                <a:lnTo>
                  <a:pt x="67" y="42"/>
                </a:lnTo>
                <a:lnTo>
                  <a:pt x="69" y="33"/>
                </a:lnTo>
                <a:lnTo>
                  <a:pt x="75" y="24"/>
                </a:lnTo>
                <a:lnTo>
                  <a:pt x="80" y="16"/>
                </a:lnTo>
                <a:lnTo>
                  <a:pt x="88" y="10"/>
                </a:lnTo>
                <a:lnTo>
                  <a:pt x="98" y="4"/>
                </a:lnTo>
                <a:lnTo>
                  <a:pt x="110" y="2"/>
                </a:lnTo>
                <a:lnTo>
                  <a:pt x="124" y="0"/>
                </a:lnTo>
                <a:lnTo>
                  <a:pt x="124" y="0"/>
                </a:lnTo>
                <a:lnTo>
                  <a:pt x="136" y="2"/>
                </a:lnTo>
                <a:lnTo>
                  <a:pt x="146" y="4"/>
                </a:lnTo>
                <a:lnTo>
                  <a:pt x="156" y="10"/>
                </a:lnTo>
                <a:lnTo>
                  <a:pt x="164" y="17"/>
                </a:lnTo>
                <a:lnTo>
                  <a:pt x="172" y="25"/>
                </a:lnTo>
                <a:lnTo>
                  <a:pt x="177" y="36"/>
                </a:lnTo>
                <a:lnTo>
                  <a:pt x="181" y="46"/>
                </a:lnTo>
                <a:lnTo>
                  <a:pt x="182" y="58"/>
                </a:lnTo>
                <a:lnTo>
                  <a:pt x="182" y="58"/>
                </a:lnTo>
                <a:lnTo>
                  <a:pt x="188" y="58"/>
                </a:lnTo>
                <a:lnTo>
                  <a:pt x="188" y="58"/>
                </a:lnTo>
                <a:lnTo>
                  <a:pt x="195" y="58"/>
                </a:lnTo>
                <a:lnTo>
                  <a:pt x="203" y="60"/>
                </a:lnTo>
                <a:lnTo>
                  <a:pt x="210" y="64"/>
                </a:lnTo>
                <a:lnTo>
                  <a:pt x="215" y="69"/>
                </a:lnTo>
                <a:lnTo>
                  <a:pt x="220" y="75"/>
                </a:lnTo>
                <a:lnTo>
                  <a:pt x="224" y="81"/>
                </a:lnTo>
                <a:lnTo>
                  <a:pt x="227" y="89"/>
                </a:lnTo>
                <a:lnTo>
                  <a:pt x="227" y="97"/>
                </a:lnTo>
                <a:lnTo>
                  <a:pt x="227" y="97"/>
                </a:lnTo>
                <a:lnTo>
                  <a:pt x="227" y="99"/>
                </a:lnTo>
                <a:lnTo>
                  <a:pt x="227" y="99"/>
                </a:lnTo>
                <a:lnTo>
                  <a:pt x="228" y="99"/>
                </a:lnTo>
                <a:lnTo>
                  <a:pt x="228" y="99"/>
                </a:lnTo>
                <a:lnTo>
                  <a:pt x="233" y="99"/>
                </a:lnTo>
                <a:lnTo>
                  <a:pt x="238" y="101"/>
                </a:lnTo>
                <a:lnTo>
                  <a:pt x="244" y="103"/>
                </a:lnTo>
                <a:lnTo>
                  <a:pt x="247" y="107"/>
                </a:lnTo>
                <a:lnTo>
                  <a:pt x="251" y="111"/>
                </a:lnTo>
                <a:lnTo>
                  <a:pt x="253" y="115"/>
                </a:lnTo>
                <a:lnTo>
                  <a:pt x="255" y="120"/>
                </a:lnTo>
                <a:lnTo>
                  <a:pt x="255" y="125"/>
                </a:lnTo>
                <a:lnTo>
                  <a:pt x="255" y="125"/>
                </a:lnTo>
                <a:lnTo>
                  <a:pt x="255" y="132"/>
                </a:lnTo>
                <a:lnTo>
                  <a:pt x="253" y="137"/>
                </a:lnTo>
                <a:lnTo>
                  <a:pt x="251" y="141"/>
                </a:lnTo>
                <a:lnTo>
                  <a:pt x="247" y="146"/>
                </a:lnTo>
                <a:lnTo>
                  <a:pt x="244" y="149"/>
                </a:lnTo>
                <a:lnTo>
                  <a:pt x="238" y="151"/>
                </a:lnTo>
                <a:lnTo>
                  <a:pt x="233" y="154"/>
                </a:lnTo>
                <a:lnTo>
                  <a:pt x="228" y="154"/>
                </a:lnTo>
                <a:lnTo>
                  <a:pt x="228" y="154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3" name="Freeform 107"/>
          <p:cNvSpPr>
            <a:spLocks noEditPoints="1"/>
          </p:cNvSpPr>
          <p:nvPr/>
        </p:nvSpPr>
        <p:spPr bwMode="auto">
          <a:xfrm>
            <a:off x="910983" y="4179749"/>
            <a:ext cx="873637" cy="873637"/>
          </a:xfrm>
          <a:custGeom>
            <a:avLst/>
            <a:gdLst>
              <a:gd name="T0" fmla="*/ 32 w 257"/>
              <a:gd name="T1" fmla="*/ 152 h 256"/>
              <a:gd name="T2" fmla="*/ 3 w 257"/>
              <a:gd name="T3" fmla="*/ 128 h 256"/>
              <a:gd name="T4" fmla="*/ 3 w 257"/>
              <a:gd name="T5" fmla="*/ 98 h 256"/>
              <a:gd name="T6" fmla="*/ 30 w 257"/>
              <a:gd name="T7" fmla="*/ 75 h 256"/>
              <a:gd name="T8" fmla="*/ 38 w 257"/>
              <a:gd name="T9" fmla="*/ 65 h 256"/>
              <a:gd name="T10" fmla="*/ 65 w 257"/>
              <a:gd name="T11" fmla="*/ 53 h 256"/>
              <a:gd name="T12" fmla="*/ 80 w 257"/>
              <a:gd name="T13" fmla="*/ 15 h 256"/>
              <a:gd name="T14" fmla="*/ 124 w 257"/>
              <a:gd name="T15" fmla="*/ 0 h 256"/>
              <a:gd name="T16" fmla="*/ 172 w 257"/>
              <a:gd name="T17" fmla="*/ 24 h 256"/>
              <a:gd name="T18" fmla="*/ 188 w 257"/>
              <a:gd name="T19" fmla="*/ 57 h 256"/>
              <a:gd name="T20" fmla="*/ 215 w 257"/>
              <a:gd name="T21" fmla="*/ 68 h 256"/>
              <a:gd name="T22" fmla="*/ 227 w 257"/>
              <a:gd name="T23" fmla="*/ 96 h 256"/>
              <a:gd name="T24" fmla="*/ 233 w 257"/>
              <a:gd name="T25" fmla="*/ 98 h 256"/>
              <a:gd name="T26" fmla="*/ 253 w 257"/>
              <a:gd name="T27" fmla="*/ 114 h 256"/>
              <a:gd name="T28" fmla="*/ 253 w 257"/>
              <a:gd name="T29" fmla="*/ 136 h 256"/>
              <a:gd name="T30" fmla="*/ 233 w 257"/>
              <a:gd name="T31" fmla="*/ 153 h 256"/>
              <a:gd name="T32" fmla="*/ 36 w 257"/>
              <a:gd name="T33" fmla="*/ 182 h 256"/>
              <a:gd name="T34" fmla="*/ 26 w 257"/>
              <a:gd name="T35" fmla="*/ 204 h 256"/>
              <a:gd name="T36" fmla="*/ 12 w 257"/>
              <a:gd name="T37" fmla="*/ 196 h 256"/>
              <a:gd name="T38" fmla="*/ 25 w 257"/>
              <a:gd name="T39" fmla="*/ 176 h 256"/>
              <a:gd name="T40" fmla="*/ 63 w 257"/>
              <a:gd name="T41" fmla="*/ 234 h 256"/>
              <a:gd name="T42" fmla="*/ 54 w 257"/>
              <a:gd name="T43" fmla="*/ 256 h 256"/>
              <a:gd name="T44" fmla="*/ 39 w 257"/>
              <a:gd name="T45" fmla="*/ 248 h 256"/>
              <a:gd name="T46" fmla="*/ 52 w 257"/>
              <a:gd name="T47" fmla="*/ 228 h 256"/>
              <a:gd name="T48" fmla="*/ 97 w 257"/>
              <a:gd name="T49" fmla="*/ 182 h 256"/>
              <a:gd name="T50" fmla="*/ 86 w 257"/>
              <a:gd name="T51" fmla="*/ 204 h 256"/>
              <a:gd name="T52" fmla="*/ 72 w 257"/>
              <a:gd name="T53" fmla="*/ 196 h 256"/>
              <a:gd name="T54" fmla="*/ 86 w 257"/>
              <a:gd name="T55" fmla="*/ 176 h 256"/>
              <a:gd name="T56" fmla="*/ 116 w 257"/>
              <a:gd name="T57" fmla="*/ 214 h 256"/>
              <a:gd name="T58" fmla="*/ 120 w 257"/>
              <a:gd name="T59" fmla="*/ 211 h 256"/>
              <a:gd name="T60" fmla="*/ 119 w 257"/>
              <a:gd name="T61" fmla="*/ 193 h 256"/>
              <a:gd name="T62" fmla="*/ 137 w 257"/>
              <a:gd name="T63" fmla="*/ 191 h 256"/>
              <a:gd name="T64" fmla="*/ 140 w 257"/>
              <a:gd name="T65" fmla="*/ 185 h 256"/>
              <a:gd name="T66" fmla="*/ 156 w 257"/>
              <a:gd name="T67" fmla="*/ 182 h 256"/>
              <a:gd name="T68" fmla="*/ 155 w 257"/>
              <a:gd name="T69" fmla="*/ 198 h 256"/>
              <a:gd name="T70" fmla="*/ 173 w 257"/>
              <a:gd name="T71" fmla="*/ 196 h 256"/>
              <a:gd name="T72" fmla="*/ 175 w 257"/>
              <a:gd name="T73" fmla="*/ 210 h 256"/>
              <a:gd name="T74" fmla="*/ 155 w 257"/>
              <a:gd name="T75" fmla="*/ 218 h 256"/>
              <a:gd name="T76" fmla="*/ 172 w 257"/>
              <a:gd name="T77" fmla="*/ 231 h 256"/>
              <a:gd name="T78" fmla="*/ 167 w 257"/>
              <a:gd name="T79" fmla="*/ 244 h 256"/>
              <a:gd name="T80" fmla="*/ 149 w 257"/>
              <a:gd name="T81" fmla="*/ 236 h 256"/>
              <a:gd name="T82" fmla="*/ 146 w 257"/>
              <a:gd name="T83" fmla="*/ 252 h 256"/>
              <a:gd name="T84" fmla="*/ 130 w 257"/>
              <a:gd name="T85" fmla="*/ 243 h 256"/>
              <a:gd name="T86" fmla="*/ 130 w 257"/>
              <a:gd name="T87" fmla="*/ 239 h 256"/>
              <a:gd name="T88" fmla="*/ 114 w 257"/>
              <a:gd name="T89" fmla="*/ 230 h 256"/>
              <a:gd name="T90" fmla="*/ 206 w 257"/>
              <a:gd name="T91" fmla="*/ 180 h 256"/>
              <a:gd name="T92" fmla="*/ 208 w 257"/>
              <a:gd name="T93" fmla="*/ 179 h 256"/>
              <a:gd name="T94" fmla="*/ 211 w 257"/>
              <a:gd name="T95" fmla="*/ 165 h 256"/>
              <a:gd name="T96" fmla="*/ 225 w 257"/>
              <a:gd name="T97" fmla="*/ 166 h 256"/>
              <a:gd name="T98" fmla="*/ 227 w 257"/>
              <a:gd name="T99" fmla="*/ 163 h 256"/>
              <a:gd name="T100" fmla="*/ 241 w 257"/>
              <a:gd name="T101" fmla="*/ 163 h 256"/>
              <a:gd name="T102" fmla="*/ 236 w 257"/>
              <a:gd name="T103" fmla="*/ 175 h 256"/>
              <a:gd name="T104" fmla="*/ 250 w 257"/>
              <a:gd name="T105" fmla="*/ 176 h 256"/>
              <a:gd name="T106" fmla="*/ 249 w 257"/>
              <a:gd name="T107" fmla="*/ 187 h 256"/>
              <a:gd name="T108" fmla="*/ 233 w 257"/>
              <a:gd name="T109" fmla="*/ 189 h 256"/>
              <a:gd name="T110" fmla="*/ 244 w 257"/>
              <a:gd name="T111" fmla="*/ 201 h 256"/>
              <a:gd name="T112" fmla="*/ 237 w 257"/>
              <a:gd name="T113" fmla="*/ 210 h 256"/>
              <a:gd name="T114" fmla="*/ 225 w 257"/>
              <a:gd name="T115" fmla="*/ 201 h 256"/>
              <a:gd name="T116" fmla="*/ 221 w 257"/>
              <a:gd name="T117" fmla="*/ 213 h 256"/>
              <a:gd name="T118" fmla="*/ 211 w 257"/>
              <a:gd name="T119" fmla="*/ 204 h 256"/>
              <a:gd name="T120" fmla="*/ 211 w 257"/>
              <a:gd name="T121" fmla="*/ 200 h 256"/>
              <a:gd name="T122" fmla="*/ 201 w 257"/>
              <a:gd name="T123" fmla="*/ 192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57" h="256">
                <a:moveTo>
                  <a:pt x="228" y="153"/>
                </a:moveTo>
                <a:lnTo>
                  <a:pt x="228" y="153"/>
                </a:lnTo>
                <a:lnTo>
                  <a:pt x="39" y="153"/>
                </a:lnTo>
                <a:lnTo>
                  <a:pt x="39" y="153"/>
                </a:lnTo>
                <a:lnTo>
                  <a:pt x="32" y="152"/>
                </a:lnTo>
                <a:lnTo>
                  <a:pt x="24" y="150"/>
                </a:lnTo>
                <a:lnTo>
                  <a:pt x="17" y="146"/>
                </a:lnTo>
                <a:lnTo>
                  <a:pt x="12" y="141"/>
                </a:lnTo>
                <a:lnTo>
                  <a:pt x="7" y="135"/>
                </a:lnTo>
                <a:lnTo>
                  <a:pt x="3" y="128"/>
                </a:lnTo>
                <a:lnTo>
                  <a:pt x="2" y="120"/>
                </a:lnTo>
                <a:lnTo>
                  <a:pt x="0" y="113"/>
                </a:lnTo>
                <a:lnTo>
                  <a:pt x="0" y="113"/>
                </a:lnTo>
                <a:lnTo>
                  <a:pt x="2" y="105"/>
                </a:lnTo>
                <a:lnTo>
                  <a:pt x="3" y="98"/>
                </a:lnTo>
                <a:lnTo>
                  <a:pt x="7" y="92"/>
                </a:lnTo>
                <a:lnTo>
                  <a:pt x="11" y="85"/>
                </a:lnTo>
                <a:lnTo>
                  <a:pt x="16" y="81"/>
                </a:lnTo>
                <a:lnTo>
                  <a:pt x="23" y="78"/>
                </a:lnTo>
                <a:lnTo>
                  <a:pt x="30" y="75"/>
                </a:lnTo>
                <a:lnTo>
                  <a:pt x="37" y="74"/>
                </a:lnTo>
                <a:lnTo>
                  <a:pt x="37" y="74"/>
                </a:lnTo>
                <a:lnTo>
                  <a:pt x="37" y="72"/>
                </a:lnTo>
                <a:lnTo>
                  <a:pt x="37" y="72"/>
                </a:lnTo>
                <a:lnTo>
                  <a:pt x="38" y="65"/>
                </a:lnTo>
                <a:lnTo>
                  <a:pt x="41" y="61"/>
                </a:lnTo>
                <a:lnTo>
                  <a:pt x="45" y="57"/>
                </a:lnTo>
                <a:lnTo>
                  <a:pt x="49" y="54"/>
                </a:lnTo>
                <a:lnTo>
                  <a:pt x="58" y="53"/>
                </a:lnTo>
                <a:lnTo>
                  <a:pt x="65" y="53"/>
                </a:lnTo>
                <a:lnTo>
                  <a:pt x="65" y="53"/>
                </a:lnTo>
                <a:lnTo>
                  <a:pt x="67" y="41"/>
                </a:lnTo>
                <a:lnTo>
                  <a:pt x="69" y="32"/>
                </a:lnTo>
                <a:lnTo>
                  <a:pt x="75" y="23"/>
                </a:lnTo>
                <a:lnTo>
                  <a:pt x="80" y="15"/>
                </a:lnTo>
                <a:lnTo>
                  <a:pt x="88" y="9"/>
                </a:lnTo>
                <a:lnTo>
                  <a:pt x="98" y="3"/>
                </a:lnTo>
                <a:lnTo>
                  <a:pt x="110" y="1"/>
                </a:lnTo>
                <a:lnTo>
                  <a:pt x="124" y="0"/>
                </a:lnTo>
                <a:lnTo>
                  <a:pt x="124" y="0"/>
                </a:lnTo>
                <a:lnTo>
                  <a:pt x="136" y="1"/>
                </a:lnTo>
                <a:lnTo>
                  <a:pt x="146" y="3"/>
                </a:lnTo>
                <a:lnTo>
                  <a:pt x="156" y="9"/>
                </a:lnTo>
                <a:lnTo>
                  <a:pt x="164" y="16"/>
                </a:lnTo>
                <a:lnTo>
                  <a:pt x="172" y="24"/>
                </a:lnTo>
                <a:lnTo>
                  <a:pt x="177" y="35"/>
                </a:lnTo>
                <a:lnTo>
                  <a:pt x="181" y="45"/>
                </a:lnTo>
                <a:lnTo>
                  <a:pt x="182" y="57"/>
                </a:lnTo>
                <a:lnTo>
                  <a:pt x="182" y="57"/>
                </a:lnTo>
                <a:lnTo>
                  <a:pt x="188" y="57"/>
                </a:lnTo>
                <a:lnTo>
                  <a:pt x="188" y="57"/>
                </a:lnTo>
                <a:lnTo>
                  <a:pt x="195" y="57"/>
                </a:lnTo>
                <a:lnTo>
                  <a:pt x="203" y="59"/>
                </a:lnTo>
                <a:lnTo>
                  <a:pt x="210" y="63"/>
                </a:lnTo>
                <a:lnTo>
                  <a:pt x="215" y="68"/>
                </a:lnTo>
                <a:lnTo>
                  <a:pt x="220" y="74"/>
                </a:lnTo>
                <a:lnTo>
                  <a:pt x="224" y="80"/>
                </a:lnTo>
                <a:lnTo>
                  <a:pt x="227" y="88"/>
                </a:lnTo>
                <a:lnTo>
                  <a:pt x="227" y="96"/>
                </a:lnTo>
                <a:lnTo>
                  <a:pt x="227" y="96"/>
                </a:lnTo>
                <a:lnTo>
                  <a:pt x="227" y="98"/>
                </a:lnTo>
                <a:lnTo>
                  <a:pt x="227" y="98"/>
                </a:lnTo>
                <a:lnTo>
                  <a:pt x="228" y="97"/>
                </a:lnTo>
                <a:lnTo>
                  <a:pt x="228" y="97"/>
                </a:lnTo>
                <a:lnTo>
                  <a:pt x="233" y="98"/>
                </a:lnTo>
                <a:lnTo>
                  <a:pt x="238" y="100"/>
                </a:lnTo>
                <a:lnTo>
                  <a:pt x="244" y="102"/>
                </a:lnTo>
                <a:lnTo>
                  <a:pt x="247" y="106"/>
                </a:lnTo>
                <a:lnTo>
                  <a:pt x="251" y="110"/>
                </a:lnTo>
                <a:lnTo>
                  <a:pt x="253" y="114"/>
                </a:lnTo>
                <a:lnTo>
                  <a:pt x="255" y="119"/>
                </a:lnTo>
                <a:lnTo>
                  <a:pt x="255" y="124"/>
                </a:lnTo>
                <a:lnTo>
                  <a:pt x="255" y="124"/>
                </a:lnTo>
                <a:lnTo>
                  <a:pt x="255" y="131"/>
                </a:lnTo>
                <a:lnTo>
                  <a:pt x="253" y="136"/>
                </a:lnTo>
                <a:lnTo>
                  <a:pt x="251" y="140"/>
                </a:lnTo>
                <a:lnTo>
                  <a:pt x="247" y="144"/>
                </a:lnTo>
                <a:lnTo>
                  <a:pt x="244" y="148"/>
                </a:lnTo>
                <a:lnTo>
                  <a:pt x="238" y="150"/>
                </a:lnTo>
                <a:lnTo>
                  <a:pt x="233" y="153"/>
                </a:lnTo>
                <a:lnTo>
                  <a:pt x="228" y="153"/>
                </a:lnTo>
                <a:lnTo>
                  <a:pt x="228" y="153"/>
                </a:lnTo>
                <a:close/>
                <a:moveTo>
                  <a:pt x="36" y="170"/>
                </a:moveTo>
                <a:lnTo>
                  <a:pt x="36" y="170"/>
                </a:lnTo>
                <a:lnTo>
                  <a:pt x="36" y="182"/>
                </a:lnTo>
                <a:lnTo>
                  <a:pt x="34" y="192"/>
                </a:lnTo>
                <a:lnTo>
                  <a:pt x="33" y="198"/>
                </a:lnTo>
                <a:lnTo>
                  <a:pt x="33" y="198"/>
                </a:lnTo>
                <a:lnTo>
                  <a:pt x="30" y="201"/>
                </a:lnTo>
                <a:lnTo>
                  <a:pt x="26" y="204"/>
                </a:lnTo>
                <a:lnTo>
                  <a:pt x="21" y="204"/>
                </a:lnTo>
                <a:lnTo>
                  <a:pt x="17" y="202"/>
                </a:lnTo>
                <a:lnTo>
                  <a:pt x="17" y="202"/>
                </a:lnTo>
                <a:lnTo>
                  <a:pt x="13" y="200"/>
                </a:lnTo>
                <a:lnTo>
                  <a:pt x="12" y="196"/>
                </a:lnTo>
                <a:lnTo>
                  <a:pt x="12" y="191"/>
                </a:lnTo>
                <a:lnTo>
                  <a:pt x="13" y="187"/>
                </a:lnTo>
                <a:lnTo>
                  <a:pt x="13" y="187"/>
                </a:lnTo>
                <a:lnTo>
                  <a:pt x="17" y="182"/>
                </a:lnTo>
                <a:lnTo>
                  <a:pt x="25" y="176"/>
                </a:lnTo>
                <a:lnTo>
                  <a:pt x="36" y="170"/>
                </a:lnTo>
                <a:lnTo>
                  <a:pt x="36" y="170"/>
                </a:lnTo>
                <a:close/>
                <a:moveTo>
                  <a:pt x="63" y="222"/>
                </a:moveTo>
                <a:lnTo>
                  <a:pt x="63" y="222"/>
                </a:lnTo>
                <a:lnTo>
                  <a:pt x="63" y="234"/>
                </a:lnTo>
                <a:lnTo>
                  <a:pt x="62" y="244"/>
                </a:lnTo>
                <a:lnTo>
                  <a:pt x="60" y="250"/>
                </a:lnTo>
                <a:lnTo>
                  <a:pt x="60" y="250"/>
                </a:lnTo>
                <a:lnTo>
                  <a:pt x="58" y="253"/>
                </a:lnTo>
                <a:lnTo>
                  <a:pt x="54" y="256"/>
                </a:lnTo>
                <a:lnTo>
                  <a:pt x="49" y="256"/>
                </a:lnTo>
                <a:lnTo>
                  <a:pt x="45" y="254"/>
                </a:lnTo>
                <a:lnTo>
                  <a:pt x="45" y="254"/>
                </a:lnTo>
                <a:lnTo>
                  <a:pt x="41" y="252"/>
                </a:lnTo>
                <a:lnTo>
                  <a:pt x="39" y="248"/>
                </a:lnTo>
                <a:lnTo>
                  <a:pt x="39" y="243"/>
                </a:lnTo>
                <a:lnTo>
                  <a:pt x="41" y="239"/>
                </a:lnTo>
                <a:lnTo>
                  <a:pt x="41" y="239"/>
                </a:lnTo>
                <a:lnTo>
                  <a:pt x="45" y="234"/>
                </a:lnTo>
                <a:lnTo>
                  <a:pt x="52" y="228"/>
                </a:lnTo>
                <a:lnTo>
                  <a:pt x="63" y="222"/>
                </a:lnTo>
                <a:lnTo>
                  <a:pt x="63" y="222"/>
                </a:lnTo>
                <a:close/>
                <a:moveTo>
                  <a:pt x="97" y="170"/>
                </a:moveTo>
                <a:lnTo>
                  <a:pt x="97" y="170"/>
                </a:lnTo>
                <a:lnTo>
                  <a:pt x="97" y="182"/>
                </a:lnTo>
                <a:lnTo>
                  <a:pt x="95" y="192"/>
                </a:lnTo>
                <a:lnTo>
                  <a:pt x="94" y="198"/>
                </a:lnTo>
                <a:lnTo>
                  <a:pt x="94" y="198"/>
                </a:lnTo>
                <a:lnTo>
                  <a:pt x="90" y="201"/>
                </a:lnTo>
                <a:lnTo>
                  <a:pt x="86" y="204"/>
                </a:lnTo>
                <a:lnTo>
                  <a:pt x="82" y="204"/>
                </a:lnTo>
                <a:lnTo>
                  <a:pt x="78" y="202"/>
                </a:lnTo>
                <a:lnTo>
                  <a:pt x="78" y="202"/>
                </a:lnTo>
                <a:lnTo>
                  <a:pt x="75" y="200"/>
                </a:lnTo>
                <a:lnTo>
                  <a:pt x="72" y="196"/>
                </a:lnTo>
                <a:lnTo>
                  <a:pt x="72" y="191"/>
                </a:lnTo>
                <a:lnTo>
                  <a:pt x="73" y="187"/>
                </a:lnTo>
                <a:lnTo>
                  <a:pt x="73" y="187"/>
                </a:lnTo>
                <a:lnTo>
                  <a:pt x="78" y="182"/>
                </a:lnTo>
                <a:lnTo>
                  <a:pt x="86" y="176"/>
                </a:lnTo>
                <a:lnTo>
                  <a:pt x="97" y="170"/>
                </a:lnTo>
                <a:lnTo>
                  <a:pt x="97" y="170"/>
                </a:lnTo>
                <a:close/>
                <a:moveTo>
                  <a:pt x="121" y="223"/>
                </a:moveTo>
                <a:lnTo>
                  <a:pt x="116" y="218"/>
                </a:lnTo>
                <a:lnTo>
                  <a:pt x="116" y="214"/>
                </a:lnTo>
                <a:lnTo>
                  <a:pt x="120" y="213"/>
                </a:lnTo>
                <a:lnTo>
                  <a:pt x="129" y="221"/>
                </a:lnTo>
                <a:lnTo>
                  <a:pt x="142" y="215"/>
                </a:lnTo>
                <a:lnTo>
                  <a:pt x="132" y="208"/>
                </a:lnTo>
                <a:lnTo>
                  <a:pt x="120" y="211"/>
                </a:lnTo>
                <a:lnTo>
                  <a:pt x="117" y="209"/>
                </a:lnTo>
                <a:lnTo>
                  <a:pt x="117" y="205"/>
                </a:lnTo>
                <a:lnTo>
                  <a:pt x="125" y="202"/>
                </a:lnTo>
                <a:lnTo>
                  <a:pt x="117" y="197"/>
                </a:lnTo>
                <a:lnTo>
                  <a:pt x="119" y="193"/>
                </a:lnTo>
                <a:lnTo>
                  <a:pt x="123" y="192"/>
                </a:lnTo>
                <a:lnTo>
                  <a:pt x="129" y="197"/>
                </a:lnTo>
                <a:lnTo>
                  <a:pt x="130" y="189"/>
                </a:lnTo>
                <a:lnTo>
                  <a:pt x="134" y="188"/>
                </a:lnTo>
                <a:lnTo>
                  <a:pt x="137" y="191"/>
                </a:lnTo>
                <a:lnTo>
                  <a:pt x="136" y="202"/>
                </a:lnTo>
                <a:lnTo>
                  <a:pt x="146" y="210"/>
                </a:lnTo>
                <a:lnTo>
                  <a:pt x="147" y="197"/>
                </a:lnTo>
                <a:lnTo>
                  <a:pt x="138" y="189"/>
                </a:lnTo>
                <a:lnTo>
                  <a:pt x="140" y="185"/>
                </a:lnTo>
                <a:lnTo>
                  <a:pt x="143" y="184"/>
                </a:lnTo>
                <a:lnTo>
                  <a:pt x="149" y="189"/>
                </a:lnTo>
                <a:lnTo>
                  <a:pt x="150" y="180"/>
                </a:lnTo>
                <a:lnTo>
                  <a:pt x="154" y="179"/>
                </a:lnTo>
                <a:lnTo>
                  <a:pt x="156" y="182"/>
                </a:lnTo>
                <a:lnTo>
                  <a:pt x="155" y="191"/>
                </a:lnTo>
                <a:lnTo>
                  <a:pt x="163" y="187"/>
                </a:lnTo>
                <a:lnTo>
                  <a:pt x="166" y="189"/>
                </a:lnTo>
                <a:lnTo>
                  <a:pt x="166" y="193"/>
                </a:lnTo>
                <a:lnTo>
                  <a:pt x="155" y="198"/>
                </a:lnTo>
                <a:lnTo>
                  <a:pt x="153" y="211"/>
                </a:lnTo>
                <a:lnTo>
                  <a:pt x="164" y="206"/>
                </a:lnTo>
                <a:lnTo>
                  <a:pt x="167" y="195"/>
                </a:lnTo>
                <a:lnTo>
                  <a:pt x="171" y="193"/>
                </a:lnTo>
                <a:lnTo>
                  <a:pt x="173" y="196"/>
                </a:lnTo>
                <a:lnTo>
                  <a:pt x="172" y="204"/>
                </a:lnTo>
                <a:lnTo>
                  <a:pt x="180" y="200"/>
                </a:lnTo>
                <a:lnTo>
                  <a:pt x="184" y="202"/>
                </a:lnTo>
                <a:lnTo>
                  <a:pt x="182" y="206"/>
                </a:lnTo>
                <a:lnTo>
                  <a:pt x="175" y="210"/>
                </a:lnTo>
                <a:lnTo>
                  <a:pt x="181" y="214"/>
                </a:lnTo>
                <a:lnTo>
                  <a:pt x="180" y="218"/>
                </a:lnTo>
                <a:lnTo>
                  <a:pt x="176" y="219"/>
                </a:lnTo>
                <a:lnTo>
                  <a:pt x="167" y="213"/>
                </a:lnTo>
                <a:lnTo>
                  <a:pt x="155" y="218"/>
                </a:lnTo>
                <a:lnTo>
                  <a:pt x="166" y="226"/>
                </a:lnTo>
                <a:lnTo>
                  <a:pt x="176" y="221"/>
                </a:lnTo>
                <a:lnTo>
                  <a:pt x="180" y="223"/>
                </a:lnTo>
                <a:lnTo>
                  <a:pt x="179" y="227"/>
                </a:lnTo>
                <a:lnTo>
                  <a:pt x="172" y="231"/>
                </a:lnTo>
                <a:lnTo>
                  <a:pt x="179" y="236"/>
                </a:lnTo>
                <a:lnTo>
                  <a:pt x="179" y="240"/>
                </a:lnTo>
                <a:lnTo>
                  <a:pt x="175" y="241"/>
                </a:lnTo>
                <a:lnTo>
                  <a:pt x="167" y="236"/>
                </a:lnTo>
                <a:lnTo>
                  <a:pt x="167" y="244"/>
                </a:lnTo>
                <a:lnTo>
                  <a:pt x="163" y="245"/>
                </a:lnTo>
                <a:lnTo>
                  <a:pt x="159" y="243"/>
                </a:lnTo>
                <a:lnTo>
                  <a:pt x="162" y="231"/>
                </a:lnTo>
                <a:lnTo>
                  <a:pt x="151" y="223"/>
                </a:lnTo>
                <a:lnTo>
                  <a:pt x="149" y="236"/>
                </a:lnTo>
                <a:lnTo>
                  <a:pt x="158" y="243"/>
                </a:lnTo>
                <a:lnTo>
                  <a:pt x="158" y="247"/>
                </a:lnTo>
                <a:lnTo>
                  <a:pt x="154" y="248"/>
                </a:lnTo>
                <a:lnTo>
                  <a:pt x="147" y="244"/>
                </a:lnTo>
                <a:lnTo>
                  <a:pt x="146" y="252"/>
                </a:lnTo>
                <a:lnTo>
                  <a:pt x="143" y="254"/>
                </a:lnTo>
                <a:lnTo>
                  <a:pt x="140" y="252"/>
                </a:lnTo>
                <a:lnTo>
                  <a:pt x="141" y="243"/>
                </a:lnTo>
                <a:lnTo>
                  <a:pt x="134" y="245"/>
                </a:lnTo>
                <a:lnTo>
                  <a:pt x="130" y="243"/>
                </a:lnTo>
                <a:lnTo>
                  <a:pt x="132" y="239"/>
                </a:lnTo>
                <a:lnTo>
                  <a:pt x="142" y="235"/>
                </a:lnTo>
                <a:lnTo>
                  <a:pt x="143" y="222"/>
                </a:lnTo>
                <a:lnTo>
                  <a:pt x="132" y="227"/>
                </a:lnTo>
                <a:lnTo>
                  <a:pt x="130" y="239"/>
                </a:lnTo>
                <a:lnTo>
                  <a:pt x="127" y="240"/>
                </a:lnTo>
                <a:lnTo>
                  <a:pt x="124" y="237"/>
                </a:lnTo>
                <a:lnTo>
                  <a:pt x="124" y="230"/>
                </a:lnTo>
                <a:lnTo>
                  <a:pt x="116" y="232"/>
                </a:lnTo>
                <a:lnTo>
                  <a:pt x="114" y="230"/>
                </a:lnTo>
                <a:lnTo>
                  <a:pt x="114" y="226"/>
                </a:lnTo>
                <a:lnTo>
                  <a:pt x="121" y="223"/>
                </a:lnTo>
                <a:close/>
                <a:moveTo>
                  <a:pt x="208" y="188"/>
                </a:moveTo>
                <a:lnTo>
                  <a:pt x="205" y="183"/>
                </a:lnTo>
                <a:lnTo>
                  <a:pt x="206" y="180"/>
                </a:lnTo>
                <a:lnTo>
                  <a:pt x="208" y="180"/>
                </a:lnTo>
                <a:lnTo>
                  <a:pt x="214" y="187"/>
                </a:lnTo>
                <a:lnTo>
                  <a:pt x="224" y="185"/>
                </a:lnTo>
                <a:lnTo>
                  <a:pt x="218" y="178"/>
                </a:lnTo>
                <a:lnTo>
                  <a:pt x="208" y="179"/>
                </a:lnTo>
                <a:lnTo>
                  <a:pt x="207" y="176"/>
                </a:lnTo>
                <a:lnTo>
                  <a:pt x="208" y="174"/>
                </a:lnTo>
                <a:lnTo>
                  <a:pt x="214" y="172"/>
                </a:lnTo>
                <a:lnTo>
                  <a:pt x="210" y="167"/>
                </a:lnTo>
                <a:lnTo>
                  <a:pt x="211" y="165"/>
                </a:lnTo>
                <a:lnTo>
                  <a:pt x="214" y="165"/>
                </a:lnTo>
                <a:lnTo>
                  <a:pt x="218" y="170"/>
                </a:lnTo>
                <a:lnTo>
                  <a:pt x="220" y="165"/>
                </a:lnTo>
                <a:lnTo>
                  <a:pt x="223" y="163"/>
                </a:lnTo>
                <a:lnTo>
                  <a:pt x="225" y="166"/>
                </a:lnTo>
                <a:lnTo>
                  <a:pt x="221" y="174"/>
                </a:lnTo>
                <a:lnTo>
                  <a:pt x="228" y="182"/>
                </a:lnTo>
                <a:lnTo>
                  <a:pt x="232" y="172"/>
                </a:lnTo>
                <a:lnTo>
                  <a:pt x="225" y="166"/>
                </a:lnTo>
                <a:lnTo>
                  <a:pt x="227" y="163"/>
                </a:lnTo>
                <a:lnTo>
                  <a:pt x="229" y="162"/>
                </a:lnTo>
                <a:lnTo>
                  <a:pt x="233" y="167"/>
                </a:lnTo>
                <a:lnTo>
                  <a:pt x="236" y="161"/>
                </a:lnTo>
                <a:lnTo>
                  <a:pt x="238" y="161"/>
                </a:lnTo>
                <a:lnTo>
                  <a:pt x="241" y="163"/>
                </a:lnTo>
                <a:lnTo>
                  <a:pt x="238" y="169"/>
                </a:lnTo>
                <a:lnTo>
                  <a:pt x="244" y="169"/>
                </a:lnTo>
                <a:lnTo>
                  <a:pt x="246" y="170"/>
                </a:lnTo>
                <a:lnTo>
                  <a:pt x="245" y="174"/>
                </a:lnTo>
                <a:lnTo>
                  <a:pt x="236" y="175"/>
                </a:lnTo>
                <a:lnTo>
                  <a:pt x="233" y="184"/>
                </a:lnTo>
                <a:lnTo>
                  <a:pt x="242" y="183"/>
                </a:lnTo>
                <a:lnTo>
                  <a:pt x="245" y="174"/>
                </a:lnTo>
                <a:lnTo>
                  <a:pt x="249" y="174"/>
                </a:lnTo>
                <a:lnTo>
                  <a:pt x="250" y="176"/>
                </a:lnTo>
                <a:lnTo>
                  <a:pt x="249" y="182"/>
                </a:lnTo>
                <a:lnTo>
                  <a:pt x="255" y="180"/>
                </a:lnTo>
                <a:lnTo>
                  <a:pt x="257" y="183"/>
                </a:lnTo>
                <a:lnTo>
                  <a:pt x="255" y="185"/>
                </a:lnTo>
                <a:lnTo>
                  <a:pt x="249" y="187"/>
                </a:lnTo>
                <a:lnTo>
                  <a:pt x="253" y="191"/>
                </a:lnTo>
                <a:lnTo>
                  <a:pt x="251" y="193"/>
                </a:lnTo>
                <a:lnTo>
                  <a:pt x="249" y="195"/>
                </a:lnTo>
                <a:lnTo>
                  <a:pt x="244" y="188"/>
                </a:lnTo>
                <a:lnTo>
                  <a:pt x="233" y="189"/>
                </a:lnTo>
                <a:lnTo>
                  <a:pt x="240" y="197"/>
                </a:lnTo>
                <a:lnTo>
                  <a:pt x="249" y="196"/>
                </a:lnTo>
                <a:lnTo>
                  <a:pt x="250" y="197"/>
                </a:lnTo>
                <a:lnTo>
                  <a:pt x="249" y="201"/>
                </a:lnTo>
                <a:lnTo>
                  <a:pt x="244" y="201"/>
                </a:lnTo>
                <a:lnTo>
                  <a:pt x="247" y="206"/>
                </a:lnTo>
                <a:lnTo>
                  <a:pt x="246" y="209"/>
                </a:lnTo>
                <a:lnTo>
                  <a:pt x="244" y="210"/>
                </a:lnTo>
                <a:lnTo>
                  <a:pt x="240" y="205"/>
                </a:lnTo>
                <a:lnTo>
                  <a:pt x="237" y="210"/>
                </a:lnTo>
                <a:lnTo>
                  <a:pt x="234" y="210"/>
                </a:lnTo>
                <a:lnTo>
                  <a:pt x="232" y="208"/>
                </a:lnTo>
                <a:lnTo>
                  <a:pt x="236" y="200"/>
                </a:lnTo>
                <a:lnTo>
                  <a:pt x="229" y="192"/>
                </a:lnTo>
                <a:lnTo>
                  <a:pt x="225" y="201"/>
                </a:lnTo>
                <a:lnTo>
                  <a:pt x="232" y="209"/>
                </a:lnTo>
                <a:lnTo>
                  <a:pt x="231" y="211"/>
                </a:lnTo>
                <a:lnTo>
                  <a:pt x="227" y="211"/>
                </a:lnTo>
                <a:lnTo>
                  <a:pt x="224" y="208"/>
                </a:lnTo>
                <a:lnTo>
                  <a:pt x="221" y="213"/>
                </a:lnTo>
                <a:lnTo>
                  <a:pt x="219" y="214"/>
                </a:lnTo>
                <a:lnTo>
                  <a:pt x="216" y="211"/>
                </a:lnTo>
                <a:lnTo>
                  <a:pt x="219" y="205"/>
                </a:lnTo>
                <a:lnTo>
                  <a:pt x="214" y="206"/>
                </a:lnTo>
                <a:lnTo>
                  <a:pt x="211" y="204"/>
                </a:lnTo>
                <a:lnTo>
                  <a:pt x="212" y="201"/>
                </a:lnTo>
                <a:lnTo>
                  <a:pt x="221" y="200"/>
                </a:lnTo>
                <a:lnTo>
                  <a:pt x="224" y="191"/>
                </a:lnTo>
                <a:lnTo>
                  <a:pt x="215" y="192"/>
                </a:lnTo>
                <a:lnTo>
                  <a:pt x="211" y="200"/>
                </a:lnTo>
                <a:lnTo>
                  <a:pt x="208" y="201"/>
                </a:lnTo>
                <a:lnTo>
                  <a:pt x="207" y="198"/>
                </a:lnTo>
                <a:lnTo>
                  <a:pt x="208" y="193"/>
                </a:lnTo>
                <a:lnTo>
                  <a:pt x="202" y="193"/>
                </a:lnTo>
                <a:lnTo>
                  <a:pt x="201" y="192"/>
                </a:lnTo>
                <a:lnTo>
                  <a:pt x="202" y="189"/>
                </a:lnTo>
                <a:lnTo>
                  <a:pt x="208" y="188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4" name="Freeform 108"/>
          <p:cNvSpPr>
            <a:spLocks noEditPoints="1"/>
          </p:cNvSpPr>
          <p:nvPr/>
        </p:nvSpPr>
        <p:spPr bwMode="auto">
          <a:xfrm>
            <a:off x="2009857" y="4179749"/>
            <a:ext cx="873637" cy="866811"/>
          </a:xfrm>
          <a:custGeom>
            <a:avLst/>
            <a:gdLst>
              <a:gd name="T0" fmla="*/ 25 w 256"/>
              <a:gd name="T1" fmla="*/ 151 h 255"/>
              <a:gd name="T2" fmla="*/ 0 w 256"/>
              <a:gd name="T3" fmla="*/ 113 h 255"/>
              <a:gd name="T4" fmla="*/ 17 w 256"/>
              <a:gd name="T5" fmla="*/ 82 h 255"/>
              <a:gd name="T6" fmla="*/ 38 w 256"/>
              <a:gd name="T7" fmla="*/ 73 h 255"/>
              <a:gd name="T8" fmla="*/ 65 w 256"/>
              <a:gd name="T9" fmla="*/ 54 h 255"/>
              <a:gd name="T10" fmla="*/ 88 w 256"/>
              <a:gd name="T11" fmla="*/ 9 h 255"/>
              <a:gd name="T12" fmla="*/ 147 w 256"/>
              <a:gd name="T13" fmla="*/ 5 h 255"/>
              <a:gd name="T14" fmla="*/ 183 w 256"/>
              <a:gd name="T15" fmla="*/ 57 h 255"/>
              <a:gd name="T16" fmla="*/ 209 w 256"/>
              <a:gd name="T17" fmla="*/ 64 h 255"/>
              <a:gd name="T18" fmla="*/ 227 w 256"/>
              <a:gd name="T19" fmla="*/ 96 h 255"/>
              <a:gd name="T20" fmla="*/ 239 w 256"/>
              <a:gd name="T21" fmla="*/ 100 h 255"/>
              <a:gd name="T22" fmla="*/ 256 w 256"/>
              <a:gd name="T23" fmla="*/ 126 h 255"/>
              <a:gd name="T24" fmla="*/ 243 w 256"/>
              <a:gd name="T25" fmla="*/ 150 h 255"/>
              <a:gd name="T26" fmla="*/ 12 w 256"/>
              <a:gd name="T27" fmla="*/ 186 h 255"/>
              <a:gd name="T28" fmla="*/ 17 w 256"/>
              <a:gd name="T29" fmla="*/ 181 h 255"/>
              <a:gd name="T30" fmla="*/ 23 w 256"/>
              <a:gd name="T31" fmla="*/ 165 h 255"/>
              <a:gd name="T32" fmla="*/ 38 w 256"/>
              <a:gd name="T33" fmla="*/ 186 h 255"/>
              <a:gd name="T34" fmla="*/ 48 w 256"/>
              <a:gd name="T35" fmla="*/ 161 h 255"/>
              <a:gd name="T36" fmla="*/ 58 w 256"/>
              <a:gd name="T37" fmla="*/ 176 h 255"/>
              <a:gd name="T38" fmla="*/ 65 w 256"/>
              <a:gd name="T39" fmla="*/ 180 h 255"/>
              <a:gd name="T40" fmla="*/ 66 w 256"/>
              <a:gd name="T41" fmla="*/ 197 h 255"/>
              <a:gd name="T42" fmla="*/ 61 w 256"/>
              <a:gd name="T43" fmla="*/ 202 h 255"/>
              <a:gd name="T44" fmla="*/ 54 w 256"/>
              <a:gd name="T45" fmla="*/ 219 h 255"/>
              <a:gd name="T46" fmla="*/ 39 w 256"/>
              <a:gd name="T47" fmla="*/ 198 h 255"/>
              <a:gd name="T48" fmla="*/ 30 w 256"/>
              <a:gd name="T49" fmla="*/ 221 h 255"/>
              <a:gd name="T50" fmla="*/ 19 w 256"/>
              <a:gd name="T51" fmla="*/ 207 h 255"/>
              <a:gd name="T52" fmla="*/ 13 w 256"/>
              <a:gd name="T53" fmla="*/ 203 h 255"/>
              <a:gd name="T54" fmla="*/ 101 w 256"/>
              <a:gd name="T55" fmla="*/ 224 h 255"/>
              <a:gd name="T56" fmla="*/ 110 w 256"/>
              <a:gd name="T57" fmla="*/ 208 h 255"/>
              <a:gd name="T58" fmla="*/ 97 w 256"/>
              <a:gd name="T59" fmla="*/ 194 h 255"/>
              <a:gd name="T60" fmla="*/ 114 w 256"/>
              <a:gd name="T61" fmla="*/ 203 h 255"/>
              <a:gd name="T62" fmla="*/ 127 w 256"/>
              <a:gd name="T63" fmla="*/ 190 h 255"/>
              <a:gd name="T64" fmla="*/ 145 w 256"/>
              <a:gd name="T65" fmla="*/ 191 h 255"/>
              <a:gd name="T66" fmla="*/ 149 w 256"/>
              <a:gd name="T67" fmla="*/ 194 h 255"/>
              <a:gd name="T68" fmla="*/ 153 w 256"/>
              <a:gd name="T69" fmla="*/ 211 h 255"/>
              <a:gd name="T70" fmla="*/ 144 w 256"/>
              <a:gd name="T71" fmla="*/ 226 h 255"/>
              <a:gd name="T72" fmla="*/ 157 w 256"/>
              <a:gd name="T73" fmla="*/ 241 h 255"/>
              <a:gd name="T74" fmla="*/ 140 w 256"/>
              <a:gd name="T75" fmla="*/ 232 h 255"/>
              <a:gd name="T76" fmla="*/ 127 w 256"/>
              <a:gd name="T77" fmla="*/ 245 h 255"/>
              <a:gd name="T78" fmla="*/ 109 w 256"/>
              <a:gd name="T79" fmla="*/ 245 h 255"/>
              <a:gd name="T80" fmla="*/ 105 w 256"/>
              <a:gd name="T81" fmla="*/ 241 h 255"/>
              <a:gd name="T82" fmla="*/ 101 w 256"/>
              <a:gd name="T83" fmla="*/ 224 h 255"/>
              <a:gd name="T84" fmla="*/ 203 w 256"/>
              <a:gd name="T85" fmla="*/ 186 h 255"/>
              <a:gd name="T86" fmla="*/ 188 w 256"/>
              <a:gd name="T87" fmla="*/ 169 h 255"/>
              <a:gd name="T88" fmla="*/ 204 w 256"/>
              <a:gd name="T89" fmla="*/ 167 h 255"/>
              <a:gd name="T90" fmla="*/ 209 w 256"/>
              <a:gd name="T91" fmla="*/ 164 h 255"/>
              <a:gd name="T92" fmla="*/ 223 w 256"/>
              <a:gd name="T93" fmla="*/ 169 h 255"/>
              <a:gd name="T94" fmla="*/ 225 w 256"/>
              <a:gd name="T95" fmla="*/ 176 h 255"/>
              <a:gd name="T96" fmla="*/ 234 w 256"/>
              <a:gd name="T97" fmla="*/ 186 h 255"/>
              <a:gd name="T98" fmla="*/ 212 w 256"/>
              <a:gd name="T99" fmla="*/ 190 h 255"/>
              <a:gd name="T100" fmla="*/ 226 w 256"/>
              <a:gd name="T101" fmla="*/ 208 h 255"/>
              <a:gd name="T102" fmla="*/ 212 w 256"/>
              <a:gd name="T103" fmla="*/ 210 h 255"/>
              <a:gd name="T104" fmla="*/ 207 w 256"/>
              <a:gd name="T105" fmla="*/ 212 h 255"/>
              <a:gd name="T106" fmla="*/ 192 w 256"/>
              <a:gd name="T107" fmla="*/ 207 h 255"/>
              <a:gd name="T108" fmla="*/ 191 w 256"/>
              <a:gd name="T109" fmla="*/ 202 h 255"/>
              <a:gd name="T110" fmla="*/ 181 w 256"/>
              <a:gd name="T111" fmla="*/ 19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56" h="255">
                <a:moveTo>
                  <a:pt x="229" y="154"/>
                </a:moveTo>
                <a:lnTo>
                  <a:pt x="229" y="154"/>
                </a:lnTo>
                <a:lnTo>
                  <a:pt x="40" y="154"/>
                </a:lnTo>
                <a:lnTo>
                  <a:pt x="40" y="154"/>
                </a:lnTo>
                <a:lnTo>
                  <a:pt x="32" y="154"/>
                </a:lnTo>
                <a:lnTo>
                  <a:pt x="25" y="151"/>
                </a:lnTo>
                <a:lnTo>
                  <a:pt x="18" y="147"/>
                </a:lnTo>
                <a:lnTo>
                  <a:pt x="12" y="142"/>
                </a:lnTo>
                <a:lnTo>
                  <a:pt x="8" y="135"/>
                </a:lnTo>
                <a:lnTo>
                  <a:pt x="4" y="129"/>
                </a:lnTo>
                <a:lnTo>
                  <a:pt x="1" y="121"/>
                </a:lnTo>
                <a:lnTo>
                  <a:pt x="0" y="113"/>
                </a:lnTo>
                <a:lnTo>
                  <a:pt x="0" y="113"/>
                </a:lnTo>
                <a:lnTo>
                  <a:pt x="1" y="106"/>
                </a:lnTo>
                <a:lnTo>
                  <a:pt x="4" y="99"/>
                </a:lnTo>
                <a:lnTo>
                  <a:pt x="6" y="93"/>
                </a:lnTo>
                <a:lnTo>
                  <a:pt x="12" y="87"/>
                </a:lnTo>
                <a:lnTo>
                  <a:pt x="17" y="82"/>
                </a:lnTo>
                <a:lnTo>
                  <a:pt x="23" y="78"/>
                </a:lnTo>
                <a:lnTo>
                  <a:pt x="30" y="76"/>
                </a:lnTo>
                <a:lnTo>
                  <a:pt x="38" y="74"/>
                </a:lnTo>
                <a:lnTo>
                  <a:pt x="38" y="74"/>
                </a:lnTo>
                <a:lnTo>
                  <a:pt x="38" y="73"/>
                </a:lnTo>
                <a:lnTo>
                  <a:pt x="38" y="73"/>
                </a:lnTo>
                <a:lnTo>
                  <a:pt x="39" y="67"/>
                </a:lnTo>
                <a:lnTo>
                  <a:pt x="41" y="61"/>
                </a:lnTo>
                <a:lnTo>
                  <a:pt x="44" y="57"/>
                </a:lnTo>
                <a:lnTo>
                  <a:pt x="48" y="56"/>
                </a:lnTo>
                <a:lnTo>
                  <a:pt x="57" y="55"/>
                </a:lnTo>
                <a:lnTo>
                  <a:pt x="65" y="54"/>
                </a:lnTo>
                <a:lnTo>
                  <a:pt x="65" y="54"/>
                </a:lnTo>
                <a:lnTo>
                  <a:pt x="67" y="43"/>
                </a:lnTo>
                <a:lnTo>
                  <a:pt x="70" y="33"/>
                </a:lnTo>
                <a:lnTo>
                  <a:pt x="74" y="24"/>
                </a:lnTo>
                <a:lnTo>
                  <a:pt x="80" y="16"/>
                </a:lnTo>
                <a:lnTo>
                  <a:pt x="88" y="9"/>
                </a:lnTo>
                <a:lnTo>
                  <a:pt x="97" y="4"/>
                </a:lnTo>
                <a:lnTo>
                  <a:pt x="109" y="2"/>
                </a:lnTo>
                <a:lnTo>
                  <a:pt x="123" y="0"/>
                </a:lnTo>
                <a:lnTo>
                  <a:pt x="123" y="0"/>
                </a:lnTo>
                <a:lnTo>
                  <a:pt x="135" y="2"/>
                </a:lnTo>
                <a:lnTo>
                  <a:pt x="147" y="5"/>
                </a:lnTo>
                <a:lnTo>
                  <a:pt x="156" y="11"/>
                </a:lnTo>
                <a:lnTo>
                  <a:pt x="165" y="17"/>
                </a:lnTo>
                <a:lnTo>
                  <a:pt x="171" y="26"/>
                </a:lnTo>
                <a:lnTo>
                  <a:pt x="178" y="35"/>
                </a:lnTo>
                <a:lnTo>
                  <a:pt x="182" y="46"/>
                </a:lnTo>
                <a:lnTo>
                  <a:pt x="183" y="57"/>
                </a:lnTo>
                <a:lnTo>
                  <a:pt x="183" y="57"/>
                </a:lnTo>
                <a:lnTo>
                  <a:pt x="188" y="57"/>
                </a:lnTo>
                <a:lnTo>
                  <a:pt x="188" y="57"/>
                </a:lnTo>
                <a:lnTo>
                  <a:pt x="196" y="59"/>
                </a:lnTo>
                <a:lnTo>
                  <a:pt x="203" y="60"/>
                </a:lnTo>
                <a:lnTo>
                  <a:pt x="209" y="64"/>
                </a:lnTo>
                <a:lnTo>
                  <a:pt x="216" y="69"/>
                </a:lnTo>
                <a:lnTo>
                  <a:pt x="221" y="74"/>
                </a:lnTo>
                <a:lnTo>
                  <a:pt x="223" y="81"/>
                </a:lnTo>
                <a:lnTo>
                  <a:pt x="226" y="89"/>
                </a:lnTo>
                <a:lnTo>
                  <a:pt x="227" y="96"/>
                </a:lnTo>
                <a:lnTo>
                  <a:pt x="227" y="96"/>
                </a:lnTo>
                <a:lnTo>
                  <a:pt x="227" y="99"/>
                </a:lnTo>
                <a:lnTo>
                  <a:pt x="227" y="99"/>
                </a:lnTo>
                <a:lnTo>
                  <a:pt x="229" y="99"/>
                </a:lnTo>
                <a:lnTo>
                  <a:pt x="229" y="99"/>
                </a:lnTo>
                <a:lnTo>
                  <a:pt x="234" y="99"/>
                </a:lnTo>
                <a:lnTo>
                  <a:pt x="239" y="100"/>
                </a:lnTo>
                <a:lnTo>
                  <a:pt x="243" y="103"/>
                </a:lnTo>
                <a:lnTo>
                  <a:pt x="248" y="107"/>
                </a:lnTo>
                <a:lnTo>
                  <a:pt x="251" y="111"/>
                </a:lnTo>
                <a:lnTo>
                  <a:pt x="253" y="116"/>
                </a:lnTo>
                <a:lnTo>
                  <a:pt x="255" y="120"/>
                </a:lnTo>
                <a:lnTo>
                  <a:pt x="256" y="126"/>
                </a:lnTo>
                <a:lnTo>
                  <a:pt x="256" y="126"/>
                </a:lnTo>
                <a:lnTo>
                  <a:pt x="255" y="132"/>
                </a:lnTo>
                <a:lnTo>
                  <a:pt x="253" y="137"/>
                </a:lnTo>
                <a:lnTo>
                  <a:pt x="251" y="142"/>
                </a:lnTo>
                <a:lnTo>
                  <a:pt x="248" y="146"/>
                </a:lnTo>
                <a:lnTo>
                  <a:pt x="243" y="150"/>
                </a:lnTo>
                <a:lnTo>
                  <a:pt x="239" y="152"/>
                </a:lnTo>
                <a:lnTo>
                  <a:pt x="234" y="154"/>
                </a:lnTo>
                <a:lnTo>
                  <a:pt x="229" y="154"/>
                </a:lnTo>
                <a:lnTo>
                  <a:pt x="229" y="154"/>
                </a:lnTo>
                <a:close/>
                <a:moveTo>
                  <a:pt x="15" y="191"/>
                </a:moveTo>
                <a:lnTo>
                  <a:pt x="12" y="186"/>
                </a:lnTo>
                <a:lnTo>
                  <a:pt x="13" y="182"/>
                </a:lnTo>
                <a:lnTo>
                  <a:pt x="15" y="182"/>
                </a:lnTo>
                <a:lnTo>
                  <a:pt x="22" y="190"/>
                </a:lnTo>
                <a:lnTo>
                  <a:pt x="34" y="189"/>
                </a:lnTo>
                <a:lnTo>
                  <a:pt x="27" y="180"/>
                </a:lnTo>
                <a:lnTo>
                  <a:pt x="17" y="181"/>
                </a:lnTo>
                <a:lnTo>
                  <a:pt x="14" y="178"/>
                </a:lnTo>
                <a:lnTo>
                  <a:pt x="15" y="176"/>
                </a:lnTo>
                <a:lnTo>
                  <a:pt x="22" y="174"/>
                </a:lnTo>
                <a:lnTo>
                  <a:pt x="18" y="168"/>
                </a:lnTo>
                <a:lnTo>
                  <a:pt x="19" y="165"/>
                </a:lnTo>
                <a:lnTo>
                  <a:pt x="23" y="165"/>
                </a:lnTo>
                <a:lnTo>
                  <a:pt x="27" y="171"/>
                </a:lnTo>
                <a:lnTo>
                  <a:pt x="30" y="165"/>
                </a:lnTo>
                <a:lnTo>
                  <a:pt x="34" y="164"/>
                </a:lnTo>
                <a:lnTo>
                  <a:pt x="35" y="167"/>
                </a:lnTo>
                <a:lnTo>
                  <a:pt x="31" y="177"/>
                </a:lnTo>
                <a:lnTo>
                  <a:pt x="38" y="186"/>
                </a:lnTo>
                <a:lnTo>
                  <a:pt x="43" y="176"/>
                </a:lnTo>
                <a:lnTo>
                  <a:pt x="36" y="167"/>
                </a:lnTo>
                <a:lnTo>
                  <a:pt x="38" y="164"/>
                </a:lnTo>
                <a:lnTo>
                  <a:pt x="41" y="164"/>
                </a:lnTo>
                <a:lnTo>
                  <a:pt x="45" y="169"/>
                </a:lnTo>
                <a:lnTo>
                  <a:pt x="48" y="161"/>
                </a:lnTo>
                <a:lnTo>
                  <a:pt x="52" y="161"/>
                </a:lnTo>
                <a:lnTo>
                  <a:pt x="54" y="164"/>
                </a:lnTo>
                <a:lnTo>
                  <a:pt x="51" y="171"/>
                </a:lnTo>
                <a:lnTo>
                  <a:pt x="57" y="171"/>
                </a:lnTo>
                <a:lnTo>
                  <a:pt x="60" y="173"/>
                </a:lnTo>
                <a:lnTo>
                  <a:pt x="58" y="176"/>
                </a:lnTo>
                <a:lnTo>
                  <a:pt x="48" y="177"/>
                </a:lnTo>
                <a:lnTo>
                  <a:pt x="44" y="187"/>
                </a:lnTo>
                <a:lnTo>
                  <a:pt x="54" y="186"/>
                </a:lnTo>
                <a:lnTo>
                  <a:pt x="58" y="177"/>
                </a:lnTo>
                <a:lnTo>
                  <a:pt x="62" y="177"/>
                </a:lnTo>
                <a:lnTo>
                  <a:pt x="65" y="180"/>
                </a:lnTo>
                <a:lnTo>
                  <a:pt x="62" y="186"/>
                </a:lnTo>
                <a:lnTo>
                  <a:pt x="69" y="185"/>
                </a:lnTo>
                <a:lnTo>
                  <a:pt x="71" y="187"/>
                </a:lnTo>
                <a:lnTo>
                  <a:pt x="70" y="191"/>
                </a:lnTo>
                <a:lnTo>
                  <a:pt x="62" y="191"/>
                </a:lnTo>
                <a:lnTo>
                  <a:pt x="66" y="197"/>
                </a:lnTo>
                <a:lnTo>
                  <a:pt x="65" y="200"/>
                </a:lnTo>
                <a:lnTo>
                  <a:pt x="61" y="200"/>
                </a:lnTo>
                <a:lnTo>
                  <a:pt x="56" y="193"/>
                </a:lnTo>
                <a:lnTo>
                  <a:pt x="44" y="194"/>
                </a:lnTo>
                <a:lnTo>
                  <a:pt x="51" y="203"/>
                </a:lnTo>
                <a:lnTo>
                  <a:pt x="61" y="202"/>
                </a:lnTo>
                <a:lnTo>
                  <a:pt x="64" y="204"/>
                </a:lnTo>
                <a:lnTo>
                  <a:pt x="62" y="208"/>
                </a:lnTo>
                <a:lnTo>
                  <a:pt x="56" y="208"/>
                </a:lnTo>
                <a:lnTo>
                  <a:pt x="60" y="215"/>
                </a:lnTo>
                <a:lnTo>
                  <a:pt x="58" y="217"/>
                </a:lnTo>
                <a:lnTo>
                  <a:pt x="54" y="219"/>
                </a:lnTo>
                <a:lnTo>
                  <a:pt x="51" y="212"/>
                </a:lnTo>
                <a:lnTo>
                  <a:pt x="48" y="219"/>
                </a:lnTo>
                <a:lnTo>
                  <a:pt x="44" y="219"/>
                </a:lnTo>
                <a:lnTo>
                  <a:pt x="43" y="216"/>
                </a:lnTo>
                <a:lnTo>
                  <a:pt x="47" y="207"/>
                </a:lnTo>
                <a:lnTo>
                  <a:pt x="39" y="198"/>
                </a:lnTo>
                <a:lnTo>
                  <a:pt x="35" y="208"/>
                </a:lnTo>
                <a:lnTo>
                  <a:pt x="41" y="216"/>
                </a:lnTo>
                <a:lnTo>
                  <a:pt x="40" y="219"/>
                </a:lnTo>
                <a:lnTo>
                  <a:pt x="36" y="220"/>
                </a:lnTo>
                <a:lnTo>
                  <a:pt x="32" y="215"/>
                </a:lnTo>
                <a:lnTo>
                  <a:pt x="30" y="221"/>
                </a:lnTo>
                <a:lnTo>
                  <a:pt x="26" y="221"/>
                </a:lnTo>
                <a:lnTo>
                  <a:pt x="23" y="219"/>
                </a:lnTo>
                <a:lnTo>
                  <a:pt x="27" y="212"/>
                </a:lnTo>
                <a:lnTo>
                  <a:pt x="21" y="212"/>
                </a:lnTo>
                <a:lnTo>
                  <a:pt x="18" y="210"/>
                </a:lnTo>
                <a:lnTo>
                  <a:pt x="19" y="207"/>
                </a:lnTo>
                <a:lnTo>
                  <a:pt x="30" y="206"/>
                </a:lnTo>
                <a:lnTo>
                  <a:pt x="34" y="195"/>
                </a:lnTo>
                <a:lnTo>
                  <a:pt x="23" y="197"/>
                </a:lnTo>
                <a:lnTo>
                  <a:pt x="19" y="206"/>
                </a:lnTo>
                <a:lnTo>
                  <a:pt x="15" y="206"/>
                </a:lnTo>
                <a:lnTo>
                  <a:pt x="13" y="203"/>
                </a:lnTo>
                <a:lnTo>
                  <a:pt x="15" y="197"/>
                </a:lnTo>
                <a:lnTo>
                  <a:pt x="8" y="198"/>
                </a:lnTo>
                <a:lnTo>
                  <a:pt x="6" y="195"/>
                </a:lnTo>
                <a:lnTo>
                  <a:pt x="8" y="193"/>
                </a:lnTo>
                <a:lnTo>
                  <a:pt x="15" y="191"/>
                </a:lnTo>
                <a:close/>
                <a:moveTo>
                  <a:pt x="101" y="224"/>
                </a:moveTo>
                <a:lnTo>
                  <a:pt x="95" y="220"/>
                </a:lnTo>
                <a:lnTo>
                  <a:pt x="95" y="216"/>
                </a:lnTo>
                <a:lnTo>
                  <a:pt x="99" y="213"/>
                </a:lnTo>
                <a:lnTo>
                  <a:pt x="108" y="221"/>
                </a:lnTo>
                <a:lnTo>
                  <a:pt x="121" y="216"/>
                </a:lnTo>
                <a:lnTo>
                  <a:pt x="110" y="208"/>
                </a:lnTo>
                <a:lnTo>
                  <a:pt x="99" y="212"/>
                </a:lnTo>
                <a:lnTo>
                  <a:pt x="96" y="210"/>
                </a:lnTo>
                <a:lnTo>
                  <a:pt x="96" y="206"/>
                </a:lnTo>
                <a:lnTo>
                  <a:pt x="104" y="203"/>
                </a:lnTo>
                <a:lnTo>
                  <a:pt x="97" y="198"/>
                </a:lnTo>
                <a:lnTo>
                  <a:pt x="97" y="194"/>
                </a:lnTo>
                <a:lnTo>
                  <a:pt x="101" y="193"/>
                </a:lnTo>
                <a:lnTo>
                  <a:pt x="108" y="198"/>
                </a:lnTo>
                <a:lnTo>
                  <a:pt x="109" y="190"/>
                </a:lnTo>
                <a:lnTo>
                  <a:pt x="113" y="189"/>
                </a:lnTo>
                <a:lnTo>
                  <a:pt x="116" y="191"/>
                </a:lnTo>
                <a:lnTo>
                  <a:pt x="114" y="203"/>
                </a:lnTo>
                <a:lnTo>
                  <a:pt x="125" y="211"/>
                </a:lnTo>
                <a:lnTo>
                  <a:pt x="126" y="198"/>
                </a:lnTo>
                <a:lnTo>
                  <a:pt x="117" y="191"/>
                </a:lnTo>
                <a:lnTo>
                  <a:pt x="118" y="187"/>
                </a:lnTo>
                <a:lnTo>
                  <a:pt x="122" y="185"/>
                </a:lnTo>
                <a:lnTo>
                  <a:pt x="127" y="190"/>
                </a:lnTo>
                <a:lnTo>
                  <a:pt x="129" y="181"/>
                </a:lnTo>
                <a:lnTo>
                  <a:pt x="132" y="180"/>
                </a:lnTo>
                <a:lnTo>
                  <a:pt x="136" y="182"/>
                </a:lnTo>
                <a:lnTo>
                  <a:pt x="135" y="191"/>
                </a:lnTo>
                <a:lnTo>
                  <a:pt x="142" y="189"/>
                </a:lnTo>
                <a:lnTo>
                  <a:pt x="145" y="191"/>
                </a:lnTo>
                <a:lnTo>
                  <a:pt x="144" y="195"/>
                </a:lnTo>
                <a:lnTo>
                  <a:pt x="134" y="199"/>
                </a:lnTo>
                <a:lnTo>
                  <a:pt x="131" y="212"/>
                </a:lnTo>
                <a:lnTo>
                  <a:pt x="144" y="207"/>
                </a:lnTo>
                <a:lnTo>
                  <a:pt x="145" y="195"/>
                </a:lnTo>
                <a:lnTo>
                  <a:pt x="149" y="194"/>
                </a:lnTo>
                <a:lnTo>
                  <a:pt x="152" y="197"/>
                </a:lnTo>
                <a:lnTo>
                  <a:pt x="151" y="204"/>
                </a:lnTo>
                <a:lnTo>
                  <a:pt x="160" y="200"/>
                </a:lnTo>
                <a:lnTo>
                  <a:pt x="162" y="203"/>
                </a:lnTo>
                <a:lnTo>
                  <a:pt x="162" y="207"/>
                </a:lnTo>
                <a:lnTo>
                  <a:pt x="153" y="211"/>
                </a:lnTo>
                <a:lnTo>
                  <a:pt x="160" y="216"/>
                </a:lnTo>
                <a:lnTo>
                  <a:pt x="158" y="220"/>
                </a:lnTo>
                <a:lnTo>
                  <a:pt x="156" y="221"/>
                </a:lnTo>
                <a:lnTo>
                  <a:pt x="147" y="213"/>
                </a:lnTo>
                <a:lnTo>
                  <a:pt x="134" y="219"/>
                </a:lnTo>
                <a:lnTo>
                  <a:pt x="144" y="226"/>
                </a:lnTo>
                <a:lnTo>
                  <a:pt x="155" y="223"/>
                </a:lnTo>
                <a:lnTo>
                  <a:pt x="158" y="225"/>
                </a:lnTo>
                <a:lnTo>
                  <a:pt x="157" y="229"/>
                </a:lnTo>
                <a:lnTo>
                  <a:pt x="151" y="232"/>
                </a:lnTo>
                <a:lnTo>
                  <a:pt x="157" y="237"/>
                </a:lnTo>
                <a:lnTo>
                  <a:pt x="157" y="241"/>
                </a:lnTo>
                <a:lnTo>
                  <a:pt x="153" y="242"/>
                </a:lnTo>
                <a:lnTo>
                  <a:pt x="147" y="237"/>
                </a:lnTo>
                <a:lnTo>
                  <a:pt x="145" y="245"/>
                </a:lnTo>
                <a:lnTo>
                  <a:pt x="142" y="246"/>
                </a:lnTo>
                <a:lnTo>
                  <a:pt x="138" y="243"/>
                </a:lnTo>
                <a:lnTo>
                  <a:pt x="140" y="232"/>
                </a:lnTo>
                <a:lnTo>
                  <a:pt x="130" y="224"/>
                </a:lnTo>
                <a:lnTo>
                  <a:pt x="127" y="237"/>
                </a:lnTo>
                <a:lnTo>
                  <a:pt x="136" y="245"/>
                </a:lnTo>
                <a:lnTo>
                  <a:pt x="136" y="249"/>
                </a:lnTo>
                <a:lnTo>
                  <a:pt x="132" y="250"/>
                </a:lnTo>
                <a:lnTo>
                  <a:pt x="127" y="245"/>
                </a:lnTo>
                <a:lnTo>
                  <a:pt x="126" y="254"/>
                </a:lnTo>
                <a:lnTo>
                  <a:pt x="122" y="255"/>
                </a:lnTo>
                <a:lnTo>
                  <a:pt x="118" y="252"/>
                </a:lnTo>
                <a:lnTo>
                  <a:pt x="119" y="243"/>
                </a:lnTo>
                <a:lnTo>
                  <a:pt x="113" y="246"/>
                </a:lnTo>
                <a:lnTo>
                  <a:pt x="109" y="245"/>
                </a:lnTo>
                <a:lnTo>
                  <a:pt x="110" y="241"/>
                </a:lnTo>
                <a:lnTo>
                  <a:pt x="121" y="236"/>
                </a:lnTo>
                <a:lnTo>
                  <a:pt x="123" y="223"/>
                </a:lnTo>
                <a:lnTo>
                  <a:pt x="110" y="228"/>
                </a:lnTo>
                <a:lnTo>
                  <a:pt x="109" y="239"/>
                </a:lnTo>
                <a:lnTo>
                  <a:pt x="105" y="241"/>
                </a:lnTo>
                <a:lnTo>
                  <a:pt x="103" y="238"/>
                </a:lnTo>
                <a:lnTo>
                  <a:pt x="104" y="230"/>
                </a:lnTo>
                <a:lnTo>
                  <a:pt x="95" y="234"/>
                </a:lnTo>
                <a:lnTo>
                  <a:pt x="92" y="232"/>
                </a:lnTo>
                <a:lnTo>
                  <a:pt x="92" y="228"/>
                </a:lnTo>
                <a:lnTo>
                  <a:pt x="101" y="224"/>
                </a:lnTo>
                <a:close/>
                <a:moveTo>
                  <a:pt x="187" y="189"/>
                </a:moveTo>
                <a:lnTo>
                  <a:pt x="183" y="185"/>
                </a:lnTo>
                <a:lnTo>
                  <a:pt x="184" y="181"/>
                </a:lnTo>
                <a:lnTo>
                  <a:pt x="187" y="181"/>
                </a:lnTo>
                <a:lnTo>
                  <a:pt x="192" y="187"/>
                </a:lnTo>
                <a:lnTo>
                  <a:pt x="203" y="186"/>
                </a:lnTo>
                <a:lnTo>
                  <a:pt x="196" y="178"/>
                </a:lnTo>
                <a:lnTo>
                  <a:pt x="187" y="180"/>
                </a:lnTo>
                <a:lnTo>
                  <a:pt x="186" y="178"/>
                </a:lnTo>
                <a:lnTo>
                  <a:pt x="187" y="174"/>
                </a:lnTo>
                <a:lnTo>
                  <a:pt x="192" y="174"/>
                </a:lnTo>
                <a:lnTo>
                  <a:pt x="188" y="169"/>
                </a:lnTo>
                <a:lnTo>
                  <a:pt x="190" y="167"/>
                </a:lnTo>
                <a:lnTo>
                  <a:pt x="192" y="165"/>
                </a:lnTo>
                <a:lnTo>
                  <a:pt x="196" y="171"/>
                </a:lnTo>
                <a:lnTo>
                  <a:pt x="199" y="165"/>
                </a:lnTo>
                <a:lnTo>
                  <a:pt x="201" y="165"/>
                </a:lnTo>
                <a:lnTo>
                  <a:pt x="204" y="167"/>
                </a:lnTo>
                <a:lnTo>
                  <a:pt x="200" y="176"/>
                </a:lnTo>
                <a:lnTo>
                  <a:pt x="207" y="184"/>
                </a:lnTo>
                <a:lnTo>
                  <a:pt x="210" y="174"/>
                </a:lnTo>
                <a:lnTo>
                  <a:pt x="204" y="167"/>
                </a:lnTo>
                <a:lnTo>
                  <a:pt x="205" y="164"/>
                </a:lnTo>
                <a:lnTo>
                  <a:pt x="209" y="164"/>
                </a:lnTo>
                <a:lnTo>
                  <a:pt x="212" y="168"/>
                </a:lnTo>
                <a:lnTo>
                  <a:pt x="214" y="163"/>
                </a:lnTo>
                <a:lnTo>
                  <a:pt x="218" y="161"/>
                </a:lnTo>
                <a:lnTo>
                  <a:pt x="220" y="164"/>
                </a:lnTo>
                <a:lnTo>
                  <a:pt x="217" y="171"/>
                </a:lnTo>
                <a:lnTo>
                  <a:pt x="223" y="169"/>
                </a:lnTo>
                <a:lnTo>
                  <a:pt x="225" y="172"/>
                </a:lnTo>
                <a:lnTo>
                  <a:pt x="223" y="174"/>
                </a:lnTo>
                <a:lnTo>
                  <a:pt x="214" y="176"/>
                </a:lnTo>
                <a:lnTo>
                  <a:pt x="212" y="185"/>
                </a:lnTo>
                <a:lnTo>
                  <a:pt x="221" y="184"/>
                </a:lnTo>
                <a:lnTo>
                  <a:pt x="225" y="176"/>
                </a:lnTo>
                <a:lnTo>
                  <a:pt x="227" y="174"/>
                </a:lnTo>
                <a:lnTo>
                  <a:pt x="229" y="177"/>
                </a:lnTo>
                <a:lnTo>
                  <a:pt x="227" y="182"/>
                </a:lnTo>
                <a:lnTo>
                  <a:pt x="234" y="181"/>
                </a:lnTo>
                <a:lnTo>
                  <a:pt x="235" y="184"/>
                </a:lnTo>
                <a:lnTo>
                  <a:pt x="234" y="186"/>
                </a:lnTo>
                <a:lnTo>
                  <a:pt x="227" y="187"/>
                </a:lnTo>
                <a:lnTo>
                  <a:pt x="231" y="193"/>
                </a:lnTo>
                <a:lnTo>
                  <a:pt x="230" y="195"/>
                </a:lnTo>
                <a:lnTo>
                  <a:pt x="227" y="195"/>
                </a:lnTo>
                <a:lnTo>
                  <a:pt x="222" y="189"/>
                </a:lnTo>
                <a:lnTo>
                  <a:pt x="212" y="190"/>
                </a:lnTo>
                <a:lnTo>
                  <a:pt x="218" y="198"/>
                </a:lnTo>
                <a:lnTo>
                  <a:pt x="227" y="197"/>
                </a:lnTo>
                <a:lnTo>
                  <a:pt x="229" y="199"/>
                </a:lnTo>
                <a:lnTo>
                  <a:pt x="227" y="202"/>
                </a:lnTo>
                <a:lnTo>
                  <a:pt x="222" y="203"/>
                </a:lnTo>
                <a:lnTo>
                  <a:pt x="226" y="208"/>
                </a:lnTo>
                <a:lnTo>
                  <a:pt x="225" y="211"/>
                </a:lnTo>
                <a:lnTo>
                  <a:pt x="222" y="211"/>
                </a:lnTo>
                <a:lnTo>
                  <a:pt x="218" y="206"/>
                </a:lnTo>
                <a:lnTo>
                  <a:pt x="216" y="211"/>
                </a:lnTo>
                <a:lnTo>
                  <a:pt x="213" y="212"/>
                </a:lnTo>
                <a:lnTo>
                  <a:pt x="212" y="210"/>
                </a:lnTo>
                <a:lnTo>
                  <a:pt x="214" y="200"/>
                </a:lnTo>
                <a:lnTo>
                  <a:pt x="208" y="194"/>
                </a:lnTo>
                <a:lnTo>
                  <a:pt x="205" y="203"/>
                </a:lnTo>
                <a:lnTo>
                  <a:pt x="210" y="210"/>
                </a:lnTo>
                <a:lnTo>
                  <a:pt x="209" y="212"/>
                </a:lnTo>
                <a:lnTo>
                  <a:pt x="207" y="212"/>
                </a:lnTo>
                <a:lnTo>
                  <a:pt x="203" y="208"/>
                </a:lnTo>
                <a:lnTo>
                  <a:pt x="200" y="215"/>
                </a:lnTo>
                <a:lnTo>
                  <a:pt x="197" y="215"/>
                </a:lnTo>
                <a:lnTo>
                  <a:pt x="195" y="212"/>
                </a:lnTo>
                <a:lnTo>
                  <a:pt x="197" y="207"/>
                </a:lnTo>
                <a:lnTo>
                  <a:pt x="192" y="207"/>
                </a:lnTo>
                <a:lnTo>
                  <a:pt x="190" y="204"/>
                </a:lnTo>
                <a:lnTo>
                  <a:pt x="191" y="202"/>
                </a:lnTo>
                <a:lnTo>
                  <a:pt x="200" y="200"/>
                </a:lnTo>
                <a:lnTo>
                  <a:pt x="204" y="191"/>
                </a:lnTo>
                <a:lnTo>
                  <a:pt x="194" y="193"/>
                </a:lnTo>
                <a:lnTo>
                  <a:pt x="191" y="202"/>
                </a:lnTo>
                <a:lnTo>
                  <a:pt x="187" y="202"/>
                </a:lnTo>
                <a:lnTo>
                  <a:pt x="186" y="199"/>
                </a:lnTo>
                <a:lnTo>
                  <a:pt x="187" y="194"/>
                </a:lnTo>
                <a:lnTo>
                  <a:pt x="181" y="195"/>
                </a:lnTo>
                <a:lnTo>
                  <a:pt x="179" y="193"/>
                </a:lnTo>
                <a:lnTo>
                  <a:pt x="181" y="190"/>
                </a:lnTo>
                <a:lnTo>
                  <a:pt x="187" y="189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5" name="Freeform 109"/>
          <p:cNvSpPr>
            <a:spLocks noEditPoints="1"/>
          </p:cNvSpPr>
          <p:nvPr/>
        </p:nvSpPr>
        <p:spPr bwMode="auto">
          <a:xfrm>
            <a:off x="3265707" y="4179749"/>
            <a:ext cx="546024" cy="880463"/>
          </a:xfrm>
          <a:custGeom>
            <a:avLst/>
            <a:gdLst>
              <a:gd name="T0" fmla="*/ 80 w 161"/>
              <a:gd name="T1" fmla="*/ 259 h 259"/>
              <a:gd name="T2" fmla="*/ 65 w 161"/>
              <a:gd name="T3" fmla="*/ 258 h 259"/>
              <a:gd name="T4" fmla="*/ 49 w 161"/>
              <a:gd name="T5" fmla="*/ 252 h 259"/>
              <a:gd name="T6" fmla="*/ 23 w 161"/>
              <a:gd name="T7" fmla="*/ 236 h 259"/>
              <a:gd name="T8" fmla="*/ 6 w 161"/>
              <a:gd name="T9" fmla="*/ 210 h 259"/>
              <a:gd name="T10" fmla="*/ 2 w 161"/>
              <a:gd name="T11" fmla="*/ 195 h 259"/>
              <a:gd name="T12" fmla="*/ 0 w 161"/>
              <a:gd name="T13" fmla="*/ 178 h 259"/>
              <a:gd name="T14" fmla="*/ 1 w 161"/>
              <a:gd name="T15" fmla="*/ 169 h 259"/>
              <a:gd name="T16" fmla="*/ 8 w 161"/>
              <a:gd name="T17" fmla="*/ 146 h 259"/>
              <a:gd name="T18" fmla="*/ 26 w 161"/>
              <a:gd name="T19" fmla="*/ 103 h 259"/>
              <a:gd name="T20" fmla="*/ 67 w 161"/>
              <a:gd name="T21" fmla="*/ 22 h 259"/>
              <a:gd name="T22" fmla="*/ 80 w 161"/>
              <a:gd name="T23" fmla="*/ 0 h 259"/>
              <a:gd name="T24" fmla="*/ 121 w 161"/>
              <a:gd name="T25" fmla="*/ 73 h 259"/>
              <a:gd name="T26" fmla="*/ 148 w 161"/>
              <a:gd name="T27" fmla="*/ 132 h 259"/>
              <a:gd name="T28" fmla="*/ 157 w 161"/>
              <a:gd name="T29" fmla="*/ 159 h 259"/>
              <a:gd name="T30" fmla="*/ 161 w 161"/>
              <a:gd name="T31" fmla="*/ 178 h 259"/>
              <a:gd name="T32" fmla="*/ 161 w 161"/>
              <a:gd name="T33" fmla="*/ 187 h 259"/>
              <a:gd name="T34" fmla="*/ 157 w 161"/>
              <a:gd name="T35" fmla="*/ 203 h 259"/>
              <a:gd name="T36" fmla="*/ 147 w 161"/>
              <a:gd name="T37" fmla="*/ 224 h 259"/>
              <a:gd name="T38" fmla="*/ 126 w 161"/>
              <a:gd name="T39" fmla="*/ 245 h 259"/>
              <a:gd name="T40" fmla="*/ 104 w 161"/>
              <a:gd name="T41" fmla="*/ 255 h 259"/>
              <a:gd name="T42" fmla="*/ 88 w 161"/>
              <a:gd name="T43" fmla="*/ 259 h 259"/>
              <a:gd name="T44" fmla="*/ 80 w 161"/>
              <a:gd name="T45" fmla="*/ 259 h 259"/>
              <a:gd name="T46" fmla="*/ 105 w 161"/>
              <a:gd name="T47" fmla="*/ 216 h 259"/>
              <a:gd name="T48" fmla="*/ 75 w 161"/>
              <a:gd name="T49" fmla="*/ 211 h 259"/>
              <a:gd name="T50" fmla="*/ 50 w 161"/>
              <a:gd name="T51" fmla="*/ 195 h 259"/>
              <a:gd name="T52" fmla="*/ 33 w 161"/>
              <a:gd name="T53" fmla="*/ 172 h 259"/>
              <a:gd name="T54" fmla="*/ 24 w 161"/>
              <a:gd name="T55" fmla="*/ 143 h 259"/>
              <a:gd name="T56" fmla="*/ 21 w 161"/>
              <a:gd name="T57" fmla="*/ 151 h 259"/>
              <a:gd name="T58" fmla="*/ 15 w 161"/>
              <a:gd name="T59" fmla="*/ 168 h 259"/>
              <a:gd name="T60" fmla="*/ 15 w 161"/>
              <a:gd name="T61" fmla="*/ 177 h 259"/>
              <a:gd name="T62" fmla="*/ 21 w 161"/>
              <a:gd name="T63" fmla="*/ 203 h 259"/>
              <a:gd name="T64" fmla="*/ 33 w 161"/>
              <a:gd name="T65" fmla="*/ 223 h 259"/>
              <a:gd name="T66" fmla="*/ 54 w 161"/>
              <a:gd name="T67" fmla="*/ 237 h 259"/>
              <a:gd name="T68" fmla="*/ 79 w 161"/>
              <a:gd name="T69" fmla="*/ 242 h 259"/>
              <a:gd name="T70" fmla="*/ 87 w 161"/>
              <a:gd name="T71" fmla="*/ 241 h 259"/>
              <a:gd name="T72" fmla="*/ 104 w 161"/>
              <a:gd name="T73" fmla="*/ 237 h 259"/>
              <a:gd name="T74" fmla="*/ 117 w 161"/>
              <a:gd name="T75" fmla="*/ 229 h 259"/>
              <a:gd name="T76" fmla="*/ 128 w 161"/>
              <a:gd name="T77" fmla="*/ 217 h 259"/>
              <a:gd name="T78" fmla="*/ 134 w 161"/>
              <a:gd name="T79" fmla="*/ 211 h 259"/>
              <a:gd name="T80" fmla="*/ 105 w 161"/>
              <a:gd name="T81" fmla="*/ 216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1" h="259">
                <a:moveTo>
                  <a:pt x="80" y="259"/>
                </a:moveTo>
                <a:lnTo>
                  <a:pt x="80" y="259"/>
                </a:lnTo>
                <a:lnTo>
                  <a:pt x="72" y="259"/>
                </a:lnTo>
                <a:lnTo>
                  <a:pt x="65" y="258"/>
                </a:lnTo>
                <a:lnTo>
                  <a:pt x="57" y="255"/>
                </a:lnTo>
                <a:lnTo>
                  <a:pt x="49" y="252"/>
                </a:lnTo>
                <a:lnTo>
                  <a:pt x="35" y="245"/>
                </a:lnTo>
                <a:lnTo>
                  <a:pt x="23" y="236"/>
                </a:lnTo>
                <a:lnTo>
                  <a:pt x="14" y="224"/>
                </a:lnTo>
                <a:lnTo>
                  <a:pt x="6" y="210"/>
                </a:lnTo>
                <a:lnTo>
                  <a:pt x="4" y="203"/>
                </a:lnTo>
                <a:lnTo>
                  <a:pt x="2" y="195"/>
                </a:lnTo>
                <a:lnTo>
                  <a:pt x="1" y="187"/>
                </a:lnTo>
                <a:lnTo>
                  <a:pt x="0" y="178"/>
                </a:lnTo>
                <a:lnTo>
                  <a:pt x="0" y="178"/>
                </a:lnTo>
                <a:lnTo>
                  <a:pt x="1" y="169"/>
                </a:lnTo>
                <a:lnTo>
                  <a:pt x="4" y="159"/>
                </a:lnTo>
                <a:lnTo>
                  <a:pt x="8" y="146"/>
                </a:lnTo>
                <a:lnTo>
                  <a:pt x="13" y="132"/>
                </a:lnTo>
                <a:lnTo>
                  <a:pt x="26" y="103"/>
                </a:lnTo>
                <a:lnTo>
                  <a:pt x="40" y="73"/>
                </a:lnTo>
                <a:lnTo>
                  <a:pt x="67" y="22"/>
                </a:lnTo>
                <a:lnTo>
                  <a:pt x="80" y="0"/>
                </a:lnTo>
                <a:lnTo>
                  <a:pt x="80" y="0"/>
                </a:lnTo>
                <a:lnTo>
                  <a:pt x="93" y="22"/>
                </a:lnTo>
                <a:lnTo>
                  <a:pt x="121" y="73"/>
                </a:lnTo>
                <a:lnTo>
                  <a:pt x="135" y="103"/>
                </a:lnTo>
                <a:lnTo>
                  <a:pt x="148" y="132"/>
                </a:lnTo>
                <a:lnTo>
                  <a:pt x="153" y="146"/>
                </a:lnTo>
                <a:lnTo>
                  <a:pt x="157" y="159"/>
                </a:lnTo>
                <a:lnTo>
                  <a:pt x="160" y="169"/>
                </a:lnTo>
                <a:lnTo>
                  <a:pt x="161" y="178"/>
                </a:lnTo>
                <a:lnTo>
                  <a:pt x="161" y="178"/>
                </a:lnTo>
                <a:lnTo>
                  <a:pt x="161" y="187"/>
                </a:lnTo>
                <a:lnTo>
                  <a:pt x="160" y="195"/>
                </a:lnTo>
                <a:lnTo>
                  <a:pt x="157" y="203"/>
                </a:lnTo>
                <a:lnTo>
                  <a:pt x="154" y="210"/>
                </a:lnTo>
                <a:lnTo>
                  <a:pt x="147" y="224"/>
                </a:lnTo>
                <a:lnTo>
                  <a:pt x="137" y="236"/>
                </a:lnTo>
                <a:lnTo>
                  <a:pt x="126" y="245"/>
                </a:lnTo>
                <a:lnTo>
                  <a:pt x="111" y="252"/>
                </a:lnTo>
                <a:lnTo>
                  <a:pt x="104" y="255"/>
                </a:lnTo>
                <a:lnTo>
                  <a:pt x="96" y="258"/>
                </a:lnTo>
                <a:lnTo>
                  <a:pt x="88" y="259"/>
                </a:lnTo>
                <a:lnTo>
                  <a:pt x="80" y="259"/>
                </a:lnTo>
                <a:lnTo>
                  <a:pt x="80" y="259"/>
                </a:lnTo>
                <a:close/>
                <a:moveTo>
                  <a:pt x="105" y="216"/>
                </a:moveTo>
                <a:lnTo>
                  <a:pt x="105" y="216"/>
                </a:lnTo>
                <a:lnTo>
                  <a:pt x="89" y="215"/>
                </a:lnTo>
                <a:lnTo>
                  <a:pt x="75" y="211"/>
                </a:lnTo>
                <a:lnTo>
                  <a:pt x="62" y="204"/>
                </a:lnTo>
                <a:lnTo>
                  <a:pt x="50" y="195"/>
                </a:lnTo>
                <a:lnTo>
                  <a:pt x="41" y="185"/>
                </a:lnTo>
                <a:lnTo>
                  <a:pt x="33" y="172"/>
                </a:lnTo>
                <a:lnTo>
                  <a:pt x="27" y="159"/>
                </a:lnTo>
                <a:lnTo>
                  <a:pt x="24" y="143"/>
                </a:lnTo>
                <a:lnTo>
                  <a:pt x="24" y="143"/>
                </a:lnTo>
                <a:lnTo>
                  <a:pt x="21" y="151"/>
                </a:lnTo>
                <a:lnTo>
                  <a:pt x="18" y="160"/>
                </a:lnTo>
                <a:lnTo>
                  <a:pt x="15" y="168"/>
                </a:lnTo>
                <a:lnTo>
                  <a:pt x="15" y="177"/>
                </a:lnTo>
                <a:lnTo>
                  <a:pt x="15" y="177"/>
                </a:lnTo>
                <a:lnTo>
                  <a:pt x="17" y="190"/>
                </a:lnTo>
                <a:lnTo>
                  <a:pt x="21" y="203"/>
                </a:lnTo>
                <a:lnTo>
                  <a:pt x="26" y="213"/>
                </a:lnTo>
                <a:lnTo>
                  <a:pt x="33" y="223"/>
                </a:lnTo>
                <a:lnTo>
                  <a:pt x="43" y="230"/>
                </a:lnTo>
                <a:lnTo>
                  <a:pt x="54" y="237"/>
                </a:lnTo>
                <a:lnTo>
                  <a:pt x="66" y="241"/>
                </a:lnTo>
                <a:lnTo>
                  <a:pt x="79" y="242"/>
                </a:lnTo>
                <a:lnTo>
                  <a:pt x="79" y="242"/>
                </a:lnTo>
                <a:lnTo>
                  <a:pt x="87" y="241"/>
                </a:lnTo>
                <a:lnTo>
                  <a:pt x="96" y="239"/>
                </a:lnTo>
                <a:lnTo>
                  <a:pt x="104" y="237"/>
                </a:lnTo>
                <a:lnTo>
                  <a:pt x="110" y="233"/>
                </a:lnTo>
                <a:lnTo>
                  <a:pt x="117" y="229"/>
                </a:lnTo>
                <a:lnTo>
                  <a:pt x="123" y="224"/>
                </a:lnTo>
                <a:lnTo>
                  <a:pt x="128" y="217"/>
                </a:lnTo>
                <a:lnTo>
                  <a:pt x="134" y="211"/>
                </a:lnTo>
                <a:lnTo>
                  <a:pt x="134" y="211"/>
                </a:lnTo>
                <a:lnTo>
                  <a:pt x="119" y="215"/>
                </a:lnTo>
                <a:lnTo>
                  <a:pt x="105" y="216"/>
                </a:lnTo>
                <a:lnTo>
                  <a:pt x="105" y="216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6" name="Freeform 110"/>
          <p:cNvSpPr>
            <a:spLocks/>
          </p:cNvSpPr>
          <p:nvPr/>
        </p:nvSpPr>
        <p:spPr bwMode="auto">
          <a:xfrm>
            <a:off x="4221245" y="4179749"/>
            <a:ext cx="839513" cy="846335"/>
          </a:xfrm>
          <a:custGeom>
            <a:avLst/>
            <a:gdLst>
              <a:gd name="T0" fmla="*/ 237 w 247"/>
              <a:gd name="T1" fmla="*/ 80 h 247"/>
              <a:gd name="T2" fmla="*/ 215 w 247"/>
              <a:gd name="T3" fmla="*/ 63 h 247"/>
              <a:gd name="T4" fmla="*/ 193 w 247"/>
              <a:gd name="T5" fmla="*/ 57 h 247"/>
              <a:gd name="T6" fmla="*/ 141 w 247"/>
              <a:gd name="T7" fmla="*/ 106 h 247"/>
              <a:gd name="T8" fmla="*/ 190 w 247"/>
              <a:gd name="T9" fmla="*/ 54 h 247"/>
              <a:gd name="T10" fmla="*/ 183 w 247"/>
              <a:gd name="T11" fmla="*/ 32 h 247"/>
              <a:gd name="T12" fmla="*/ 167 w 247"/>
              <a:gd name="T13" fmla="*/ 10 h 247"/>
              <a:gd name="T14" fmla="*/ 143 w 247"/>
              <a:gd name="T15" fmla="*/ 3 h 247"/>
              <a:gd name="T16" fmla="*/ 117 w 247"/>
              <a:gd name="T17" fmla="*/ 14 h 247"/>
              <a:gd name="T18" fmla="*/ 102 w 247"/>
              <a:gd name="T19" fmla="*/ 31 h 247"/>
              <a:gd name="T20" fmla="*/ 117 w 247"/>
              <a:gd name="T21" fmla="*/ 101 h 247"/>
              <a:gd name="T22" fmla="*/ 96 w 247"/>
              <a:gd name="T23" fmla="*/ 32 h 247"/>
              <a:gd name="T24" fmla="*/ 74 w 247"/>
              <a:gd name="T25" fmla="*/ 26 h 247"/>
              <a:gd name="T26" fmla="*/ 47 w 247"/>
              <a:gd name="T27" fmla="*/ 29 h 247"/>
              <a:gd name="T28" fmla="*/ 30 w 247"/>
              <a:gd name="T29" fmla="*/ 46 h 247"/>
              <a:gd name="T30" fmla="*/ 26 w 247"/>
              <a:gd name="T31" fmla="*/ 74 h 247"/>
              <a:gd name="T32" fmla="*/ 33 w 247"/>
              <a:gd name="T33" fmla="*/ 96 h 247"/>
              <a:gd name="T34" fmla="*/ 102 w 247"/>
              <a:gd name="T35" fmla="*/ 117 h 247"/>
              <a:gd name="T36" fmla="*/ 31 w 247"/>
              <a:gd name="T37" fmla="*/ 101 h 247"/>
              <a:gd name="T38" fmla="*/ 14 w 247"/>
              <a:gd name="T39" fmla="*/ 117 h 247"/>
              <a:gd name="T40" fmla="*/ 4 w 247"/>
              <a:gd name="T41" fmla="*/ 143 h 247"/>
              <a:gd name="T42" fmla="*/ 11 w 247"/>
              <a:gd name="T43" fmla="*/ 166 h 247"/>
              <a:gd name="T44" fmla="*/ 33 w 247"/>
              <a:gd name="T45" fmla="*/ 183 h 247"/>
              <a:gd name="T46" fmla="*/ 55 w 247"/>
              <a:gd name="T47" fmla="*/ 189 h 247"/>
              <a:gd name="T48" fmla="*/ 107 w 247"/>
              <a:gd name="T49" fmla="*/ 140 h 247"/>
              <a:gd name="T50" fmla="*/ 57 w 247"/>
              <a:gd name="T51" fmla="*/ 192 h 247"/>
              <a:gd name="T52" fmla="*/ 64 w 247"/>
              <a:gd name="T53" fmla="*/ 214 h 247"/>
              <a:gd name="T54" fmla="*/ 81 w 247"/>
              <a:gd name="T55" fmla="*/ 236 h 247"/>
              <a:gd name="T56" fmla="*/ 104 w 247"/>
              <a:gd name="T57" fmla="*/ 243 h 247"/>
              <a:gd name="T58" fmla="*/ 130 w 247"/>
              <a:gd name="T59" fmla="*/ 232 h 247"/>
              <a:gd name="T60" fmla="*/ 146 w 247"/>
              <a:gd name="T61" fmla="*/ 215 h 247"/>
              <a:gd name="T62" fmla="*/ 130 w 247"/>
              <a:gd name="T63" fmla="*/ 145 h 247"/>
              <a:gd name="T64" fmla="*/ 151 w 247"/>
              <a:gd name="T65" fmla="*/ 214 h 247"/>
              <a:gd name="T66" fmla="*/ 173 w 247"/>
              <a:gd name="T67" fmla="*/ 221 h 247"/>
              <a:gd name="T68" fmla="*/ 200 w 247"/>
              <a:gd name="T69" fmla="*/ 217 h 247"/>
              <a:gd name="T70" fmla="*/ 217 w 247"/>
              <a:gd name="T71" fmla="*/ 200 h 247"/>
              <a:gd name="T72" fmla="*/ 221 w 247"/>
              <a:gd name="T73" fmla="*/ 172 h 247"/>
              <a:gd name="T74" fmla="*/ 215 w 247"/>
              <a:gd name="T75" fmla="*/ 150 h 247"/>
              <a:gd name="T76" fmla="*/ 146 w 247"/>
              <a:gd name="T77" fmla="*/ 130 h 247"/>
              <a:gd name="T78" fmla="*/ 216 w 247"/>
              <a:gd name="T79" fmla="*/ 145 h 247"/>
              <a:gd name="T80" fmla="*/ 233 w 247"/>
              <a:gd name="T81" fmla="*/ 130 h 247"/>
              <a:gd name="T82" fmla="*/ 243 w 247"/>
              <a:gd name="T83" fmla="*/ 104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47" h="247">
                <a:moveTo>
                  <a:pt x="247" y="91"/>
                </a:moveTo>
                <a:lnTo>
                  <a:pt x="237" y="80"/>
                </a:lnTo>
                <a:lnTo>
                  <a:pt x="208" y="88"/>
                </a:lnTo>
                <a:lnTo>
                  <a:pt x="215" y="63"/>
                </a:lnTo>
                <a:lnTo>
                  <a:pt x="206" y="54"/>
                </a:lnTo>
                <a:lnTo>
                  <a:pt x="193" y="57"/>
                </a:lnTo>
                <a:lnTo>
                  <a:pt x="182" y="96"/>
                </a:lnTo>
                <a:lnTo>
                  <a:pt x="141" y="106"/>
                </a:lnTo>
                <a:lnTo>
                  <a:pt x="151" y="65"/>
                </a:lnTo>
                <a:lnTo>
                  <a:pt x="190" y="54"/>
                </a:lnTo>
                <a:lnTo>
                  <a:pt x="193" y="41"/>
                </a:lnTo>
                <a:lnTo>
                  <a:pt x="183" y="32"/>
                </a:lnTo>
                <a:lnTo>
                  <a:pt x="159" y="39"/>
                </a:lnTo>
                <a:lnTo>
                  <a:pt x="167" y="10"/>
                </a:lnTo>
                <a:lnTo>
                  <a:pt x="156" y="0"/>
                </a:lnTo>
                <a:lnTo>
                  <a:pt x="143" y="3"/>
                </a:lnTo>
                <a:lnTo>
                  <a:pt x="135" y="32"/>
                </a:lnTo>
                <a:lnTo>
                  <a:pt x="117" y="14"/>
                </a:lnTo>
                <a:lnTo>
                  <a:pt x="104" y="18"/>
                </a:lnTo>
                <a:lnTo>
                  <a:pt x="102" y="31"/>
                </a:lnTo>
                <a:lnTo>
                  <a:pt x="129" y="58"/>
                </a:lnTo>
                <a:lnTo>
                  <a:pt x="117" y="101"/>
                </a:lnTo>
                <a:lnTo>
                  <a:pt x="86" y="70"/>
                </a:lnTo>
                <a:lnTo>
                  <a:pt x="96" y="32"/>
                </a:lnTo>
                <a:lnTo>
                  <a:pt x="87" y="22"/>
                </a:lnTo>
                <a:lnTo>
                  <a:pt x="74" y="26"/>
                </a:lnTo>
                <a:lnTo>
                  <a:pt x="68" y="50"/>
                </a:lnTo>
                <a:lnTo>
                  <a:pt x="47" y="29"/>
                </a:lnTo>
                <a:lnTo>
                  <a:pt x="34" y="33"/>
                </a:lnTo>
                <a:lnTo>
                  <a:pt x="30" y="46"/>
                </a:lnTo>
                <a:lnTo>
                  <a:pt x="51" y="67"/>
                </a:lnTo>
                <a:lnTo>
                  <a:pt x="26" y="74"/>
                </a:lnTo>
                <a:lnTo>
                  <a:pt x="22" y="87"/>
                </a:lnTo>
                <a:lnTo>
                  <a:pt x="33" y="96"/>
                </a:lnTo>
                <a:lnTo>
                  <a:pt x="70" y="85"/>
                </a:lnTo>
                <a:lnTo>
                  <a:pt x="102" y="117"/>
                </a:lnTo>
                <a:lnTo>
                  <a:pt x="59" y="128"/>
                </a:lnTo>
                <a:lnTo>
                  <a:pt x="31" y="101"/>
                </a:lnTo>
                <a:lnTo>
                  <a:pt x="18" y="104"/>
                </a:lnTo>
                <a:lnTo>
                  <a:pt x="14" y="117"/>
                </a:lnTo>
                <a:lnTo>
                  <a:pt x="33" y="135"/>
                </a:lnTo>
                <a:lnTo>
                  <a:pt x="4" y="143"/>
                </a:lnTo>
                <a:lnTo>
                  <a:pt x="0" y="156"/>
                </a:lnTo>
                <a:lnTo>
                  <a:pt x="11" y="166"/>
                </a:lnTo>
                <a:lnTo>
                  <a:pt x="39" y="158"/>
                </a:lnTo>
                <a:lnTo>
                  <a:pt x="33" y="183"/>
                </a:lnTo>
                <a:lnTo>
                  <a:pt x="42" y="192"/>
                </a:lnTo>
                <a:lnTo>
                  <a:pt x="55" y="189"/>
                </a:lnTo>
                <a:lnTo>
                  <a:pt x="65" y="150"/>
                </a:lnTo>
                <a:lnTo>
                  <a:pt x="107" y="140"/>
                </a:lnTo>
                <a:lnTo>
                  <a:pt x="96" y="182"/>
                </a:lnTo>
                <a:lnTo>
                  <a:pt x="57" y="192"/>
                </a:lnTo>
                <a:lnTo>
                  <a:pt x="55" y="205"/>
                </a:lnTo>
                <a:lnTo>
                  <a:pt x="64" y="214"/>
                </a:lnTo>
                <a:lnTo>
                  <a:pt x="89" y="208"/>
                </a:lnTo>
                <a:lnTo>
                  <a:pt x="81" y="236"/>
                </a:lnTo>
                <a:lnTo>
                  <a:pt x="91" y="247"/>
                </a:lnTo>
                <a:lnTo>
                  <a:pt x="104" y="243"/>
                </a:lnTo>
                <a:lnTo>
                  <a:pt x="111" y="214"/>
                </a:lnTo>
                <a:lnTo>
                  <a:pt x="130" y="232"/>
                </a:lnTo>
                <a:lnTo>
                  <a:pt x="143" y="228"/>
                </a:lnTo>
                <a:lnTo>
                  <a:pt x="146" y="215"/>
                </a:lnTo>
                <a:lnTo>
                  <a:pt x="118" y="188"/>
                </a:lnTo>
                <a:lnTo>
                  <a:pt x="130" y="145"/>
                </a:lnTo>
                <a:lnTo>
                  <a:pt x="160" y="176"/>
                </a:lnTo>
                <a:lnTo>
                  <a:pt x="151" y="214"/>
                </a:lnTo>
                <a:lnTo>
                  <a:pt x="160" y="224"/>
                </a:lnTo>
                <a:lnTo>
                  <a:pt x="173" y="221"/>
                </a:lnTo>
                <a:lnTo>
                  <a:pt x="180" y="196"/>
                </a:lnTo>
                <a:lnTo>
                  <a:pt x="200" y="217"/>
                </a:lnTo>
                <a:lnTo>
                  <a:pt x="213" y="213"/>
                </a:lnTo>
                <a:lnTo>
                  <a:pt x="217" y="200"/>
                </a:lnTo>
                <a:lnTo>
                  <a:pt x="196" y="179"/>
                </a:lnTo>
                <a:lnTo>
                  <a:pt x="221" y="172"/>
                </a:lnTo>
                <a:lnTo>
                  <a:pt x="225" y="159"/>
                </a:lnTo>
                <a:lnTo>
                  <a:pt x="215" y="150"/>
                </a:lnTo>
                <a:lnTo>
                  <a:pt x="177" y="161"/>
                </a:lnTo>
                <a:lnTo>
                  <a:pt x="146" y="130"/>
                </a:lnTo>
                <a:lnTo>
                  <a:pt x="189" y="118"/>
                </a:lnTo>
                <a:lnTo>
                  <a:pt x="216" y="145"/>
                </a:lnTo>
                <a:lnTo>
                  <a:pt x="229" y="143"/>
                </a:lnTo>
                <a:lnTo>
                  <a:pt x="233" y="130"/>
                </a:lnTo>
                <a:lnTo>
                  <a:pt x="215" y="111"/>
                </a:lnTo>
                <a:lnTo>
                  <a:pt x="243" y="104"/>
                </a:lnTo>
                <a:lnTo>
                  <a:pt x="247" y="91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7" name="Freeform 111"/>
          <p:cNvSpPr>
            <a:spLocks noEditPoints="1"/>
          </p:cNvSpPr>
          <p:nvPr/>
        </p:nvSpPr>
        <p:spPr bwMode="auto">
          <a:xfrm>
            <a:off x="5251862" y="4193402"/>
            <a:ext cx="873637" cy="846335"/>
          </a:xfrm>
          <a:custGeom>
            <a:avLst/>
            <a:gdLst>
              <a:gd name="T0" fmla="*/ 104 w 256"/>
              <a:gd name="T1" fmla="*/ 220 h 249"/>
              <a:gd name="T2" fmla="*/ 109 w 256"/>
              <a:gd name="T3" fmla="*/ 249 h 249"/>
              <a:gd name="T4" fmla="*/ 125 w 256"/>
              <a:gd name="T5" fmla="*/ 219 h 249"/>
              <a:gd name="T6" fmla="*/ 164 w 256"/>
              <a:gd name="T7" fmla="*/ 219 h 249"/>
              <a:gd name="T8" fmla="*/ 178 w 256"/>
              <a:gd name="T9" fmla="*/ 249 h 249"/>
              <a:gd name="T10" fmla="*/ 183 w 256"/>
              <a:gd name="T11" fmla="*/ 220 h 249"/>
              <a:gd name="T12" fmla="*/ 144 w 256"/>
              <a:gd name="T13" fmla="*/ 167 h 249"/>
              <a:gd name="T14" fmla="*/ 87 w 256"/>
              <a:gd name="T15" fmla="*/ 190 h 249"/>
              <a:gd name="T16" fmla="*/ 64 w 256"/>
              <a:gd name="T17" fmla="*/ 247 h 249"/>
              <a:gd name="T18" fmla="*/ 85 w 256"/>
              <a:gd name="T19" fmla="*/ 221 h 249"/>
              <a:gd name="T20" fmla="*/ 144 w 256"/>
              <a:gd name="T21" fmla="*/ 182 h 249"/>
              <a:gd name="T22" fmla="*/ 208 w 256"/>
              <a:gd name="T23" fmla="*/ 234 h 249"/>
              <a:gd name="T24" fmla="*/ 224 w 256"/>
              <a:gd name="T25" fmla="*/ 247 h 249"/>
              <a:gd name="T26" fmla="*/ 188 w 256"/>
              <a:gd name="T27" fmla="*/ 181 h 249"/>
              <a:gd name="T28" fmla="*/ 144 w 256"/>
              <a:gd name="T29" fmla="*/ 134 h 249"/>
              <a:gd name="T30" fmla="*/ 81 w 256"/>
              <a:gd name="T31" fmla="*/ 154 h 249"/>
              <a:gd name="T32" fmla="*/ 36 w 256"/>
              <a:gd name="T33" fmla="*/ 214 h 249"/>
              <a:gd name="T34" fmla="*/ 48 w 256"/>
              <a:gd name="T35" fmla="*/ 249 h 249"/>
              <a:gd name="T36" fmla="*/ 60 w 256"/>
              <a:gd name="T37" fmla="*/ 202 h 249"/>
              <a:gd name="T38" fmla="*/ 107 w 256"/>
              <a:gd name="T39" fmla="*/ 159 h 249"/>
              <a:gd name="T40" fmla="*/ 164 w 256"/>
              <a:gd name="T41" fmla="*/ 154 h 249"/>
              <a:gd name="T42" fmla="*/ 217 w 256"/>
              <a:gd name="T43" fmla="*/ 186 h 249"/>
              <a:gd name="T44" fmla="*/ 239 w 256"/>
              <a:gd name="T45" fmla="*/ 247 h 249"/>
              <a:gd name="T46" fmla="*/ 256 w 256"/>
              <a:gd name="T47" fmla="*/ 236 h 249"/>
              <a:gd name="T48" fmla="*/ 224 w 256"/>
              <a:gd name="T49" fmla="*/ 168 h 249"/>
              <a:gd name="T50" fmla="*/ 156 w 256"/>
              <a:gd name="T51" fmla="*/ 136 h 249"/>
              <a:gd name="T52" fmla="*/ 66 w 256"/>
              <a:gd name="T53" fmla="*/ 28 h 249"/>
              <a:gd name="T54" fmla="*/ 49 w 256"/>
              <a:gd name="T55" fmla="*/ 13 h 249"/>
              <a:gd name="T56" fmla="*/ 57 w 256"/>
              <a:gd name="T57" fmla="*/ 38 h 249"/>
              <a:gd name="T58" fmla="*/ 142 w 256"/>
              <a:gd name="T59" fmla="*/ 38 h 249"/>
              <a:gd name="T60" fmla="*/ 150 w 256"/>
              <a:gd name="T61" fmla="*/ 13 h 249"/>
              <a:gd name="T62" fmla="*/ 133 w 256"/>
              <a:gd name="T63" fmla="*/ 28 h 249"/>
              <a:gd name="T64" fmla="*/ 103 w 256"/>
              <a:gd name="T65" fmla="*/ 29 h 249"/>
              <a:gd name="T66" fmla="*/ 103 w 256"/>
              <a:gd name="T67" fmla="*/ 2 h 249"/>
              <a:gd name="T68" fmla="*/ 91 w 256"/>
              <a:gd name="T69" fmla="*/ 15 h 249"/>
              <a:gd name="T70" fmla="*/ 169 w 256"/>
              <a:gd name="T71" fmla="*/ 99 h 249"/>
              <a:gd name="T72" fmla="*/ 195 w 256"/>
              <a:gd name="T73" fmla="*/ 106 h 249"/>
              <a:gd name="T74" fmla="*/ 185 w 256"/>
              <a:gd name="T75" fmla="*/ 93 h 249"/>
              <a:gd name="T76" fmla="*/ 177 w 256"/>
              <a:gd name="T77" fmla="*/ 64 h 249"/>
              <a:gd name="T78" fmla="*/ 183 w 256"/>
              <a:gd name="T79" fmla="*/ 49 h 249"/>
              <a:gd name="T80" fmla="*/ 160 w 256"/>
              <a:gd name="T81" fmla="*/ 62 h 249"/>
              <a:gd name="T82" fmla="*/ 177 w 256"/>
              <a:gd name="T83" fmla="*/ 64 h 249"/>
              <a:gd name="T84" fmla="*/ 22 w 256"/>
              <a:gd name="T85" fmla="*/ 136 h 249"/>
              <a:gd name="T86" fmla="*/ 20 w 256"/>
              <a:gd name="T87" fmla="*/ 153 h 249"/>
              <a:gd name="T88" fmla="*/ 39 w 256"/>
              <a:gd name="T89" fmla="*/ 134 h 249"/>
              <a:gd name="T90" fmla="*/ 14 w 256"/>
              <a:gd name="T91" fmla="*/ 93 h 249"/>
              <a:gd name="T92" fmla="*/ 1 w 256"/>
              <a:gd name="T93" fmla="*/ 103 h 249"/>
              <a:gd name="T94" fmla="*/ 29 w 256"/>
              <a:gd name="T95" fmla="*/ 103 h 249"/>
              <a:gd name="T96" fmla="*/ 36 w 256"/>
              <a:gd name="T97" fmla="*/ 67 h 249"/>
              <a:gd name="T98" fmla="*/ 30 w 256"/>
              <a:gd name="T99" fmla="*/ 51 h 249"/>
              <a:gd name="T100" fmla="*/ 14 w 256"/>
              <a:gd name="T101" fmla="*/ 56 h 249"/>
              <a:gd name="T102" fmla="*/ 82 w 256"/>
              <a:gd name="T103" fmla="*/ 138 h 249"/>
              <a:gd name="T104" fmla="*/ 142 w 256"/>
              <a:gd name="T105" fmla="*/ 123 h 249"/>
              <a:gd name="T106" fmla="*/ 157 w 256"/>
              <a:gd name="T107" fmla="*/ 77 h 249"/>
              <a:gd name="T108" fmla="*/ 101 w 256"/>
              <a:gd name="T109" fmla="*/ 39 h 249"/>
              <a:gd name="T110" fmla="*/ 42 w 256"/>
              <a:gd name="T111" fmla="*/ 88 h 249"/>
              <a:gd name="T112" fmla="*/ 51 w 256"/>
              <a:gd name="T113" fmla="*/ 13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56" h="249">
                <a:moveTo>
                  <a:pt x="144" y="199"/>
                </a:moveTo>
                <a:lnTo>
                  <a:pt x="144" y="199"/>
                </a:lnTo>
                <a:lnTo>
                  <a:pt x="134" y="201"/>
                </a:lnTo>
                <a:lnTo>
                  <a:pt x="126" y="203"/>
                </a:lnTo>
                <a:lnTo>
                  <a:pt x="117" y="207"/>
                </a:lnTo>
                <a:lnTo>
                  <a:pt x="111" y="214"/>
                </a:lnTo>
                <a:lnTo>
                  <a:pt x="104" y="220"/>
                </a:lnTo>
                <a:lnTo>
                  <a:pt x="100" y="228"/>
                </a:lnTo>
                <a:lnTo>
                  <a:pt x="98" y="237"/>
                </a:lnTo>
                <a:lnTo>
                  <a:pt x="96" y="247"/>
                </a:lnTo>
                <a:lnTo>
                  <a:pt x="96" y="247"/>
                </a:lnTo>
                <a:lnTo>
                  <a:pt x="96" y="249"/>
                </a:lnTo>
                <a:lnTo>
                  <a:pt x="109" y="249"/>
                </a:lnTo>
                <a:lnTo>
                  <a:pt x="109" y="249"/>
                </a:lnTo>
                <a:lnTo>
                  <a:pt x="109" y="247"/>
                </a:lnTo>
                <a:lnTo>
                  <a:pt x="109" y="247"/>
                </a:lnTo>
                <a:lnTo>
                  <a:pt x="111" y="240"/>
                </a:lnTo>
                <a:lnTo>
                  <a:pt x="112" y="233"/>
                </a:lnTo>
                <a:lnTo>
                  <a:pt x="116" y="228"/>
                </a:lnTo>
                <a:lnTo>
                  <a:pt x="120" y="223"/>
                </a:lnTo>
                <a:lnTo>
                  <a:pt x="125" y="219"/>
                </a:lnTo>
                <a:lnTo>
                  <a:pt x="130" y="215"/>
                </a:lnTo>
                <a:lnTo>
                  <a:pt x="137" y="214"/>
                </a:lnTo>
                <a:lnTo>
                  <a:pt x="144" y="212"/>
                </a:lnTo>
                <a:lnTo>
                  <a:pt x="144" y="212"/>
                </a:lnTo>
                <a:lnTo>
                  <a:pt x="151" y="214"/>
                </a:lnTo>
                <a:lnTo>
                  <a:pt x="157" y="215"/>
                </a:lnTo>
                <a:lnTo>
                  <a:pt x="164" y="219"/>
                </a:lnTo>
                <a:lnTo>
                  <a:pt x="169" y="223"/>
                </a:lnTo>
                <a:lnTo>
                  <a:pt x="173" y="228"/>
                </a:lnTo>
                <a:lnTo>
                  <a:pt x="176" y="233"/>
                </a:lnTo>
                <a:lnTo>
                  <a:pt x="178" y="240"/>
                </a:lnTo>
                <a:lnTo>
                  <a:pt x="178" y="247"/>
                </a:lnTo>
                <a:lnTo>
                  <a:pt x="178" y="247"/>
                </a:lnTo>
                <a:lnTo>
                  <a:pt x="178" y="249"/>
                </a:lnTo>
                <a:lnTo>
                  <a:pt x="191" y="249"/>
                </a:lnTo>
                <a:lnTo>
                  <a:pt x="191" y="249"/>
                </a:lnTo>
                <a:lnTo>
                  <a:pt x="191" y="247"/>
                </a:lnTo>
                <a:lnTo>
                  <a:pt x="191" y="247"/>
                </a:lnTo>
                <a:lnTo>
                  <a:pt x="190" y="237"/>
                </a:lnTo>
                <a:lnTo>
                  <a:pt x="187" y="228"/>
                </a:lnTo>
                <a:lnTo>
                  <a:pt x="183" y="220"/>
                </a:lnTo>
                <a:lnTo>
                  <a:pt x="178" y="214"/>
                </a:lnTo>
                <a:lnTo>
                  <a:pt x="170" y="207"/>
                </a:lnTo>
                <a:lnTo>
                  <a:pt x="163" y="203"/>
                </a:lnTo>
                <a:lnTo>
                  <a:pt x="153" y="201"/>
                </a:lnTo>
                <a:lnTo>
                  <a:pt x="144" y="199"/>
                </a:lnTo>
                <a:lnTo>
                  <a:pt x="144" y="199"/>
                </a:lnTo>
                <a:close/>
                <a:moveTo>
                  <a:pt x="144" y="167"/>
                </a:moveTo>
                <a:lnTo>
                  <a:pt x="144" y="167"/>
                </a:lnTo>
                <a:lnTo>
                  <a:pt x="135" y="168"/>
                </a:lnTo>
                <a:lnTo>
                  <a:pt x="127" y="169"/>
                </a:lnTo>
                <a:lnTo>
                  <a:pt x="121" y="171"/>
                </a:lnTo>
                <a:lnTo>
                  <a:pt x="113" y="173"/>
                </a:lnTo>
                <a:lnTo>
                  <a:pt x="99" y="181"/>
                </a:lnTo>
                <a:lnTo>
                  <a:pt x="87" y="190"/>
                </a:lnTo>
                <a:lnTo>
                  <a:pt x="78" y="202"/>
                </a:lnTo>
                <a:lnTo>
                  <a:pt x="70" y="216"/>
                </a:lnTo>
                <a:lnTo>
                  <a:pt x="68" y="223"/>
                </a:lnTo>
                <a:lnTo>
                  <a:pt x="66" y="231"/>
                </a:lnTo>
                <a:lnTo>
                  <a:pt x="65" y="238"/>
                </a:lnTo>
                <a:lnTo>
                  <a:pt x="64" y="247"/>
                </a:lnTo>
                <a:lnTo>
                  <a:pt x="64" y="247"/>
                </a:lnTo>
                <a:lnTo>
                  <a:pt x="65" y="249"/>
                </a:lnTo>
                <a:lnTo>
                  <a:pt x="79" y="249"/>
                </a:lnTo>
                <a:lnTo>
                  <a:pt x="79" y="249"/>
                </a:lnTo>
                <a:lnTo>
                  <a:pt x="79" y="247"/>
                </a:lnTo>
                <a:lnTo>
                  <a:pt x="79" y="247"/>
                </a:lnTo>
                <a:lnTo>
                  <a:pt x="81" y="234"/>
                </a:lnTo>
                <a:lnTo>
                  <a:pt x="85" y="221"/>
                </a:lnTo>
                <a:lnTo>
                  <a:pt x="90" y="211"/>
                </a:lnTo>
                <a:lnTo>
                  <a:pt x="98" y="201"/>
                </a:lnTo>
                <a:lnTo>
                  <a:pt x="108" y="193"/>
                </a:lnTo>
                <a:lnTo>
                  <a:pt x="118" y="188"/>
                </a:lnTo>
                <a:lnTo>
                  <a:pt x="131" y="184"/>
                </a:lnTo>
                <a:lnTo>
                  <a:pt x="144" y="182"/>
                </a:lnTo>
                <a:lnTo>
                  <a:pt x="144" y="182"/>
                </a:lnTo>
                <a:lnTo>
                  <a:pt x="157" y="184"/>
                </a:lnTo>
                <a:lnTo>
                  <a:pt x="169" y="188"/>
                </a:lnTo>
                <a:lnTo>
                  <a:pt x="181" y="193"/>
                </a:lnTo>
                <a:lnTo>
                  <a:pt x="190" y="201"/>
                </a:lnTo>
                <a:lnTo>
                  <a:pt x="198" y="211"/>
                </a:lnTo>
                <a:lnTo>
                  <a:pt x="204" y="221"/>
                </a:lnTo>
                <a:lnTo>
                  <a:pt x="208" y="234"/>
                </a:lnTo>
                <a:lnTo>
                  <a:pt x="209" y="247"/>
                </a:lnTo>
                <a:lnTo>
                  <a:pt x="209" y="247"/>
                </a:lnTo>
                <a:lnTo>
                  <a:pt x="209" y="249"/>
                </a:lnTo>
                <a:lnTo>
                  <a:pt x="224" y="249"/>
                </a:lnTo>
                <a:lnTo>
                  <a:pt x="224" y="249"/>
                </a:lnTo>
                <a:lnTo>
                  <a:pt x="224" y="247"/>
                </a:lnTo>
                <a:lnTo>
                  <a:pt x="224" y="247"/>
                </a:lnTo>
                <a:lnTo>
                  <a:pt x="224" y="238"/>
                </a:lnTo>
                <a:lnTo>
                  <a:pt x="222" y="231"/>
                </a:lnTo>
                <a:lnTo>
                  <a:pt x="220" y="223"/>
                </a:lnTo>
                <a:lnTo>
                  <a:pt x="217" y="216"/>
                </a:lnTo>
                <a:lnTo>
                  <a:pt x="211" y="202"/>
                </a:lnTo>
                <a:lnTo>
                  <a:pt x="200" y="190"/>
                </a:lnTo>
                <a:lnTo>
                  <a:pt x="188" y="181"/>
                </a:lnTo>
                <a:lnTo>
                  <a:pt x="176" y="173"/>
                </a:lnTo>
                <a:lnTo>
                  <a:pt x="168" y="171"/>
                </a:lnTo>
                <a:lnTo>
                  <a:pt x="160" y="169"/>
                </a:lnTo>
                <a:lnTo>
                  <a:pt x="152" y="168"/>
                </a:lnTo>
                <a:lnTo>
                  <a:pt x="144" y="167"/>
                </a:lnTo>
                <a:lnTo>
                  <a:pt x="144" y="167"/>
                </a:lnTo>
                <a:close/>
                <a:moveTo>
                  <a:pt x="144" y="134"/>
                </a:moveTo>
                <a:lnTo>
                  <a:pt x="144" y="134"/>
                </a:lnTo>
                <a:lnTo>
                  <a:pt x="133" y="136"/>
                </a:lnTo>
                <a:lnTo>
                  <a:pt x="121" y="137"/>
                </a:lnTo>
                <a:lnTo>
                  <a:pt x="111" y="140"/>
                </a:lnTo>
                <a:lnTo>
                  <a:pt x="100" y="143"/>
                </a:lnTo>
                <a:lnTo>
                  <a:pt x="91" y="149"/>
                </a:lnTo>
                <a:lnTo>
                  <a:pt x="81" y="154"/>
                </a:lnTo>
                <a:lnTo>
                  <a:pt x="73" y="160"/>
                </a:lnTo>
                <a:lnTo>
                  <a:pt x="65" y="168"/>
                </a:lnTo>
                <a:lnTo>
                  <a:pt x="57" y="176"/>
                </a:lnTo>
                <a:lnTo>
                  <a:pt x="51" y="184"/>
                </a:lnTo>
                <a:lnTo>
                  <a:pt x="46" y="193"/>
                </a:lnTo>
                <a:lnTo>
                  <a:pt x="40" y="203"/>
                </a:lnTo>
                <a:lnTo>
                  <a:pt x="36" y="214"/>
                </a:lnTo>
                <a:lnTo>
                  <a:pt x="34" y="224"/>
                </a:lnTo>
                <a:lnTo>
                  <a:pt x="33" y="236"/>
                </a:lnTo>
                <a:lnTo>
                  <a:pt x="31" y="247"/>
                </a:lnTo>
                <a:lnTo>
                  <a:pt x="31" y="247"/>
                </a:lnTo>
                <a:lnTo>
                  <a:pt x="31" y="249"/>
                </a:lnTo>
                <a:lnTo>
                  <a:pt x="48" y="249"/>
                </a:lnTo>
                <a:lnTo>
                  <a:pt x="48" y="249"/>
                </a:lnTo>
                <a:lnTo>
                  <a:pt x="48" y="247"/>
                </a:lnTo>
                <a:lnTo>
                  <a:pt x="48" y="247"/>
                </a:lnTo>
                <a:lnTo>
                  <a:pt x="49" y="237"/>
                </a:lnTo>
                <a:lnTo>
                  <a:pt x="51" y="228"/>
                </a:lnTo>
                <a:lnTo>
                  <a:pt x="53" y="219"/>
                </a:lnTo>
                <a:lnTo>
                  <a:pt x="56" y="210"/>
                </a:lnTo>
                <a:lnTo>
                  <a:pt x="60" y="202"/>
                </a:lnTo>
                <a:lnTo>
                  <a:pt x="65" y="194"/>
                </a:lnTo>
                <a:lnTo>
                  <a:pt x="70" y="186"/>
                </a:lnTo>
                <a:lnTo>
                  <a:pt x="77" y="180"/>
                </a:lnTo>
                <a:lnTo>
                  <a:pt x="83" y="173"/>
                </a:lnTo>
                <a:lnTo>
                  <a:pt x="91" y="168"/>
                </a:lnTo>
                <a:lnTo>
                  <a:pt x="99" y="163"/>
                </a:lnTo>
                <a:lnTo>
                  <a:pt x="107" y="159"/>
                </a:lnTo>
                <a:lnTo>
                  <a:pt x="116" y="156"/>
                </a:lnTo>
                <a:lnTo>
                  <a:pt x="125" y="154"/>
                </a:lnTo>
                <a:lnTo>
                  <a:pt x="134" y="153"/>
                </a:lnTo>
                <a:lnTo>
                  <a:pt x="144" y="151"/>
                </a:lnTo>
                <a:lnTo>
                  <a:pt x="144" y="151"/>
                </a:lnTo>
                <a:lnTo>
                  <a:pt x="153" y="153"/>
                </a:lnTo>
                <a:lnTo>
                  <a:pt x="164" y="154"/>
                </a:lnTo>
                <a:lnTo>
                  <a:pt x="173" y="156"/>
                </a:lnTo>
                <a:lnTo>
                  <a:pt x="181" y="159"/>
                </a:lnTo>
                <a:lnTo>
                  <a:pt x="190" y="163"/>
                </a:lnTo>
                <a:lnTo>
                  <a:pt x="198" y="168"/>
                </a:lnTo>
                <a:lnTo>
                  <a:pt x="204" y="173"/>
                </a:lnTo>
                <a:lnTo>
                  <a:pt x="212" y="180"/>
                </a:lnTo>
                <a:lnTo>
                  <a:pt x="217" y="186"/>
                </a:lnTo>
                <a:lnTo>
                  <a:pt x="224" y="194"/>
                </a:lnTo>
                <a:lnTo>
                  <a:pt x="227" y="202"/>
                </a:lnTo>
                <a:lnTo>
                  <a:pt x="231" y="210"/>
                </a:lnTo>
                <a:lnTo>
                  <a:pt x="235" y="219"/>
                </a:lnTo>
                <a:lnTo>
                  <a:pt x="238" y="228"/>
                </a:lnTo>
                <a:lnTo>
                  <a:pt x="239" y="237"/>
                </a:lnTo>
                <a:lnTo>
                  <a:pt x="239" y="247"/>
                </a:lnTo>
                <a:lnTo>
                  <a:pt x="239" y="247"/>
                </a:lnTo>
                <a:lnTo>
                  <a:pt x="239" y="249"/>
                </a:lnTo>
                <a:lnTo>
                  <a:pt x="256" y="249"/>
                </a:lnTo>
                <a:lnTo>
                  <a:pt x="256" y="249"/>
                </a:lnTo>
                <a:lnTo>
                  <a:pt x="256" y="247"/>
                </a:lnTo>
                <a:lnTo>
                  <a:pt x="256" y="247"/>
                </a:lnTo>
                <a:lnTo>
                  <a:pt x="256" y="236"/>
                </a:lnTo>
                <a:lnTo>
                  <a:pt x="253" y="224"/>
                </a:lnTo>
                <a:lnTo>
                  <a:pt x="251" y="214"/>
                </a:lnTo>
                <a:lnTo>
                  <a:pt x="247" y="203"/>
                </a:lnTo>
                <a:lnTo>
                  <a:pt x="243" y="193"/>
                </a:lnTo>
                <a:lnTo>
                  <a:pt x="237" y="184"/>
                </a:lnTo>
                <a:lnTo>
                  <a:pt x="230" y="176"/>
                </a:lnTo>
                <a:lnTo>
                  <a:pt x="224" y="168"/>
                </a:lnTo>
                <a:lnTo>
                  <a:pt x="216" y="160"/>
                </a:lnTo>
                <a:lnTo>
                  <a:pt x="207" y="154"/>
                </a:lnTo>
                <a:lnTo>
                  <a:pt x="198" y="149"/>
                </a:lnTo>
                <a:lnTo>
                  <a:pt x="187" y="143"/>
                </a:lnTo>
                <a:lnTo>
                  <a:pt x="177" y="140"/>
                </a:lnTo>
                <a:lnTo>
                  <a:pt x="166" y="137"/>
                </a:lnTo>
                <a:lnTo>
                  <a:pt x="156" y="136"/>
                </a:lnTo>
                <a:lnTo>
                  <a:pt x="144" y="134"/>
                </a:lnTo>
                <a:lnTo>
                  <a:pt x="144" y="134"/>
                </a:lnTo>
                <a:close/>
                <a:moveTo>
                  <a:pt x="65" y="39"/>
                </a:moveTo>
                <a:lnTo>
                  <a:pt x="65" y="39"/>
                </a:lnTo>
                <a:lnTo>
                  <a:pt x="66" y="37"/>
                </a:lnTo>
                <a:lnTo>
                  <a:pt x="68" y="33"/>
                </a:lnTo>
                <a:lnTo>
                  <a:pt x="66" y="28"/>
                </a:lnTo>
                <a:lnTo>
                  <a:pt x="64" y="23"/>
                </a:lnTo>
                <a:lnTo>
                  <a:pt x="64" y="23"/>
                </a:lnTo>
                <a:lnTo>
                  <a:pt x="60" y="17"/>
                </a:lnTo>
                <a:lnTo>
                  <a:pt x="56" y="15"/>
                </a:lnTo>
                <a:lnTo>
                  <a:pt x="53" y="13"/>
                </a:lnTo>
                <a:lnTo>
                  <a:pt x="49" y="13"/>
                </a:lnTo>
                <a:lnTo>
                  <a:pt x="49" y="13"/>
                </a:lnTo>
                <a:lnTo>
                  <a:pt x="48" y="16"/>
                </a:lnTo>
                <a:lnTo>
                  <a:pt x="47" y="20"/>
                </a:lnTo>
                <a:lnTo>
                  <a:pt x="48" y="25"/>
                </a:lnTo>
                <a:lnTo>
                  <a:pt x="51" y="30"/>
                </a:lnTo>
                <a:lnTo>
                  <a:pt x="51" y="30"/>
                </a:lnTo>
                <a:lnTo>
                  <a:pt x="53" y="36"/>
                </a:lnTo>
                <a:lnTo>
                  <a:pt x="57" y="38"/>
                </a:lnTo>
                <a:lnTo>
                  <a:pt x="61" y="39"/>
                </a:lnTo>
                <a:lnTo>
                  <a:pt x="65" y="39"/>
                </a:lnTo>
                <a:lnTo>
                  <a:pt x="65" y="39"/>
                </a:lnTo>
                <a:close/>
                <a:moveTo>
                  <a:pt x="134" y="39"/>
                </a:moveTo>
                <a:lnTo>
                  <a:pt x="134" y="39"/>
                </a:lnTo>
                <a:lnTo>
                  <a:pt x="138" y="39"/>
                </a:lnTo>
                <a:lnTo>
                  <a:pt x="142" y="38"/>
                </a:lnTo>
                <a:lnTo>
                  <a:pt x="146" y="36"/>
                </a:lnTo>
                <a:lnTo>
                  <a:pt x="148" y="30"/>
                </a:lnTo>
                <a:lnTo>
                  <a:pt x="148" y="30"/>
                </a:lnTo>
                <a:lnTo>
                  <a:pt x="151" y="25"/>
                </a:lnTo>
                <a:lnTo>
                  <a:pt x="152" y="20"/>
                </a:lnTo>
                <a:lnTo>
                  <a:pt x="151" y="16"/>
                </a:lnTo>
                <a:lnTo>
                  <a:pt x="150" y="13"/>
                </a:lnTo>
                <a:lnTo>
                  <a:pt x="150" y="13"/>
                </a:lnTo>
                <a:lnTo>
                  <a:pt x="146" y="13"/>
                </a:lnTo>
                <a:lnTo>
                  <a:pt x="142" y="15"/>
                </a:lnTo>
                <a:lnTo>
                  <a:pt x="139" y="17"/>
                </a:lnTo>
                <a:lnTo>
                  <a:pt x="135" y="23"/>
                </a:lnTo>
                <a:lnTo>
                  <a:pt x="135" y="23"/>
                </a:lnTo>
                <a:lnTo>
                  <a:pt x="133" y="28"/>
                </a:lnTo>
                <a:lnTo>
                  <a:pt x="131" y="33"/>
                </a:lnTo>
                <a:lnTo>
                  <a:pt x="133" y="37"/>
                </a:lnTo>
                <a:lnTo>
                  <a:pt x="134" y="39"/>
                </a:lnTo>
                <a:lnTo>
                  <a:pt x="134" y="39"/>
                </a:lnTo>
                <a:close/>
                <a:moveTo>
                  <a:pt x="99" y="30"/>
                </a:moveTo>
                <a:lnTo>
                  <a:pt x="99" y="30"/>
                </a:lnTo>
                <a:lnTo>
                  <a:pt x="103" y="29"/>
                </a:lnTo>
                <a:lnTo>
                  <a:pt x="105" y="25"/>
                </a:lnTo>
                <a:lnTo>
                  <a:pt x="107" y="21"/>
                </a:lnTo>
                <a:lnTo>
                  <a:pt x="107" y="15"/>
                </a:lnTo>
                <a:lnTo>
                  <a:pt x="107" y="15"/>
                </a:lnTo>
                <a:lnTo>
                  <a:pt x="107" y="10"/>
                </a:lnTo>
                <a:lnTo>
                  <a:pt x="105" y="4"/>
                </a:lnTo>
                <a:lnTo>
                  <a:pt x="103" y="2"/>
                </a:lnTo>
                <a:lnTo>
                  <a:pt x="99" y="0"/>
                </a:lnTo>
                <a:lnTo>
                  <a:pt x="99" y="0"/>
                </a:lnTo>
                <a:lnTo>
                  <a:pt x="96" y="2"/>
                </a:lnTo>
                <a:lnTo>
                  <a:pt x="94" y="4"/>
                </a:lnTo>
                <a:lnTo>
                  <a:pt x="92" y="10"/>
                </a:lnTo>
                <a:lnTo>
                  <a:pt x="91" y="15"/>
                </a:lnTo>
                <a:lnTo>
                  <a:pt x="91" y="15"/>
                </a:lnTo>
                <a:lnTo>
                  <a:pt x="92" y="21"/>
                </a:lnTo>
                <a:lnTo>
                  <a:pt x="94" y="25"/>
                </a:lnTo>
                <a:lnTo>
                  <a:pt x="96" y="29"/>
                </a:lnTo>
                <a:lnTo>
                  <a:pt x="99" y="30"/>
                </a:lnTo>
                <a:lnTo>
                  <a:pt x="99" y="30"/>
                </a:lnTo>
                <a:close/>
                <a:moveTo>
                  <a:pt x="169" y="99"/>
                </a:moveTo>
                <a:lnTo>
                  <a:pt x="169" y="99"/>
                </a:lnTo>
                <a:lnTo>
                  <a:pt x="170" y="103"/>
                </a:lnTo>
                <a:lnTo>
                  <a:pt x="173" y="106"/>
                </a:lnTo>
                <a:lnTo>
                  <a:pt x="178" y="107"/>
                </a:lnTo>
                <a:lnTo>
                  <a:pt x="185" y="107"/>
                </a:lnTo>
                <a:lnTo>
                  <a:pt x="185" y="107"/>
                </a:lnTo>
                <a:lnTo>
                  <a:pt x="190" y="107"/>
                </a:lnTo>
                <a:lnTo>
                  <a:pt x="195" y="106"/>
                </a:lnTo>
                <a:lnTo>
                  <a:pt x="198" y="103"/>
                </a:lnTo>
                <a:lnTo>
                  <a:pt x="199" y="99"/>
                </a:lnTo>
                <a:lnTo>
                  <a:pt x="199" y="99"/>
                </a:lnTo>
                <a:lnTo>
                  <a:pt x="198" y="97"/>
                </a:lnTo>
                <a:lnTo>
                  <a:pt x="195" y="94"/>
                </a:lnTo>
                <a:lnTo>
                  <a:pt x="190" y="93"/>
                </a:lnTo>
                <a:lnTo>
                  <a:pt x="185" y="93"/>
                </a:lnTo>
                <a:lnTo>
                  <a:pt x="185" y="93"/>
                </a:lnTo>
                <a:lnTo>
                  <a:pt x="178" y="93"/>
                </a:lnTo>
                <a:lnTo>
                  <a:pt x="173" y="94"/>
                </a:lnTo>
                <a:lnTo>
                  <a:pt x="170" y="97"/>
                </a:lnTo>
                <a:lnTo>
                  <a:pt x="169" y="99"/>
                </a:lnTo>
                <a:lnTo>
                  <a:pt x="169" y="99"/>
                </a:lnTo>
                <a:close/>
                <a:moveTo>
                  <a:pt x="177" y="64"/>
                </a:moveTo>
                <a:lnTo>
                  <a:pt x="177" y="64"/>
                </a:lnTo>
                <a:lnTo>
                  <a:pt x="182" y="60"/>
                </a:lnTo>
                <a:lnTo>
                  <a:pt x="185" y="56"/>
                </a:lnTo>
                <a:lnTo>
                  <a:pt x="186" y="54"/>
                </a:lnTo>
                <a:lnTo>
                  <a:pt x="186" y="50"/>
                </a:lnTo>
                <a:lnTo>
                  <a:pt x="186" y="50"/>
                </a:lnTo>
                <a:lnTo>
                  <a:pt x="183" y="49"/>
                </a:lnTo>
                <a:lnTo>
                  <a:pt x="179" y="47"/>
                </a:lnTo>
                <a:lnTo>
                  <a:pt x="174" y="49"/>
                </a:lnTo>
                <a:lnTo>
                  <a:pt x="169" y="51"/>
                </a:lnTo>
                <a:lnTo>
                  <a:pt x="169" y="51"/>
                </a:lnTo>
                <a:lnTo>
                  <a:pt x="164" y="54"/>
                </a:lnTo>
                <a:lnTo>
                  <a:pt x="161" y="58"/>
                </a:lnTo>
                <a:lnTo>
                  <a:pt x="160" y="62"/>
                </a:lnTo>
                <a:lnTo>
                  <a:pt x="160" y="65"/>
                </a:lnTo>
                <a:lnTo>
                  <a:pt x="160" y="65"/>
                </a:lnTo>
                <a:lnTo>
                  <a:pt x="163" y="67"/>
                </a:lnTo>
                <a:lnTo>
                  <a:pt x="166" y="68"/>
                </a:lnTo>
                <a:lnTo>
                  <a:pt x="172" y="67"/>
                </a:lnTo>
                <a:lnTo>
                  <a:pt x="177" y="64"/>
                </a:lnTo>
                <a:lnTo>
                  <a:pt x="177" y="64"/>
                </a:lnTo>
                <a:close/>
                <a:moveTo>
                  <a:pt x="39" y="134"/>
                </a:moveTo>
                <a:lnTo>
                  <a:pt x="39" y="134"/>
                </a:lnTo>
                <a:lnTo>
                  <a:pt x="36" y="133"/>
                </a:lnTo>
                <a:lnTo>
                  <a:pt x="33" y="132"/>
                </a:lnTo>
                <a:lnTo>
                  <a:pt x="27" y="133"/>
                </a:lnTo>
                <a:lnTo>
                  <a:pt x="22" y="136"/>
                </a:lnTo>
                <a:lnTo>
                  <a:pt x="22" y="136"/>
                </a:lnTo>
                <a:lnTo>
                  <a:pt x="17" y="140"/>
                </a:lnTo>
                <a:lnTo>
                  <a:pt x="14" y="142"/>
                </a:lnTo>
                <a:lnTo>
                  <a:pt x="13" y="146"/>
                </a:lnTo>
                <a:lnTo>
                  <a:pt x="13" y="150"/>
                </a:lnTo>
                <a:lnTo>
                  <a:pt x="13" y="150"/>
                </a:lnTo>
                <a:lnTo>
                  <a:pt x="16" y="151"/>
                </a:lnTo>
                <a:lnTo>
                  <a:pt x="20" y="153"/>
                </a:lnTo>
                <a:lnTo>
                  <a:pt x="25" y="151"/>
                </a:lnTo>
                <a:lnTo>
                  <a:pt x="30" y="149"/>
                </a:lnTo>
                <a:lnTo>
                  <a:pt x="30" y="149"/>
                </a:lnTo>
                <a:lnTo>
                  <a:pt x="35" y="146"/>
                </a:lnTo>
                <a:lnTo>
                  <a:pt x="38" y="142"/>
                </a:lnTo>
                <a:lnTo>
                  <a:pt x="39" y="138"/>
                </a:lnTo>
                <a:lnTo>
                  <a:pt x="39" y="134"/>
                </a:lnTo>
                <a:lnTo>
                  <a:pt x="39" y="134"/>
                </a:lnTo>
                <a:close/>
                <a:moveTo>
                  <a:pt x="30" y="99"/>
                </a:moveTo>
                <a:lnTo>
                  <a:pt x="30" y="99"/>
                </a:lnTo>
                <a:lnTo>
                  <a:pt x="29" y="97"/>
                </a:lnTo>
                <a:lnTo>
                  <a:pt x="25" y="94"/>
                </a:lnTo>
                <a:lnTo>
                  <a:pt x="21" y="93"/>
                </a:lnTo>
                <a:lnTo>
                  <a:pt x="14" y="93"/>
                </a:lnTo>
                <a:lnTo>
                  <a:pt x="14" y="93"/>
                </a:lnTo>
                <a:lnTo>
                  <a:pt x="9" y="93"/>
                </a:lnTo>
                <a:lnTo>
                  <a:pt x="4" y="94"/>
                </a:lnTo>
                <a:lnTo>
                  <a:pt x="1" y="97"/>
                </a:lnTo>
                <a:lnTo>
                  <a:pt x="0" y="99"/>
                </a:lnTo>
                <a:lnTo>
                  <a:pt x="0" y="99"/>
                </a:lnTo>
                <a:lnTo>
                  <a:pt x="1" y="103"/>
                </a:lnTo>
                <a:lnTo>
                  <a:pt x="4" y="106"/>
                </a:lnTo>
                <a:lnTo>
                  <a:pt x="9" y="107"/>
                </a:lnTo>
                <a:lnTo>
                  <a:pt x="14" y="107"/>
                </a:lnTo>
                <a:lnTo>
                  <a:pt x="14" y="107"/>
                </a:lnTo>
                <a:lnTo>
                  <a:pt x="21" y="107"/>
                </a:lnTo>
                <a:lnTo>
                  <a:pt x="25" y="106"/>
                </a:lnTo>
                <a:lnTo>
                  <a:pt x="29" y="103"/>
                </a:lnTo>
                <a:lnTo>
                  <a:pt x="30" y="99"/>
                </a:lnTo>
                <a:lnTo>
                  <a:pt x="30" y="99"/>
                </a:lnTo>
                <a:close/>
                <a:moveTo>
                  <a:pt x="22" y="64"/>
                </a:moveTo>
                <a:lnTo>
                  <a:pt x="22" y="64"/>
                </a:lnTo>
                <a:lnTo>
                  <a:pt x="27" y="67"/>
                </a:lnTo>
                <a:lnTo>
                  <a:pt x="33" y="68"/>
                </a:lnTo>
                <a:lnTo>
                  <a:pt x="36" y="67"/>
                </a:lnTo>
                <a:lnTo>
                  <a:pt x="39" y="65"/>
                </a:lnTo>
                <a:lnTo>
                  <a:pt x="39" y="65"/>
                </a:lnTo>
                <a:lnTo>
                  <a:pt x="39" y="62"/>
                </a:lnTo>
                <a:lnTo>
                  <a:pt x="38" y="58"/>
                </a:lnTo>
                <a:lnTo>
                  <a:pt x="35" y="54"/>
                </a:lnTo>
                <a:lnTo>
                  <a:pt x="30" y="51"/>
                </a:lnTo>
                <a:lnTo>
                  <a:pt x="30" y="51"/>
                </a:lnTo>
                <a:lnTo>
                  <a:pt x="25" y="49"/>
                </a:lnTo>
                <a:lnTo>
                  <a:pt x="20" y="47"/>
                </a:lnTo>
                <a:lnTo>
                  <a:pt x="16" y="49"/>
                </a:lnTo>
                <a:lnTo>
                  <a:pt x="13" y="50"/>
                </a:lnTo>
                <a:lnTo>
                  <a:pt x="13" y="50"/>
                </a:lnTo>
                <a:lnTo>
                  <a:pt x="13" y="54"/>
                </a:lnTo>
                <a:lnTo>
                  <a:pt x="14" y="56"/>
                </a:lnTo>
                <a:lnTo>
                  <a:pt x="17" y="60"/>
                </a:lnTo>
                <a:lnTo>
                  <a:pt x="22" y="64"/>
                </a:lnTo>
                <a:lnTo>
                  <a:pt x="22" y="64"/>
                </a:lnTo>
                <a:close/>
                <a:moveTo>
                  <a:pt x="65" y="149"/>
                </a:moveTo>
                <a:lnTo>
                  <a:pt x="65" y="149"/>
                </a:lnTo>
                <a:lnTo>
                  <a:pt x="73" y="143"/>
                </a:lnTo>
                <a:lnTo>
                  <a:pt x="82" y="138"/>
                </a:lnTo>
                <a:lnTo>
                  <a:pt x="91" y="133"/>
                </a:lnTo>
                <a:lnTo>
                  <a:pt x="100" y="129"/>
                </a:lnTo>
                <a:lnTo>
                  <a:pt x="111" y="127"/>
                </a:lnTo>
                <a:lnTo>
                  <a:pt x="121" y="124"/>
                </a:lnTo>
                <a:lnTo>
                  <a:pt x="131" y="123"/>
                </a:lnTo>
                <a:lnTo>
                  <a:pt x="142" y="123"/>
                </a:lnTo>
                <a:lnTo>
                  <a:pt x="142" y="123"/>
                </a:lnTo>
                <a:lnTo>
                  <a:pt x="157" y="124"/>
                </a:lnTo>
                <a:lnTo>
                  <a:pt x="157" y="124"/>
                </a:lnTo>
                <a:lnTo>
                  <a:pt x="161" y="112"/>
                </a:lnTo>
                <a:lnTo>
                  <a:pt x="163" y="101"/>
                </a:lnTo>
                <a:lnTo>
                  <a:pt x="163" y="101"/>
                </a:lnTo>
                <a:lnTo>
                  <a:pt x="161" y="88"/>
                </a:lnTo>
                <a:lnTo>
                  <a:pt x="157" y="77"/>
                </a:lnTo>
                <a:lnTo>
                  <a:pt x="152" y="67"/>
                </a:lnTo>
                <a:lnTo>
                  <a:pt x="144" y="58"/>
                </a:lnTo>
                <a:lnTo>
                  <a:pt x="135" y="50"/>
                </a:lnTo>
                <a:lnTo>
                  <a:pt x="125" y="45"/>
                </a:lnTo>
                <a:lnTo>
                  <a:pt x="113" y="41"/>
                </a:lnTo>
                <a:lnTo>
                  <a:pt x="101" y="39"/>
                </a:lnTo>
                <a:lnTo>
                  <a:pt x="101" y="39"/>
                </a:lnTo>
                <a:lnTo>
                  <a:pt x="90" y="41"/>
                </a:lnTo>
                <a:lnTo>
                  <a:pt x="78" y="45"/>
                </a:lnTo>
                <a:lnTo>
                  <a:pt x="68" y="50"/>
                </a:lnTo>
                <a:lnTo>
                  <a:pt x="59" y="58"/>
                </a:lnTo>
                <a:lnTo>
                  <a:pt x="51" y="67"/>
                </a:lnTo>
                <a:lnTo>
                  <a:pt x="46" y="77"/>
                </a:lnTo>
                <a:lnTo>
                  <a:pt x="42" y="88"/>
                </a:lnTo>
                <a:lnTo>
                  <a:pt x="40" y="101"/>
                </a:lnTo>
                <a:lnTo>
                  <a:pt x="40" y="101"/>
                </a:lnTo>
                <a:lnTo>
                  <a:pt x="40" y="108"/>
                </a:lnTo>
                <a:lnTo>
                  <a:pt x="42" y="115"/>
                </a:lnTo>
                <a:lnTo>
                  <a:pt x="44" y="121"/>
                </a:lnTo>
                <a:lnTo>
                  <a:pt x="47" y="128"/>
                </a:lnTo>
                <a:lnTo>
                  <a:pt x="51" y="134"/>
                </a:lnTo>
                <a:lnTo>
                  <a:pt x="55" y="140"/>
                </a:lnTo>
                <a:lnTo>
                  <a:pt x="65" y="149"/>
                </a:lnTo>
                <a:lnTo>
                  <a:pt x="65" y="149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8" name="Freeform 112"/>
          <p:cNvSpPr>
            <a:spLocks noEditPoints="1"/>
          </p:cNvSpPr>
          <p:nvPr/>
        </p:nvSpPr>
        <p:spPr bwMode="auto">
          <a:xfrm>
            <a:off x="6418984" y="4172927"/>
            <a:ext cx="791732" cy="859984"/>
          </a:xfrm>
          <a:custGeom>
            <a:avLst/>
            <a:gdLst>
              <a:gd name="T0" fmla="*/ 187 w 233"/>
              <a:gd name="T1" fmla="*/ 57 h 252"/>
              <a:gd name="T2" fmla="*/ 221 w 233"/>
              <a:gd name="T3" fmla="*/ 65 h 252"/>
              <a:gd name="T4" fmla="*/ 182 w 233"/>
              <a:gd name="T5" fmla="*/ 113 h 252"/>
              <a:gd name="T6" fmla="*/ 208 w 233"/>
              <a:gd name="T7" fmla="*/ 118 h 252"/>
              <a:gd name="T8" fmla="*/ 155 w 233"/>
              <a:gd name="T9" fmla="*/ 177 h 252"/>
              <a:gd name="T10" fmla="*/ 186 w 233"/>
              <a:gd name="T11" fmla="*/ 129 h 252"/>
              <a:gd name="T12" fmla="*/ 160 w 233"/>
              <a:gd name="T13" fmla="*/ 120 h 252"/>
              <a:gd name="T14" fmla="*/ 197 w 233"/>
              <a:gd name="T15" fmla="*/ 74 h 252"/>
              <a:gd name="T16" fmla="*/ 161 w 233"/>
              <a:gd name="T17" fmla="*/ 68 h 252"/>
              <a:gd name="T18" fmla="*/ 214 w 233"/>
              <a:gd name="T19" fmla="*/ 0 h 252"/>
              <a:gd name="T20" fmla="*/ 233 w 233"/>
              <a:gd name="T21" fmla="*/ 0 h 252"/>
              <a:gd name="T22" fmla="*/ 187 w 233"/>
              <a:gd name="T23" fmla="*/ 57 h 252"/>
              <a:gd name="T24" fmla="*/ 151 w 233"/>
              <a:gd name="T25" fmla="*/ 94 h 252"/>
              <a:gd name="T26" fmla="*/ 96 w 233"/>
              <a:gd name="T27" fmla="*/ 161 h 252"/>
              <a:gd name="T28" fmla="*/ 131 w 233"/>
              <a:gd name="T29" fmla="*/ 169 h 252"/>
              <a:gd name="T30" fmla="*/ 56 w 233"/>
              <a:gd name="T31" fmla="*/ 252 h 252"/>
              <a:gd name="T32" fmla="*/ 100 w 233"/>
              <a:gd name="T33" fmla="*/ 183 h 252"/>
              <a:gd name="T34" fmla="*/ 64 w 233"/>
              <a:gd name="T35" fmla="*/ 172 h 252"/>
              <a:gd name="T36" fmla="*/ 117 w 233"/>
              <a:gd name="T37" fmla="*/ 105 h 252"/>
              <a:gd name="T38" fmla="*/ 66 w 233"/>
              <a:gd name="T39" fmla="*/ 97 h 252"/>
              <a:gd name="T40" fmla="*/ 142 w 233"/>
              <a:gd name="T41" fmla="*/ 0 h 252"/>
              <a:gd name="T42" fmla="*/ 168 w 233"/>
              <a:gd name="T43" fmla="*/ 0 h 252"/>
              <a:gd name="T44" fmla="*/ 104 w 233"/>
              <a:gd name="T45" fmla="*/ 82 h 252"/>
              <a:gd name="T46" fmla="*/ 151 w 233"/>
              <a:gd name="T47" fmla="*/ 94 h 252"/>
              <a:gd name="T48" fmla="*/ 31 w 233"/>
              <a:gd name="T49" fmla="*/ 100 h 252"/>
              <a:gd name="T50" fmla="*/ 58 w 233"/>
              <a:gd name="T51" fmla="*/ 107 h 252"/>
              <a:gd name="T52" fmla="*/ 0 w 233"/>
              <a:gd name="T53" fmla="*/ 170 h 252"/>
              <a:gd name="T54" fmla="*/ 35 w 233"/>
              <a:gd name="T55" fmla="*/ 117 h 252"/>
              <a:gd name="T56" fmla="*/ 6 w 233"/>
              <a:gd name="T57" fmla="*/ 108 h 252"/>
              <a:gd name="T58" fmla="*/ 48 w 233"/>
              <a:gd name="T59" fmla="*/ 56 h 252"/>
              <a:gd name="T60" fmla="*/ 8 w 233"/>
              <a:gd name="T61" fmla="*/ 49 h 252"/>
              <a:gd name="T62" fmla="*/ 47 w 233"/>
              <a:gd name="T63" fmla="*/ 0 h 252"/>
              <a:gd name="T64" fmla="*/ 66 w 233"/>
              <a:gd name="T65" fmla="*/ 0 h 252"/>
              <a:gd name="T66" fmla="*/ 36 w 233"/>
              <a:gd name="T67" fmla="*/ 38 h 252"/>
              <a:gd name="T68" fmla="*/ 74 w 233"/>
              <a:gd name="T69" fmla="*/ 47 h 252"/>
              <a:gd name="T70" fmla="*/ 31 w 233"/>
              <a:gd name="T71" fmla="*/ 10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33" h="252">
                <a:moveTo>
                  <a:pt x="187" y="57"/>
                </a:moveTo>
                <a:lnTo>
                  <a:pt x="221" y="65"/>
                </a:lnTo>
                <a:lnTo>
                  <a:pt x="182" y="113"/>
                </a:lnTo>
                <a:lnTo>
                  <a:pt x="208" y="118"/>
                </a:lnTo>
                <a:lnTo>
                  <a:pt x="155" y="177"/>
                </a:lnTo>
                <a:lnTo>
                  <a:pt x="186" y="129"/>
                </a:lnTo>
                <a:lnTo>
                  <a:pt x="160" y="120"/>
                </a:lnTo>
                <a:lnTo>
                  <a:pt x="197" y="74"/>
                </a:lnTo>
                <a:lnTo>
                  <a:pt x="161" y="68"/>
                </a:lnTo>
                <a:lnTo>
                  <a:pt x="214" y="0"/>
                </a:lnTo>
                <a:lnTo>
                  <a:pt x="233" y="0"/>
                </a:lnTo>
                <a:lnTo>
                  <a:pt x="187" y="57"/>
                </a:lnTo>
                <a:close/>
                <a:moveTo>
                  <a:pt x="151" y="94"/>
                </a:moveTo>
                <a:lnTo>
                  <a:pt x="96" y="161"/>
                </a:lnTo>
                <a:lnTo>
                  <a:pt x="131" y="169"/>
                </a:lnTo>
                <a:lnTo>
                  <a:pt x="56" y="252"/>
                </a:lnTo>
                <a:lnTo>
                  <a:pt x="100" y="183"/>
                </a:lnTo>
                <a:lnTo>
                  <a:pt x="64" y="172"/>
                </a:lnTo>
                <a:lnTo>
                  <a:pt x="117" y="105"/>
                </a:lnTo>
                <a:lnTo>
                  <a:pt x="66" y="97"/>
                </a:lnTo>
                <a:lnTo>
                  <a:pt x="142" y="0"/>
                </a:lnTo>
                <a:lnTo>
                  <a:pt x="168" y="0"/>
                </a:lnTo>
                <a:lnTo>
                  <a:pt x="104" y="82"/>
                </a:lnTo>
                <a:lnTo>
                  <a:pt x="151" y="94"/>
                </a:lnTo>
                <a:close/>
                <a:moveTo>
                  <a:pt x="31" y="100"/>
                </a:moveTo>
                <a:lnTo>
                  <a:pt x="58" y="107"/>
                </a:lnTo>
                <a:lnTo>
                  <a:pt x="0" y="170"/>
                </a:lnTo>
                <a:lnTo>
                  <a:pt x="35" y="117"/>
                </a:lnTo>
                <a:lnTo>
                  <a:pt x="6" y="108"/>
                </a:lnTo>
                <a:lnTo>
                  <a:pt x="48" y="56"/>
                </a:lnTo>
                <a:lnTo>
                  <a:pt x="8" y="49"/>
                </a:lnTo>
                <a:lnTo>
                  <a:pt x="47" y="0"/>
                </a:lnTo>
                <a:lnTo>
                  <a:pt x="66" y="0"/>
                </a:lnTo>
                <a:lnTo>
                  <a:pt x="36" y="38"/>
                </a:lnTo>
                <a:lnTo>
                  <a:pt x="74" y="47"/>
                </a:lnTo>
                <a:lnTo>
                  <a:pt x="31" y="100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9" name="Freeform 113"/>
          <p:cNvSpPr>
            <a:spLocks noEditPoints="1"/>
          </p:cNvSpPr>
          <p:nvPr/>
        </p:nvSpPr>
        <p:spPr bwMode="auto">
          <a:xfrm>
            <a:off x="7449602" y="4186579"/>
            <a:ext cx="784909" cy="866811"/>
          </a:xfrm>
          <a:custGeom>
            <a:avLst/>
            <a:gdLst>
              <a:gd name="T0" fmla="*/ 163 w 232"/>
              <a:gd name="T1" fmla="*/ 79 h 253"/>
              <a:gd name="T2" fmla="*/ 86 w 232"/>
              <a:gd name="T3" fmla="*/ 75 h 253"/>
              <a:gd name="T4" fmla="*/ 10 w 232"/>
              <a:gd name="T5" fmla="*/ 64 h 253"/>
              <a:gd name="T6" fmla="*/ 0 w 232"/>
              <a:gd name="T7" fmla="*/ 30 h 253"/>
              <a:gd name="T8" fmla="*/ 67 w 232"/>
              <a:gd name="T9" fmla="*/ 43 h 253"/>
              <a:gd name="T10" fmla="*/ 127 w 232"/>
              <a:gd name="T11" fmla="*/ 45 h 253"/>
              <a:gd name="T12" fmla="*/ 214 w 232"/>
              <a:gd name="T13" fmla="*/ 36 h 253"/>
              <a:gd name="T14" fmla="*/ 228 w 232"/>
              <a:gd name="T15" fmla="*/ 35 h 253"/>
              <a:gd name="T16" fmla="*/ 203 w 232"/>
              <a:gd name="T17" fmla="*/ 60 h 253"/>
              <a:gd name="T18" fmla="*/ 193 w 232"/>
              <a:gd name="T19" fmla="*/ 79 h 253"/>
              <a:gd name="T20" fmla="*/ 71 w 232"/>
              <a:gd name="T21" fmla="*/ 32 h 253"/>
              <a:gd name="T22" fmla="*/ 10 w 232"/>
              <a:gd name="T23" fmla="*/ 23 h 253"/>
              <a:gd name="T24" fmla="*/ 0 w 232"/>
              <a:gd name="T25" fmla="*/ 17 h 253"/>
              <a:gd name="T26" fmla="*/ 3 w 232"/>
              <a:gd name="T27" fmla="*/ 13 h 253"/>
              <a:gd name="T28" fmla="*/ 34 w 232"/>
              <a:gd name="T29" fmla="*/ 5 h 253"/>
              <a:gd name="T30" fmla="*/ 116 w 232"/>
              <a:gd name="T31" fmla="*/ 0 h 253"/>
              <a:gd name="T32" fmla="*/ 211 w 232"/>
              <a:gd name="T33" fmla="*/ 8 h 253"/>
              <a:gd name="T34" fmla="*/ 229 w 232"/>
              <a:gd name="T35" fmla="*/ 15 h 253"/>
              <a:gd name="T36" fmla="*/ 229 w 232"/>
              <a:gd name="T37" fmla="*/ 18 h 253"/>
              <a:gd name="T38" fmla="*/ 211 w 232"/>
              <a:gd name="T39" fmla="*/ 26 h 253"/>
              <a:gd name="T40" fmla="*/ 116 w 232"/>
              <a:gd name="T41" fmla="*/ 34 h 253"/>
              <a:gd name="T42" fmla="*/ 120 w 232"/>
              <a:gd name="T43" fmla="*/ 225 h 253"/>
              <a:gd name="T44" fmla="*/ 107 w 232"/>
              <a:gd name="T45" fmla="*/ 235 h 253"/>
              <a:gd name="T46" fmla="*/ 106 w 232"/>
              <a:gd name="T47" fmla="*/ 247 h 253"/>
              <a:gd name="T48" fmla="*/ 97 w 232"/>
              <a:gd name="T49" fmla="*/ 243 h 253"/>
              <a:gd name="T50" fmla="*/ 90 w 232"/>
              <a:gd name="T51" fmla="*/ 230 h 253"/>
              <a:gd name="T52" fmla="*/ 94 w 232"/>
              <a:gd name="T53" fmla="*/ 218 h 253"/>
              <a:gd name="T54" fmla="*/ 120 w 232"/>
              <a:gd name="T55" fmla="*/ 225 h 253"/>
              <a:gd name="T56" fmla="*/ 188 w 232"/>
              <a:gd name="T57" fmla="*/ 97 h 253"/>
              <a:gd name="T58" fmla="*/ 192 w 232"/>
              <a:gd name="T59" fmla="*/ 113 h 253"/>
              <a:gd name="T60" fmla="*/ 197 w 232"/>
              <a:gd name="T61" fmla="*/ 130 h 253"/>
              <a:gd name="T62" fmla="*/ 177 w 232"/>
              <a:gd name="T63" fmla="*/ 131 h 253"/>
              <a:gd name="T64" fmla="*/ 159 w 232"/>
              <a:gd name="T65" fmla="*/ 131 h 253"/>
              <a:gd name="T66" fmla="*/ 141 w 232"/>
              <a:gd name="T67" fmla="*/ 130 h 253"/>
              <a:gd name="T68" fmla="*/ 140 w 232"/>
              <a:gd name="T69" fmla="*/ 130 h 253"/>
              <a:gd name="T70" fmla="*/ 106 w 232"/>
              <a:gd name="T71" fmla="*/ 127 h 253"/>
              <a:gd name="T72" fmla="*/ 93 w 232"/>
              <a:gd name="T73" fmla="*/ 126 h 253"/>
              <a:gd name="T74" fmla="*/ 77 w 232"/>
              <a:gd name="T75" fmla="*/ 123 h 253"/>
              <a:gd name="T76" fmla="*/ 76 w 232"/>
              <a:gd name="T77" fmla="*/ 123 h 253"/>
              <a:gd name="T78" fmla="*/ 54 w 232"/>
              <a:gd name="T79" fmla="*/ 114 h 253"/>
              <a:gd name="T80" fmla="*/ 23 w 232"/>
              <a:gd name="T81" fmla="*/ 87 h 253"/>
              <a:gd name="T82" fmla="*/ 71 w 232"/>
              <a:gd name="T83" fmla="*/ 95 h 253"/>
              <a:gd name="T84" fmla="*/ 136 w 232"/>
              <a:gd name="T85" fmla="*/ 99 h 253"/>
              <a:gd name="T86" fmla="*/ 189 w 232"/>
              <a:gd name="T87" fmla="*/ 96 h 253"/>
              <a:gd name="T88" fmla="*/ 156 w 232"/>
              <a:gd name="T89" fmla="*/ 145 h 253"/>
              <a:gd name="T90" fmla="*/ 159 w 232"/>
              <a:gd name="T91" fmla="*/ 145 h 253"/>
              <a:gd name="T92" fmla="*/ 180 w 232"/>
              <a:gd name="T93" fmla="*/ 144 h 253"/>
              <a:gd name="T94" fmla="*/ 202 w 232"/>
              <a:gd name="T95" fmla="*/ 143 h 253"/>
              <a:gd name="T96" fmla="*/ 205 w 232"/>
              <a:gd name="T97" fmla="*/ 161 h 253"/>
              <a:gd name="T98" fmla="*/ 203 w 232"/>
              <a:gd name="T99" fmla="*/ 179 h 253"/>
              <a:gd name="T100" fmla="*/ 140 w 232"/>
              <a:gd name="T101" fmla="*/ 174 h 253"/>
              <a:gd name="T102" fmla="*/ 141 w 232"/>
              <a:gd name="T103" fmla="*/ 164 h 253"/>
              <a:gd name="T104" fmla="*/ 128 w 232"/>
              <a:gd name="T105" fmla="*/ 149 h 253"/>
              <a:gd name="T106" fmla="*/ 138 w 232"/>
              <a:gd name="T107" fmla="*/ 145 h 253"/>
              <a:gd name="T108" fmla="*/ 138 w 232"/>
              <a:gd name="T109" fmla="*/ 145 h 253"/>
              <a:gd name="T110" fmla="*/ 162 w 232"/>
              <a:gd name="T111" fmla="*/ 191 h 253"/>
              <a:gd name="T112" fmla="*/ 190 w 232"/>
              <a:gd name="T113" fmla="*/ 200 h 253"/>
              <a:gd name="T114" fmla="*/ 175 w 232"/>
              <a:gd name="T115" fmla="*/ 212 h 253"/>
              <a:gd name="T116" fmla="*/ 150 w 232"/>
              <a:gd name="T117" fmla="*/ 218 h 253"/>
              <a:gd name="T118" fmla="*/ 104 w 232"/>
              <a:gd name="T119" fmla="*/ 208 h 253"/>
              <a:gd name="T120" fmla="*/ 130 w 232"/>
              <a:gd name="T121" fmla="*/ 187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32" h="253">
                <a:moveTo>
                  <a:pt x="193" y="79"/>
                </a:moveTo>
                <a:lnTo>
                  <a:pt x="193" y="79"/>
                </a:lnTo>
                <a:lnTo>
                  <a:pt x="163" y="79"/>
                </a:lnTo>
                <a:lnTo>
                  <a:pt x="136" y="79"/>
                </a:lnTo>
                <a:lnTo>
                  <a:pt x="110" y="78"/>
                </a:lnTo>
                <a:lnTo>
                  <a:pt x="86" y="75"/>
                </a:lnTo>
                <a:lnTo>
                  <a:pt x="43" y="70"/>
                </a:lnTo>
                <a:lnTo>
                  <a:pt x="10" y="64"/>
                </a:lnTo>
                <a:lnTo>
                  <a:pt x="10" y="64"/>
                </a:lnTo>
                <a:lnTo>
                  <a:pt x="4" y="48"/>
                </a:lnTo>
                <a:lnTo>
                  <a:pt x="0" y="30"/>
                </a:lnTo>
                <a:lnTo>
                  <a:pt x="0" y="30"/>
                </a:lnTo>
                <a:lnTo>
                  <a:pt x="23" y="35"/>
                </a:lnTo>
                <a:lnTo>
                  <a:pt x="45" y="39"/>
                </a:lnTo>
                <a:lnTo>
                  <a:pt x="67" y="43"/>
                </a:lnTo>
                <a:lnTo>
                  <a:pt x="88" y="44"/>
                </a:lnTo>
                <a:lnTo>
                  <a:pt x="108" y="45"/>
                </a:lnTo>
                <a:lnTo>
                  <a:pt x="127" y="45"/>
                </a:lnTo>
                <a:lnTo>
                  <a:pt x="162" y="43"/>
                </a:lnTo>
                <a:lnTo>
                  <a:pt x="190" y="40"/>
                </a:lnTo>
                <a:lnTo>
                  <a:pt x="214" y="36"/>
                </a:lnTo>
                <a:lnTo>
                  <a:pt x="232" y="31"/>
                </a:lnTo>
                <a:lnTo>
                  <a:pt x="232" y="31"/>
                </a:lnTo>
                <a:lnTo>
                  <a:pt x="228" y="35"/>
                </a:lnTo>
                <a:lnTo>
                  <a:pt x="216" y="45"/>
                </a:lnTo>
                <a:lnTo>
                  <a:pt x="210" y="52"/>
                </a:lnTo>
                <a:lnTo>
                  <a:pt x="203" y="60"/>
                </a:lnTo>
                <a:lnTo>
                  <a:pt x="197" y="69"/>
                </a:lnTo>
                <a:lnTo>
                  <a:pt x="193" y="79"/>
                </a:lnTo>
                <a:lnTo>
                  <a:pt x="193" y="79"/>
                </a:lnTo>
                <a:close/>
                <a:moveTo>
                  <a:pt x="116" y="34"/>
                </a:moveTo>
                <a:lnTo>
                  <a:pt x="116" y="34"/>
                </a:lnTo>
                <a:lnTo>
                  <a:pt x="71" y="32"/>
                </a:lnTo>
                <a:lnTo>
                  <a:pt x="34" y="28"/>
                </a:lnTo>
                <a:lnTo>
                  <a:pt x="20" y="26"/>
                </a:lnTo>
                <a:lnTo>
                  <a:pt x="10" y="23"/>
                </a:lnTo>
                <a:lnTo>
                  <a:pt x="3" y="21"/>
                </a:lnTo>
                <a:lnTo>
                  <a:pt x="2" y="18"/>
                </a:lnTo>
                <a:lnTo>
                  <a:pt x="0" y="17"/>
                </a:lnTo>
                <a:lnTo>
                  <a:pt x="0" y="17"/>
                </a:lnTo>
                <a:lnTo>
                  <a:pt x="2" y="15"/>
                </a:lnTo>
                <a:lnTo>
                  <a:pt x="3" y="13"/>
                </a:lnTo>
                <a:lnTo>
                  <a:pt x="10" y="10"/>
                </a:lnTo>
                <a:lnTo>
                  <a:pt x="20" y="8"/>
                </a:lnTo>
                <a:lnTo>
                  <a:pt x="34" y="5"/>
                </a:lnTo>
                <a:lnTo>
                  <a:pt x="71" y="1"/>
                </a:lnTo>
                <a:lnTo>
                  <a:pt x="116" y="0"/>
                </a:lnTo>
                <a:lnTo>
                  <a:pt x="116" y="0"/>
                </a:lnTo>
                <a:lnTo>
                  <a:pt x="160" y="1"/>
                </a:lnTo>
                <a:lnTo>
                  <a:pt x="197" y="5"/>
                </a:lnTo>
                <a:lnTo>
                  <a:pt x="211" y="8"/>
                </a:lnTo>
                <a:lnTo>
                  <a:pt x="221" y="10"/>
                </a:lnTo>
                <a:lnTo>
                  <a:pt x="228" y="13"/>
                </a:lnTo>
                <a:lnTo>
                  <a:pt x="229" y="15"/>
                </a:lnTo>
                <a:lnTo>
                  <a:pt x="231" y="17"/>
                </a:lnTo>
                <a:lnTo>
                  <a:pt x="231" y="17"/>
                </a:lnTo>
                <a:lnTo>
                  <a:pt x="229" y="18"/>
                </a:lnTo>
                <a:lnTo>
                  <a:pt x="228" y="21"/>
                </a:lnTo>
                <a:lnTo>
                  <a:pt x="221" y="23"/>
                </a:lnTo>
                <a:lnTo>
                  <a:pt x="211" y="26"/>
                </a:lnTo>
                <a:lnTo>
                  <a:pt x="197" y="28"/>
                </a:lnTo>
                <a:lnTo>
                  <a:pt x="160" y="32"/>
                </a:lnTo>
                <a:lnTo>
                  <a:pt x="116" y="34"/>
                </a:lnTo>
                <a:lnTo>
                  <a:pt x="116" y="34"/>
                </a:lnTo>
                <a:close/>
                <a:moveTo>
                  <a:pt x="120" y="225"/>
                </a:moveTo>
                <a:lnTo>
                  <a:pt x="120" y="225"/>
                </a:lnTo>
                <a:lnTo>
                  <a:pt x="112" y="229"/>
                </a:lnTo>
                <a:lnTo>
                  <a:pt x="108" y="231"/>
                </a:lnTo>
                <a:lnTo>
                  <a:pt x="107" y="235"/>
                </a:lnTo>
                <a:lnTo>
                  <a:pt x="104" y="238"/>
                </a:lnTo>
                <a:lnTo>
                  <a:pt x="104" y="243"/>
                </a:lnTo>
                <a:lnTo>
                  <a:pt x="106" y="247"/>
                </a:lnTo>
                <a:lnTo>
                  <a:pt x="107" y="253"/>
                </a:lnTo>
                <a:lnTo>
                  <a:pt x="107" y="253"/>
                </a:lnTo>
                <a:lnTo>
                  <a:pt x="97" y="243"/>
                </a:lnTo>
                <a:lnTo>
                  <a:pt x="94" y="238"/>
                </a:lnTo>
                <a:lnTo>
                  <a:pt x="91" y="234"/>
                </a:lnTo>
                <a:lnTo>
                  <a:pt x="90" y="230"/>
                </a:lnTo>
                <a:lnTo>
                  <a:pt x="90" y="226"/>
                </a:lnTo>
                <a:lnTo>
                  <a:pt x="91" y="222"/>
                </a:lnTo>
                <a:lnTo>
                  <a:pt x="94" y="218"/>
                </a:lnTo>
                <a:lnTo>
                  <a:pt x="94" y="218"/>
                </a:lnTo>
                <a:lnTo>
                  <a:pt x="120" y="225"/>
                </a:lnTo>
                <a:lnTo>
                  <a:pt x="120" y="225"/>
                </a:lnTo>
                <a:close/>
                <a:moveTo>
                  <a:pt x="189" y="96"/>
                </a:moveTo>
                <a:lnTo>
                  <a:pt x="189" y="96"/>
                </a:lnTo>
                <a:lnTo>
                  <a:pt x="188" y="97"/>
                </a:lnTo>
                <a:lnTo>
                  <a:pt x="188" y="97"/>
                </a:lnTo>
                <a:lnTo>
                  <a:pt x="189" y="104"/>
                </a:lnTo>
                <a:lnTo>
                  <a:pt x="192" y="113"/>
                </a:lnTo>
                <a:lnTo>
                  <a:pt x="197" y="130"/>
                </a:lnTo>
                <a:lnTo>
                  <a:pt x="197" y="130"/>
                </a:lnTo>
                <a:lnTo>
                  <a:pt x="197" y="130"/>
                </a:lnTo>
                <a:lnTo>
                  <a:pt x="177" y="131"/>
                </a:lnTo>
                <a:lnTo>
                  <a:pt x="177" y="131"/>
                </a:lnTo>
                <a:lnTo>
                  <a:pt x="177" y="131"/>
                </a:lnTo>
                <a:lnTo>
                  <a:pt x="177" y="131"/>
                </a:lnTo>
                <a:lnTo>
                  <a:pt x="159" y="131"/>
                </a:lnTo>
                <a:lnTo>
                  <a:pt x="159" y="131"/>
                </a:lnTo>
                <a:lnTo>
                  <a:pt x="158" y="131"/>
                </a:lnTo>
                <a:lnTo>
                  <a:pt x="158" y="131"/>
                </a:lnTo>
                <a:lnTo>
                  <a:pt x="141" y="130"/>
                </a:lnTo>
                <a:lnTo>
                  <a:pt x="141" y="130"/>
                </a:lnTo>
                <a:lnTo>
                  <a:pt x="140" y="130"/>
                </a:lnTo>
                <a:lnTo>
                  <a:pt x="140" y="130"/>
                </a:lnTo>
                <a:lnTo>
                  <a:pt x="107" y="127"/>
                </a:lnTo>
                <a:lnTo>
                  <a:pt x="107" y="127"/>
                </a:lnTo>
                <a:lnTo>
                  <a:pt x="106" y="127"/>
                </a:lnTo>
                <a:lnTo>
                  <a:pt x="106" y="127"/>
                </a:lnTo>
                <a:lnTo>
                  <a:pt x="93" y="126"/>
                </a:lnTo>
                <a:lnTo>
                  <a:pt x="93" y="126"/>
                </a:lnTo>
                <a:lnTo>
                  <a:pt x="90" y="126"/>
                </a:lnTo>
                <a:lnTo>
                  <a:pt x="90" y="126"/>
                </a:lnTo>
                <a:lnTo>
                  <a:pt x="77" y="123"/>
                </a:lnTo>
                <a:lnTo>
                  <a:pt x="77" y="123"/>
                </a:lnTo>
                <a:lnTo>
                  <a:pt x="76" y="123"/>
                </a:lnTo>
                <a:lnTo>
                  <a:pt x="76" y="123"/>
                </a:lnTo>
                <a:lnTo>
                  <a:pt x="64" y="122"/>
                </a:lnTo>
                <a:lnTo>
                  <a:pt x="64" y="122"/>
                </a:lnTo>
                <a:lnTo>
                  <a:pt x="54" y="114"/>
                </a:lnTo>
                <a:lnTo>
                  <a:pt x="42" y="106"/>
                </a:lnTo>
                <a:lnTo>
                  <a:pt x="32" y="97"/>
                </a:lnTo>
                <a:lnTo>
                  <a:pt x="23" y="87"/>
                </a:lnTo>
                <a:lnTo>
                  <a:pt x="23" y="87"/>
                </a:lnTo>
                <a:lnTo>
                  <a:pt x="54" y="92"/>
                </a:lnTo>
                <a:lnTo>
                  <a:pt x="71" y="95"/>
                </a:lnTo>
                <a:lnTo>
                  <a:pt x="90" y="96"/>
                </a:lnTo>
                <a:lnTo>
                  <a:pt x="112" y="97"/>
                </a:lnTo>
                <a:lnTo>
                  <a:pt x="136" y="99"/>
                </a:lnTo>
                <a:lnTo>
                  <a:pt x="162" y="97"/>
                </a:lnTo>
                <a:lnTo>
                  <a:pt x="189" y="96"/>
                </a:lnTo>
                <a:lnTo>
                  <a:pt x="189" y="96"/>
                </a:lnTo>
                <a:close/>
                <a:moveTo>
                  <a:pt x="138" y="145"/>
                </a:moveTo>
                <a:lnTo>
                  <a:pt x="138" y="145"/>
                </a:lnTo>
                <a:lnTo>
                  <a:pt x="156" y="145"/>
                </a:lnTo>
                <a:lnTo>
                  <a:pt x="156" y="145"/>
                </a:lnTo>
                <a:lnTo>
                  <a:pt x="159" y="145"/>
                </a:lnTo>
                <a:lnTo>
                  <a:pt x="159" y="145"/>
                </a:lnTo>
                <a:lnTo>
                  <a:pt x="179" y="145"/>
                </a:lnTo>
                <a:lnTo>
                  <a:pt x="179" y="145"/>
                </a:lnTo>
                <a:lnTo>
                  <a:pt x="180" y="144"/>
                </a:lnTo>
                <a:lnTo>
                  <a:pt x="180" y="144"/>
                </a:lnTo>
                <a:lnTo>
                  <a:pt x="202" y="143"/>
                </a:lnTo>
                <a:lnTo>
                  <a:pt x="202" y="143"/>
                </a:lnTo>
                <a:lnTo>
                  <a:pt x="202" y="143"/>
                </a:lnTo>
                <a:lnTo>
                  <a:pt x="203" y="152"/>
                </a:lnTo>
                <a:lnTo>
                  <a:pt x="205" y="161"/>
                </a:lnTo>
                <a:lnTo>
                  <a:pt x="205" y="170"/>
                </a:lnTo>
                <a:lnTo>
                  <a:pt x="203" y="179"/>
                </a:lnTo>
                <a:lnTo>
                  <a:pt x="203" y="179"/>
                </a:lnTo>
                <a:lnTo>
                  <a:pt x="169" y="178"/>
                </a:lnTo>
                <a:lnTo>
                  <a:pt x="140" y="174"/>
                </a:lnTo>
                <a:lnTo>
                  <a:pt x="140" y="174"/>
                </a:lnTo>
                <a:lnTo>
                  <a:pt x="141" y="169"/>
                </a:lnTo>
                <a:lnTo>
                  <a:pt x="141" y="164"/>
                </a:lnTo>
                <a:lnTo>
                  <a:pt x="141" y="164"/>
                </a:lnTo>
                <a:lnTo>
                  <a:pt x="138" y="158"/>
                </a:lnTo>
                <a:lnTo>
                  <a:pt x="134" y="153"/>
                </a:lnTo>
                <a:lnTo>
                  <a:pt x="128" y="149"/>
                </a:lnTo>
                <a:lnTo>
                  <a:pt x="120" y="145"/>
                </a:lnTo>
                <a:lnTo>
                  <a:pt x="120" y="145"/>
                </a:lnTo>
                <a:lnTo>
                  <a:pt x="138" y="145"/>
                </a:lnTo>
                <a:lnTo>
                  <a:pt x="138" y="145"/>
                </a:lnTo>
                <a:lnTo>
                  <a:pt x="138" y="145"/>
                </a:lnTo>
                <a:lnTo>
                  <a:pt x="138" y="145"/>
                </a:lnTo>
                <a:close/>
                <a:moveTo>
                  <a:pt x="130" y="187"/>
                </a:moveTo>
                <a:lnTo>
                  <a:pt x="130" y="187"/>
                </a:lnTo>
                <a:lnTo>
                  <a:pt x="162" y="191"/>
                </a:lnTo>
                <a:lnTo>
                  <a:pt x="197" y="191"/>
                </a:lnTo>
                <a:lnTo>
                  <a:pt x="197" y="191"/>
                </a:lnTo>
                <a:lnTo>
                  <a:pt x="190" y="200"/>
                </a:lnTo>
                <a:lnTo>
                  <a:pt x="181" y="208"/>
                </a:lnTo>
                <a:lnTo>
                  <a:pt x="181" y="208"/>
                </a:lnTo>
                <a:lnTo>
                  <a:pt x="175" y="212"/>
                </a:lnTo>
                <a:lnTo>
                  <a:pt x="167" y="214"/>
                </a:lnTo>
                <a:lnTo>
                  <a:pt x="150" y="218"/>
                </a:lnTo>
                <a:lnTo>
                  <a:pt x="150" y="218"/>
                </a:lnTo>
                <a:lnTo>
                  <a:pt x="125" y="213"/>
                </a:lnTo>
                <a:lnTo>
                  <a:pt x="104" y="208"/>
                </a:lnTo>
                <a:lnTo>
                  <a:pt x="104" y="208"/>
                </a:lnTo>
                <a:lnTo>
                  <a:pt x="117" y="199"/>
                </a:lnTo>
                <a:lnTo>
                  <a:pt x="125" y="194"/>
                </a:lnTo>
                <a:lnTo>
                  <a:pt x="130" y="187"/>
                </a:lnTo>
                <a:lnTo>
                  <a:pt x="130" y="187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0" name="Freeform 114"/>
          <p:cNvSpPr>
            <a:spLocks noEditPoints="1"/>
          </p:cNvSpPr>
          <p:nvPr/>
        </p:nvSpPr>
        <p:spPr bwMode="auto">
          <a:xfrm>
            <a:off x="951934" y="5278623"/>
            <a:ext cx="791732" cy="880463"/>
          </a:xfrm>
          <a:custGeom>
            <a:avLst/>
            <a:gdLst>
              <a:gd name="T0" fmla="*/ 191 w 233"/>
              <a:gd name="T1" fmla="*/ 152 h 258"/>
              <a:gd name="T2" fmla="*/ 191 w 233"/>
              <a:gd name="T3" fmla="*/ 79 h 258"/>
              <a:gd name="T4" fmla="*/ 233 w 233"/>
              <a:gd name="T5" fmla="*/ 85 h 258"/>
              <a:gd name="T6" fmla="*/ 233 w 233"/>
              <a:gd name="T7" fmla="*/ 145 h 258"/>
              <a:gd name="T8" fmla="*/ 191 w 233"/>
              <a:gd name="T9" fmla="*/ 152 h 258"/>
              <a:gd name="T10" fmla="*/ 30 w 233"/>
              <a:gd name="T11" fmla="*/ 45 h 258"/>
              <a:gd name="T12" fmla="*/ 30 w 233"/>
              <a:gd name="T13" fmla="*/ 258 h 258"/>
              <a:gd name="T14" fmla="*/ 14 w 233"/>
              <a:gd name="T15" fmla="*/ 258 h 258"/>
              <a:gd name="T16" fmla="*/ 14 w 233"/>
              <a:gd name="T17" fmla="*/ 45 h 258"/>
              <a:gd name="T18" fmla="*/ 14 w 233"/>
              <a:gd name="T19" fmla="*/ 45 h 258"/>
              <a:gd name="T20" fmla="*/ 9 w 233"/>
              <a:gd name="T21" fmla="*/ 41 h 258"/>
              <a:gd name="T22" fmla="*/ 4 w 233"/>
              <a:gd name="T23" fmla="*/ 36 h 258"/>
              <a:gd name="T24" fmla="*/ 1 w 233"/>
              <a:gd name="T25" fmla="*/ 30 h 258"/>
              <a:gd name="T26" fmla="*/ 0 w 233"/>
              <a:gd name="T27" fmla="*/ 23 h 258"/>
              <a:gd name="T28" fmla="*/ 0 w 233"/>
              <a:gd name="T29" fmla="*/ 23 h 258"/>
              <a:gd name="T30" fmla="*/ 0 w 233"/>
              <a:gd name="T31" fmla="*/ 18 h 258"/>
              <a:gd name="T32" fmla="*/ 1 w 233"/>
              <a:gd name="T33" fmla="*/ 14 h 258"/>
              <a:gd name="T34" fmla="*/ 4 w 233"/>
              <a:gd name="T35" fmla="*/ 10 h 258"/>
              <a:gd name="T36" fmla="*/ 7 w 233"/>
              <a:gd name="T37" fmla="*/ 6 h 258"/>
              <a:gd name="T38" fmla="*/ 11 w 233"/>
              <a:gd name="T39" fmla="*/ 4 h 258"/>
              <a:gd name="T40" fmla="*/ 14 w 233"/>
              <a:gd name="T41" fmla="*/ 1 h 258"/>
              <a:gd name="T42" fmla="*/ 20 w 233"/>
              <a:gd name="T43" fmla="*/ 0 h 258"/>
              <a:gd name="T44" fmla="*/ 24 w 233"/>
              <a:gd name="T45" fmla="*/ 0 h 258"/>
              <a:gd name="T46" fmla="*/ 24 w 233"/>
              <a:gd name="T47" fmla="*/ 0 h 258"/>
              <a:gd name="T48" fmla="*/ 29 w 233"/>
              <a:gd name="T49" fmla="*/ 0 h 258"/>
              <a:gd name="T50" fmla="*/ 33 w 233"/>
              <a:gd name="T51" fmla="*/ 1 h 258"/>
              <a:gd name="T52" fmla="*/ 37 w 233"/>
              <a:gd name="T53" fmla="*/ 4 h 258"/>
              <a:gd name="T54" fmla="*/ 40 w 233"/>
              <a:gd name="T55" fmla="*/ 6 h 258"/>
              <a:gd name="T56" fmla="*/ 43 w 233"/>
              <a:gd name="T57" fmla="*/ 10 h 258"/>
              <a:gd name="T58" fmla="*/ 46 w 233"/>
              <a:gd name="T59" fmla="*/ 14 h 258"/>
              <a:gd name="T60" fmla="*/ 47 w 233"/>
              <a:gd name="T61" fmla="*/ 18 h 258"/>
              <a:gd name="T62" fmla="*/ 47 w 233"/>
              <a:gd name="T63" fmla="*/ 23 h 258"/>
              <a:gd name="T64" fmla="*/ 47 w 233"/>
              <a:gd name="T65" fmla="*/ 23 h 258"/>
              <a:gd name="T66" fmla="*/ 46 w 233"/>
              <a:gd name="T67" fmla="*/ 31 h 258"/>
              <a:gd name="T68" fmla="*/ 43 w 233"/>
              <a:gd name="T69" fmla="*/ 37 h 258"/>
              <a:gd name="T70" fmla="*/ 37 w 233"/>
              <a:gd name="T71" fmla="*/ 42 h 258"/>
              <a:gd name="T72" fmla="*/ 30 w 233"/>
              <a:gd name="T73" fmla="*/ 45 h 258"/>
              <a:gd name="T74" fmla="*/ 30 w 233"/>
              <a:gd name="T75" fmla="*/ 45 h 258"/>
              <a:gd name="T76" fmla="*/ 87 w 233"/>
              <a:gd name="T77" fmla="*/ 169 h 258"/>
              <a:gd name="T78" fmla="*/ 40 w 233"/>
              <a:gd name="T79" fmla="*/ 175 h 258"/>
              <a:gd name="T80" fmla="*/ 40 w 233"/>
              <a:gd name="T81" fmla="*/ 55 h 258"/>
              <a:gd name="T82" fmla="*/ 87 w 233"/>
              <a:gd name="T83" fmla="*/ 63 h 258"/>
              <a:gd name="T84" fmla="*/ 87 w 233"/>
              <a:gd name="T85" fmla="*/ 169 h 258"/>
              <a:gd name="T86" fmla="*/ 118 w 233"/>
              <a:gd name="T87" fmla="*/ 67 h 258"/>
              <a:gd name="T88" fmla="*/ 160 w 233"/>
              <a:gd name="T89" fmla="*/ 74 h 258"/>
              <a:gd name="T90" fmla="*/ 160 w 233"/>
              <a:gd name="T91" fmla="*/ 157 h 258"/>
              <a:gd name="T92" fmla="*/ 118 w 233"/>
              <a:gd name="T93" fmla="*/ 163 h 258"/>
              <a:gd name="T94" fmla="*/ 118 w 233"/>
              <a:gd name="T95" fmla="*/ 67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33" h="258">
                <a:moveTo>
                  <a:pt x="191" y="152"/>
                </a:moveTo>
                <a:lnTo>
                  <a:pt x="191" y="79"/>
                </a:lnTo>
                <a:lnTo>
                  <a:pt x="233" y="85"/>
                </a:lnTo>
                <a:lnTo>
                  <a:pt x="233" y="145"/>
                </a:lnTo>
                <a:lnTo>
                  <a:pt x="191" y="152"/>
                </a:lnTo>
                <a:close/>
                <a:moveTo>
                  <a:pt x="30" y="45"/>
                </a:moveTo>
                <a:lnTo>
                  <a:pt x="30" y="258"/>
                </a:lnTo>
                <a:lnTo>
                  <a:pt x="14" y="258"/>
                </a:lnTo>
                <a:lnTo>
                  <a:pt x="14" y="45"/>
                </a:lnTo>
                <a:lnTo>
                  <a:pt x="14" y="45"/>
                </a:lnTo>
                <a:lnTo>
                  <a:pt x="9" y="41"/>
                </a:lnTo>
                <a:lnTo>
                  <a:pt x="4" y="36"/>
                </a:lnTo>
                <a:lnTo>
                  <a:pt x="1" y="30"/>
                </a:lnTo>
                <a:lnTo>
                  <a:pt x="0" y="23"/>
                </a:lnTo>
                <a:lnTo>
                  <a:pt x="0" y="23"/>
                </a:lnTo>
                <a:lnTo>
                  <a:pt x="0" y="18"/>
                </a:lnTo>
                <a:lnTo>
                  <a:pt x="1" y="14"/>
                </a:lnTo>
                <a:lnTo>
                  <a:pt x="4" y="10"/>
                </a:lnTo>
                <a:lnTo>
                  <a:pt x="7" y="6"/>
                </a:lnTo>
                <a:lnTo>
                  <a:pt x="11" y="4"/>
                </a:lnTo>
                <a:lnTo>
                  <a:pt x="14" y="1"/>
                </a:lnTo>
                <a:lnTo>
                  <a:pt x="20" y="0"/>
                </a:lnTo>
                <a:lnTo>
                  <a:pt x="24" y="0"/>
                </a:lnTo>
                <a:lnTo>
                  <a:pt x="24" y="0"/>
                </a:lnTo>
                <a:lnTo>
                  <a:pt x="29" y="0"/>
                </a:lnTo>
                <a:lnTo>
                  <a:pt x="33" y="1"/>
                </a:lnTo>
                <a:lnTo>
                  <a:pt x="37" y="4"/>
                </a:lnTo>
                <a:lnTo>
                  <a:pt x="40" y="6"/>
                </a:lnTo>
                <a:lnTo>
                  <a:pt x="43" y="10"/>
                </a:lnTo>
                <a:lnTo>
                  <a:pt x="46" y="14"/>
                </a:lnTo>
                <a:lnTo>
                  <a:pt x="47" y="18"/>
                </a:lnTo>
                <a:lnTo>
                  <a:pt x="47" y="23"/>
                </a:lnTo>
                <a:lnTo>
                  <a:pt x="47" y="23"/>
                </a:lnTo>
                <a:lnTo>
                  <a:pt x="46" y="31"/>
                </a:lnTo>
                <a:lnTo>
                  <a:pt x="43" y="37"/>
                </a:lnTo>
                <a:lnTo>
                  <a:pt x="37" y="42"/>
                </a:lnTo>
                <a:lnTo>
                  <a:pt x="30" y="45"/>
                </a:lnTo>
                <a:lnTo>
                  <a:pt x="30" y="45"/>
                </a:lnTo>
                <a:close/>
                <a:moveTo>
                  <a:pt x="87" y="169"/>
                </a:moveTo>
                <a:lnTo>
                  <a:pt x="40" y="175"/>
                </a:lnTo>
                <a:lnTo>
                  <a:pt x="40" y="55"/>
                </a:lnTo>
                <a:lnTo>
                  <a:pt x="87" y="63"/>
                </a:lnTo>
                <a:lnTo>
                  <a:pt x="87" y="169"/>
                </a:lnTo>
                <a:close/>
                <a:moveTo>
                  <a:pt x="118" y="67"/>
                </a:moveTo>
                <a:lnTo>
                  <a:pt x="160" y="74"/>
                </a:lnTo>
                <a:lnTo>
                  <a:pt x="160" y="157"/>
                </a:lnTo>
                <a:lnTo>
                  <a:pt x="118" y="163"/>
                </a:lnTo>
                <a:lnTo>
                  <a:pt x="118" y="67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1" name="Freeform 115"/>
          <p:cNvSpPr>
            <a:spLocks/>
          </p:cNvSpPr>
          <p:nvPr/>
        </p:nvSpPr>
        <p:spPr bwMode="auto">
          <a:xfrm>
            <a:off x="2003026" y="5353698"/>
            <a:ext cx="887286" cy="743958"/>
          </a:xfrm>
          <a:custGeom>
            <a:avLst/>
            <a:gdLst>
              <a:gd name="T0" fmla="*/ 249 w 260"/>
              <a:gd name="T1" fmla="*/ 54 h 218"/>
              <a:gd name="T2" fmla="*/ 257 w 260"/>
              <a:gd name="T3" fmla="*/ 63 h 218"/>
              <a:gd name="T4" fmla="*/ 230 w 260"/>
              <a:gd name="T5" fmla="*/ 59 h 218"/>
              <a:gd name="T6" fmla="*/ 231 w 260"/>
              <a:gd name="T7" fmla="*/ 72 h 218"/>
              <a:gd name="T8" fmla="*/ 232 w 260"/>
              <a:gd name="T9" fmla="*/ 84 h 218"/>
              <a:gd name="T10" fmla="*/ 224 w 260"/>
              <a:gd name="T11" fmla="*/ 88 h 218"/>
              <a:gd name="T12" fmla="*/ 218 w 260"/>
              <a:gd name="T13" fmla="*/ 89 h 218"/>
              <a:gd name="T14" fmla="*/ 213 w 260"/>
              <a:gd name="T15" fmla="*/ 83 h 218"/>
              <a:gd name="T16" fmla="*/ 218 w 260"/>
              <a:gd name="T17" fmla="*/ 62 h 218"/>
              <a:gd name="T18" fmla="*/ 197 w 260"/>
              <a:gd name="T19" fmla="*/ 82 h 218"/>
              <a:gd name="T20" fmla="*/ 193 w 260"/>
              <a:gd name="T21" fmla="*/ 102 h 218"/>
              <a:gd name="T22" fmla="*/ 178 w 260"/>
              <a:gd name="T23" fmla="*/ 127 h 218"/>
              <a:gd name="T24" fmla="*/ 146 w 260"/>
              <a:gd name="T25" fmla="*/ 160 h 218"/>
              <a:gd name="T26" fmla="*/ 197 w 260"/>
              <a:gd name="T27" fmla="*/ 182 h 218"/>
              <a:gd name="T28" fmla="*/ 198 w 260"/>
              <a:gd name="T29" fmla="*/ 197 h 218"/>
              <a:gd name="T30" fmla="*/ 11 w 260"/>
              <a:gd name="T31" fmla="*/ 197 h 218"/>
              <a:gd name="T32" fmla="*/ 0 w 260"/>
              <a:gd name="T33" fmla="*/ 161 h 218"/>
              <a:gd name="T34" fmla="*/ 126 w 260"/>
              <a:gd name="T35" fmla="*/ 182 h 218"/>
              <a:gd name="T36" fmla="*/ 113 w 260"/>
              <a:gd name="T37" fmla="*/ 147 h 218"/>
              <a:gd name="T38" fmla="*/ 87 w 260"/>
              <a:gd name="T39" fmla="*/ 115 h 218"/>
              <a:gd name="T40" fmla="*/ 85 w 260"/>
              <a:gd name="T41" fmla="*/ 104 h 218"/>
              <a:gd name="T42" fmla="*/ 72 w 260"/>
              <a:gd name="T43" fmla="*/ 101 h 218"/>
              <a:gd name="T44" fmla="*/ 55 w 260"/>
              <a:gd name="T45" fmla="*/ 121 h 218"/>
              <a:gd name="T46" fmla="*/ 53 w 260"/>
              <a:gd name="T47" fmla="*/ 96 h 218"/>
              <a:gd name="T48" fmla="*/ 57 w 260"/>
              <a:gd name="T49" fmla="*/ 85 h 218"/>
              <a:gd name="T50" fmla="*/ 45 w 260"/>
              <a:gd name="T51" fmla="*/ 95 h 218"/>
              <a:gd name="T52" fmla="*/ 37 w 260"/>
              <a:gd name="T53" fmla="*/ 102 h 218"/>
              <a:gd name="T54" fmla="*/ 41 w 260"/>
              <a:gd name="T55" fmla="*/ 69 h 218"/>
              <a:gd name="T56" fmla="*/ 29 w 260"/>
              <a:gd name="T57" fmla="*/ 79 h 218"/>
              <a:gd name="T58" fmla="*/ 24 w 260"/>
              <a:gd name="T59" fmla="*/ 102 h 218"/>
              <a:gd name="T60" fmla="*/ 18 w 260"/>
              <a:gd name="T61" fmla="*/ 78 h 218"/>
              <a:gd name="T62" fmla="*/ 26 w 260"/>
              <a:gd name="T63" fmla="*/ 49 h 218"/>
              <a:gd name="T64" fmla="*/ 10 w 260"/>
              <a:gd name="T65" fmla="*/ 70 h 218"/>
              <a:gd name="T66" fmla="*/ 2 w 260"/>
              <a:gd name="T67" fmla="*/ 80 h 218"/>
              <a:gd name="T68" fmla="*/ 2 w 260"/>
              <a:gd name="T69" fmla="*/ 48 h 218"/>
              <a:gd name="T70" fmla="*/ 27 w 260"/>
              <a:gd name="T71" fmla="*/ 10 h 218"/>
              <a:gd name="T72" fmla="*/ 74 w 260"/>
              <a:gd name="T73" fmla="*/ 1 h 218"/>
              <a:gd name="T74" fmla="*/ 110 w 260"/>
              <a:gd name="T75" fmla="*/ 26 h 218"/>
              <a:gd name="T76" fmla="*/ 122 w 260"/>
              <a:gd name="T77" fmla="*/ 56 h 218"/>
              <a:gd name="T78" fmla="*/ 128 w 260"/>
              <a:gd name="T79" fmla="*/ 71 h 218"/>
              <a:gd name="T80" fmla="*/ 145 w 260"/>
              <a:gd name="T81" fmla="*/ 76 h 218"/>
              <a:gd name="T82" fmla="*/ 188 w 260"/>
              <a:gd name="T83" fmla="*/ 48 h 218"/>
              <a:gd name="T84" fmla="*/ 197 w 260"/>
              <a:gd name="T85" fmla="*/ 33 h 218"/>
              <a:gd name="T86" fmla="*/ 189 w 260"/>
              <a:gd name="T87" fmla="*/ 28 h 218"/>
              <a:gd name="T88" fmla="*/ 202 w 260"/>
              <a:gd name="T89" fmla="*/ 26 h 218"/>
              <a:gd name="T90" fmla="*/ 193 w 260"/>
              <a:gd name="T91" fmla="*/ 18 h 218"/>
              <a:gd name="T92" fmla="*/ 187 w 260"/>
              <a:gd name="T93" fmla="*/ 14 h 218"/>
              <a:gd name="T94" fmla="*/ 208 w 260"/>
              <a:gd name="T95" fmla="*/ 17 h 218"/>
              <a:gd name="T96" fmla="*/ 197 w 260"/>
              <a:gd name="T97" fmla="*/ 4 h 218"/>
              <a:gd name="T98" fmla="*/ 213 w 260"/>
              <a:gd name="T99" fmla="*/ 5 h 218"/>
              <a:gd name="T100" fmla="*/ 222 w 260"/>
              <a:gd name="T101" fmla="*/ 13 h 218"/>
              <a:gd name="T102" fmla="*/ 219 w 260"/>
              <a:gd name="T103" fmla="*/ 0 h 218"/>
              <a:gd name="T104" fmla="*/ 239 w 260"/>
              <a:gd name="T105" fmla="*/ 17 h 218"/>
              <a:gd name="T106" fmla="*/ 241 w 260"/>
              <a:gd name="T107" fmla="*/ 33 h 218"/>
              <a:gd name="T108" fmla="*/ 254 w 260"/>
              <a:gd name="T109" fmla="*/ 43 h 218"/>
              <a:gd name="T110" fmla="*/ 239 w 260"/>
              <a:gd name="T111" fmla="*/ 52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60" h="218">
                <a:moveTo>
                  <a:pt x="239" y="52"/>
                </a:moveTo>
                <a:lnTo>
                  <a:pt x="239" y="52"/>
                </a:lnTo>
                <a:lnTo>
                  <a:pt x="245" y="53"/>
                </a:lnTo>
                <a:lnTo>
                  <a:pt x="249" y="54"/>
                </a:lnTo>
                <a:lnTo>
                  <a:pt x="256" y="58"/>
                </a:lnTo>
                <a:lnTo>
                  <a:pt x="257" y="62"/>
                </a:lnTo>
                <a:lnTo>
                  <a:pt x="257" y="63"/>
                </a:lnTo>
                <a:lnTo>
                  <a:pt x="257" y="63"/>
                </a:lnTo>
                <a:lnTo>
                  <a:pt x="249" y="61"/>
                </a:lnTo>
                <a:lnTo>
                  <a:pt x="240" y="59"/>
                </a:lnTo>
                <a:lnTo>
                  <a:pt x="230" y="59"/>
                </a:lnTo>
                <a:lnTo>
                  <a:pt x="230" y="59"/>
                </a:lnTo>
                <a:lnTo>
                  <a:pt x="227" y="61"/>
                </a:lnTo>
                <a:lnTo>
                  <a:pt x="227" y="63"/>
                </a:lnTo>
                <a:lnTo>
                  <a:pt x="228" y="67"/>
                </a:lnTo>
                <a:lnTo>
                  <a:pt x="231" y="72"/>
                </a:lnTo>
                <a:lnTo>
                  <a:pt x="232" y="76"/>
                </a:lnTo>
                <a:lnTo>
                  <a:pt x="232" y="80"/>
                </a:lnTo>
                <a:lnTo>
                  <a:pt x="232" y="80"/>
                </a:lnTo>
                <a:lnTo>
                  <a:pt x="232" y="84"/>
                </a:lnTo>
                <a:lnTo>
                  <a:pt x="231" y="87"/>
                </a:lnTo>
                <a:lnTo>
                  <a:pt x="230" y="88"/>
                </a:lnTo>
                <a:lnTo>
                  <a:pt x="227" y="89"/>
                </a:lnTo>
                <a:lnTo>
                  <a:pt x="224" y="88"/>
                </a:lnTo>
                <a:lnTo>
                  <a:pt x="222" y="87"/>
                </a:lnTo>
                <a:lnTo>
                  <a:pt x="222" y="87"/>
                </a:lnTo>
                <a:lnTo>
                  <a:pt x="219" y="88"/>
                </a:lnTo>
                <a:lnTo>
                  <a:pt x="218" y="89"/>
                </a:lnTo>
                <a:lnTo>
                  <a:pt x="214" y="87"/>
                </a:lnTo>
                <a:lnTo>
                  <a:pt x="213" y="84"/>
                </a:lnTo>
                <a:lnTo>
                  <a:pt x="213" y="83"/>
                </a:lnTo>
                <a:lnTo>
                  <a:pt x="213" y="83"/>
                </a:lnTo>
                <a:lnTo>
                  <a:pt x="213" y="76"/>
                </a:lnTo>
                <a:lnTo>
                  <a:pt x="214" y="70"/>
                </a:lnTo>
                <a:lnTo>
                  <a:pt x="218" y="62"/>
                </a:lnTo>
                <a:lnTo>
                  <a:pt x="218" y="62"/>
                </a:lnTo>
                <a:lnTo>
                  <a:pt x="209" y="66"/>
                </a:lnTo>
                <a:lnTo>
                  <a:pt x="202" y="72"/>
                </a:lnTo>
                <a:lnTo>
                  <a:pt x="200" y="76"/>
                </a:lnTo>
                <a:lnTo>
                  <a:pt x="197" y="82"/>
                </a:lnTo>
                <a:lnTo>
                  <a:pt x="196" y="88"/>
                </a:lnTo>
                <a:lnTo>
                  <a:pt x="195" y="95"/>
                </a:lnTo>
                <a:lnTo>
                  <a:pt x="195" y="95"/>
                </a:lnTo>
                <a:lnTo>
                  <a:pt x="193" y="102"/>
                </a:lnTo>
                <a:lnTo>
                  <a:pt x="192" y="108"/>
                </a:lnTo>
                <a:lnTo>
                  <a:pt x="189" y="113"/>
                </a:lnTo>
                <a:lnTo>
                  <a:pt x="185" y="118"/>
                </a:lnTo>
                <a:lnTo>
                  <a:pt x="178" y="127"/>
                </a:lnTo>
                <a:lnTo>
                  <a:pt x="167" y="135"/>
                </a:lnTo>
                <a:lnTo>
                  <a:pt x="158" y="144"/>
                </a:lnTo>
                <a:lnTo>
                  <a:pt x="150" y="153"/>
                </a:lnTo>
                <a:lnTo>
                  <a:pt x="146" y="160"/>
                </a:lnTo>
                <a:lnTo>
                  <a:pt x="144" y="166"/>
                </a:lnTo>
                <a:lnTo>
                  <a:pt x="141" y="173"/>
                </a:lnTo>
                <a:lnTo>
                  <a:pt x="141" y="182"/>
                </a:lnTo>
                <a:lnTo>
                  <a:pt x="197" y="182"/>
                </a:lnTo>
                <a:lnTo>
                  <a:pt x="191" y="163"/>
                </a:lnTo>
                <a:lnTo>
                  <a:pt x="258" y="189"/>
                </a:lnTo>
                <a:lnTo>
                  <a:pt x="191" y="214"/>
                </a:lnTo>
                <a:lnTo>
                  <a:pt x="198" y="197"/>
                </a:lnTo>
                <a:lnTo>
                  <a:pt x="52" y="197"/>
                </a:lnTo>
                <a:lnTo>
                  <a:pt x="40" y="218"/>
                </a:lnTo>
                <a:lnTo>
                  <a:pt x="0" y="218"/>
                </a:lnTo>
                <a:lnTo>
                  <a:pt x="11" y="197"/>
                </a:lnTo>
                <a:lnTo>
                  <a:pt x="24" y="197"/>
                </a:lnTo>
                <a:lnTo>
                  <a:pt x="24" y="182"/>
                </a:lnTo>
                <a:lnTo>
                  <a:pt x="11" y="182"/>
                </a:lnTo>
                <a:lnTo>
                  <a:pt x="0" y="161"/>
                </a:lnTo>
                <a:lnTo>
                  <a:pt x="40" y="161"/>
                </a:lnTo>
                <a:lnTo>
                  <a:pt x="52" y="182"/>
                </a:lnTo>
                <a:lnTo>
                  <a:pt x="126" y="182"/>
                </a:lnTo>
                <a:lnTo>
                  <a:pt x="126" y="182"/>
                </a:lnTo>
                <a:lnTo>
                  <a:pt x="126" y="174"/>
                </a:lnTo>
                <a:lnTo>
                  <a:pt x="124" y="167"/>
                </a:lnTo>
                <a:lnTo>
                  <a:pt x="119" y="157"/>
                </a:lnTo>
                <a:lnTo>
                  <a:pt x="113" y="147"/>
                </a:lnTo>
                <a:lnTo>
                  <a:pt x="105" y="139"/>
                </a:lnTo>
                <a:lnTo>
                  <a:pt x="98" y="131"/>
                </a:lnTo>
                <a:lnTo>
                  <a:pt x="92" y="123"/>
                </a:lnTo>
                <a:lnTo>
                  <a:pt x="87" y="115"/>
                </a:lnTo>
                <a:lnTo>
                  <a:pt x="85" y="111"/>
                </a:lnTo>
                <a:lnTo>
                  <a:pt x="85" y="108"/>
                </a:lnTo>
                <a:lnTo>
                  <a:pt x="85" y="108"/>
                </a:lnTo>
                <a:lnTo>
                  <a:pt x="85" y="104"/>
                </a:lnTo>
                <a:lnTo>
                  <a:pt x="83" y="101"/>
                </a:lnTo>
                <a:lnTo>
                  <a:pt x="80" y="100"/>
                </a:lnTo>
                <a:lnTo>
                  <a:pt x="76" y="100"/>
                </a:lnTo>
                <a:lnTo>
                  <a:pt x="72" y="101"/>
                </a:lnTo>
                <a:lnTo>
                  <a:pt x="67" y="105"/>
                </a:lnTo>
                <a:lnTo>
                  <a:pt x="62" y="111"/>
                </a:lnTo>
                <a:lnTo>
                  <a:pt x="55" y="121"/>
                </a:lnTo>
                <a:lnTo>
                  <a:pt x="55" y="121"/>
                </a:lnTo>
                <a:lnTo>
                  <a:pt x="53" y="113"/>
                </a:lnTo>
                <a:lnTo>
                  <a:pt x="52" y="106"/>
                </a:lnTo>
                <a:lnTo>
                  <a:pt x="52" y="101"/>
                </a:lnTo>
                <a:lnTo>
                  <a:pt x="53" y="96"/>
                </a:lnTo>
                <a:lnTo>
                  <a:pt x="57" y="89"/>
                </a:lnTo>
                <a:lnTo>
                  <a:pt x="58" y="87"/>
                </a:lnTo>
                <a:lnTo>
                  <a:pt x="58" y="87"/>
                </a:lnTo>
                <a:lnTo>
                  <a:pt x="57" y="85"/>
                </a:lnTo>
                <a:lnTo>
                  <a:pt x="54" y="87"/>
                </a:lnTo>
                <a:lnTo>
                  <a:pt x="52" y="88"/>
                </a:lnTo>
                <a:lnTo>
                  <a:pt x="49" y="91"/>
                </a:lnTo>
                <a:lnTo>
                  <a:pt x="45" y="95"/>
                </a:lnTo>
                <a:lnTo>
                  <a:pt x="41" y="101"/>
                </a:lnTo>
                <a:lnTo>
                  <a:pt x="39" y="110"/>
                </a:lnTo>
                <a:lnTo>
                  <a:pt x="39" y="110"/>
                </a:lnTo>
                <a:lnTo>
                  <a:pt x="37" y="102"/>
                </a:lnTo>
                <a:lnTo>
                  <a:pt x="37" y="95"/>
                </a:lnTo>
                <a:lnTo>
                  <a:pt x="39" y="82"/>
                </a:lnTo>
                <a:lnTo>
                  <a:pt x="40" y="72"/>
                </a:lnTo>
                <a:lnTo>
                  <a:pt x="41" y="69"/>
                </a:lnTo>
                <a:lnTo>
                  <a:pt x="41" y="69"/>
                </a:lnTo>
                <a:lnTo>
                  <a:pt x="39" y="70"/>
                </a:lnTo>
                <a:lnTo>
                  <a:pt x="33" y="75"/>
                </a:lnTo>
                <a:lnTo>
                  <a:pt x="29" y="79"/>
                </a:lnTo>
                <a:lnTo>
                  <a:pt x="27" y="85"/>
                </a:lnTo>
                <a:lnTo>
                  <a:pt x="24" y="93"/>
                </a:lnTo>
                <a:lnTo>
                  <a:pt x="24" y="102"/>
                </a:lnTo>
                <a:lnTo>
                  <a:pt x="24" y="102"/>
                </a:lnTo>
                <a:lnTo>
                  <a:pt x="22" y="100"/>
                </a:lnTo>
                <a:lnTo>
                  <a:pt x="19" y="96"/>
                </a:lnTo>
                <a:lnTo>
                  <a:pt x="18" y="87"/>
                </a:lnTo>
                <a:lnTo>
                  <a:pt x="18" y="78"/>
                </a:lnTo>
                <a:lnTo>
                  <a:pt x="19" y="70"/>
                </a:lnTo>
                <a:lnTo>
                  <a:pt x="23" y="54"/>
                </a:lnTo>
                <a:lnTo>
                  <a:pt x="26" y="49"/>
                </a:lnTo>
                <a:lnTo>
                  <a:pt x="26" y="49"/>
                </a:lnTo>
                <a:lnTo>
                  <a:pt x="23" y="50"/>
                </a:lnTo>
                <a:lnTo>
                  <a:pt x="16" y="57"/>
                </a:lnTo>
                <a:lnTo>
                  <a:pt x="13" y="62"/>
                </a:lnTo>
                <a:lnTo>
                  <a:pt x="10" y="70"/>
                </a:lnTo>
                <a:lnTo>
                  <a:pt x="7" y="78"/>
                </a:lnTo>
                <a:lnTo>
                  <a:pt x="5" y="88"/>
                </a:lnTo>
                <a:lnTo>
                  <a:pt x="5" y="88"/>
                </a:lnTo>
                <a:lnTo>
                  <a:pt x="2" y="80"/>
                </a:lnTo>
                <a:lnTo>
                  <a:pt x="1" y="71"/>
                </a:lnTo>
                <a:lnTo>
                  <a:pt x="1" y="63"/>
                </a:lnTo>
                <a:lnTo>
                  <a:pt x="1" y="56"/>
                </a:lnTo>
                <a:lnTo>
                  <a:pt x="2" y="48"/>
                </a:lnTo>
                <a:lnTo>
                  <a:pt x="5" y="41"/>
                </a:lnTo>
                <a:lnTo>
                  <a:pt x="10" y="28"/>
                </a:lnTo>
                <a:lnTo>
                  <a:pt x="18" y="19"/>
                </a:lnTo>
                <a:lnTo>
                  <a:pt x="27" y="10"/>
                </a:lnTo>
                <a:lnTo>
                  <a:pt x="37" y="5"/>
                </a:lnTo>
                <a:lnTo>
                  <a:pt x="49" y="1"/>
                </a:lnTo>
                <a:lnTo>
                  <a:pt x="62" y="0"/>
                </a:lnTo>
                <a:lnTo>
                  <a:pt x="74" y="1"/>
                </a:lnTo>
                <a:lnTo>
                  <a:pt x="85" y="5"/>
                </a:lnTo>
                <a:lnTo>
                  <a:pt x="96" y="11"/>
                </a:lnTo>
                <a:lnTo>
                  <a:pt x="106" y="20"/>
                </a:lnTo>
                <a:lnTo>
                  <a:pt x="110" y="26"/>
                </a:lnTo>
                <a:lnTo>
                  <a:pt x="114" y="32"/>
                </a:lnTo>
                <a:lnTo>
                  <a:pt x="117" y="40"/>
                </a:lnTo>
                <a:lnTo>
                  <a:pt x="119" y="48"/>
                </a:lnTo>
                <a:lnTo>
                  <a:pt x="122" y="56"/>
                </a:lnTo>
                <a:lnTo>
                  <a:pt x="123" y="65"/>
                </a:lnTo>
                <a:lnTo>
                  <a:pt x="123" y="65"/>
                </a:lnTo>
                <a:lnTo>
                  <a:pt x="126" y="70"/>
                </a:lnTo>
                <a:lnTo>
                  <a:pt x="128" y="71"/>
                </a:lnTo>
                <a:lnTo>
                  <a:pt x="131" y="74"/>
                </a:lnTo>
                <a:lnTo>
                  <a:pt x="135" y="75"/>
                </a:lnTo>
                <a:lnTo>
                  <a:pt x="140" y="76"/>
                </a:lnTo>
                <a:lnTo>
                  <a:pt x="145" y="76"/>
                </a:lnTo>
                <a:lnTo>
                  <a:pt x="153" y="74"/>
                </a:lnTo>
                <a:lnTo>
                  <a:pt x="153" y="74"/>
                </a:lnTo>
                <a:lnTo>
                  <a:pt x="174" y="58"/>
                </a:lnTo>
                <a:lnTo>
                  <a:pt x="188" y="48"/>
                </a:lnTo>
                <a:lnTo>
                  <a:pt x="196" y="43"/>
                </a:lnTo>
                <a:lnTo>
                  <a:pt x="205" y="39"/>
                </a:lnTo>
                <a:lnTo>
                  <a:pt x="205" y="39"/>
                </a:lnTo>
                <a:lnTo>
                  <a:pt x="197" y="33"/>
                </a:lnTo>
                <a:lnTo>
                  <a:pt x="192" y="32"/>
                </a:lnTo>
                <a:lnTo>
                  <a:pt x="185" y="32"/>
                </a:lnTo>
                <a:lnTo>
                  <a:pt x="185" y="32"/>
                </a:lnTo>
                <a:lnTo>
                  <a:pt x="189" y="28"/>
                </a:lnTo>
                <a:lnTo>
                  <a:pt x="192" y="27"/>
                </a:lnTo>
                <a:lnTo>
                  <a:pt x="197" y="26"/>
                </a:lnTo>
                <a:lnTo>
                  <a:pt x="201" y="26"/>
                </a:lnTo>
                <a:lnTo>
                  <a:pt x="202" y="26"/>
                </a:lnTo>
                <a:lnTo>
                  <a:pt x="202" y="26"/>
                </a:lnTo>
                <a:lnTo>
                  <a:pt x="201" y="24"/>
                </a:lnTo>
                <a:lnTo>
                  <a:pt x="198" y="22"/>
                </a:lnTo>
                <a:lnTo>
                  <a:pt x="193" y="18"/>
                </a:lnTo>
                <a:lnTo>
                  <a:pt x="188" y="17"/>
                </a:lnTo>
                <a:lnTo>
                  <a:pt x="183" y="17"/>
                </a:lnTo>
                <a:lnTo>
                  <a:pt x="183" y="17"/>
                </a:lnTo>
                <a:lnTo>
                  <a:pt x="187" y="14"/>
                </a:lnTo>
                <a:lnTo>
                  <a:pt x="192" y="14"/>
                </a:lnTo>
                <a:lnTo>
                  <a:pt x="200" y="14"/>
                </a:lnTo>
                <a:lnTo>
                  <a:pt x="205" y="15"/>
                </a:lnTo>
                <a:lnTo>
                  <a:pt x="208" y="17"/>
                </a:lnTo>
                <a:lnTo>
                  <a:pt x="208" y="17"/>
                </a:lnTo>
                <a:lnTo>
                  <a:pt x="205" y="11"/>
                </a:lnTo>
                <a:lnTo>
                  <a:pt x="201" y="8"/>
                </a:lnTo>
                <a:lnTo>
                  <a:pt x="197" y="4"/>
                </a:lnTo>
                <a:lnTo>
                  <a:pt x="197" y="4"/>
                </a:lnTo>
                <a:lnTo>
                  <a:pt x="204" y="4"/>
                </a:lnTo>
                <a:lnTo>
                  <a:pt x="209" y="4"/>
                </a:lnTo>
                <a:lnTo>
                  <a:pt x="213" y="5"/>
                </a:lnTo>
                <a:lnTo>
                  <a:pt x="217" y="6"/>
                </a:lnTo>
                <a:lnTo>
                  <a:pt x="221" y="10"/>
                </a:lnTo>
                <a:lnTo>
                  <a:pt x="222" y="13"/>
                </a:lnTo>
                <a:lnTo>
                  <a:pt x="222" y="13"/>
                </a:lnTo>
                <a:lnTo>
                  <a:pt x="223" y="9"/>
                </a:lnTo>
                <a:lnTo>
                  <a:pt x="222" y="5"/>
                </a:lnTo>
                <a:lnTo>
                  <a:pt x="219" y="0"/>
                </a:lnTo>
                <a:lnTo>
                  <a:pt x="219" y="0"/>
                </a:lnTo>
                <a:lnTo>
                  <a:pt x="227" y="4"/>
                </a:lnTo>
                <a:lnTo>
                  <a:pt x="232" y="8"/>
                </a:lnTo>
                <a:lnTo>
                  <a:pt x="236" y="11"/>
                </a:lnTo>
                <a:lnTo>
                  <a:pt x="239" y="17"/>
                </a:lnTo>
                <a:lnTo>
                  <a:pt x="240" y="23"/>
                </a:lnTo>
                <a:lnTo>
                  <a:pt x="240" y="27"/>
                </a:lnTo>
                <a:lnTo>
                  <a:pt x="241" y="33"/>
                </a:lnTo>
                <a:lnTo>
                  <a:pt x="241" y="33"/>
                </a:lnTo>
                <a:lnTo>
                  <a:pt x="250" y="37"/>
                </a:lnTo>
                <a:lnTo>
                  <a:pt x="260" y="41"/>
                </a:lnTo>
                <a:lnTo>
                  <a:pt x="260" y="41"/>
                </a:lnTo>
                <a:lnTo>
                  <a:pt x="254" y="43"/>
                </a:lnTo>
                <a:lnTo>
                  <a:pt x="248" y="45"/>
                </a:lnTo>
                <a:lnTo>
                  <a:pt x="243" y="48"/>
                </a:lnTo>
                <a:lnTo>
                  <a:pt x="239" y="52"/>
                </a:lnTo>
                <a:lnTo>
                  <a:pt x="239" y="52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2" name="Freeform 116"/>
          <p:cNvSpPr>
            <a:spLocks/>
          </p:cNvSpPr>
          <p:nvPr/>
        </p:nvSpPr>
        <p:spPr bwMode="auto">
          <a:xfrm>
            <a:off x="3149673" y="5285445"/>
            <a:ext cx="805385" cy="880463"/>
          </a:xfrm>
          <a:custGeom>
            <a:avLst/>
            <a:gdLst>
              <a:gd name="T0" fmla="*/ 235 w 235"/>
              <a:gd name="T1" fmla="*/ 138 h 258"/>
              <a:gd name="T2" fmla="*/ 227 w 235"/>
              <a:gd name="T3" fmla="*/ 128 h 258"/>
              <a:gd name="T4" fmla="*/ 214 w 235"/>
              <a:gd name="T5" fmla="*/ 118 h 258"/>
              <a:gd name="T6" fmla="*/ 209 w 235"/>
              <a:gd name="T7" fmla="*/ 117 h 258"/>
              <a:gd name="T8" fmla="*/ 200 w 235"/>
              <a:gd name="T9" fmla="*/ 121 h 258"/>
              <a:gd name="T10" fmla="*/ 184 w 235"/>
              <a:gd name="T11" fmla="*/ 135 h 258"/>
              <a:gd name="T12" fmla="*/ 182 w 235"/>
              <a:gd name="T13" fmla="*/ 138 h 258"/>
              <a:gd name="T14" fmla="*/ 173 w 235"/>
              <a:gd name="T15" fmla="*/ 128 h 258"/>
              <a:gd name="T16" fmla="*/ 160 w 235"/>
              <a:gd name="T17" fmla="*/ 118 h 258"/>
              <a:gd name="T18" fmla="*/ 155 w 235"/>
              <a:gd name="T19" fmla="*/ 117 h 258"/>
              <a:gd name="T20" fmla="*/ 148 w 235"/>
              <a:gd name="T21" fmla="*/ 120 h 258"/>
              <a:gd name="T22" fmla="*/ 132 w 235"/>
              <a:gd name="T23" fmla="*/ 137 h 258"/>
              <a:gd name="T24" fmla="*/ 132 w 235"/>
              <a:gd name="T25" fmla="*/ 215 h 258"/>
              <a:gd name="T26" fmla="*/ 130 w 235"/>
              <a:gd name="T27" fmla="*/ 225 h 258"/>
              <a:gd name="T28" fmla="*/ 127 w 235"/>
              <a:gd name="T29" fmla="*/ 234 h 258"/>
              <a:gd name="T30" fmla="*/ 119 w 235"/>
              <a:gd name="T31" fmla="*/ 248 h 258"/>
              <a:gd name="T32" fmla="*/ 114 w 235"/>
              <a:gd name="T33" fmla="*/ 252 h 258"/>
              <a:gd name="T34" fmla="*/ 108 w 235"/>
              <a:gd name="T35" fmla="*/ 255 h 258"/>
              <a:gd name="T36" fmla="*/ 91 w 235"/>
              <a:gd name="T37" fmla="*/ 258 h 258"/>
              <a:gd name="T38" fmla="*/ 83 w 235"/>
              <a:gd name="T39" fmla="*/ 258 h 258"/>
              <a:gd name="T40" fmla="*/ 77 w 235"/>
              <a:gd name="T41" fmla="*/ 255 h 258"/>
              <a:gd name="T42" fmla="*/ 65 w 235"/>
              <a:gd name="T43" fmla="*/ 248 h 258"/>
              <a:gd name="T44" fmla="*/ 61 w 235"/>
              <a:gd name="T45" fmla="*/ 243 h 258"/>
              <a:gd name="T46" fmla="*/ 58 w 235"/>
              <a:gd name="T47" fmla="*/ 237 h 258"/>
              <a:gd name="T48" fmla="*/ 56 w 235"/>
              <a:gd name="T49" fmla="*/ 220 h 258"/>
              <a:gd name="T50" fmla="*/ 77 w 235"/>
              <a:gd name="T51" fmla="*/ 212 h 258"/>
              <a:gd name="T52" fmla="*/ 78 w 235"/>
              <a:gd name="T53" fmla="*/ 224 h 258"/>
              <a:gd name="T54" fmla="*/ 79 w 235"/>
              <a:gd name="T55" fmla="*/ 234 h 258"/>
              <a:gd name="T56" fmla="*/ 82 w 235"/>
              <a:gd name="T57" fmla="*/ 237 h 258"/>
              <a:gd name="T58" fmla="*/ 91 w 235"/>
              <a:gd name="T59" fmla="*/ 239 h 258"/>
              <a:gd name="T60" fmla="*/ 97 w 235"/>
              <a:gd name="T61" fmla="*/ 238 h 258"/>
              <a:gd name="T62" fmla="*/ 100 w 235"/>
              <a:gd name="T63" fmla="*/ 238 h 258"/>
              <a:gd name="T64" fmla="*/ 105 w 235"/>
              <a:gd name="T65" fmla="*/ 233 h 258"/>
              <a:gd name="T66" fmla="*/ 106 w 235"/>
              <a:gd name="T67" fmla="*/ 228 h 258"/>
              <a:gd name="T68" fmla="*/ 105 w 235"/>
              <a:gd name="T69" fmla="*/ 225 h 258"/>
              <a:gd name="T70" fmla="*/ 106 w 235"/>
              <a:gd name="T71" fmla="*/ 135 h 258"/>
              <a:gd name="T72" fmla="*/ 96 w 235"/>
              <a:gd name="T73" fmla="*/ 124 h 258"/>
              <a:gd name="T74" fmla="*/ 86 w 235"/>
              <a:gd name="T75" fmla="*/ 118 h 258"/>
              <a:gd name="T76" fmla="*/ 82 w 235"/>
              <a:gd name="T77" fmla="*/ 117 h 258"/>
              <a:gd name="T78" fmla="*/ 73 w 235"/>
              <a:gd name="T79" fmla="*/ 121 h 258"/>
              <a:gd name="T80" fmla="*/ 56 w 235"/>
              <a:gd name="T81" fmla="*/ 134 h 258"/>
              <a:gd name="T82" fmla="*/ 53 w 235"/>
              <a:gd name="T83" fmla="*/ 138 h 258"/>
              <a:gd name="T84" fmla="*/ 35 w 235"/>
              <a:gd name="T85" fmla="*/ 121 h 258"/>
              <a:gd name="T86" fmla="*/ 26 w 235"/>
              <a:gd name="T87" fmla="*/ 117 h 258"/>
              <a:gd name="T88" fmla="*/ 22 w 235"/>
              <a:gd name="T89" fmla="*/ 118 h 258"/>
              <a:gd name="T90" fmla="*/ 9 w 235"/>
              <a:gd name="T91" fmla="*/ 128 h 258"/>
              <a:gd name="T92" fmla="*/ 0 w 235"/>
              <a:gd name="T93" fmla="*/ 138 h 258"/>
              <a:gd name="T94" fmla="*/ 1 w 235"/>
              <a:gd name="T95" fmla="*/ 121 h 258"/>
              <a:gd name="T96" fmla="*/ 8 w 235"/>
              <a:gd name="T97" fmla="*/ 94 h 258"/>
              <a:gd name="T98" fmla="*/ 17 w 235"/>
              <a:gd name="T99" fmla="*/ 73 h 258"/>
              <a:gd name="T100" fmla="*/ 31 w 235"/>
              <a:gd name="T101" fmla="*/ 53 h 258"/>
              <a:gd name="T102" fmla="*/ 53 w 235"/>
              <a:gd name="T103" fmla="*/ 37 h 258"/>
              <a:gd name="T104" fmla="*/ 83 w 235"/>
              <a:gd name="T105" fmla="*/ 25 h 258"/>
              <a:gd name="T106" fmla="*/ 118 w 235"/>
              <a:gd name="T107" fmla="*/ 0 h 258"/>
              <a:gd name="T108" fmla="*/ 132 w 235"/>
              <a:gd name="T109" fmla="*/ 21 h 258"/>
              <a:gd name="T110" fmla="*/ 169 w 235"/>
              <a:gd name="T111" fmla="*/ 29 h 258"/>
              <a:gd name="T112" fmla="*/ 195 w 235"/>
              <a:gd name="T113" fmla="*/ 42 h 258"/>
              <a:gd name="T114" fmla="*/ 213 w 235"/>
              <a:gd name="T115" fmla="*/ 61 h 258"/>
              <a:gd name="T116" fmla="*/ 225 w 235"/>
              <a:gd name="T117" fmla="*/ 82 h 258"/>
              <a:gd name="T118" fmla="*/ 231 w 235"/>
              <a:gd name="T119" fmla="*/ 103 h 258"/>
              <a:gd name="T120" fmla="*/ 235 w 235"/>
              <a:gd name="T121" fmla="*/ 133 h 258"/>
              <a:gd name="T122" fmla="*/ 235 w 235"/>
              <a:gd name="T123" fmla="*/ 138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35" h="258">
                <a:moveTo>
                  <a:pt x="235" y="138"/>
                </a:moveTo>
                <a:lnTo>
                  <a:pt x="235" y="138"/>
                </a:lnTo>
                <a:lnTo>
                  <a:pt x="233" y="134"/>
                </a:lnTo>
                <a:lnTo>
                  <a:pt x="227" y="128"/>
                </a:lnTo>
                <a:lnTo>
                  <a:pt x="220" y="121"/>
                </a:lnTo>
                <a:lnTo>
                  <a:pt x="214" y="118"/>
                </a:lnTo>
                <a:lnTo>
                  <a:pt x="209" y="117"/>
                </a:lnTo>
                <a:lnTo>
                  <a:pt x="209" y="117"/>
                </a:lnTo>
                <a:lnTo>
                  <a:pt x="204" y="118"/>
                </a:lnTo>
                <a:lnTo>
                  <a:pt x="200" y="121"/>
                </a:lnTo>
                <a:lnTo>
                  <a:pt x="191" y="128"/>
                </a:lnTo>
                <a:lnTo>
                  <a:pt x="184" y="135"/>
                </a:lnTo>
                <a:lnTo>
                  <a:pt x="182" y="138"/>
                </a:lnTo>
                <a:lnTo>
                  <a:pt x="182" y="138"/>
                </a:lnTo>
                <a:lnTo>
                  <a:pt x="179" y="135"/>
                </a:lnTo>
                <a:lnTo>
                  <a:pt x="173" y="128"/>
                </a:lnTo>
                <a:lnTo>
                  <a:pt x="164" y="121"/>
                </a:lnTo>
                <a:lnTo>
                  <a:pt x="160" y="118"/>
                </a:lnTo>
                <a:lnTo>
                  <a:pt x="155" y="117"/>
                </a:lnTo>
                <a:lnTo>
                  <a:pt x="155" y="117"/>
                </a:lnTo>
                <a:lnTo>
                  <a:pt x="151" y="118"/>
                </a:lnTo>
                <a:lnTo>
                  <a:pt x="148" y="120"/>
                </a:lnTo>
                <a:lnTo>
                  <a:pt x="142" y="125"/>
                </a:lnTo>
                <a:lnTo>
                  <a:pt x="132" y="137"/>
                </a:lnTo>
                <a:lnTo>
                  <a:pt x="132" y="215"/>
                </a:lnTo>
                <a:lnTo>
                  <a:pt x="132" y="215"/>
                </a:lnTo>
                <a:lnTo>
                  <a:pt x="131" y="220"/>
                </a:lnTo>
                <a:lnTo>
                  <a:pt x="130" y="225"/>
                </a:lnTo>
                <a:lnTo>
                  <a:pt x="127" y="234"/>
                </a:lnTo>
                <a:lnTo>
                  <a:pt x="127" y="234"/>
                </a:lnTo>
                <a:lnTo>
                  <a:pt x="123" y="242"/>
                </a:lnTo>
                <a:lnTo>
                  <a:pt x="119" y="248"/>
                </a:lnTo>
                <a:lnTo>
                  <a:pt x="119" y="248"/>
                </a:lnTo>
                <a:lnTo>
                  <a:pt x="114" y="252"/>
                </a:lnTo>
                <a:lnTo>
                  <a:pt x="108" y="255"/>
                </a:lnTo>
                <a:lnTo>
                  <a:pt x="108" y="255"/>
                </a:lnTo>
                <a:lnTo>
                  <a:pt x="100" y="258"/>
                </a:lnTo>
                <a:lnTo>
                  <a:pt x="91" y="258"/>
                </a:lnTo>
                <a:lnTo>
                  <a:pt x="91" y="258"/>
                </a:lnTo>
                <a:lnTo>
                  <a:pt x="83" y="258"/>
                </a:lnTo>
                <a:lnTo>
                  <a:pt x="77" y="255"/>
                </a:lnTo>
                <a:lnTo>
                  <a:pt x="77" y="255"/>
                </a:lnTo>
                <a:lnTo>
                  <a:pt x="70" y="252"/>
                </a:lnTo>
                <a:lnTo>
                  <a:pt x="65" y="248"/>
                </a:lnTo>
                <a:lnTo>
                  <a:pt x="65" y="248"/>
                </a:lnTo>
                <a:lnTo>
                  <a:pt x="61" y="243"/>
                </a:lnTo>
                <a:lnTo>
                  <a:pt x="58" y="237"/>
                </a:lnTo>
                <a:lnTo>
                  <a:pt x="58" y="237"/>
                </a:lnTo>
                <a:lnTo>
                  <a:pt x="56" y="229"/>
                </a:lnTo>
                <a:lnTo>
                  <a:pt x="56" y="220"/>
                </a:lnTo>
                <a:lnTo>
                  <a:pt x="56" y="212"/>
                </a:lnTo>
                <a:lnTo>
                  <a:pt x="77" y="212"/>
                </a:lnTo>
                <a:lnTo>
                  <a:pt x="77" y="212"/>
                </a:lnTo>
                <a:lnTo>
                  <a:pt x="78" y="224"/>
                </a:lnTo>
                <a:lnTo>
                  <a:pt x="78" y="230"/>
                </a:lnTo>
                <a:lnTo>
                  <a:pt x="79" y="234"/>
                </a:lnTo>
                <a:lnTo>
                  <a:pt x="79" y="234"/>
                </a:lnTo>
                <a:lnTo>
                  <a:pt x="82" y="237"/>
                </a:lnTo>
                <a:lnTo>
                  <a:pt x="84" y="238"/>
                </a:lnTo>
                <a:lnTo>
                  <a:pt x="91" y="239"/>
                </a:lnTo>
                <a:lnTo>
                  <a:pt x="91" y="239"/>
                </a:lnTo>
                <a:lnTo>
                  <a:pt x="97" y="238"/>
                </a:lnTo>
                <a:lnTo>
                  <a:pt x="100" y="238"/>
                </a:lnTo>
                <a:lnTo>
                  <a:pt x="100" y="238"/>
                </a:lnTo>
                <a:lnTo>
                  <a:pt x="103" y="235"/>
                </a:lnTo>
                <a:lnTo>
                  <a:pt x="105" y="233"/>
                </a:lnTo>
                <a:lnTo>
                  <a:pt x="105" y="233"/>
                </a:lnTo>
                <a:lnTo>
                  <a:pt x="106" y="228"/>
                </a:lnTo>
                <a:lnTo>
                  <a:pt x="105" y="225"/>
                </a:lnTo>
                <a:lnTo>
                  <a:pt x="105" y="225"/>
                </a:lnTo>
                <a:lnTo>
                  <a:pt x="106" y="215"/>
                </a:lnTo>
                <a:lnTo>
                  <a:pt x="106" y="135"/>
                </a:lnTo>
                <a:lnTo>
                  <a:pt x="106" y="135"/>
                </a:lnTo>
                <a:lnTo>
                  <a:pt x="96" y="124"/>
                </a:lnTo>
                <a:lnTo>
                  <a:pt x="90" y="120"/>
                </a:lnTo>
                <a:lnTo>
                  <a:pt x="86" y="118"/>
                </a:lnTo>
                <a:lnTo>
                  <a:pt x="82" y="117"/>
                </a:lnTo>
                <a:lnTo>
                  <a:pt x="82" y="117"/>
                </a:lnTo>
                <a:lnTo>
                  <a:pt x="78" y="118"/>
                </a:lnTo>
                <a:lnTo>
                  <a:pt x="73" y="121"/>
                </a:lnTo>
                <a:lnTo>
                  <a:pt x="64" y="128"/>
                </a:lnTo>
                <a:lnTo>
                  <a:pt x="56" y="134"/>
                </a:lnTo>
                <a:lnTo>
                  <a:pt x="53" y="138"/>
                </a:lnTo>
                <a:lnTo>
                  <a:pt x="53" y="138"/>
                </a:lnTo>
                <a:lnTo>
                  <a:pt x="44" y="128"/>
                </a:lnTo>
                <a:lnTo>
                  <a:pt x="35" y="121"/>
                </a:lnTo>
                <a:lnTo>
                  <a:pt x="31" y="118"/>
                </a:lnTo>
                <a:lnTo>
                  <a:pt x="26" y="117"/>
                </a:lnTo>
                <a:lnTo>
                  <a:pt x="26" y="117"/>
                </a:lnTo>
                <a:lnTo>
                  <a:pt x="22" y="118"/>
                </a:lnTo>
                <a:lnTo>
                  <a:pt x="18" y="121"/>
                </a:lnTo>
                <a:lnTo>
                  <a:pt x="9" y="128"/>
                </a:lnTo>
                <a:lnTo>
                  <a:pt x="0" y="138"/>
                </a:lnTo>
                <a:lnTo>
                  <a:pt x="0" y="138"/>
                </a:lnTo>
                <a:lnTo>
                  <a:pt x="0" y="133"/>
                </a:lnTo>
                <a:lnTo>
                  <a:pt x="1" y="121"/>
                </a:lnTo>
                <a:lnTo>
                  <a:pt x="4" y="104"/>
                </a:lnTo>
                <a:lnTo>
                  <a:pt x="8" y="94"/>
                </a:lnTo>
                <a:lnTo>
                  <a:pt x="12" y="83"/>
                </a:lnTo>
                <a:lnTo>
                  <a:pt x="17" y="73"/>
                </a:lnTo>
                <a:lnTo>
                  <a:pt x="23" y="63"/>
                </a:lnTo>
                <a:lnTo>
                  <a:pt x="31" y="53"/>
                </a:lnTo>
                <a:lnTo>
                  <a:pt x="42" y="44"/>
                </a:lnTo>
                <a:lnTo>
                  <a:pt x="53" y="37"/>
                </a:lnTo>
                <a:lnTo>
                  <a:pt x="67" y="29"/>
                </a:lnTo>
                <a:lnTo>
                  <a:pt x="83" y="25"/>
                </a:lnTo>
                <a:lnTo>
                  <a:pt x="103" y="21"/>
                </a:lnTo>
                <a:lnTo>
                  <a:pt x="118" y="0"/>
                </a:lnTo>
                <a:lnTo>
                  <a:pt x="132" y="21"/>
                </a:lnTo>
                <a:lnTo>
                  <a:pt x="132" y="21"/>
                </a:lnTo>
                <a:lnTo>
                  <a:pt x="152" y="24"/>
                </a:lnTo>
                <a:lnTo>
                  <a:pt x="169" y="29"/>
                </a:lnTo>
                <a:lnTo>
                  <a:pt x="183" y="34"/>
                </a:lnTo>
                <a:lnTo>
                  <a:pt x="195" y="42"/>
                </a:lnTo>
                <a:lnTo>
                  <a:pt x="205" y="51"/>
                </a:lnTo>
                <a:lnTo>
                  <a:pt x="213" y="61"/>
                </a:lnTo>
                <a:lnTo>
                  <a:pt x="220" y="72"/>
                </a:lnTo>
                <a:lnTo>
                  <a:pt x="225" y="82"/>
                </a:lnTo>
                <a:lnTo>
                  <a:pt x="229" y="92"/>
                </a:lnTo>
                <a:lnTo>
                  <a:pt x="231" y="103"/>
                </a:lnTo>
                <a:lnTo>
                  <a:pt x="235" y="120"/>
                </a:lnTo>
                <a:lnTo>
                  <a:pt x="235" y="133"/>
                </a:lnTo>
                <a:lnTo>
                  <a:pt x="235" y="138"/>
                </a:lnTo>
                <a:lnTo>
                  <a:pt x="235" y="138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3" name="Freeform 117"/>
          <p:cNvSpPr>
            <a:spLocks noEditPoints="1"/>
          </p:cNvSpPr>
          <p:nvPr/>
        </p:nvSpPr>
        <p:spPr bwMode="auto">
          <a:xfrm>
            <a:off x="4193943" y="5353698"/>
            <a:ext cx="887286" cy="798558"/>
          </a:xfrm>
          <a:custGeom>
            <a:avLst/>
            <a:gdLst>
              <a:gd name="T0" fmla="*/ 197 w 260"/>
              <a:gd name="T1" fmla="*/ 148 h 234"/>
              <a:gd name="T2" fmla="*/ 154 w 260"/>
              <a:gd name="T3" fmla="*/ 128 h 234"/>
              <a:gd name="T4" fmla="*/ 101 w 260"/>
              <a:gd name="T5" fmla="*/ 128 h 234"/>
              <a:gd name="T6" fmla="*/ 58 w 260"/>
              <a:gd name="T7" fmla="*/ 148 h 234"/>
              <a:gd name="T8" fmla="*/ 19 w 260"/>
              <a:gd name="T9" fmla="*/ 130 h 234"/>
              <a:gd name="T10" fmla="*/ 9 w 260"/>
              <a:gd name="T11" fmla="*/ 139 h 234"/>
              <a:gd name="T12" fmla="*/ 59 w 260"/>
              <a:gd name="T13" fmla="*/ 161 h 234"/>
              <a:gd name="T14" fmla="*/ 108 w 260"/>
              <a:gd name="T15" fmla="*/ 140 h 234"/>
              <a:gd name="T16" fmla="*/ 148 w 260"/>
              <a:gd name="T17" fmla="*/ 140 h 234"/>
              <a:gd name="T18" fmla="*/ 197 w 260"/>
              <a:gd name="T19" fmla="*/ 161 h 234"/>
              <a:gd name="T20" fmla="*/ 251 w 260"/>
              <a:gd name="T21" fmla="*/ 137 h 234"/>
              <a:gd name="T22" fmla="*/ 245 w 260"/>
              <a:gd name="T23" fmla="*/ 124 h 234"/>
              <a:gd name="T24" fmla="*/ 154 w 260"/>
              <a:gd name="T25" fmla="*/ 201 h 234"/>
              <a:gd name="T26" fmla="*/ 101 w 260"/>
              <a:gd name="T27" fmla="*/ 201 h 234"/>
              <a:gd name="T28" fmla="*/ 58 w 260"/>
              <a:gd name="T29" fmla="*/ 221 h 234"/>
              <a:gd name="T30" fmla="*/ 19 w 260"/>
              <a:gd name="T31" fmla="*/ 201 h 234"/>
              <a:gd name="T32" fmla="*/ 9 w 260"/>
              <a:gd name="T33" fmla="*/ 210 h 234"/>
              <a:gd name="T34" fmla="*/ 59 w 260"/>
              <a:gd name="T35" fmla="*/ 234 h 234"/>
              <a:gd name="T36" fmla="*/ 108 w 260"/>
              <a:gd name="T37" fmla="*/ 213 h 234"/>
              <a:gd name="T38" fmla="*/ 148 w 260"/>
              <a:gd name="T39" fmla="*/ 213 h 234"/>
              <a:gd name="T40" fmla="*/ 197 w 260"/>
              <a:gd name="T41" fmla="*/ 234 h 234"/>
              <a:gd name="T42" fmla="*/ 251 w 260"/>
              <a:gd name="T43" fmla="*/ 210 h 234"/>
              <a:gd name="T44" fmla="*/ 245 w 260"/>
              <a:gd name="T45" fmla="*/ 197 h 234"/>
              <a:gd name="T46" fmla="*/ 205 w 260"/>
              <a:gd name="T47" fmla="*/ 219 h 234"/>
              <a:gd name="T48" fmla="*/ 163 w 260"/>
              <a:gd name="T49" fmla="*/ 206 h 234"/>
              <a:gd name="T50" fmla="*/ 128 w 260"/>
              <a:gd name="T51" fmla="*/ 157 h 234"/>
              <a:gd name="T52" fmla="*/ 83 w 260"/>
              <a:gd name="T53" fmla="*/ 176 h 234"/>
              <a:gd name="T54" fmla="*/ 35 w 260"/>
              <a:gd name="T55" fmla="*/ 176 h 234"/>
              <a:gd name="T56" fmla="*/ 0 w 260"/>
              <a:gd name="T57" fmla="*/ 157 h 234"/>
              <a:gd name="T58" fmla="*/ 30 w 260"/>
              <a:gd name="T59" fmla="*/ 188 h 234"/>
              <a:gd name="T60" fmla="*/ 89 w 260"/>
              <a:gd name="T61" fmla="*/ 188 h 234"/>
              <a:gd name="T62" fmla="*/ 128 w 260"/>
              <a:gd name="T63" fmla="*/ 170 h 234"/>
              <a:gd name="T64" fmla="*/ 166 w 260"/>
              <a:gd name="T65" fmla="*/ 188 h 234"/>
              <a:gd name="T66" fmla="*/ 228 w 260"/>
              <a:gd name="T67" fmla="*/ 188 h 234"/>
              <a:gd name="T68" fmla="*/ 260 w 260"/>
              <a:gd name="T69" fmla="*/ 157 h 234"/>
              <a:gd name="T70" fmla="*/ 231 w 260"/>
              <a:gd name="T71" fmla="*/ 170 h 234"/>
              <a:gd name="T72" fmla="*/ 180 w 260"/>
              <a:gd name="T73" fmla="*/ 180 h 234"/>
              <a:gd name="T74" fmla="*/ 213 w 260"/>
              <a:gd name="T75" fmla="*/ 109 h 234"/>
              <a:gd name="T76" fmla="*/ 235 w 260"/>
              <a:gd name="T77" fmla="*/ 88 h 234"/>
              <a:gd name="T78" fmla="*/ 219 w 260"/>
              <a:gd name="T79" fmla="*/ 75 h 234"/>
              <a:gd name="T80" fmla="*/ 205 w 260"/>
              <a:gd name="T81" fmla="*/ 97 h 234"/>
              <a:gd name="T82" fmla="*/ 189 w 260"/>
              <a:gd name="T83" fmla="*/ 84 h 234"/>
              <a:gd name="T84" fmla="*/ 191 w 260"/>
              <a:gd name="T85" fmla="*/ 23 h 234"/>
              <a:gd name="T86" fmla="*/ 205 w 260"/>
              <a:gd name="T87" fmla="*/ 15 h 234"/>
              <a:gd name="T88" fmla="*/ 219 w 260"/>
              <a:gd name="T89" fmla="*/ 37 h 234"/>
              <a:gd name="T90" fmla="*/ 231 w 260"/>
              <a:gd name="T91" fmla="*/ 15 h 234"/>
              <a:gd name="T92" fmla="*/ 205 w 260"/>
              <a:gd name="T93" fmla="*/ 2 h 234"/>
              <a:gd name="T94" fmla="*/ 175 w 260"/>
              <a:gd name="T95" fmla="*/ 23 h 234"/>
              <a:gd name="T96" fmla="*/ 173 w 260"/>
              <a:gd name="T97" fmla="*/ 80 h 234"/>
              <a:gd name="T98" fmla="*/ 196 w 260"/>
              <a:gd name="T99" fmla="*/ 109 h 234"/>
              <a:gd name="T100" fmla="*/ 165 w 260"/>
              <a:gd name="T101" fmla="*/ 23 h 234"/>
              <a:gd name="T102" fmla="*/ 161 w 260"/>
              <a:gd name="T103" fmla="*/ 1 h 234"/>
              <a:gd name="T104" fmla="*/ 143 w 260"/>
              <a:gd name="T105" fmla="*/ 13 h 234"/>
              <a:gd name="T106" fmla="*/ 156 w 260"/>
              <a:gd name="T107" fmla="*/ 27 h 234"/>
              <a:gd name="T108" fmla="*/ 162 w 260"/>
              <a:gd name="T109" fmla="*/ 13 h 234"/>
              <a:gd name="T110" fmla="*/ 156 w 260"/>
              <a:gd name="T111" fmla="*/ 19 h 234"/>
              <a:gd name="T112" fmla="*/ 149 w 260"/>
              <a:gd name="T113" fmla="*/ 11 h 234"/>
              <a:gd name="T114" fmla="*/ 135 w 260"/>
              <a:gd name="T115" fmla="*/ 89 h 234"/>
              <a:gd name="T116" fmla="*/ 124 w 260"/>
              <a:gd name="T117" fmla="*/ 3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60" h="234">
                <a:moveTo>
                  <a:pt x="231" y="135"/>
                </a:moveTo>
                <a:lnTo>
                  <a:pt x="231" y="135"/>
                </a:lnTo>
                <a:lnTo>
                  <a:pt x="222" y="140"/>
                </a:lnTo>
                <a:lnTo>
                  <a:pt x="213" y="145"/>
                </a:lnTo>
                <a:lnTo>
                  <a:pt x="205" y="148"/>
                </a:lnTo>
                <a:lnTo>
                  <a:pt x="197" y="148"/>
                </a:lnTo>
                <a:lnTo>
                  <a:pt x="188" y="147"/>
                </a:lnTo>
                <a:lnTo>
                  <a:pt x="180" y="144"/>
                </a:lnTo>
                <a:lnTo>
                  <a:pt x="173" y="140"/>
                </a:lnTo>
                <a:lnTo>
                  <a:pt x="163" y="135"/>
                </a:lnTo>
                <a:lnTo>
                  <a:pt x="163" y="135"/>
                </a:lnTo>
                <a:lnTo>
                  <a:pt x="154" y="128"/>
                </a:lnTo>
                <a:lnTo>
                  <a:pt x="145" y="124"/>
                </a:lnTo>
                <a:lnTo>
                  <a:pt x="137" y="122"/>
                </a:lnTo>
                <a:lnTo>
                  <a:pt x="128" y="121"/>
                </a:lnTo>
                <a:lnTo>
                  <a:pt x="119" y="122"/>
                </a:lnTo>
                <a:lnTo>
                  <a:pt x="110" y="124"/>
                </a:lnTo>
                <a:lnTo>
                  <a:pt x="101" y="128"/>
                </a:lnTo>
                <a:lnTo>
                  <a:pt x="92" y="135"/>
                </a:lnTo>
                <a:lnTo>
                  <a:pt x="92" y="135"/>
                </a:lnTo>
                <a:lnTo>
                  <a:pt x="83" y="140"/>
                </a:lnTo>
                <a:lnTo>
                  <a:pt x="75" y="145"/>
                </a:lnTo>
                <a:lnTo>
                  <a:pt x="66" y="148"/>
                </a:lnTo>
                <a:lnTo>
                  <a:pt x="58" y="148"/>
                </a:lnTo>
                <a:lnTo>
                  <a:pt x="50" y="147"/>
                </a:lnTo>
                <a:lnTo>
                  <a:pt x="43" y="144"/>
                </a:lnTo>
                <a:lnTo>
                  <a:pt x="35" y="140"/>
                </a:lnTo>
                <a:lnTo>
                  <a:pt x="27" y="135"/>
                </a:lnTo>
                <a:lnTo>
                  <a:pt x="27" y="135"/>
                </a:lnTo>
                <a:lnTo>
                  <a:pt x="19" y="130"/>
                </a:lnTo>
                <a:lnTo>
                  <a:pt x="13" y="126"/>
                </a:lnTo>
                <a:lnTo>
                  <a:pt x="6" y="123"/>
                </a:lnTo>
                <a:lnTo>
                  <a:pt x="0" y="122"/>
                </a:lnTo>
                <a:lnTo>
                  <a:pt x="0" y="135"/>
                </a:lnTo>
                <a:lnTo>
                  <a:pt x="0" y="135"/>
                </a:lnTo>
                <a:lnTo>
                  <a:pt x="9" y="139"/>
                </a:lnTo>
                <a:lnTo>
                  <a:pt x="19" y="145"/>
                </a:lnTo>
                <a:lnTo>
                  <a:pt x="19" y="145"/>
                </a:lnTo>
                <a:lnTo>
                  <a:pt x="30" y="152"/>
                </a:lnTo>
                <a:lnTo>
                  <a:pt x="40" y="157"/>
                </a:lnTo>
                <a:lnTo>
                  <a:pt x="49" y="161"/>
                </a:lnTo>
                <a:lnTo>
                  <a:pt x="59" y="161"/>
                </a:lnTo>
                <a:lnTo>
                  <a:pt x="70" y="161"/>
                </a:lnTo>
                <a:lnTo>
                  <a:pt x="79" y="157"/>
                </a:lnTo>
                <a:lnTo>
                  <a:pt x="89" y="152"/>
                </a:lnTo>
                <a:lnTo>
                  <a:pt x="101" y="145"/>
                </a:lnTo>
                <a:lnTo>
                  <a:pt x="101" y="145"/>
                </a:lnTo>
                <a:lnTo>
                  <a:pt x="108" y="140"/>
                </a:lnTo>
                <a:lnTo>
                  <a:pt x="114" y="137"/>
                </a:lnTo>
                <a:lnTo>
                  <a:pt x="122" y="135"/>
                </a:lnTo>
                <a:lnTo>
                  <a:pt x="128" y="134"/>
                </a:lnTo>
                <a:lnTo>
                  <a:pt x="135" y="135"/>
                </a:lnTo>
                <a:lnTo>
                  <a:pt x="141" y="137"/>
                </a:lnTo>
                <a:lnTo>
                  <a:pt x="148" y="140"/>
                </a:lnTo>
                <a:lnTo>
                  <a:pt x="156" y="145"/>
                </a:lnTo>
                <a:lnTo>
                  <a:pt x="156" y="145"/>
                </a:lnTo>
                <a:lnTo>
                  <a:pt x="166" y="152"/>
                </a:lnTo>
                <a:lnTo>
                  <a:pt x="176" y="157"/>
                </a:lnTo>
                <a:lnTo>
                  <a:pt x="187" y="161"/>
                </a:lnTo>
                <a:lnTo>
                  <a:pt x="197" y="161"/>
                </a:lnTo>
                <a:lnTo>
                  <a:pt x="208" y="161"/>
                </a:lnTo>
                <a:lnTo>
                  <a:pt x="218" y="157"/>
                </a:lnTo>
                <a:lnTo>
                  <a:pt x="228" y="152"/>
                </a:lnTo>
                <a:lnTo>
                  <a:pt x="239" y="145"/>
                </a:lnTo>
                <a:lnTo>
                  <a:pt x="239" y="145"/>
                </a:lnTo>
                <a:lnTo>
                  <a:pt x="251" y="137"/>
                </a:lnTo>
                <a:lnTo>
                  <a:pt x="254" y="135"/>
                </a:lnTo>
                <a:lnTo>
                  <a:pt x="260" y="135"/>
                </a:lnTo>
                <a:lnTo>
                  <a:pt x="260" y="121"/>
                </a:lnTo>
                <a:lnTo>
                  <a:pt x="260" y="121"/>
                </a:lnTo>
                <a:lnTo>
                  <a:pt x="253" y="122"/>
                </a:lnTo>
                <a:lnTo>
                  <a:pt x="245" y="124"/>
                </a:lnTo>
                <a:lnTo>
                  <a:pt x="239" y="128"/>
                </a:lnTo>
                <a:lnTo>
                  <a:pt x="231" y="135"/>
                </a:lnTo>
                <a:lnTo>
                  <a:pt x="231" y="135"/>
                </a:lnTo>
                <a:close/>
                <a:moveTo>
                  <a:pt x="163" y="206"/>
                </a:moveTo>
                <a:lnTo>
                  <a:pt x="163" y="206"/>
                </a:lnTo>
                <a:lnTo>
                  <a:pt x="154" y="201"/>
                </a:lnTo>
                <a:lnTo>
                  <a:pt x="145" y="196"/>
                </a:lnTo>
                <a:lnTo>
                  <a:pt x="137" y="195"/>
                </a:lnTo>
                <a:lnTo>
                  <a:pt x="128" y="193"/>
                </a:lnTo>
                <a:lnTo>
                  <a:pt x="119" y="193"/>
                </a:lnTo>
                <a:lnTo>
                  <a:pt x="110" y="196"/>
                </a:lnTo>
                <a:lnTo>
                  <a:pt x="101" y="201"/>
                </a:lnTo>
                <a:lnTo>
                  <a:pt x="92" y="206"/>
                </a:lnTo>
                <a:lnTo>
                  <a:pt x="92" y="206"/>
                </a:lnTo>
                <a:lnTo>
                  <a:pt x="83" y="213"/>
                </a:lnTo>
                <a:lnTo>
                  <a:pt x="75" y="217"/>
                </a:lnTo>
                <a:lnTo>
                  <a:pt x="66" y="219"/>
                </a:lnTo>
                <a:lnTo>
                  <a:pt x="58" y="221"/>
                </a:lnTo>
                <a:lnTo>
                  <a:pt x="50" y="219"/>
                </a:lnTo>
                <a:lnTo>
                  <a:pt x="43" y="217"/>
                </a:lnTo>
                <a:lnTo>
                  <a:pt x="35" y="213"/>
                </a:lnTo>
                <a:lnTo>
                  <a:pt x="27" y="206"/>
                </a:lnTo>
                <a:lnTo>
                  <a:pt x="27" y="206"/>
                </a:lnTo>
                <a:lnTo>
                  <a:pt x="19" y="201"/>
                </a:lnTo>
                <a:lnTo>
                  <a:pt x="13" y="199"/>
                </a:lnTo>
                <a:lnTo>
                  <a:pt x="6" y="195"/>
                </a:lnTo>
                <a:lnTo>
                  <a:pt x="0" y="193"/>
                </a:lnTo>
                <a:lnTo>
                  <a:pt x="0" y="208"/>
                </a:lnTo>
                <a:lnTo>
                  <a:pt x="0" y="208"/>
                </a:lnTo>
                <a:lnTo>
                  <a:pt x="9" y="210"/>
                </a:lnTo>
                <a:lnTo>
                  <a:pt x="19" y="217"/>
                </a:lnTo>
                <a:lnTo>
                  <a:pt x="19" y="217"/>
                </a:lnTo>
                <a:lnTo>
                  <a:pt x="30" y="225"/>
                </a:lnTo>
                <a:lnTo>
                  <a:pt x="40" y="230"/>
                </a:lnTo>
                <a:lnTo>
                  <a:pt x="49" y="232"/>
                </a:lnTo>
                <a:lnTo>
                  <a:pt x="59" y="234"/>
                </a:lnTo>
                <a:lnTo>
                  <a:pt x="70" y="232"/>
                </a:lnTo>
                <a:lnTo>
                  <a:pt x="79" y="230"/>
                </a:lnTo>
                <a:lnTo>
                  <a:pt x="89" y="225"/>
                </a:lnTo>
                <a:lnTo>
                  <a:pt x="101" y="217"/>
                </a:lnTo>
                <a:lnTo>
                  <a:pt x="101" y="217"/>
                </a:lnTo>
                <a:lnTo>
                  <a:pt x="108" y="213"/>
                </a:lnTo>
                <a:lnTo>
                  <a:pt x="114" y="209"/>
                </a:lnTo>
                <a:lnTo>
                  <a:pt x="122" y="208"/>
                </a:lnTo>
                <a:lnTo>
                  <a:pt x="128" y="206"/>
                </a:lnTo>
                <a:lnTo>
                  <a:pt x="135" y="208"/>
                </a:lnTo>
                <a:lnTo>
                  <a:pt x="141" y="209"/>
                </a:lnTo>
                <a:lnTo>
                  <a:pt x="148" y="213"/>
                </a:lnTo>
                <a:lnTo>
                  <a:pt x="156" y="217"/>
                </a:lnTo>
                <a:lnTo>
                  <a:pt x="156" y="217"/>
                </a:lnTo>
                <a:lnTo>
                  <a:pt x="166" y="225"/>
                </a:lnTo>
                <a:lnTo>
                  <a:pt x="176" y="230"/>
                </a:lnTo>
                <a:lnTo>
                  <a:pt x="187" y="232"/>
                </a:lnTo>
                <a:lnTo>
                  <a:pt x="197" y="234"/>
                </a:lnTo>
                <a:lnTo>
                  <a:pt x="208" y="232"/>
                </a:lnTo>
                <a:lnTo>
                  <a:pt x="218" y="230"/>
                </a:lnTo>
                <a:lnTo>
                  <a:pt x="228" y="225"/>
                </a:lnTo>
                <a:lnTo>
                  <a:pt x="239" y="217"/>
                </a:lnTo>
                <a:lnTo>
                  <a:pt x="239" y="217"/>
                </a:lnTo>
                <a:lnTo>
                  <a:pt x="251" y="210"/>
                </a:lnTo>
                <a:lnTo>
                  <a:pt x="254" y="208"/>
                </a:lnTo>
                <a:lnTo>
                  <a:pt x="260" y="206"/>
                </a:lnTo>
                <a:lnTo>
                  <a:pt x="260" y="193"/>
                </a:lnTo>
                <a:lnTo>
                  <a:pt x="260" y="193"/>
                </a:lnTo>
                <a:lnTo>
                  <a:pt x="253" y="195"/>
                </a:lnTo>
                <a:lnTo>
                  <a:pt x="245" y="197"/>
                </a:lnTo>
                <a:lnTo>
                  <a:pt x="239" y="201"/>
                </a:lnTo>
                <a:lnTo>
                  <a:pt x="231" y="206"/>
                </a:lnTo>
                <a:lnTo>
                  <a:pt x="231" y="206"/>
                </a:lnTo>
                <a:lnTo>
                  <a:pt x="222" y="213"/>
                </a:lnTo>
                <a:lnTo>
                  <a:pt x="213" y="217"/>
                </a:lnTo>
                <a:lnTo>
                  <a:pt x="205" y="219"/>
                </a:lnTo>
                <a:lnTo>
                  <a:pt x="197" y="221"/>
                </a:lnTo>
                <a:lnTo>
                  <a:pt x="188" y="219"/>
                </a:lnTo>
                <a:lnTo>
                  <a:pt x="180" y="217"/>
                </a:lnTo>
                <a:lnTo>
                  <a:pt x="173" y="213"/>
                </a:lnTo>
                <a:lnTo>
                  <a:pt x="163" y="206"/>
                </a:lnTo>
                <a:lnTo>
                  <a:pt x="163" y="206"/>
                </a:lnTo>
                <a:close/>
                <a:moveTo>
                  <a:pt x="163" y="170"/>
                </a:moveTo>
                <a:lnTo>
                  <a:pt x="163" y="170"/>
                </a:lnTo>
                <a:lnTo>
                  <a:pt x="154" y="165"/>
                </a:lnTo>
                <a:lnTo>
                  <a:pt x="145" y="161"/>
                </a:lnTo>
                <a:lnTo>
                  <a:pt x="137" y="158"/>
                </a:lnTo>
                <a:lnTo>
                  <a:pt x="128" y="157"/>
                </a:lnTo>
                <a:lnTo>
                  <a:pt x="119" y="158"/>
                </a:lnTo>
                <a:lnTo>
                  <a:pt x="110" y="160"/>
                </a:lnTo>
                <a:lnTo>
                  <a:pt x="101" y="165"/>
                </a:lnTo>
                <a:lnTo>
                  <a:pt x="92" y="170"/>
                </a:lnTo>
                <a:lnTo>
                  <a:pt x="92" y="170"/>
                </a:lnTo>
                <a:lnTo>
                  <a:pt x="83" y="176"/>
                </a:lnTo>
                <a:lnTo>
                  <a:pt x="75" y="182"/>
                </a:lnTo>
                <a:lnTo>
                  <a:pt x="66" y="183"/>
                </a:lnTo>
                <a:lnTo>
                  <a:pt x="58" y="184"/>
                </a:lnTo>
                <a:lnTo>
                  <a:pt x="50" y="183"/>
                </a:lnTo>
                <a:lnTo>
                  <a:pt x="43" y="180"/>
                </a:lnTo>
                <a:lnTo>
                  <a:pt x="35" y="176"/>
                </a:lnTo>
                <a:lnTo>
                  <a:pt x="27" y="170"/>
                </a:lnTo>
                <a:lnTo>
                  <a:pt x="27" y="170"/>
                </a:lnTo>
                <a:lnTo>
                  <a:pt x="19" y="166"/>
                </a:lnTo>
                <a:lnTo>
                  <a:pt x="13" y="162"/>
                </a:lnTo>
                <a:lnTo>
                  <a:pt x="6" y="160"/>
                </a:lnTo>
                <a:lnTo>
                  <a:pt x="0" y="157"/>
                </a:lnTo>
                <a:lnTo>
                  <a:pt x="0" y="171"/>
                </a:lnTo>
                <a:lnTo>
                  <a:pt x="0" y="171"/>
                </a:lnTo>
                <a:lnTo>
                  <a:pt x="9" y="175"/>
                </a:lnTo>
                <a:lnTo>
                  <a:pt x="19" y="182"/>
                </a:lnTo>
                <a:lnTo>
                  <a:pt x="19" y="182"/>
                </a:lnTo>
                <a:lnTo>
                  <a:pt x="30" y="188"/>
                </a:lnTo>
                <a:lnTo>
                  <a:pt x="40" y="193"/>
                </a:lnTo>
                <a:lnTo>
                  <a:pt x="49" y="196"/>
                </a:lnTo>
                <a:lnTo>
                  <a:pt x="59" y="197"/>
                </a:lnTo>
                <a:lnTo>
                  <a:pt x="70" y="196"/>
                </a:lnTo>
                <a:lnTo>
                  <a:pt x="79" y="193"/>
                </a:lnTo>
                <a:lnTo>
                  <a:pt x="89" y="188"/>
                </a:lnTo>
                <a:lnTo>
                  <a:pt x="101" y="182"/>
                </a:lnTo>
                <a:lnTo>
                  <a:pt x="101" y="182"/>
                </a:lnTo>
                <a:lnTo>
                  <a:pt x="108" y="176"/>
                </a:lnTo>
                <a:lnTo>
                  <a:pt x="114" y="173"/>
                </a:lnTo>
                <a:lnTo>
                  <a:pt x="122" y="171"/>
                </a:lnTo>
                <a:lnTo>
                  <a:pt x="128" y="170"/>
                </a:lnTo>
                <a:lnTo>
                  <a:pt x="135" y="171"/>
                </a:lnTo>
                <a:lnTo>
                  <a:pt x="141" y="173"/>
                </a:lnTo>
                <a:lnTo>
                  <a:pt x="148" y="176"/>
                </a:lnTo>
                <a:lnTo>
                  <a:pt x="156" y="182"/>
                </a:lnTo>
                <a:lnTo>
                  <a:pt x="156" y="182"/>
                </a:lnTo>
                <a:lnTo>
                  <a:pt x="166" y="188"/>
                </a:lnTo>
                <a:lnTo>
                  <a:pt x="176" y="193"/>
                </a:lnTo>
                <a:lnTo>
                  <a:pt x="187" y="196"/>
                </a:lnTo>
                <a:lnTo>
                  <a:pt x="197" y="197"/>
                </a:lnTo>
                <a:lnTo>
                  <a:pt x="208" y="196"/>
                </a:lnTo>
                <a:lnTo>
                  <a:pt x="218" y="193"/>
                </a:lnTo>
                <a:lnTo>
                  <a:pt x="228" y="188"/>
                </a:lnTo>
                <a:lnTo>
                  <a:pt x="239" y="182"/>
                </a:lnTo>
                <a:lnTo>
                  <a:pt x="239" y="182"/>
                </a:lnTo>
                <a:lnTo>
                  <a:pt x="251" y="174"/>
                </a:lnTo>
                <a:lnTo>
                  <a:pt x="254" y="171"/>
                </a:lnTo>
                <a:lnTo>
                  <a:pt x="260" y="170"/>
                </a:lnTo>
                <a:lnTo>
                  <a:pt x="260" y="157"/>
                </a:lnTo>
                <a:lnTo>
                  <a:pt x="260" y="157"/>
                </a:lnTo>
                <a:lnTo>
                  <a:pt x="253" y="158"/>
                </a:lnTo>
                <a:lnTo>
                  <a:pt x="245" y="161"/>
                </a:lnTo>
                <a:lnTo>
                  <a:pt x="239" y="165"/>
                </a:lnTo>
                <a:lnTo>
                  <a:pt x="231" y="170"/>
                </a:lnTo>
                <a:lnTo>
                  <a:pt x="231" y="170"/>
                </a:lnTo>
                <a:lnTo>
                  <a:pt x="222" y="176"/>
                </a:lnTo>
                <a:lnTo>
                  <a:pt x="213" y="180"/>
                </a:lnTo>
                <a:lnTo>
                  <a:pt x="205" y="183"/>
                </a:lnTo>
                <a:lnTo>
                  <a:pt x="197" y="184"/>
                </a:lnTo>
                <a:lnTo>
                  <a:pt x="188" y="183"/>
                </a:lnTo>
                <a:lnTo>
                  <a:pt x="180" y="180"/>
                </a:lnTo>
                <a:lnTo>
                  <a:pt x="173" y="176"/>
                </a:lnTo>
                <a:lnTo>
                  <a:pt x="163" y="170"/>
                </a:lnTo>
                <a:lnTo>
                  <a:pt x="163" y="170"/>
                </a:lnTo>
                <a:close/>
                <a:moveTo>
                  <a:pt x="205" y="110"/>
                </a:moveTo>
                <a:lnTo>
                  <a:pt x="205" y="110"/>
                </a:lnTo>
                <a:lnTo>
                  <a:pt x="213" y="109"/>
                </a:lnTo>
                <a:lnTo>
                  <a:pt x="219" y="108"/>
                </a:lnTo>
                <a:lnTo>
                  <a:pt x="225" y="104"/>
                </a:lnTo>
                <a:lnTo>
                  <a:pt x="230" y="98"/>
                </a:lnTo>
                <a:lnTo>
                  <a:pt x="230" y="98"/>
                </a:lnTo>
                <a:lnTo>
                  <a:pt x="232" y="93"/>
                </a:lnTo>
                <a:lnTo>
                  <a:pt x="235" y="88"/>
                </a:lnTo>
                <a:lnTo>
                  <a:pt x="236" y="83"/>
                </a:lnTo>
                <a:lnTo>
                  <a:pt x="236" y="75"/>
                </a:lnTo>
                <a:lnTo>
                  <a:pt x="236" y="74"/>
                </a:lnTo>
                <a:lnTo>
                  <a:pt x="219" y="74"/>
                </a:lnTo>
                <a:lnTo>
                  <a:pt x="219" y="75"/>
                </a:lnTo>
                <a:lnTo>
                  <a:pt x="219" y="75"/>
                </a:lnTo>
                <a:lnTo>
                  <a:pt x="219" y="85"/>
                </a:lnTo>
                <a:lnTo>
                  <a:pt x="217" y="92"/>
                </a:lnTo>
                <a:lnTo>
                  <a:pt x="214" y="95"/>
                </a:lnTo>
                <a:lnTo>
                  <a:pt x="212" y="96"/>
                </a:lnTo>
                <a:lnTo>
                  <a:pt x="205" y="97"/>
                </a:lnTo>
                <a:lnTo>
                  <a:pt x="205" y="97"/>
                </a:lnTo>
                <a:lnTo>
                  <a:pt x="200" y="97"/>
                </a:lnTo>
                <a:lnTo>
                  <a:pt x="196" y="96"/>
                </a:lnTo>
                <a:lnTo>
                  <a:pt x="193" y="93"/>
                </a:lnTo>
                <a:lnTo>
                  <a:pt x="191" y="89"/>
                </a:lnTo>
                <a:lnTo>
                  <a:pt x="191" y="89"/>
                </a:lnTo>
                <a:lnTo>
                  <a:pt x="189" y="84"/>
                </a:lnTo>
                <a:lnTo>
                  <a:pt x="188" y="76"/>
                </a:lnTo>
                <a:lnTo>
                  <a:pt x="187" y="56"/>
                </a:lnTo>
                <a:lnTo>
                  <a:pt x="187" y="56"/>
                </a:lnTo>
                <a:lnTo>
                  <a:pt x="188" y="36"/>
                </a:lnTo>
                <a:lnTo>
                  <a:pt x="189" y="28"/>
                </a:lnTo>
                <a:lnTo>
                  <a:pt x="191" y="23"/>
                </a:lnTo>
                <a:lnTo>
                  <a:pt x="191" y="23"/>
                </a:lnTo>
                <a:lnTo>
                  <a:pt x="193" y="19"/>
                </a:lnTo>
                <a:lnTo>
                  <a:pt x="196" y="17"/>
                </a:lnTo>
                <a:lnTo>
                  <a:pt x="200" y="15"/>
                </a:lnTo>
                <a:lnTo>
                  <a:pt x="205" y="15"/>
                </a:lnTo>
                <a:lnTo>
                  <a:pt x="205" y="15"/>
                </a:lnTo>
                <a:lnTo>
                  <a:pt x="212" y="17"/>
                </a:lnTo>
                <a:lnTo>
                  <a:pt x="214" y="18"/>
                </a:lnTo>
                <a:lnTo>
                  <a:pt x="215" y="20"/>
                </a:lnTo>
                <a:lnTo>
                  <a:pt x="218" y="27"/>
                </a:lnTo>
                <a:lnTo>
                  <a:pt x="219" y="36"/>
                </a:lnTo>
                <a:lnTo>
                  <a:pt x="219" y="37"/>
                </a:lnTo>
                <a:lnTo>
                  <a:pt x="236" y="37"/>
                </a:lnTo>
                <a:lnTo>
                  <a:pt x="236" y="36"/>
                </a:lnTo>
                <a:lnTo>
                  <a:pt x="236" y="36"/>
                </a:lnTo>
                <a:lnTo>
                  <a:pt x="235" y="28"/>
                </a:lnTo>
                <a:lnTo>
                  <a:pt x="234" y="22"/>
                </a:lnTo>
                <a:lnTo>
                  <a:pt x="231" y="15"/>
                </a:lnTo>
                <a:lnTo>
                  <a:pt x="228" y="11"/>
                </a:lnTo>
                <a:lnTo>
                  <a:pt x="223" y="8"/>
                </a:lnTo>
                <a:lnTo>
                  <a:pt x="218" y="5"/>
                </a:lnTo>
                <a:lnTo>
                  <a:pt x="212" y="4"/>
                </a:lnTo>
                <a:lnTo>
                  <a:pt x="205" y="2"/>
                </a:lnTo>
                <a:lnTo>
                  <a:pt x="205" y="2"/>
                </a:lnTo>
                <a:lnTo>
                  <a:pt x="196" y="4"/>
                </a:lnTo>
                <a:lnTo>
                  <a:pt x="188" y="6"/>
                </a:lnTo>
                <a:lnTo>
                  <a:pt x="183" y="10"/>
                </a:lnTo>
                <a:lnTo>
                  <a:pt x="178" y="15"/>
                </a:lnTo>
                <a:lnTo>
                  <a:pt x="178" y="15"/>
                </a:lnTo>
                <a:lnTo>
                  <a:pt x="175" y="23"/>
                </a:lnTo>
                <a:lnTo>
                  <a:pt x="173" y="32"/>
                </a:lnTo>
                <a:lnTo>
                  <a:pt x="171" y="43"/>
                </a:lnTo>
                <a:lnTo>
                  <a:pt x="170" y="57"/>
                </a:lnTo>
                <a:lnTo>
                  <a:pt x="170" y="57"/>
                </a:lnTo>
                <a:lnTo>
                  <a:pt x="171" y="70"/>
                </a:lnTo>
                <a:lnTo>
                  <a:pt x="173" y="80"/>
                </a:lnTo>
                <a:lnTo>
                  <a:pt x="175" y="89"/>
                </a:lnTo>
                <a:lnTo>
                  <a:pt x="178" y="97"/>
                </a:lnTo>
                <a:lnTo>
                  <a:pt x="178" y="97"/>
                </a:lnTo>
                <a:lnTo>
                  <a:pt x="183" y="102"/>
                </a:lnTo>
                <a:lnTo>
                  <a:pt x="188" y="106"/>
                </a:lnTo>
                <a:lnTo>
                  <a:pt x="196" y="109"/>
                </a:lnTo>
                <a:lnTo>
                  <a:pt x="205" y="110"/>
                </a:lnTo>
                <a:lnTo>
                  <a:pt x="205" y="110"/>
                </a:lnTo>
                <a:close/>
                <a:moveTo>
                  <a:pt x="156" y="27"/>
                </a:moveTo>
                <a:lnTo>
                  <a:pt x="156" y="27"/>
                </a:lnTo>
                <a:lnTo>
                  <a:pt x="161" y="26"/>
                </a:lnTo>
                <a:lnTo>
                  <a:pt x="165" y="23"/>
                </a:lnTo>
                <a:lnTo>
                  <a:pt x="167" y="19"/>
                </a:lnTo>
                <a:lnTo>
                  <a:pt x="169" y="13"/>
                </a:lnTo>
                <a:lnTo>
                  <a:pt x="169" y="13"/>
                </a:lnTo>
                <a:lnTo>
                  <a:pt x="167" y="8"/>
                </a:lnTo>
                <a:lnTo>
                  <a:pt x="165" y="4"/>
                </a:lnTo>
                <a:lnTo>
                  <a:pt x="161" y="1"/>
                </a:lnTo>
                <a:lnTo>
                  <a:pt x="156" y="0"/>
                </a:lnTo>
                <a:lnTo>
                  <a:pt x="156" y="0"/>
                </a:lnTo>
                <a:lnTo>
                  <a:pt x="150" y="1"/>
                </a:lnTo>
                <a:lnTo>
                  <a:pt x="147" y="4"/>
                </a:lnTo>
                <a:lnTo>
                  <a:pt x="143" y="8"/>
                </a:lnTo>
                <a:lnTo>
                  <a:pt x="143" y="13"/>
                </a:lnTo>
                <a:lnTo>
                  <a:pt x="143" y="13"/>
                </a:lnTo>
                <a:lnTo>
                  <a:pt x="143" y="19"/>
                </a:lnTo>
                <a:lnTo>
                  <a:pt x="147" y="23"/>
                </a:lnTo>
                <a:lnTo>
                  <a:pt x="150" y="26"/>
                </a:lnTo>
                <a:lnTo>
                  <a:pt x="156" y="27"/>
                </a:lnTo>
                <a:lnTo>
                  <a:pt x="156" y="27"/>
                </a:lnTo>
                <a:close/>
                <a:moveTo>
                  <a:pt x="156" y="8"/>
                </a:moveTo>
                <a:lnTo>
                  <a:pt x="156" y="8"/>
                </a:lnTo>
                <a:lnTo>
                  <a:pt x="158" y="8"/>
                </a:lnTo>
                <a:lnTo>
                  <a:pt x="160" y="9"/>
                </a:lnTo>
                <a:lnTo>
                  <a:pt x="161" y="11"/>
                </a:lnTo>
                <a:lnTo>
                  <a:pt x="162" y="13"/>
                </a:lnTo>
                <a:lnTo>
                  <a:pt x="162" y="13"/>
                </a:lnTo>
                <a:lnTo>
                  <a:pt x="161" y="15"/>
                </a:lnTo>
                <a:lnTo>
                  <a:pt x="160" y="18"/>
                </a:lnTo>
                <a:lnTo>
                  <a:pt x="158" y="19"/>
                </a:lnTo>
                <a:lnTo>
                  <a:pt x="156" y="19"/>
                </a:lnTo>
                <a:lnTo>
                  <a:pt x="156" y="19"/>
                </a:lnTo>
                <a:lnTo>
                  <a:pt x="153" y="19"/>
                </a:lnTo>
                <a:lnTo>
                  <a:pt x="150" y="18"/>
                </a:lnTo>
                <a:lnTo>
                  <a:pt x="149" y="15"/>
                </a:lnTo>
                <a:lnTo>
                  <a:pt x="149" y="13"/>
                </a:lnTo>
                <a:lnTo>
                  <a:pt x="149" y="13"/>
                </a:lnTo>
                <a:lnTo>
                  <a:pt x="149" y="11"/>
                </a:lnTo>
                <a:lnTo>
                  <a:pt x="150" y="9"/>
                </a:lnTo>
                <a:lnTo>
                  <a:pt x="153" y="8"/>
                </a:lnTo>
                <a:lnTo>
                  <a:pt x="156" y="8"/>
                </a:lnTo>
                <a:lnTo>
                  <a:pt x="156" y="8"/>
                </a:lnTo>
                <a:close/>
                <a:moveTo>
                  <a:pt x="124" y="89"/>
                </a:moveTo>
                <a:lnTo>
                  <a:pt x="135" y="89"/>
                </a:lnTo>
                <a:lnTo>
                  <a:pt x="135" y="69"/>
                </a:lnTo>
                <a:lnTo>
                  <a:pt x="156" y="69"/>
                </a:lnTo>
                <a:lnTo>
                  <a:pt x="156" y="58"/>
                </a:lnTo>
                <a:lnTo>
                  <a:pt x="135" y="58"/>
                </a:lnTo>
                <a:lnTo>
                  <a:pt x="135" y="37"/>
                </a:lnTo>
                <a:lnTo>
                  <a:pt x="124" y="37"/>
                </a:lnTo>
                <a:lnTo>
                  <a:pt x="124" y="58"/>
                </a:lnTo>
                <a:lnTo>
                  <a:pt x="104" y="58"/>
                </a:lnTo>
                <a:lnTo>
                  <a:pt x="104" y="69"/>
                </a:lnTo>
                <a:lnTo>
                  <a:pt x="124" y="69"/>
                </a:lnTo>
                <a:lnTo>
                  <a:pt x="124" y="89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4" name="Freeform 118"/>
          <p:cNvSpPr>
            <a:spLocks noEditPoints="1"/>
          </p:cNvSpPr>
          <p:nvPr/>
        </p:nvSpPr>
        <p:spPr bwMode="auto">
          <a:xfrm>
            <a:off x="5245036" y="5367350"/>
            <a:ext cx="887286" cy="798558"/>
          </a:xfrm>
          <a:custGeom>
            <a:avLst/>
            <a:gdLst>
              <a:gd name="T0" fmla="*/ 136 w 260"/>
              <a:gd name="T1" fmla="*/ 195 h 234"/>
              <a:gd name="T2" fmla="*/ 92 w 260"/>
              <a:gd name="T3" fmla="*/ 206 h 234"/>
              <a:gd name="T4" fmla="*/ 58 w 260"/>
              <a:gd name="T5" fmla="*/ 221 h 234"/>
              <a:gd name="T6" fmla="*/ 26 w 260"/>
              <a:gd name="T7" fmla="*/ 206 h 234"/>
              <a:gd name="T8" fmla="*/ 0 w 260"/>
              <a:gd name="T9" fmla="*/ 208 h 234"/>
              <a:gd name="T10" fmla="*/ 28 w 260"/>
              <a:gd name="T11" fmla="*/ 224 h 234"/>
              <a:gd name="T12" fmla="*/ 79 w 260"/>
              <a:gd name="T13" fmla="*/ 230 h 234"/>
              <a:gd name="T14" fmla="*/ 114 w 260"/>
              <a:gd name="T15" fmla="*/ 209 h 234"/>
              <a:gd name="T16" fmla="*/ 148 w 260"/>
              <a:gd name="T17" fmla="*/ 213 h 234"/>
              <a:gd name="T18" fmla="*/ 187 w 260"/>
              <a:gd name="T19" fmla="*/ 232 h 234"/>
              <a:gd name="T20" fmla="*/ 239 w 260"/>
              <a:gd name="T21" fmla="*/ 217 h 234"/>
              <a:gd name="T22" fmla="*/ 260 w 260"/>
              <a:gd name="T23" fmla="*/ 193 h 234"/>
              <a:gd name="T24" fmla="*/ 231 w 260"/>
              <a:gd name="T25" fmla="*/ 206 h 234"/>
              <a:gd name="T26" fmla="*/ 196 w 260"/>
              <a:gd name="T27" fmla="*/ 221 h 234"/>
              <a:gd name="T28" fmla="*/ 162 w 260"/>
              <a:gd name="T29" fmla="*/ 206 h 234"/>
              <a:gd name="T30" fmla="*/ 204 w 260"/>
              <a:gd name="T31" fmla="*/ 148 h 234"/>
              <a:gd name="T32" fmla="*/ 162 w 260"/>
              <a:gd name="T33" fmla="*/ 135 h 234"/>
              <a:gd name="T34" fmla="*/ 128 w 260"/>
              <a:gd name="T35" fmla="*/ 120 h 234"/>
              <a:gd name="T36" fmla="*/ 92 w 260"/>
              <a:gd name="T37" fmla="*/ 135 h 234"/>
              <a:gd name="T38" fmla="*/ 50 w 260"/>
              <a:gd name="T39" fmla="*/ 146 h 234"/>
              <a:gd name="T40" fmla="*/ 19 w 260"/>
              <a:gd name="T41" fmla="*/ 130 h 234"/>
              <a:gd name="T42" fmla="*/ 0 w 260"/>
              <a:gd name="T43" fmla="*/ 135 h 234"/>
              <a:gd name="T44" fmla="*/ 39 w 260"/>
              <a:gd name="T45" fmla="*/ 157 h 234"/>
              <a:gd name="T46" fmla="*/ 89 w 260"/>
              <a:gd name="T47" fmla="*/ 152 h 234"/>
              <a:gd name="T48" fmla="*/ 121 w 260"/>
              <a:gd name="T49" fmla="*/ 135 h 234"/>
              <a:gd name="T50" fmla="*/ 154 w 260"/>
              <a:gd name="T51" fmla="*/ 145 h 234"/>
              <a:gd name="T52" fmla="*/ 196 w 260"/>
              <a:gd name="T53" fmla="*/ 161 h 234"/>
              <a:gd name="T54" fmla="*/ 239 w 260"/>
              <a:gd name="T55" fmla="*/ 145 h 234"/>
              <a:gd name="T56" fmla="*/ 260 w 260"/>
              <a:gd name="T57" fmla="*/ 120 h 234"/>
              <a:gd name="T58" fmla="*/ 231 w 260"/>
              <a:gd name="T59" fmla="*/ 135 h 234"/>
              <a:gd name="T60" fmla="*/ 136 w 260"/>
              <a:gd name="T61" fmla="*/ 158 h 234"/>
              <a:gd name="T62" fmla="*/ 92 w 260"/>
              <a:gd name="T63" fmla="*/ 170 h 234"/>
              <a:gd name="T64" fmla="*/ 58 w 260"/>
              <a:gd name="T65" fmla="*/ 184 h 234"/>
              <a:gd name="T66" fmla="*/ 26 w 260"/>
              <a:gd name="T67" fmla="*/ 170 h 234"/>
              <a:gd name="T68" fmla="*/ 0 w 260"/>
              <a:gd name="T69" fmla="*/ 171 h 234"/>
              <a:gd name="T70" fmla="*/ 28 w 260"/>
              <a:gd name="T71" fmla="*/ 188 h 234"/>
              <a:gd name="T72" fmla="*/ 79 w 260"/>
              <a:gd name="T73" fmla="*/ 193 h 234"/>
              <a:gd name="T74" fmla="*/ 114 w 260"/>
              <a:gd name="T75" fmla="*/ 172 h 234"/>
              <a:gd name="T76" fmla="*/ 148 w 260"/>
              <a:gd name="T77" fmla="*/ 176 h 234"/>
              <a:gd name="T78" fmla="*/ 187 w 260"/>
              <a:gd name="T79" fmla="*/ 196 h 234"/>
              <a:gd name="T80" fmla="*/ 239 w 260"/>
              <a:gd name="T81" fmla="*/ 182 h 234"/>
              <a:gd name="T82" fmla="*/ 260 w 260"/>
              <a:gd name="T83" fmla="*/ 157 h 234"/>
              <a:gd name="T84" fmla="*/ 231 w 260"/>
              <a:gd name="T85" fmla="*/ 170 h 234"/>
              <a:gd name="T86" fmla="*/ 196 w 260"/>
              <a:gd name="T87" fmla="*/ 184 h 234"/>
              <a:gd name="T88" fmla="*/ 162 w 260"/>
              <a:gd name="T89" fmla="*/ 170 h 234"/>
              <a:gd name="T90" fmla="*/ 201 w 260"/>
              <a:gd name="T91" fmla="*/ 16 h 234"/>
              <a:gd name="T92" fmla="*/ 201 w 260"/>
              <a:gd name="T93" fmla="*/ 110 h 234"/>
              <a:gd name="T94" fmla="*/ 165 w 260"/>
              <a:gd name="T95" fmla="*/ 23 h 234"/>
              <a:gd name="T96" fmla="*/ 165 w 260"/>
              <a:gd name="T97" fmla="*/ 4 h 234"/>
              <a:gd name="T98" fmla="*/ 145 w 260"/>
              <a:gd name="T99" fmla="*/ 4 h 234"/>
              <a:gd name="T100" fmla="*/ 145 w 260"/>
              <a:gd name="T101" fmla="*/ 23 h 234"/>
              <a:gd name="T102" fmla="*/ 154 w 260"/>
              <a:gd name="T103" fmla="*/ 7 h 234"/>
              <a:gd name="T104" fmla="*/ 161 w 260"/>
              <a:gd name="T105" fmla="*/ 13 h 234"/>
              <a:gd name="T106" fmla="*/ 154 w 260"/>
              <a:gd name="T107" fmla="*/ 19 h 234"/>
              <a:gd name="T108" fmla="*/ 148 w 260"/>
              <a:gd name="T109" fmla="*/ 13 h 234"/>
              <a:gd name="T110" fmla="*/ 154 w 260"/>
              <a:gd name="T111" fmla="*/ 7 h 234"/>
              <a:gd name="T112" fmla="*/ 154 w 260"/>
              <a:gd name="T113" fmla="*/ 58 h 234"/>
              <a:gd name="T114" fmla="*/ 102 w 260"/>
              <a:gd name="T115" fmla="*/ 58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60" h="234">
                <a:moveTo>
                  <a:pt x="162" y="206"/>
                </a:moveTo>
                <a:lnTo>
                  <a:pt x="162" y="206"/>
                </a:lnTo>
                <a:lnTo>
                  <a:pt x="154" y="201"/>
                </a:lnTo>
                <a:lnTo>
                  <a:pt x="145" y="196"/>
                </a:lnTo>
                <a:lnTo>
                  <a:pt x="136" y="195"/>
                </a:lnTo>
                <a:lnTo>
                  <a:pt x="128" y="193"/>
                </a:lnTo>
                <a:lnTo>
                  <a:pt x="119" y="193"/>
                </a:lnTo>
                <a:lnTo>
                  <a:pt x="110" y="196"/>
                </a:lnTo>
                <a:lnTo>
                  <a:pt x="101" y="201"/>
                </a:lnTo>
                <a:lnTo>
                  <a:pt x="92" y="206"/>
                </a:lnTo>
                <a:lnTo>
                  <a:pt x="92" y="206"/>
                </a:lnTo>
                <a:lnTo>
                  <a:pt x="83" y="213"/>
                </a:lnTo>
                <a:lnTo>
                  <a:pt x="74" y="217"/>
                </a:lnTo>
                <a:lnTo>
                  <a:pt x="66" y="219"/>
                </a:lnTo>
                <a:lnTo>
                  <a:pt x="58" y="221"/>
                </a:lnTo>
                <a:lnTo>
                  <a:pt x="50" y="219"/>
                </a:lnTo>
                <a:lnTo>
                  <a:pt x="43" y="217"/>
                </a:lnTo>
                <a:lnTo>
                  <a:pt x="35" y="213"/>
                </a:lnTo>
                <a:lnTo>
                  <a:pt x="26" y="206"/>
                </a:lnTo>
                <a:lnTo>
                  <a:pt x="26" y="206"/>
                </a:lnTo>
                <a:lnTo>
                  <a:pt x="19" y="201"/>
                </a:lnTo>
                <a:lnTo>
                  <a:pt x="13" y="198"/>
                </a:lnTo>
                <a:lnTo>
                  <a:pt x="6" y="196"/>
                </a:lnTo>
                <a:lnTo>
                  <a:pt x="0" y="193"/>
                </a:lnTo>
                <a:lnTo>
                  <a:pt x="0" y="208"/>
                </a:lnTo>
                <a:lnTo>
                  <a:pt x="0" y="208"/>
                </a:lnTo>
                <a:lnTo>
                  <a:pt x="9" y="210"/>
                </a:lnTo>
                <a:lnTo>
                  <a:pt x="18" y="217"/>
                </a:lnTo>
                <a:lnTo>
                  <a:pt x="18" y="217"/>
                </a:lnTo>
                <a:lnTo>
                  <a:pt x="28" y="224"/>
                </a:lnTo>
                <a:lnTo>
                  <a:pt x="39" y="230"/>
                </a:lnTo>
                <a:lnTo>
                  <a:pt x="49" y="232"/>
                </a:lnTo>
                <a:lnTo>
                  <a:pt x="60" y="234"/>
                </a:lnTo>
                <a:lnTo>
                  <a:pt x="69" y="232"/>
                </a:lnTo>
                <a:lnTo>
                  <a:pt x="79" y="230"/>
                </a:lnTo>
                <a:lnTo>
                  <a:pt x="89" y="224"/>
                </a:lnTo>
                <a:lnTo>
                  <a:pt x="100" y="217"/>
                </a:lnTo>
                <a:lnTo>
                  <a:pt x="100" y="217"/>
                </a:lnTo>
                <a:lnTo>
                  <a:pt x="108" y="213"/>
                </a:lnTo>
                <a:lnTo>
                  <a:pt x="114" y="209"/>
                </a:lnTo>
                <a:lnTo>
                  <a:pt x="121" y="208"/>
                </a:lnTo>
                <a:lnTo>
                  <a:pt x="127" y="206"/>
                </a:lnTo>
                <a:lnTo>
                  <a:pt x="134" y="208"/>
                </a:lnTo>
                <a:lnTo>
                  <a:pt x="141" y="209"/>
                </a:lnTo>
                <a:lnTo>
                  <a:pt x="148" y="213"/>
                </a:lnTo>
                <a:lnTo>
                  <a:pt x="154" y="217"/>
                </a:lnTo>
                <a:lnTo>
                  <a:pt x="154" y="217"/>
                </a:lnTo>
                <a:lnTo>
                  <a:pt x="166" y="224"/>
                </a:lnTo>
                <a:lnTo>
                  <a:pt x="177" y="230"/>
                </a:lnTo>
                <a:lnTo>
                  <a:pt x="187" y="232"/>
                </a:lnTo>
                <a:lnTo>
                  <a:pt x="196" y="234"/>
                </a:lnTo>
                <a:lnTo>
                  <a:pt x="206" y="232"/>
                </a:lnTo>
                <a:lnTo>
                  <a:pt x="217" y="230"/>
                </a:lnTo>
                <a:lnTo>
                  <a:pt x="227" y="224"/>
                </a:lnTo>
                <a:lnTo>
                  <a:pt x="239" y="217"/>
                </a:lnTo>
                <a:lnTo>
                  <a:pt x="239" y="217"/>
                </a:lnTo>
                <a:lnTo>
                  <a:pt x="249" y="210"/>
                </a:lnTo>
                <a:lnTo>
                  <a:pt x="254" y="208"/>
                </a:lnTo>
                <a:lnTo>
                  <a:pt x="260" y="206"/>
                </a:lnTo>
                <a:lnTo>
                  <a:pt x="260" y="193"/>
                </a:lnTo>
                <a:lnTo>
                  <a:pt x="260" y="193"/>
                </a:lnTo>
                <a:lnTo>
                  <a:pt x="252" y="195"/>
                </a:lnTo>
                <a:lnTo>
                  <a:pt x="245" y="197"/>
                </a:lnTo>
                <a:lnTo>
                  <a:pt x="238" y="201"/>
                </a:lnTo>
                <a:lnTo>
                  <a:pt x="231" y="206"/>
                </a:lnTo>
                <a:lnTo>
                  <a:pt x="231" y="206"/>
                </a:lnTo>
                <a:lnTo>
                  <a:pt x="222" y="213"/>
                </a:lnTo>
                <a:lnTo>
                  <a:pt x="213" y="217"/>
                </a:lnTo>
                <a:lnTo>
                  <a:pt x="204" y="219"/>
                </a:lnTo>
                <a:lnTo>
                  <a:pt x="196" y="221"/>
                </a:lnTo>
                <a:lnTo>
                  <a:pt x="188" y="219"/>
                </a:lnTo>
                <a:lnTo>
                  <a:pt x="180" y="217"/>
                </a:lnTo>
                <a:lnTo>
                  <a:pt x="171" y="213"/>
                </a:lnTo>
                <a:lnTo>
                  <a:pt x="162" y="206"/>
                </a:lnTo>
                <a:lnTo>
                  <a:pt x="162" y="206"/>
                </a:lnTo>
                <a:close/>
                <a:moveTo>
                  <a:pt x="231" y="135"/>
                </a:moveTo>
                <a:lnTo>
                  <a:pt x="231" y="135"/>
                </a:lnTo>
                <a:lnTo>
                  <a:pt x="222" y="140"/>
                </a:lnTo>
                <a:lnTo>
                  <a:pt x="213" y="145"/>
                </a:lnTo>
                <a:lnTo>
                  <a:pt x="204" y="148"/>
                </a:lnTo>
                <a:lnTo>
                  <a:pt x="196" y="148"/>
                </a:lnTo>
                <a:lnTo>
                  <a:pt x="188" y="146"/>
                </a:lnTo>
                <a:lnTo>
                  <a:pt x="180" y="144"/>
                </a:lnTo>
                <a:lnTo>
                  <a:pt x="171" y="140"/>
                </a:lnTo>
                <a:lnTo>
                  <a:pt x="162" y="135"/>
                </a:lnTo>
                <a:lnTo>
                  <a:pt x="162" y="135"/>
                </a:lnTo>
                <a:lnTo>
                  <a:pt x="154" y="128"/>
                </a:lnTo>
                <a:lnTo>
                  <a:pt x="145" y="124"/>
                </a:lnTo>
                <a:lnTo>
                  <a:pt x="136" y="122"/>
                </a:lnTo>
                <a:lnTo>
                  <a:pt x="128" y="120"/>
                </a:lnTo>
                <a:lnTo>
                  <a:pt x="119" y="122"/>
                </a:lnTo>
                <a:lnTo>
                  <a:pt x="110" y="124"/>
                </a:lnTo>
                <a:lnTo>
                  <a:pt x="101" y="128"/>
                </a:lnTo>
                <a:lnTo>
                  <a:pt x="92" y="135"/>
                </a:lnTo>
                <a:lnTo>
                  <a:pt x="92" y="135"/>
                </a:lnTo>
                <a:lnTo>
                  <a:pt x="83" y="140"/>
                </a:lnTo>
                <a:lnTo>
                  <a:pt x="74" y="145"/>
                </a:lnTo>
                <a:lnTo>
                  <a:pt x="66" y="148"/>
                </a:lnTo>
                <a:lnTo>
                  <a:pt x="58" y="148"/>
                </a:lnTo>
                <a:lnTo>
                  <a:pt x="50" y="146"/>
                </a:lnTo>
                <a:lnTo>
                  <a:pt x="43" y="144"/>
                </a:lnTo>
                <a:lnTo>
                  <a:pt x="35" y="140"/>
                </a:lnTo>
                <a:lnTo>
                  <a:pt x="26" y="135"/>
                </a:lnTo>
                <a:lnTo>
                  <a:pt x="26" y="135"/>
                </a:lnTo>
                <a:lnTo>
                  <a:pt x="19" y="130"/>
                </a:lnTo>
                <a:lnTo>
                  <a:pt x="13" y="126"/>
                </a:lnTo>
                <a:lnTo>
                  <a:pt x="6" y="123"/>
                </a:lnTo>
                <a:lnTo>
                  <a:pt x="0" y="122"/>
                </a:lnTo>
                <a:lnTo>
                  <a:pt x="0" y="135"/>
                </a:lnTo>
                <a:lnTo>
                  <a:pt x="0" y="135"/>
                </a:lnTo>
                <a:lnTo>
                  <a:pt x="9" y="139"/>
                </a:lnTo>
                <a:lnTo>
                  <a:pt x="18" y="145"/>
                </a:lnTo>
                <a:lnTo>
                  <a:pt x="18" y="145"/>
                </a:lnTo>
                <a:lnTo>
                  <a:pt x="28" y="152"/>
                </a:lnTo>
                <a:lnTo>
                  <a:pt x="39" y="157"/>
                </a:lnTo>
                <a:lnTo>
                  <a:pt x="49" y="161"/>
                </a:lnTo>
                <a:lnTo>
                  <a:pt x="60" y="161"/>
                </a:lnTo>
                <a:lnTo>
                  <a:pt x="69" y="161"/>
                </a:lnTo>
                <a:lnTo>
                  <a:pt x="79" y="157"/>
                </a:lnTo>
                <a:lnTo>
                  <a:pt x="89" y="152"/>
                </a:lnTo>
                <a:lnTo>
                  <a:pt x="100" y="145"/>
                </a:lnTo>
                <a:lnTo>
                  <a:pt x="100" y="145"/>
                </a:lnTo>
                <a:lnTo>
                  <a:pt x="108" y="140"/>
                </a:lnTo>
                <a:lnTo>
                  <a:pt x="114" y="137"/>
                </a:lnTo>
                <a:lnTo>
                  <a:pt x="121" y="135"/>
                </a:lnTo>
                <a:lnTo>
                  <a:pt x="127" y="133"/>
                </a:lnTo>
                <a:lnTo>
                  <a:pt x="134" y="135"/>
                </a:lnTo>
                <a:lnTo>
                  <a:pt x="141" y="137"/>
                </a:lnTo>
                <a:lnTo>
                  <a:pt x="148" y="140"/>
                </a:lnTo>
                <a:lnTo>
                  <a:pt x="154" y="145"/>
                </a:lnTo>
                <a:lnTo>
                  <a:pt x="154" y="145"/>
                </a:lnTo>
                <a:lnTo>
                  <a:pt x="166" y="152"/>
                </a:lnTo>
                <a:lnTo>
                  <a:pt x="177" y="157"/>
                </a:lnTo>
                <a:lnTo>
                  <a:pt x="187" y="161"/>
                </a:lnTo>
                <a:lnTo>
                  <a:pt x="196" y="161"/>
                </a:lnTo>
                <a:lnTo>
                  <a:pt x="206" y="161"/>
                </a:lnTo>
                <a:lnTo>
                  <a:pt x="217" y="157"/>
                </a:lnTo>
                <a:lnTo>
                  <a:pt x="227" y="152"/>
                </a:lnTo>
                <a:lnTo>
                  <a:pt x="239" y="145"/>
                </a:lnTo>
                <a:lnTo>
                  <a:pt x="239" y="145"/>
                </a:lnTo>
                <a:lnTo>
                  <a:pt x="249" y="137"/>
                </a:lnTo>
                <a:lnTo>
                  <a:pt x="254" y="136"/>
                </a:lnTo>
                <a:lnTo>
                  <a:pt x="260" y="135"/>
                </a:lnTo>
                <a:lnTo>
                  <a:pt x="260" y="120"/>
                </a:lnTo>
                <a:lnTo>
                  <a:pt x="260" y="120"/>
                </a:lnTo>
                <a:lnTo>
                  <a:pt x="252" y="122"/>
                </a:lnTo>
                <a:lnTo>
                  <a:pt x="245" y="124"/>
                </a:lnTo>
                <a:lnTo>
                  <a:pt x="238" y="128"/>
                </a:lnTo>
                <a:lnTo>
                  <a:pt x="231" y="135"/>
                </a:lnTo>
                <a:lnTo>
                  <a:pt x="231" y="135"/>
                </a:lnTo>
                <a:close/>
                <a:moveTo>
                  <a:pt x="162" y="170"/>
                </a:moveTo>
                <a:lnTo>
                  <a:pt x="162" y="170"/>
                </a:lnTo>
                <a:lnTo>
                  <a:pt x="154" y="165"/>
                </a:lnTo>
                <a:lnTo>
                  <a:pt x="145" y="161"/>
                </a:lnTo>
                <a:lnTo>
                  <a:pt x="136" y="158"/>
                </a:lnTo>
                <a:lnTo>
                  <a:pt x="128" y="157"/>
                </a:lnTo>
                <a:lnTo>
                  <a:pt x="119" y="158"/>
                </a:lnTo>
                <a:lnTo>
                  <a:pt x="110" y="159"/>
                </a:lnTo>
                <a:lnTo>
                  <a:pt x="101" y="165"/>
                </a:lnTo>
                <a:lnTo>
                  <a:pt x="92" y="170"/>
                </a:lnTo>
                <a:lnTo>
                  <a:pt x="92" y="170"/>
                </a:lnTo>
                <a:lnTo>
                  <a:pt x="83" y="176"/>
                </a:lnTo>
                <a:lnTo>
                  <a:pt x="74" y="182"/>
                </a:lnTo>
                <a:lnTo>
                  <a:pt x="66" y="183"/>
                </a:lnTo>
                <a:lnTo>
                  <a:pt x="58" y="184"/>
                </a:lnTo>
                <a:lnTo>
                  <a:pt x="50" y="183"/>
                </a:lnTo>
                <a:lnTo>
                  <a:pt x="43" y="180"/>
                </a:lnTo>
                <a:lnTo>
                  <a:pt x="35" y="176"/>
                </a:lnTo>
                <a:lnTo>
                  <a:pt x="26" y="170"/>
                </a:lnTo>
                <a:lnTo>
                  <a:pt x="26" y="170"/>
                </a:lnTo>
                <a:lnTo>
                  <a:pt x="19" y="166"/>
                </a:lnTo>
                <a:lnTo>
                  <a:pt x="13" y="162"/>
                </a:lnTo>
                <a:lnTo>
                  <a:pt x="6" y="159"/>
                </a:lnTo>
                <a:lnTo>
                  <a:pt x="0" y="157"/>
                </a:lnTo>
                <a:lnTo>
                  <a:pt x="0" y="171"/>
                </a:lnTo>
                <a:lnTo>
                  <a:pt x="0" y="171"/>
                </a:lnTo>
                <a:lnTo>
                  <a:pt x="9" y="175"/>
                </a:lnTo>
                <a:lnTo>
                  <a:pt x="18" y="182"/>
                </a:lnTo>
                <a:lnTo>
                  <a:pt x="18" y="182"/>
                </a:lnTo>
                <a:lnTo>
                  <a:pt x="28" y="188"/>
                </a:lnTo>
                <a:lnTo>
                  <a:pt x="39" y="193"/>
                </a:lnTo>
                <a:lnTo>
                  <a:pt x="49" y="196"/>
                </a:lnTo>
                <a:lnTo>
                  <a:pt x="60" y="197"/>
                </a:lnTo>
                <a:lnTo>
                  <a:pt x="69" y="196"/>
                </a:lnTo>
                <a:lnTo>
                  <a:pt x="79" y="193"/>
                </a:lnTo>
                <a:lnTo>
                  <a:pt x="89" y="188"/>
                </a:lnTo>
                <a:lnTo>
                  <a:pt x="100" y="182"/>
                </a:lnTo>
                <a:lnTo>
                  <a:pt x="100" y="182"/>
                </a:lnTo>
                <a:lnTo>
                  <a:pt x="108" y="176"/>
                </a:lnTo>
                <a:lnTo>
                  <a:pt x="114" y="172"/>
                </a:lnTo>
                <a:lnTo>
                  <a:pt x="121" y="171"/>
                </a:lnTo>
                <a:lnTo>
                  <a:pt x="127" y="170"/>
                </a:lnTo>
                <a:lnTo>
                  <a:pt x="134" y="171"/>
                </a:lnTo>
                <a:lnTo>
                  <a:pt x="141" y="172"/>
                </a:lnTo>
                <a:lnTo>
                  <a:pt x="148" y="176"/>
                </a:lnTo>
                <a:lnTo>
                  <a:pt x="154" y="182"/>
                </a:lnTo>
                <a:lnTo>
                  <a:pt x="154" y="182"/>
                </a:lnTo>
                <a:lnTo>
                  <a:pt x="166" y="188"/>
                </a:lnTo>
                <a:lnTo>
                  <a:pt x="177" y="193"/>
                </a:lnTo>
                <a:lnTo>
                  <a:pt x="187" y="196"/>
                </a:lnTo>
                <a:lnTo>
                  <a:pt x="196" y="197"/>
                </a:lnTo>
                <a:lnTo>
                  <a:pt x="206" y="196"/>
                </a:lnTo>
                <a:lnTo>
                  <a:pt x="217" y="193"/>
                </a:lnTo>
                <a:lnTo>
                  <a:pt x="227" y="188"/>
                </a:lnTo>
                <a:lnTo>
                  <a:pt x="239" y="182"/>
                </a:lnTo>
                <a:lnTo>
                  <a:pt x="239" y="182"/>
                </a:lnTo>
                <a:lnTo>
                  <a:pt x="249" y="174"/>
                </a:lnTo>
                <a:lnTo>
                  <a:pt x="254" y="171"/>
                </a:lnTo>
                <a:lnTo>
                  <a:pt x="260" y="170"/>
                </a:lnTo>
                <a:lnTo>
                  <a:pt x="260" y="157"/>
                </a:lnTo>
                <a:lnTo>
                  <a:pt x="260" y="157"/>
                </a:lnTo>
                <a:lnTo>
                  <a:pt x="252" y="158"/>
                </a:lnTo>
                <a:lnTo>
                  <a:pt x="245" y="161"/>
                </a:lnTo>
                <a:lnTo>
                  <a:pt x="238" y="165"/>
                </a:lnTo>
                <a:lnTo>
                  <a:pt x="231" y="170"/>
                </a:lnTo>
                <a:lnTo>
                  <a:pt x="231" y="170"/>
                </a:lnTo>
                <a:lnTo>
                  <a:pt x="222" y="176"/>
                </a:lnTo>
                <a:lnTo>
                  <a:pt x="213" y="180"/>
                </a:lnTo>
                <a:lnTo>
                  <a:pt x="204" y="183"/>
                </a:lnTo>
                <a:lnTo>
                  <a:pt x="196" y="184"/>
                </a:lnTo>
                <a:lnTo>
                  <a:pt x="188" y="183"/>
                </a:lnTo>
                <a:lnTo>
                  <a:pt x="180" y="180"/>
                </a:lnTo>
                <a:lnTo>
                  <a:pt x="171" y="176"/>
                </a:lnTo>
                <a:lnTo>
                  <a:pt x="162" y="170"/>
                </a:lnTo>
                <a:lnTo>
                  <a:pt x="162" y="170"/>
                </a:lnTo>
                <a:close/>
                <a:moveTo>
                  <a:pt x="201" y="58"/>
                </a:moveTo>
                <a:lnTo>
                  <a:pt x="239" y="58"/>
                </a:lnTo>
                <a:lnTo>
                  <a:pt x="239" y="42"/>
                </a:lnTo>
                <a:lnTo>
                  <a:pt x="201" y="42"/>
                </a:lnTo>
                <a:lnTo>
                  <a:pt x="201" y="16"/>
                </a:lnTo>
                <a:lnTo>
                  <a:pt x="243" y="16"/>
                </a:lnTo>
                <a:lnTo>
                  <a:pt x="243" y="1"/>
                </a:lnTo>
                <a:lnTo>
                  <a:pt x="180" y="1"/>
                </a:lnTo>
                <a:lnTo>
                  <a:pt x="180" y="110"/>
                </a:lnTo>
                <a:lnTo>
                  <a:pt x="201" y="110"/>
                </a:lnTo>
                <a:lnTo>
                  <a:pt x="201" y="58"/>
                </a:lnTo>
                <a:close/>
                <a:moveTo>
                  <a:pt x="154" y="27"/>
                </a:moveTo>
                <a:lnTo>
                  <a:pt x="154" y="27"/>
                </a:lnTo>
                <a:lnTo>
                  <a:pt x="160" y="26"/>
                </a:lnTo>
                <a:lnTo>
                  <a:pt x="165" y="23"/>
                </a:lnTo>
                <a:lnTo>
                  <a:pt x="167" y="19"/>
                </a:lnTo>
                <a:lnTo>
                  <a:pt x="169" y="13"/>
                </a:lnTo>
                <a:lnTo>
                  <a:pt x="169" y="13"/>
                </a:lnTo>
                <a:lnTo>
                  <a:pt x="167" y="7"/>
                </a:lnTo>
                <a:lnTo>
                  <a:pt x="165" y="4"/>
                </a:lnTo>
                <a:lnTo>
                  <a:pt x="160" y="1"/>
                </a:lnTo>
                <a:lnTo>
                  <a:pt x="154" y="0"/>
                </a:lnTo>
                <a:lnTo>
                  <a:pt x="154" y="0"/>
                </a:lnTo>
                <a:lnTo>
                  <a:pt x="149" y="1"/>
                </a:lnTo>
                <a:lnTo>
                  <a:pt x="145" y="4"/>
                </a:lnTo>
                <a:lnTo>
                  <a:pt x="143" y="7"/>
                </a:lnTo>
                <a:lnTo>
                  <a:pt x="141" y="13"/>
                </a:lnTo>
                <a:lnTo>
                  <a:pt x="141" y="13"/>
                </a:lnTo>
                <a:lnTo>
                  <a:pt x="143" y="19"/>
                </a:lnTo>
                <a:lnTo>
                  <a:pt x="145" y="23"/>
                </a:lnTo>
                <a:lnTo>
                  <a:pt x="149" y="26"/>
                </a:lnTo>
                <a:lnTo>
                  <a:pt x="154" y="27"/>
                </a:lnTo>
                <a:lnTo>
                  <a:pt x="154" y="27"/>
                </a:lnTo>
                <a:close/>
                <a:moveTo>
                  <a:pt x="154" y="7"/>
                </a:moveTo>
                <a:lnTo>
                  <a:pt x="154" y="7"/>
                </a:lnTo>
                <a:lnTo>
                  <a:pt x="157" y="7"/>
                </a:lnTo>
                <a:lnTo>
                  <a:pt x="160" y="9"/>
                </a:lnTo>
                <a:lnTo>
                  <a:pt x="161" y="11"/>
                </a:lnTo>
                <a:lnTo>
                  <a:pt x="161" y="13"/>
                </a:lnTo>
                <a:lnTo>
                  <a:pt x="161" y="13"/>
                </a:lnTo>
                <a:lnTo>
                  <a:pt x="161" y="15"/>
                </a:lnTo>
                <a:lnTo>
                  <a:pt x="160" y="18"/>
                </a:lnTo>
                <a:lnTo>
                  <a:pt x="157" y="19"/>
                </a:lnTo>
                <a:lnTo>
                  <a:pt x="154" y="19"/>
                </a:lnTo>
                <a:lnTo>
                  <a:pt x="154" y="19"/>
                </a:lnTo>
                <a:lnTo>
                  <a:pt x="152" y="19"/>
                </a:lnTo>
                <a:lnTo>
                  <a:pt x="151" y="18"/>
                </a:lnTo>
                <a:lnTo>
                  <a:pt x="149" y="15"/>
                </a:lnTo>
                <a:lnTo>
                  <a:pt x="148" y="13"/>
                </a:lnTo>
                <a:lnTo>
                  <a:pt x="148" y="13"/>
                </a:lnTo>
                <a:lnTo>
                  <a:pt x="149" y="11"/>
                </a:lnTo>
                <a:lnTo>
                  <a:pt x="151" y="9"/>
                </a:lnTo>
                <a:lnTo>
                  <a:pt x="152" y="7"/>
                </a:lnTo>
                <a:lnTo>
                  <a:pt x="154" y="7"/>
                </a:lnTo>
                <a:lnTo>
                  <a:pt x="154" y="7"/>
                </a:lnTo>
                <a:close/>
                <a:moveTo>
                  <a:pt x="125" y="89"/>
                </a:moveTo>
                <a:lnTo>
                  <a:pt x="134" y="89"/>
                </a:lnTo>
                <a:lnTo>
                  <a:pt x="134" y="68"/>
                </a:lnTo>
                <a:lnTo>
                  <a:pt x="154" y="68"/>
                </a:lnTo>
                <a:lnTo>
                  <a:pt x="154" y="58"/>
                </a:lnTo>
                <a:lnTo>
                  <a:pt x="134" y="58"/>
                </a:lnTo>
                <a:lnTo>
                  <a:pt x="134" y="37"/>
                </a:lnTo>
                <a:lnTo>
                  <a:pt x="125" y="37"/>
                </a:lnTo>
                <a:lnTo>
                  <a:pt x="125" y="58"/>
                </a:lnTo>
                <a:lnTo>
                  <a:pt x="102" y="58"/>
                </a:lnTo>
                <a:lnTo>
                  <a:pt x="102" y="68"/>
                </a:lnTo>
                <a:lnTo>
                  <a:pt x="125" y="68"/>
                </a:lnTo>
                <a:lnTo>
                  <a:pt x="125" y="89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5" name="Freeform 119"/>
          <p:cNvSpPr>
            <a:spLocks noEditPoints="1"/>
          </p:cNvSpPr>
          <p:nvPr/>
        </p:nvSpPr>
        <p:spPr bwMode="auto">
          <a:xfrm>
            <a:off x="6528191" y="5278623"/>
            <a:ext cx="703008" cy="873637"/>
          </a:xfrm>
          <a:custGeom>
            <a:avLst/>
            <a:gdLst>
              <a:gd name="T0" fmla="*/ 86 w 207"/>
              <a:gd name="T1" fmla="*/ 32 h 256"/>
              <a:gd name="T2" fmla="*/ 87 w 207"/>
              <a:gd name="T3" fmla="*/ 12 h 256"/>
              <a:gd name="T4" fmla="*/ 78 w 207"/>
              <a:gd name="T5" fmla="*/ 0 h 256"/>
              <a:gd name="T6" fmla="*/ 68 w 207"/>
              <a:gd name="T7" fmla="*/ 18 h 256"/>
              <a:gd name="T8" fmla="*/ 74 w 207"/>
              <a:gd name="T9" fmla="*/ 36 h 256"/>
              <a:gd name="T10" fmla="*/ 124 w 207"/>
              <a:gd name="T11" fmla="*/ 51 h 256"/>
              <a:gd name="T12" fmla="*/ 142 w 207"/>
              <a:gd name="T13" fmla="*/ 39 h 256"/>
              <a:gd name="T14" fmla="*/ 146 w 207"/>
              <a:gd name="T15" fmla="*/ 19 h 256"/>
              <a:gd name="T16" fmla="*/ 134 w 207"/>
              <a:gd name="T17" fmla="*/ 18 h 256"/>
              <a:gd name="T18" fmla="*/ 121 w 207"/>
              <a:gd name="T19" fmla="*/ 35 h 256"/>
              <a:gd name="T20" fmla="*/ 124 w 207"/>
              <a:gd name="T21" fmla="*/ 51 h 256"/>
              <a:gd name="T22" fmla="*/ 189 w 207"/>
              <a:gd name="T23" fmla="*/ 73 h 256"/>
              <a:gd name="T24" fmla="*/ 186 w 207"/>
              <a:gd name="T25" fmla="*/ 61 h 256"/>
              <a:gd name="T26" fmla="*/ 168 w 207"/>
              <a:gd name="T27" fmla="*/ 65 h 256"/>
              <a:gd name="T28" fmla="*/ 156 w 207"/>
              <a:gd name="T29" fmla="*/ 83 h 256"/>
              <a:gd name="T30" fmla="*/ 172 w 207"/>
              <a:gd name="T31" fmla="*/ 86 h 256"/>
              <a:gd name="T32" fmla="*/ 187 w 207"/>
              <a:gd name="T33" fmla="*/ 118 h 256"/>
              <a:gd name="T34" fmla="*/ 168 w 207"/>
              <a:gd name="T35" fmla="*/ 127 h 256"/>
              <a:gd name="T36" fmla="*/ 179 w 207"/>
              <a:gd name="T37" fmla="*/ 138 h 256"/>
              <a:gd name="T38" fmla="*/ 202 w 207"/>
              <a:gd name="T39" fmla="*/ 135 h 256"/>
              <a:gd name="T40" fmla="*/ 205 w 207"/>
              <a:gd name="T41" fmla="*/ 123 h 256"/>
              <a:gd name="T42" fmla="*/ 187 w 207"/>
              <a:gd name="T43" fmla="*/ 118 h 256"/>
              <a:gd name="T44" fmla="*/ 120 w 207"/>
              <a:gd name="T45" fmla="*/ 214 h 256"/>
              <a:gd name="T46" fmla="*/ 129 w 207"/>
              <a:gd name="T47" fmla="*/ 234 h 256"/>
              <a:gd name="T48" fmla="*/ 143 w 207"/>
              <a:gd name="T49" fmla="*/ 239 h 256"/>
              <a:gd name="T50" fmla="*/ 142 w 207"/>
              <a:gd name="T51" fmla="*/ 217 h 256"/>
              <a:gd name="T52" fmla="*/ 127 w 207"/>
              <a:gd name="T53" fmla="*/ 205 h 256"/>
              <a:gd name="T54" fmla="*/ 178 w 207"/>
              <a:gd name="T55" fmla="*/ 174 h 256"/>
              <a:gd name="T56" fmla="*/ 156 w 207"/>
              <a:gd name="T57" fmla="*/ 173 h 256"/>
              <a:gd name="T58" fmla="*/ 161 w 207"/>
              <a:gd name="T59" fmla="*/ 187 h 256"/>
              <a:gd name="T60" fmla="*/ 181 w 207"/>
              <a:gd name="T61" fmla="*/ 195 h 256"/>
              <a:gd name="T62" fmla="*/ 190 w 207"/>
              <a:gd name="T63" fmla="*/ 188 h 256"/>
              <a:gd name="T64" fmla="*/ 178 w 207"/>
              <a:gd name="T65" fmla="*/ 174 h 256"/>
              <a:gd name="T66" fmla="*/ 72 w 207"/>
              <a:gd name="T67" fmla="*/ 223 h 256"/>
              <a:gd name="T68" fmla="*/ 69 w 207"/>
              <a:gd name="T69" fmla="*/ 244 h 256"/>
              <a:gd name="T70" fmla="*/ 78 w 207"/>
              <a:gd name="T71" fmla="*/ 256 h 256"/>
              <a:gd name="T72" fmla="*/ 88 w 207"/>
              <a:gd name="T73" fmla="*/ 236 h 256"/>
              <a:gd name="T74" fmla="*/ 82 w 207"/>
              <a:gd name="T75" fmla="*/ 220 h 256"/>
              <a:gd name="T76" fmla="*/ 157 w 207"/>
              <a:gd name="T77" fmla="*/ 129 h 256"/>
              <a:gd name="T78" fmla="*/ 144 w 207"/>
              <a:gd name="T79" fmla="*/ 84 h 256"/>
              <a:gd name="T80" fmla="*/ 95 w 207"/>
              <a:gd name="T81" fmla="*/ 52 h 256"/>
              <a:gd name="T82" fmla="*/ 70 w 207"/>
              <a:gd name="T83" fmla="*/ 51 h 256"/>
              <a:gd name="T84" fmla="*/ 22 w 207"/>
              <a:gd name="T85" fmla="*/ 73 h 256"/>
              <a:gd name="T86" fmla="*/ 0 w 207"/>
              <a:gd name="T87" fmla="*/ 121 h 256"/>
              <a:gd name="T88" fmla="*/ 1 w 207"/>
              <a:gd name="T89" fmla="*/ 144 h 256"/>
              <a:gd name="T90" fmla="*/ 34 w 207"/>
              <a:gd name="T91" fmla="*/ 194 h 256"/>
              <a:gd name="T92" fmla="*/ 78 w 207"/>
              <a:gd name="T93" fmla="*/ 208 h 256"/>
              <a:gd name="T94" fmla="*/ 109 w 207"/>
              <a:gd name="T95" fmla="*/ 201 h 256"/>
              <a:gd name="T96" fmla="*/ 151 w 207"/>
              <a:gd name="T97" fmla="*/ 160 h 256"/>
              <a:gd name="T98" fmla="*/ 157 w 207"/>
              <a:gd name="T99" fmla="*/ 129 h 256"/>
              <a:gd name="T100" fmla="*/ 116 w 207"/>
              <a:gd name="T101" fmla="*/ 69 h 256"/>
              <a:gd name="T102" fmla="*/ 144 w 207"/>
              <a:gd name="T103" fmla="*/ 104 h 256"/>
              <a:gd name="T104" fmla="*/ 148 w 207"/>
              <a:gd name="T105" fmla="*/ 142 h 256"/>
              <a:gd name="T106" fmla="*/ 124 w 207"/>
              <a:gd name="T107" fmla="*/ 183 h 256"/>
              <a:gd name="T108" fmla="*/ 91 w 207"/>
              <a:gd name="T109" fmla="*/ 197 h 256"/>
              <a:gd name="T110" fmla="*/ 69 w 207"/>
              <a:gd name="T111" fmla="*/ 169 h 256"/>
              <a:gd name="T112" fmla="*/ 62 w 207"/>
              <a:gd name="T113" fmla="*/ 130 h 256"/>
              <a:gd name="T114" fmla="*/ 66 w 207"/>
              <a:gd name="T115" fmla="*/ 99 h 256"/>
              <a:gd name="T116" fmla="*/ 86 w 207"/>
              <a:gd name="T117" fmla="*/ 6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07" h="256">
                <a:moveTo>
                  <a:pt x="78" y="38"/>
                </a:moveTo>
                <a:lnTo>
                  <a:pt x="78" y="38"/>
                </a:lnTo>
                <a:lnTo>
                  <a:pt x="82" y="36"/>
                </a:lnTo>
                <a:lnTo>
                  <a:pt x="86" y="32"/>
                </a:lnTo>
                <a:lnTo>
                  <a:pt x="87" y="26"/>
                </a:lnTo>
                <a:lnTo>
                  <a:pt x="88" y="18"/>
                </a:lnTo>
                <a:lnTo>
                  <a:pt x="88" y="18"/>
                </a:lnTo>
                <a:lnTo>
                  <a:pt x="87" y="12"/>
                </a:lnTo>
                <a:lnTo>
                  <a:pt x="86" y="5"/>
                </a:lnTo>
                <a:lnTo>
                  <a:pt x="82" y="1"/>
                </a:lnTo>
                <a:lnTo>
                  <a:pt x="78" y="0"/>
                </a:lnTo>
                <a:lnTo>
                  <a:pt x="78" y="0"/>
                </a:lnTo>
                <a:lnTo>
                  <a:pt x="74" y="1"/>
                </a:lnTo>
                <a:lnTo>
                  <a:pt x="72" y="5"/>
                </a:lnTo>
                <a:lnTo>
                  <a:pt x="69" y="12"/>
                </a:lnTo>
                <a:lnTo>
                  <a:pt x="68" y="18"/>
                </a:lnTo>
                <a:lnTo>
                  <a:pt x="68" y="18"/>
                </a:lnTo>
                <a:lnTo>
                  <a:pt x="69" y="26"/>
                </a:lnTo>
                <a:lnTo>
                  <a:pt x="72" y="32"/>
                </a:lnTo>
                <a:lnTo>
                  <a:pt x="74" y="36"/>
                </a:lnTo>
                <a:lnTo>
                  <a:pt x="78" y="38"/>
                </a:lnTo>
                <a:lnTo>
                  <a:pt x="78" y="38"/>
                </a:lnTo>
                <a:close/>
                <a:moveTo>
                  <a:pt x="124" y="51"/>
                </a:moveTo>
                <a:lnTo>
                  <a:pt x="124" y="51"/>
                </a:lnTo>
                <a:lnTo>
                  <a:pt x="127" y="51"/>
                </a:lnTo>
                <a:lnTo>
                  <a:pt x="133" y="49"/>
                </a:lnTo>
                <a:lnTo>
                  <a:pt x="137" y="44"/>
                </a:lnTo>
                <a:lnTo>
                  <a:pt x="142" y="39"/>
                </a:lnTo>
                <a:lnTo>
                  <a:pt x="142" y="39"/>
                </a:lnTo>
                <a:lnTo>
                  <a:pt x="144" y="31"/>
                </a:lnTo>
                <a:lnTo>
                  <a:pt x="146" y="25"/>
                </a:lnTo>
                <a:lnTo>
                  <a:pt x="146" y="19"/>
                </a:lnTo>
                <a:lnTo>
                  <a:pt x="143" y="17"/>
                </a:lnTo>
                <a:lnTo>
                  <a:pt x="143" y="17"/>
                </a:lnTo>
                <a:lnTo>
                  <a:pt x="138" y="16"/>
                </a:lnTo>
                <a:lnTo>
                  <a:pt x="134" y="18"/>
                </a:lnTo>
                <a:lnTo>
                  <a:pt x="129" y="22"/>
                </a:lnTo>
                <a:lnTo>
                  <a:pt x="125" y="29"/>
                </a:lnTo>
                <a:lnTo>
                  <a:pt x="125" y="29"/>
                </a:lnTo>
                <a:lnTo>
                  <a:pt x="121" y="35"/>
                </a:lnTo>
                <a:lnTo>
                  <a:pt x="120" y="41"/>
                </a:lnTo>
                <a:lnTo>
                  <a:pt x="121" y="47"/>
                </a:lnTo>
                <a:lnTo>
                  <a:pt x="124" y="51"/>
                </a:lnTo>
                <a:lnTo>
                  <a:pt x="124" y="51"/>
                </a:lnTo>
                <a:close/>
                <a:moveTo>
                  <a:pt x="178" y="82"/>
                </a:moveTo>
                <a:lnTo>
                  <a:pt x="178" y="82"/>
                </a:lnTo>
                <a:lnTo>
                  <a:pt x="185" y="78"/>
                </a:lnTo>
                <a:lnTo>
                  <a:pt x="189" y="73"/>
                </a:lnTo>
                <a:lnTo>
                  <a:pt x="190" y="67"/>
                </a:lnTo>
                <a:lnTo>
                  <a:pt x="190" y="64"/>
                </a:lnTo>
                <a:lnTo>
                  <a:pt x="190" y="64"/>
                </a:lnTo>
                <a:lnTo>
                  <a:pt x="186" y="61"/>
                </a:lnTo>
                <a:lnTo>
                  <a:pt x="181" y="61"/>
                </a:lnTo>
                <a:lnTo>
                  <a:pt x="174" y="61"/>
                </a:lnTo>
                <a:lnTo>
                  <a:pt x="168" y="65"/>
                </a:lnTo>
                <a:lnTo>
                  <a:pt x="168" y="65"/>
                </a:lnTo>
                <a:lnTo>
                  <a:pt x="161" y="69"/>
                </a:lnTo>
                <a:lnTo>
                  <a:pt x="157" y="74"/>
                </a:lnTo>
                <a:lnTo>
                  <a:pt x="156" y="79"/>
                </a:lnTo>
                <a:lnTo>
                  <a:pt x="156" y="83"/>
                </a:lnTo>
                <a:lnTo>
                  <a:pt x="156" y="83"/>
                </a:lnTo>
                <a:lnTo>
                  <a:pt x="160" y="86"/>
                </a:lnTo>
                <a:lnTo>
                  <a:pt x="165" y="86"/>
                </a:lnTo>
                <a:lnTo>
                  <a:pt x="172" y="86"/>
                </a:lnTo>
                <a:lnTo>
                  <a:pt x="178" y="82"/>
                </a:lnTo>
                <a:lnTo>
                  <a:pt x="178" y="82"/>
                </a:lnTo>
                <a:close/>
                <a:moveTo>
                  <a:pt x="187" y="118"/>
                </a:moveTo>
                <a:lnTo>
                  <a:pt x="187" y="118"/>
                </a:lnTo>
                <a:lnTo>
                  <a:pt x="179" y="118"/>
                </a:lnTo>
                <a:lnTo>
                  <a:pt x="174" y="121"/>
                </a:lnTo>
                <a:lnTo>
                  <a:pt x="170" y="123"/>
                </a:lnTo>
                <a:lnTo>
                  <a:pt x="168" y="127"/>
                </a:lnTo>
                <a:lnTo>
                  <a:pt x="168" y="127"/>
                </a:lnTo>
                <a:lnTo>
                  <a:pt x="170" y="131"/>
                </a:lnTo>
                <a:lnTo>
                  <a:pt x="174" y="135"/>
                </a:lnTo>
                <a:lnTo>
                  <a:pt x="179" y="138"/>
                </a:lnTo>
                <a:lnTo>
                  <a:pt x="187" y="138"/>
                </a:lnTo>
                <a:lnTo>
                  <a:pt x="187" y="138"/>
                </a:lnTo>
                <a:lnTo>
                  <a:pt x="195" y="138"/>
                </a:lnTo>
                <a:lnTo>
                  <a:pt x="202" y="135"/>
                </a:lnTo>
                <a:lnTo>
                  <a:pt x="205" y="131"/>
                </a:lnTo>
                <a:lnTo>
                  <a:pt x="207" y="127"/>
                </a:lnTo>
                <a:lnTo>
                  <a:pt x="207" y="127"/>
                </a:lnTo>
                <a:lnTo>
                  <a:pt x="205" y="123"/>
                </a:lnTo>
                <a:lnTo>
                  <a:pt x="202" y="121"/>
                </a:lnTo>
                <a:lnTo>
                  <a:pt x="195" y="118"/>
                </a:lnTo>
                <a:lnTo>
                  <a:pt x="187" y="118"/>
                </a:lnTo>
                <a:lnTo>
                  <a:pt x="187" y="118"/>
                </a:lnTo>
                <a:close/>
                <a:moveTo>
                  <a:pt x="124" y="205"/>
                </a:moveTo>
                <a:lnTo>
                  <a:pt x="124" y="205"/>
                </a:lnTo>
                <a:lnTo>
                  <a:pt x="121" y="209"/>
                </a:lnTo>
                <a:lnTo>
                  <a:pt x="120" y="214"/>
                </a:lnTo>
                <a:lnTo>
                  <a:pt x="121" y="221"/>
                </a:lnTo>
                <a:lnTo>
                  <a:pt x="125" y="227"/>
                </a:lnTo>
                <a:lnTo>
                  <a:pt x="125" y="227"/>
                </a:lnTo>
                <a:lnTo>
                  <a:pt x="129" y="234"/>
                </a:lnTo>
                <a:lnTo>
                  <a:pt x="134" y="238"/>
                </a:lnTo>
                <a:lnTo>
                  <a:pt x="138" y="240"/>
                </a:lnTo>
                <a:lnTo>
                  <a:pt x="143" y="239"/>
                </a:lnTo>
                <a:lnTo>
                  <a:pt x="143" y="239"/>
                </a:lnTo>
                <a:lnTo>
                  <a:pt x="146" y="236"/>
                </a:lnTo>
                <a:lnTo>
                  <a:pt x="146" y="231"/>
                </a:lnTo>
                <a:lnTo>
                  <a:pt x="144" y="225"/>
                </a:lnTo>
                <a:lnTo>
                  <a:pt x="142" y="217"/>
                </a:lnTo>
                <a:lnTo>
                  <a:pt x="142" y="217"/>
                </a:lnTo>
                <a:lnTo>
                  <a:pt x="137" y="212"/>
                </a:lnTo>
                <a:lnTo>
                  <a:pt x="133" y="207"/>
                </a:lnTo>
                <a:lnTo>
                  <a:pt x="127" y="205"/>
                </a:lnTo>
                <a:lnTo>
                  <a:pt x="124" y="205"/>
                </a:lnTo>
                <a:lnTo>
                  <a:pt x="124" y="205"/>
                </a:lnTo>
                <a:close/>
                <a:moveTo>
                  <a:pt x="178" y="174"/>
                </a:moveTo>
                <a:lnTo>
                  <a:pt x="178" y="174"/>
                </a:lnTo>
                <a:lnTo>
                  <a:pt x="170" y="170"/>
                </a:lnTo>
                <a:lnTo>
                  <a:pt x="165" y="170"/>
                </a:lnTo>
                <a:lnTo>
                  <a:pt x="160" y="170"/>
                </a:lnTo>
                <a:lnTo>
                  <a:pt x="156" y="173"/>
                </a:lnTo>
                <a:lnTo>
                  <a:pt x="156" y="173"/>
                </a:lnTo>
                <a:lnTo>
                  <a:pt x="156" y="177"/>
                </a:lnTo>
                <a:lnTo>
                  <a:pt x="157" y="182"/>
                </a:lnTo>
                <a:lnTo>
                  <a:pt x="161" y="187"/>
                </a:lnTo>
                <a:lnTo>
                  <a:pt x="168" y="191"/>
                </a:lnTo>
                <a:lnTo>
                  <a:pt x="168" y="191"/>
                </a:lnTo>
                <a:lnTo>
                  <a:pt x="174" y="195"/>
                </a:lnTo>
                <a:lnTo>
                  <a:pt x="181" y="195"/>
                </a:lnTo>
                <a:lnTo>
                  <a:pt x="186" y="195"/>
                </a:lnTo>
                <a:lnTo>
                  <a:pt x="190" y="192"/>
                </a:lnTo>
                <a:lnTo>
                  <a:pt x="190" y="192"/>
                </a:lnTo>
                <a:lnTo>
                  <a:pt x="190" y="188"/>
                </a:lnTo>
                <a:lnTo>
                  <a:pt x="189" y="183"/>
                </a:lnTo>
                <a:lnTo>
                  <a:pt x="185" y="178"/>
                </a:lnTo>
                <a:lnTo>
                  <a:pt x="178" y="174"/>
                </a:lnTo>
                <a:lnTo>
                  <a:pt x="178" y="174"/>
                </a:lnTo>
                <a:close/>
                <a:moveTo>
                  <a:pt x="78" y="218"/>
                </a:moveTo>
                <a:lnTo>
                  <a:pt x="78" y="218"/>
                </a:lnTo>
                <a:lnTo>
                  <a:pt x="74" y="220"/>
                </a:lnTo>
                <a:lnTo>
                  <a:pt x="72" y="223"/>
                </a:lnTo>
                <a:lnTo>
                  <a:pt x="69" y="230"/>
                </a:lnTo>
                <a:lnTo>
                  <a:pt x="68" y="236"/>
                </a:lnTo>
                <a:lnTo>
                  <a:pt x="68" y="236"/>
                </a:lnTo>
                <a:lnTo>
                  <a:pt x="69" y="244"/>
                </a:lnTo>
                <a:lnTo>
                  <a:pt x="72" y="251"/>
                </a:lnTo>
                <a:lnTo>
                  <a:pt x="74" y="255"/>
                </a:lnTo>
                <a:lnTo>
                  <a:pt x="78" y="256"/>
                </a:lnTo>
                <a:lnTo>
                  <a:pt x="78" y="256"/>
                </a:lnTo>
                <a:lnTo>
                  <a:pt x="82" y="255"/>
                </a:lnTo>
                <a:lnTo>
                  <a:pt x="86" y="251"/>
                </a:lnTo>
                <a:lnTo>
                  <a:pt x="87" y="244"/>
                </a:lnTo>
                <a:lnTo>
                  <a:pt x="88" y="236"/>
                </a:lnTo>
                <a:lnTo>
                  <a:pt x="88" y="236"/>
                </a:lnTo>
                <a:lnTo>
                  <a:pt x="87" y="230"/>
                </a:lnTo>
                <a:lnTo>
                  <a:pt x="86" y="223"/>
                </a:lnTo>
                <a:lnTo>
                  <a:pt x="82" y="220"/>
                </a:lnTo>
                <a:lnTo>
                  <a:pt x="78" y="218"/>
                </a:lnTo>
                <a:lnTo>
                  <a:pt x="78" y="218"/>
                </a:lnTo>
                <a:close/>
                <a:moveTo>
                  <a:pt x="157" y="129"/>
                </a:moveTo>
                <a:lnTo>
                  <a:pt x="157" y="129"/>
                </a:lnTo>
                <a:lnTo>
                  <a:pt x="157" y="121"/>
                </a:lnTo>
                <a:lnTo>
                  <a:pt x="156" y="113"/>
                </a:lnTo>
                <a:lnTo>
                  <a:pt x="151" y="97"/>
                </a:lnTo>
                <a:lnTo>
                  <a:pt x="144" y="84"/>
                </a:lnTo>
                <a:lnTo>
                  <a:pt x="134" y="73"/>
                </a:lnTo>
                <a:lnTo>
                  <a:pt x="122" y="64"/>
                </a:lnTo>
                <a:lnTo>
                  <a:pt x="109" y="56"/>
                </a:lnTo>
                <a:lnTo>
                  <a:pt x="95" y="52"/>
                </a:lnTo>
                <a:lnTo>
                  <a:pt x="87" y="51"/>
                </a:lnTo>
                <a:lnTo>
                  <a:pt x="78" y="49"/>
                </a:lnTo>
                <a:lnTo>
                  <a:pt x="78" y="49"/>
                </a:lnTo>
                <a:lnTo>
                  <a:pt x="70" y="51"/>
                </a:lnTo>
                <a:lnTo>
                  <a:pt x="62" y="52"/>
                </a:lnTo>
                <a:lnTo>
                  <a:pt x="48" y="56"/>
                </a:lnTo>
                <a:lnTo>
                  <a:pt x="34" y="64"/>
                </a:lnTo>
                <a:lnTo>
                  <a:pt x="22" y="73"/>
                </a:lnTo>
                <a:lnTo>
                  <a:pt x="13" y="84"/>
                </a:lnTo>
                <a:lnTo>
                  <a:pt x="5" y="97"/>
                </a:lnTo>
                <a:lnTo>
                  <a:pt x="1" y="113"/>
                </a:lnTo>
                <a:lnTo>
                  <a:pt x="0" y="121"/>
                </a:lnTo>
                <a:lnTo>
                  <a:pt x="0" y="129"/>
                </a:lnTo>
                <a:lnTo>
                  <a:pt x="0" y="129"/>
                </a:lnTo>
                <a:lnTo>
                  <a:pt x="0" y="136"/>
                </a:lnTo>
                <a:lnTo>
                  <a:pt x="1" y="144"/>
                </a:lnTo>
                <a:lnTo>
                  <a:pt x="5" y="160"/>
                </a:lnTo>
                <a:lnTo>
                  <a:pt x="13" y="173"/>
                </a:lnTo>
                <a:lnTo>
                  <a:pt x="22" y="184"/>
                </a:lnTo>
                <a:lnTo>
                  <a:pt x="34" y="194"/>
                </a:lnTo>
                <a:lnTo>
                  <a:pt x="48" y="201"/>
                </a:lnTo>
                <a:lnTo>
                  <a:pt x="62" y="205"/>
                </a:lnTo>
                <a:lnTo>
                  <a:pt x="70" y="207"/>
                </a:lnTo>
                <a:lnTo>
                  <a:pt x="78" y="208"/>
                </a:lnTo>
                <a:lnTo>
                  <a:pt x="78" y="208"/>
                </a:lnTo>
                <a:lnTo>
                  <a:pt x="87" y="207"/>
                </a:lnTo>
                <a:lnTo>
                  <a:pt x="95" y="205"/>
                </a:lnTo>
                <a:lnTo>
                  <a:pt x="109" y="201"/>
                </a:lnTo>
                <a:lnTo>
                  <a:pt x="122" y="194"/>
                </a:lnTo>
                <a:lnTo>
                  <a:pt x="134" y="184"/>
                </a:lnTo>
                <a:lnTo>
                  <a:pt x="144" y="173"/>
                </a:lnTo>
                <a:lnTo>
                  <a:pt x="151" y="160"/>
                </a:lnTo>
                <a:lnTo>
                  <a:pt x="156" y="144"/>
                </a:lnTo>
                <a:lnTo>
                  <a:pt x="157" y="136"/>
                </a:lnTo>
                <a:lnTo>
                  <a:pt x="157" y="129"/>
                </a:lnTo>
                <a:lnTo>
                  <a:pt x="157" y="129"/>
                </a:lnTo>
                <a:close/>
                <a:moveTo>
                  <a:pt x="94" y="60"/>
                </a:moveTo>
                <a:lnTo>
                  <a:pt x="94" y="60"/>
                </a:lnTo>
                <a:lnTo>
                  <a:pt x="104" y="64"/>
                </a:lnTo>
                <a:lnTo>
                  <a:pt x="116" y="69"/>
                </a:lnTo>
                <a:lnTo>
                  <a:pt x="125" y="75"/>
                </a:lnTo>
                <a:lnTo>
                  <a:pt x="133" y="84"/>
                </a:lnTo>
                <a:lnTo>
                  <a:pt x="139" y="93"/>
                </a:lnTo>
                <a:lnTo>
                  <a:pt x="144" y="104"/>
                </a:lnTo>
                <a:lnTo>
                  <a:pt x="148" y="116"/>
                </a:lnTo>
                <a:lnTo>
                  <a:pt x="148" y="129"/>
                </a:lnTo>
                <a:lnTo>
                  <a:pt x="148" y="129"/>
                </a:lnTo>
                <a:lnTo>
                  <a:pt x="148" y="142"/>
                </a:lnTo>
                <a:lnTo>
                  <a:pt x="144" y="153"/>
                </a:lnTo>
                <a:lnTo>
                  <a:pt x="139" y="164"/>
                </a:lnTo>
                <a:lnTo>
                  <a:pt x="133" y="174"/>
                </a:lnTo>
                <a:lnTo>
                  <a:pt x="124" y="183"/>
                </a:lnTo>
                <a:lnTo>
                  <a:pt x="113" y="190"/>
                </a:lnTo>
                <a:lnTo>
                  <a:pt x="103" y="195"/>
                </a:lnTo>
                <a:lnTo>
                  <a:pt x="91" y="197"/>
                </a:lnTo>
                <a:lnTo>
                  <a:pt x="91" y="197"/>
                </a:lnTo>
                <a:lnTo>
                  <a:pt x="83" y="192"/>
                </a:lnTo>
                <a:lnTo>
                  <a:pt x="78" y="184"/>
                </a:lnTo>
                <a:lnTo>
                  <a:pt x="73" y="177"/>
                </a:lnTo>
                <a:lnTo>
                  <a:pt x="69" y="169"/>
                </a:lnTo>
                <a:lnTo>
                  <a:pt x="66" y="160"/>
                </a:lnTo>
                <a:lnTo>
                  <a:pt x="64" y="151"/>
                </a:lnTo>
                <a:lnTo>
                  <a:pt x="62" y="140"/>
                </a:lnTo>
                <a:lnTo>
                  <a:pt x="62" y="130"/>
                </a:lnTo>
                <a:lnTo>
                  <a:pt x="62" y="130"/>
                </a:lnTo>
                <a:lnTo>
                  <a:pt x="62" y="119"/>
                </a:lnTo>
                <a:lnTo>
                  <a:pt x="64" y="109"/>
                </a:lnTo>
                <a:lnTo>
                  <a:pt x="66" y="99"/>
                </a:lnTo>
                <a:lnTo>
                  <a:pt x="69" y="90"/>
                </a:lnTo>
                <a:lnTo>
                  <a:pt x="74" y="80"/>
                </a:lnTo>
                <a:lnTo>
                  <a:pt x="79" y="73"/>
                </a:lnTo>
                <a:lnTo>
                  <a:pt x="86" y="66"/>
                </a:lnTo>
                <a:lnTo>
                  <a:pt x="94" y="60"/>
                </a:lnTo>
                <a:lnTo>
                  <a:pt x="94" y="60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6" name="Freeform 120"/>
          <p:cNvSpPr>
            <a:spLocks noEditPoints="1"/>
          </p:cNvSpPr>
          <p:nvPr/>
        </p:nvSpPr>
        <p:spPr bwMode="auto">
          <a:xfrm>
            <a:off x="7449602" y="5312747"/>
            <a:ext cx="859984" cy="859984"/>
          </a:xfrm>
          <a:custGeom>
            <a:avLst/>
            <a:gdLst>
              <a:gd name="T0" fmla="*/ 126 w 252"/>
              <a:gd name="T1" fmla="*/ 252 h 252"/>
              <a:gd name="T2" fmla="*/ 152 w 252"/>
              <a:gd name="T3" fmla="*/ 250 h 252"/>
              <a:gd name="T4" fmla="*/ 175 w 252"/>
              <a:gd name="T5" fmla="*/ 242 h 252"/>
              <a:gd name="T6" fmla="*/ 196 w 252"/>
              <a:gd name="T7" fmla="*/ 230 h 252"/>
              <a:gd name="T8" fmla="*/ 216 w 252"/>
              <a:gd name="T9" fmla="*/ 214 h 252"/>
              <a:gd name="T10" fmla="*/ 230 w 252"/>
              <a:gd name="T11" fmla="*/ 196 h 252"/>
              <a:gd name="T12" fmla="*/ 242 w 252"/>
              <a:gd name="T13" fmla="*/ 175 h 252"/>
              <a:gd name="T14" fmla="*/ 249 w 252"/>
              <a:gd name="T15" fmla="*/ 151 h 252"/>
              <a:gd name="T16" fmla="*/ 252 w 252"/>
              <a:gd name="T17" fmla="*/ 126 h 252"/>
              <a:gd name="T18" fmla="*/ 252 w 252"/>
              <a:gd name="T19" fmla="*/ 113 h 252"/>
              <a:gd name="T20" fmla="*/ 247 w 252"/>
              <a:gd name="T21" fmla="*/ 88 h 252"/>
              <a:gd name="T22" fmla="*/ 236 w 252"/>
              <a:gd name="T23" fmla="*/ 66 h 252"/>
              <a:gd name="T24" fmla="*/ 223 w 252"/>
              <a:gd name="T25" fmla="*/ 45 h 252"/>
              <a:gd name="T26" fmla="*/ 206 w 252"/>
              <a:gd name="T27" fmla="*/ 29 h 252"/>
              <a:gd name="T28" fmla="*/ 186 w 252"/>
              <a:gd name="T29" fmla="*/ 16 h 252"/>
              <a:gd name="T30" fmla="*/ 164 w 252"/>
              <a:gd name="T31" fmla="*/ 5 h 252"/>
              <a:gd name="T32" fmla="*/ 139 w 252"/>
              <a:gd name="T33" fmla="*/ 0 h 252"/>
              <a:gd name="T34" fmla="*/ 126 w 252"/>
              <a:gd name="T35" fmla="*/ 0 h 252"/>
              <a:gd name="T36" fmla="*/ 100 w 252"/>
              <a:gd name="T37" fmla="*/ 3 h 252"/>
              <a:gd name="T38" fmla="*/ 76 w 252"/>
              <a:gd name="T39" fmla="*/ 9 h 252"/>
              <a:gd name="T40" fmla="*/ 56 w 252"/>
              <a:gd name="T41" fmla="*/ 21 h 252"/>
              <a:gd name="T42" fmla="*/ 36 w 252"/>
              <a:gd name="T43" fmla="*/ 36 h 252"/>
              <a:gd name="T44" fmla="*/ 22 w 252"/>
              <a:gd name="T45" fmla="*/ 56 h 252"/>
              <a:gd name="T46" fmla="*/ 10 w 252"/>
              <a:gd name="T47" fmla="*/ 77 h 252"/>
              <a:gd name="T48" fmla="*/ 2 w 252"/>
              <a:gd name="T49" fmla="*/ 100 h 252"/>
              <a:gd name="T50" fmla="*/ 0 w 252"/>
              <a:gd name="T51" fmla="*/ 126 h 252"/>
              <a:gd name="T52" fmla="*/ 1 w 252"/>
              <a:gd name="T53" fmla="*/ 139 h 252"/>
              <a:gd name="T54" fmla="*/ 5 w 252"/>
              <a:gd name="T55" fmla="*/ 164 h 252"/>
              <a:gd name="T56" fmla="*/ 15 w 252"/>
              <a:gd name="T57" fmla="*/ 186 h 252"/>
              <a:gd name="T58" fmla="*/ 28 w 252"/>
              <a:gd name="T59" fmla="*/ 207 h 252"/>
              <a:gd name="T60" fmla="*/ 45 w 252"/>
              <a:gd name="T61" fmla="*/ 224 h 252"/>
              <a:gd name="T62" fmla="*/ 66 w 252"/>
              <a:gd name="T63" fmla="*/ 237 h 252"/>
              <a:gd name="T64" fmla="*/ 88 w 252"/>
              <a:gd name="T65" fmla="*/ 247 h 252"/>
              <a:gd name="T66" fmla="*/ 113 w 252"/>
              <a:gd name="T67" fmla="*/ 251 h 252"/>
              <a:gd name="T68" fmla="*/ 126 w 252"/>
              <a:gd name="T69" fmla="*/ 252 h 252"/>
              <a:gd name="T70" fmla="*/ 239 w 252"/>
              <a:gd name="T71" fmla="*/ 126 h 252"/>
              <a:gd name="T72" fmla="*/ 236 w 252"/>
              <a:gd name="T73" fmla="*/ 147 h 252"/>
              <a:gd name="T74" fmla="*/ 231 w 252"/>
              <a:gd name="T75" fmla="*/ 165 h 252"/>
              <a:gd name="T76" fmla="*/ 223 w 252"/>
              <a:gd name="T77" fmla="*/ 183 h 252"/>
              <a:gd name="T78" fmla="*/ 212 w 252"/>
              <a:gd name="T79" fmla="*/ 199 h 252"/>
              <a:gd name="T80" fmla="*/ 197 w 252"/>
              <a:gd name="T81" fmla="*/ 212 h 252"/>
              <a:gd name="T82" fmla="*/ 182 w 252"/>
              <a:gd name="T83" fmla="*/ 224 h 252"/>
              <a:gd name="T84" fmla="*/ 165 w 252"/>
              <a:gd name="T85" fmla="*/ 231 h 252"/>
              <a:gd name="T86" fmla="*/ 145 w 252"/>
              <a:gd name="T87" fmla="*/ 237 h 252"/>
              <a:gd name="T88" fmla="*/ 134 w 252"/>
              <a:gd name="T89" fmla="*/ 227 h 252"/>
              <a:gd name="T90" fmla="*/ 117 w 252"/>
              <a:gd name="T91" fmla="*/ 204 h 252"/>
              <a:gd name="T92" fmla="*/ 106 w 252"/>
              <a:gd name="T93" fmla="*/ 175 h 252"/>
              <a:gd name="T94" fmla="*/ 101 w 252"/>
              <a:gd name="T95" fmla="*/ 144 h 252"/>
              <a:gd name="T96" fmla="*/ 100 w 252"/>
              <a:gd name="T97" fmla="*/ 127 h 252"/>
              <a:gd name="T98" fmla="*/ 102 w 252"/>
              <a:gd name="T99" fmla="*/ 94 h 252"/>
              <a:gd name="T100" fmla="*/ 112 w 252"/>
              <a:gd name="T101" fmla="*/ 64 h 252"/>
              <a:gd name="T102" fmla="*/ 127 w 252"/>
              <a:gd name="T103" fmla="*/ 36 h 252"/>
              <a:gd name="T104" fmla="*/ 149 w 252"/>
              <a:gd name="T105" fmla="*/ 16 h 252"/>
              <a:gd name="T106" fmla="*/ 158 w 252"/>
              <a:gd name="T107" fmla="*/ 18 h 252"/>
              <a:gd name="T108" fmla="*/ 177 w 252"/>
              <a:gd name="T109" fmla="*/ 25 h 252"/>
              <a:gd name="T110" fmla="*/ 192 w 252"/>
              <a:gd name="T111" fmla="*/ 35 h 252"/>
              <a:gd name="T112" fmla="*/ 206 w 252"/>
              <a:gd name="T113" fmla="*/ 48 h 252"/>
              <a:gd name="T114" fmla="*/ 218 w 252"/>
              <a:gd name="T115" fmla="*/ 62 h 252"/>
              <a:gd name="T116" fmla="*/ 229 w 252"/>
              <a:gd name="T117" fmla="*/ 78 h 252"/>
              <a:gd name="T118" fmla="*/ 235 w 252"/>
              <a:gd name="T119" fmla="*/ 96 h 252"/>
              <a:gd name="T120" fmla="*/ 238 w 252"/>
              <a:gd name="T121" fmla="*/ 116 h 252"/>
              <a:gd name="T122" fmla="*/ 239 w 252"/>
              <a:gd name="T123" fmla="*/ 126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52" h="252">
                <a:moveTo>
                  <a:pt x="126" y="252"/>
                </a:moveTo>
                <a:lnTo>
                  <a:pt x="126" y="252"/>
                </a:lnTo>
                <a:lnTo>
                  <a:pt x="139" y="251"/>
                </a:lnTo>
                <a:lnTo>
                  <a:pt x="152" y="250"/>
                </a:lnTo>
                <a:lnTo>
                  <a:pt x="164" y="247"/>
                </a:lnTo>
                <a:lnTo>
                  <a:pt x="175" y="242"/>
                </a:lnTo>
                <a:lnTo>
                  <a:pt x="186" y="237"/>
                </a:lnTo>
                <a:lnTo>
                  <a:pt x="196" y="230"/>
                </a:lnTo>
                <a:lnTo>
                  <a:pt x="206" y="224"/>
                </a:lnTo>
                <a:lnTo>
                  <a:pt x="216" y="214"/>
                </a:lnTo>
                <a:lnTo>
                  <a:pt x="223" y="207"/>
                </a:lnTo>
                <a:lnTo>
                  <a:pt x="230" y="196"/>
                </a:lnTo>
                <a:lnTo>
                  <a:pt x="236" y="186"/>
                </a:lnTo>
                <a:lnTo>
                  <a:pt x="242" y="175"/>
                </a:lnTo>
                <a:lnTo>
                  <a:pt x="247" y="164"/>
                </a:lnTo>
                <a:lnTo>
                  <a:pt x="249" y="151"/>
                </a:lnTo>
                <a:lnTo>
                  <a:pt x="252" y="139"/>
                </a:lnTo>
                <a:lnTo>
                  <a:pt x="252" y="126"/>
                </a:lnTo>
                <a:lnTo>
                  <a:pt x="252" y="126"/>
                </a:lnTo>
                <a:lnTo>
                  <a:pt x="252" y="113"/>
                </a:lnTo>
                <a:lnTo>
                  <a:pt x="249" y="100"/>
                </a:lnTo>
                <a:lnTo>
                  <a:pt x="247" y="88"/>
                </a:lnTo>
                <a:lnTo>
                  <a:pt x="242" y="77"/>
                </a:lnTo>
                <a:lnTo>
                  <a:pt x="236" y="66"/>
                </a:lnTo>
                <a:lnTo>
                  <a:pt x="230" y="56"/>
                </a:lnTo>
                <a:lnTo>
                  <a:pt x="223" y="45"/>
                </a:lnTo>
                <a:lnTo>
                  <a:pt x="216" y="36"/>
                </a:lnTo>
                <a:lnTo>
                  <a:pt x="206" y="29"/>
                </a:lnTo>
                <a:lnTo>
                  <a:pt x="196" y="21"/>
                </a:lnTo>
                <a:lnTo>
                  <a:pt x="186" y="16"/>
                </a:lnTo>
                <a:lnTo>
                  <a:pt x="175" y="9"/>
                </a:lnTo>
                <a:lnTo>
                  <a:pt x="164" y="5"/>
                </a:lnTo>
                <a:lnTo>
                  <a:pt x="152" y="3"/>
                </a:lnTo>
                <a:lnTo>
                  <a:pt x="139" y="0"/>
                </a:lnTo>
                <a:lnTo>
                  <a:pt x="126" y="0"/>
                </a:lnTo>
                <a:lnTo>
                  <a:pt x="126" y="0"/>
                </a:lnTo>
                <a:lnTo>
                  <a:pt x="113" y="0"/>
                </a:lnTo>
                <a:lnTo>
                  <a:pt x="100" y="3"/>
                </a:lnTo>
                <a:lnTo>
                  <a:pt x="88" y="5"/>
                </a:lnTo>
                <a:lnTo>
                  <a:pt x="76" y="9"/>
                </a:lnTo>
                <a:lnTo>
                  <a:pt x="66" y="16"/>
                </a:lnTo>
                <a:lnTo>
                  <a:pt x="56" y="21"/>
                </a:lnTo>
                <a:lnTo>
                  <a:pt x="45" y="29"/>
                </a:lnTo>
                <a:lnTo>
                  <a:pt x="36" y="36"/>
                </a:lnTo>
                <a:lnTo>
                  <a:pt x="28" y="45"/>
                </a:lnTo>
                <a:lnTo>
                  <a:pt x="22" y="56"/>
                </a:lnTo>
                <a:lnTo>
                  <a:pt x="15" y="66"/>
                </a:lnTo>
                <a:lnTo>
                  <a:pt x="10" y="77"/>
                </a:lnTo>
                <a:lnTo>
                  <a:pt x="5" y="88"/>
                </a:lnTo>
                <a:lnTo>
                  <a:pt x="2" y="100"/>
                </a:lnTo>
                <a:lnTo>
                  <a:pt x="1" y="113"/>
                </a:lnTo>
                <a:lnTo>
                  <a:pt x="0" y="126"/>
                </a:lnTo>
                <a:lnTo>
                  <a:pt x="0" y="126"/>
                </a:lnTo>
                <a:lnTo>
                  <a:pt x="1" y="139"/>
                </a:lnTo>
                <a:lnTo>
                  <a:pt x="2" y="151"/>
                </a:lnTo>
                <a:lnTo>
                  <a:pt x="5" y="164"/>
                </a:lnTo>
                <a:lnTo>
                  <a:pt x="10" y="175"/>
                </a:lnTo>
                <a:lnTo>
                  <a:pt x="15" y="186"/>
                </a:lnTo>
                <a:lnTo>
                  <a:pt x="22" y="196"/>
                </a:lnTo>
                <a:lnTo>
                  <a:pt x="28" y="207"/>
                </a:lnTo>
                <a:lnTo>
                  <a:pt x="36" y="214"/>
                </a:lnTo>
                <a:lnTo>
                  <a:pt x="45" y="224"/>
                </a:lnTo>
                <a:lnTo>
                  <a:pt x="56" y="230"/>
                </a:lnTo>
                <a:lnTo>
                  <a:pt x="66" y="237"/>
                </a:lnTo>
                <a:lnTo>
                  <a:pt x="76" y="242"/>
                </a:lnTo>
                <a:lnTo>
                  <a:pt x="88" y="247"/>
                </a:lnTo>
                <a:lnTo>
                  <a:pt x="100" y="250"/>
                </a:lnTo>
                <a:lnTo>
                  <a:pt x="113" y="251"/>
                </a:lnTo>
                <a:lnTo>
                  <a:pt x="126" y="252"/>
                </a:lnTo>
                <a:lnTo>
                  <a:pt x="126" y="252"/>
                </a:lnTo>
                <a:close/>
                <a:moveTo>
                  <a:pt x="239" y="126"/>
                </a:moveTo>
                <a:lnTo>
                  <a:pt x="239" y="126"/>
                </a:lnTo>
                <a:lnTo>
                  <a:pt x="238" y="136"/>
                </a:lnTo>
                <a:lnTo>
                  <a:pt x="236" y="147"/>
                </a:lnTo>
                <a:lnTo>
                  <a:pt x="234" y="156"/>
                </a:lnTo>
                <a:lnTo>
                  <a:pt x="231" y="165"/>
                </a:lnTo>
                <a:lnTo>
                  <a:pt x="227" y="174"/>
                </a:lnTo>
                <a:lnTo>
                  <a:pt x="223" y="183"/>
                </a:lnTo>
                <a:lnTo>
                  <a:pt x="218" y="191"/>
                </a:lnTo>
                <a:lnTo>
                  <a:pt x="212" y="199"/>
                </a:lnTo>
                <a:lnTo>
                  <a:pt x="205" y="205"/>
                </a:lnTo>
                <a:lnTo>
                  <a:pt x="197" y="212"/>
                </a:lnTo>
                <a:lnTo>
                  <a:pt x="190" y="218"/>
                </a:lnTo>
                <a:lnTo>
                  <a:pt x="182" y="224"/>
                </a:lnTo>
                <a:lnTo>
                  <a:pt x="174" y="227"/>
                </a:lnTo>
                <a:lnTo>
                  <a:pt x="165" y="231"/>
                </a:lnTo>
                <a:lnTo>
                  <a:pt x="154" y="234"/>
                </a:lnTo>
                <a:lnTo>
                  <a:pt x="145" y="237"/>
                </a:lnTo>
                <a:lnTo>
                  <a:pt x="145" y="237"/>
                </a:lnTo>
                <a:lnTo>
                  <a:pt x="134" y="227"/>
                </a:lnTo>
                <a:lnTo>
                  <a:pt x="125" y="216"/>
                </a:lnTo>
                <a:lnTo>
                  <a:pt x="117" y="204"/>
                </a:lnTo>
                <a:lnTo>
                  <a:pt x="110" y="190"/>
                </a:lnTo>
                <a:lnTo>
                  <a:pt x="106" y="175"/>
                </a:lnTo>
                <a:lnTo>
                  <a:pt x="102" y="160"/>
                </a:lnTo>
                <a:lnTo>
                  <a:pt x="101" y="144"/>
                </a:lnTo>
                <a:lnTo>
                  <a:pt x="100" y="127"/>
                </a:lnTo>
                <a:lnTo>
                  <a:pt x="100" y="127"/>
                </a:lnTo>
                <a:lnTo>
                  <a:pt x="101" y="110"/>
                </a:lnTo>
                <a:lnTo>
                  <a:pt x="102" y="94"/>
                </a:lnTo>
                <a:lnTo>
                  <a:pt x="106" y="78"/>
                </a:lnTo>
                <a:lnTo>
                  <a:pt x="112" y="64"/>
                </a:lnTo>
                <a:lnTo>
                  <a:pt x="118" y="49"/>
                </a:lnTo>
                <a:lnTo>
                  <a:pt x="127" y="36"/>
                </a:lnTo>
                <a:lnTo>
                  <a:pt x="138" y="26"/>
                </a:lnTo>
                <a:lnTo>
                  <a:pt x="149" y="16"/>
                </a:lnTo>
                <a:lnTo>
                  <a:pt x="149" y="16"/>
                </a:lnTo>
                <a:lnTo>
                  <a:pt x="158" y="18"/>
                </a:lnTo>
                <a:lnTo>
                  <a:pt x="167" y="21"/>
                </a:lnTo>
                <a:lnTo>
                  <a:pt x="177" y="25"/>
                </a:lnTo>
                <a:lnTo>
                  <a:pt x="184" y="30"/>
                </a:lnTo>
                <a:lnTo>
                  <a:pt x="192" y="35"/>
                </a:lnTo>
                <a:lnTo>
                  <a:pt x="200" y="42"/>
                </a:lnTo>
                <a:lnTo>
                  <a:pt x="206" y="48"/>
                </a:lnTo>
                <a:lnTo>
                  <a:pt x="213" y="55"/>
                </a:lnTo>
                <a:lnTo>
                  <a:pt x="218" y="62"/>
                </a:lnTo>
                <a:lnTo>
                  <a:pt x="223" y="70"/>
                </a:lnTo>
                <a:lnTo>
                  <a:pt x="229" y="78"/>
                </a:lnTo>
                <a:lnTo>
                  <a:pt x="231" y="87"/>
                </a:lnTo>
                <a:lnTo>
                  <a:pt x="235" y="96"/>
                </a:lnTo>
                <a:lnTo>
                  <a:pt x="236" y="107"/>
                </a:lnTo>
                <a:lnTo>
                  <a:pt x="238" y="116"/>
                </a:lnTo>
                <a:lnTo>
                  <a:pt x="239" y="126"/>
                </a:lnTo>
                <a:lnTo>
                  <a:pt x="239" y="126"/>
                </a:lnTo>
                <a:close/>
              </a:path>
            </a:pathLst>
          </a:custGeom>
          <a:solidFill>
            <a:srgbClr val="6D7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0" y="332656"/>
            <a:ext cx="9144000" cy="102727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808089" y="584684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天气 图标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831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946259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949866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3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3921023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0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76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常用1">
      <a:majorFont>
        <a:latin typeface="Impact"/>
        <a:ea typeface="华康俪金黑W8"/>
        <a:cs typeface=""/>
      </a:majorFont>
      <a:minorFont>
        <a:latin typeface="Impact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22</Words>
  <Application>Microsoft Office PowerPoint</Application>
  <PresentationFormat>全屏显示(4:3)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2013-10-16T15:24:33Z</dcterms:created>
  <dcterms:modified xsi:type="dcterms:W3CDTF">2017-08-16T07:11:24Z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