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732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5953805E-AE53-43B6-86CA-AC79EFAC43EA}" type="datetime1">
              <a:rPr lang="zh-CN" altLang="en-US"/>
              <a:pPr>
                <a:defRPr/>
              </a:pPr>
              <a:t>2017/8/20</a:t>
            </a:fld>
            <a:endParaRPr lang="zh-CN" altLang="en-US" sz="1200"/>
          </a:p>
        </p:txBody>
      </p:sp>
      <p:sp>
        <p:nvSpPr>
          <p:cNvPr id="1028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</p:sp>
      <p:sp>
        <p:nvSpPr>
          <p:cNvPr id="2053" name="备注占位符 4"/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mpd="sng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2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9144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3716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828800" defTabSz="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zh-CN" altLang="en-US" smtClean="0"/>
              <a:t>单击此处编辑母版文本样式</a:t>
            </a:r>
          </a:p>
          <a:p>
            <a:pPr>
              <a:defRPr/>
            </a:pPr>
            <a:r>
              <a:rPr lang="zh-CN" altLang="en-US" smtClean="0"/>
              <a:t>第二级</a:t>
            </a:r>
          </a:p>
          <a:p>
            <a:pPr>
              <a:defRPr/>
            </a:pPr>
            <a:r>
              <a:rPr lang="zh-CN" altLang="en-US" smtClean="0"/>
              <a:t>第三级</a:t>
            </a:r>
          </a:p>
          <a:p>
            <a:pPr>
              <a:defRPr/>
            </a:pPr>
            <a:r>
              <a:rPr lang="zh-CN" altLang="en-US" smtClean="0"/>
              <a:t>第四级</a:t>
            </a:r>
          </a:p>
          <a:p>
            <a:pPr>
              <a:defRPr/>
            </a:pPr>
            <a:r>
              <a:rPr lang="zh-CN" altLang="en-US" smtClean="0"/>
              <a:t>第五级</a:t>
            </a: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BBD0B325-9A12-4906-8FFA-B9F2E070951A}" type="slidenum">
              <a:rPr lang="zh-CN" altLang="en-US"/>
              <a:pPr>
                <a:defRPr/>
              </a:pPr>
              <a:t>‹#›</a:t>
            </a:fld>
            <a:endParaRPr lang="zh-CN" altLang="en-US" sz="1200"/>
          </a:p>
        </p:txBody>
      </p:sp>
    </p:spTree>
    <p:extLst>
      <p:ext uri="{BB962C8B-B14F-4D97-AF65-F5344CB8AC3E}">
        <p14:creationId xmlns:p14="http://schemas.microsoft.com/office/powerpoint/2010/main" val="256753939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0388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8800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9413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7501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4892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030690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0755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4604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98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1519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52785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107844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91"/>
          <p:cNvSpPr>
            <a:spLocks noChangeArrowheads="1"/>
          </p:cNvSpPr>
          <p:nvPr/>
        </p:nvSpPr>
        <p:spPr bwMode="auto">
          <a:xfrm flipV="1">
            <a:off x="7391400" y="1887538"/>
            <a:ext cx="5181600" cy="1293812"/>
          </a:xfrm>
          <a:prstGeom prst="parallelogram">
            <a:avLst>
              <a:gd name="adj" fmla="val 55160"/>
            </a:avLst>
          </a:prstGeom>
          <a:solidFill>
            <a:srgbClr val="4144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099" name="AutoShape 292"/>
          <p:cNvSpPr>
            <a:spLocks noChangeArrowheads="1"/>
          </p:cNvSpPr>
          <p:nvPr/>
        </p:nvSpPr>
        <p:spPr bwMode="auto">
          <a:xfrm flipV="1">
            <a:off x="-990600" y="1887538"/>
            <a:ext cx="5181600" cy="1293812"/>
          </a:xfrm>
          <a:prstGeom prst="parallelogram">
            <a:avLst>
              <a:gd name="adj" fmla="val 55160"/>
            </a:avLst>
          </a:prstGeom>
          <a:solidFill>
            <a:srgbClr val="41445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zh-CN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100" name="WordArt 293"/>
          <p:cNvSpPr>
            <a:spLocks noChangeArrowheads="1" noChangeShapeType="1" noTextEdit="1"/>
          </p:cNvSpPr>
          <p:nvPr/>
        </p:nvSpPr>
        <p:spPr bwMode="auto">
          <a:xfrm>
            <a:off x="1752600" y="2111375"/>
            <a:ext cx="1143000" cy="533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kern="10">
                <a:blipFill dpi="0" rotWithShape="1">
                  <a:blip r:embed="rId2"/>
                  <a:srcRect/>
                  <a:tile tx="0" ty="0" sx="100000" sy="100000" flip="none" algn="tl"/>
                </a:blip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sp>
        <p:nvSpPr>
          <p:cNvPr id="4101" name="WordArt 294"/>
          <p:cNvSpPr>
            <a:spLocks noChangeArrowheads="1" noChangeShapeType="1" noTextEdit="1"/>
          </p:cNvSpPr>
          <p:nvPr/>
        </p:nvSpPr>
        <p:spPr bwMode="auto">
          <a:xfrm>
            <a:off x="1763713" y="2779713"/>
            <a:ext cx="1143000" cy="152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kern="1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3600" kern="1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02" name="WordArt 20"/>
          <p:cNvSpPr>
            <a:spLocks noChangeArrowheads="1" noChangeShapeType="1" noTextEdit="1"/>
          </p:cNvSpPr>
          <p:nvPr/>
        </p:nvSpPr>
        <p:spPr bwMode="auto">
          <a:xfrm>
            <a:off x="3348038" y="771525"/>
            <a:ext cx="2286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3600" b="1" kern="10">
              <a:solidFill>
                <a:srgbClr val="4144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03" name="Rectangle 22"/>
          <p:cNvSpPr>
            <a:spLocks noChangeArrowheads="1"/>
          </p:cNvSpPr>
          <p:nvPr/>
        </p:nvSpPr>
        <p:spPr bwMode="auto">
          <a:xfrm>
            <a:off x="3805238" y="700088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前阶段工作回顾</a:t>
            </a:r>
            <a:endParaRPr lang="en-US" altLang="zh-CN" sz="1600" b="1">
              <a:solidFill>
                <a:srgbClr val="3F3F3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单击此处添加文字单击此处添加文字</a:t>
            </a:r>
            <a:endParaRPr lang="zh-CN" altLang="en-US"/>
          </a:p>
        </p:txBody>
      </p:sp>
      <p:sp>
        <p:nvSpPr>
          <p:cNvPr id="4104" name="WordArt 20"/>
          <p:cNvSpPr>
            <a:spLocks noChangeArrowheads="1" noChangeShapeType="1" noTextEdit="1"/>
          </p:cNvSpPr>
          <p:nvPr/>
        </p:nvSpPr>
        <p:spPr bwMode="auto">
          <a:xfrm>
            <a:off x="3652838" y="1457325"/>
            <a:ext cx="3048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3600" b="1" kern="10">
              <a:solidFill>
                <a:srgbClr val="4144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05" name="Rectangle 22"/>
          <p:cNvSpPr>
            <a:spLocks noChangeArrowheads="1"/>
          </p:cNvSpPr>
          <p:nvPr/>
        </p:nvSpPr>
        <p:spPr bwMode="auto">
          <a:xfrm>
            <a:off x="4110038" y="13843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取得成绩的原因和经验</a:t>
            </a:r>
            <a:endParaRPr lang="en-US" altLang="zh-CN" sz="1600" b="1">
              <a:solidFill>
                <a:srgbClr val="3F3F3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单击此处添加文字单击此处添加文字</a:t>
            </a:r>
            <a:endParaRPr lang="zh-CN" altLang="en-US"/>
          </a:p>
        </p:txBody>
      </p:sp>
      <p:sp>
        <p:nvSpPr>
          <p:cNvPr id="4106" name="WordArt 20"/>
          <p:cNvSpPr>
            <a:spLocks noChangeArrowheads="1" noChangeShapeType="1" noTextEdit="1"/>
          </p:cNvSpPr>
          <p:nvPr/>
        </p:nvSpPr>
        <p:spPr bwMode="auto">
          <a:xfrm>
            <a:off x="4033838" y="2136775"/>
            <a:ext cx="3048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3600" b="1" kern="10">
              <a:solidFill>
                <a:srgbClr val="4144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07" name="Rectangle 22"/>
          <p:cNvSpPr>
            <a:spLocks noChangeArrowheads="1"/>
          </p:cNvSpPr>
          <p:nvPr/>
        </p:nvSpPr>
        <p:spPr bwMode="auto">
          <a:xfrm>
            <a:off x="4491038" y="2065338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不足之处及原因分析</a:t>
            </a:r>
            <a:endParaRPr lang="en-US" altLang="zh-CN" sz="1600" b="1">
              <a:solidFill>
                <a:srgbClr val="3F3F3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单击此处添加文字单击此处添加文字</a:t>
            </a:r>
            <a:endParaRPr lang="zh-CN" altLang="en-US"/>
          </a:p>
        </p:txBody>
      </p:sp>
      <p:sp>
        <p:nvSpPr>
          <p:cNvPr id="4108" name="WordArt 20"/>
          <p:cNvSpPr>
            <a:spLocks noChangeArrowheads="1" noChangeShapeType="1" noTextEdit="1"/>
          </p:cNvSpPr>
          <p:nvPr/>
        </p:nvSpPr>
        <p:spPr bwMode="auto">
          <a:xfrm>
            <a:off x="4414838" y="2832100"/>
            <a:ext cx="3048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3600" b="1" kern="10">
              <a:solidFill>
                <a:srgbClr val="4144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09" name="Rectangle 22"/>
          <p:cNvSpPr>
            <a:spLocks noChangeArrowheads="1"/>
          </p:cNvSpPr>
          <p:nvPr/>
        </p:nvSpPr>
        <p:spPr bwMode="auto">
          <a:xfrm>
            <a:off x="4948238" y="2760663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当前形势分析</a:t>
            </a:r>
            <a:endParaRPr lang="en-US" altLang="zh-CN" sz="1600" b="1">
              <a:solidFill>
                <a:srgbClr val="3F3F3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单击此处添加文字单击此处添加文字</a:t>
            </a:r>
            <a:endParaRPr lang="zh-CN" altLang="en-US"/>
          </a:p>
        </p:txBody>
      </p:sp>
      <p:sp>
        <p:nvSpPr>
          <p:cNvPr id="4110" name="WordArt 20"/>
          <p:cNvSpPr>
            <a:spLocks noChangeArrowheads="1" noChangeShapeType="1" noTextEdit="1"/>
          </p:cNvSpPr>
          <p:nvPr/>
        </p:nvSpPr>
        <p:spPr bwMode="auto">
          <a:xfrm>
            <a:off x="4757738" y="3594100"/>
            <a:ext cx="3048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>
                <a:solidFill>
                  <a:srgbClr val="41445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3600" b="1" kern="10">
              <a:solidFill>
                <a:srgbClr val="41445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111" name="Rectangle 22"/>
          <p:cNvSpPr>
            <a:spLocks noChangeArrowheads="1"/>
          </p:cNvSpPr>
          <p:nvPr/>
        </p:nvSpPr>
        <p:spPr bwMode="auto">
          <a:xfrm>
            <a:off x="5291138" y="3522663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1600" b="1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下一步工作计划</a:t>
            </a:r>
            <a:endParaRPr lang="en-US" altLang="zh-CN" sz="1600" b="1">
              <a:solidFill>
                <a:srgbClr val="3F3F3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120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单击此处添加文字单击此处添加文字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0"/>
    </mc:Choice>
    <mc:Fallback xmlns="">
      <p:transition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3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5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44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7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5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56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59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68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1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7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>
                                      <p:cBhvr>
                                        <p:cTn id="80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83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ldLvl="0" animBg="1" autoUpdateAnimBg="0"/>
      <p:bldP spid="4099" grpId="0" bldLvl="0" animBg="1" autoUpdateAnimBg="0"/>
      <p:bldP spid="4100" grpId="0" animBg="1"/>
      <p:bldP spid="4101" grpId="0" animBg="1"/>
      <p:bldP spid="4102" grpId="0" animBg="1"/>
      <p:bldP spid="4103" grpId="0" bldLvl="0" autoUpdateAnimBg="0"/>
      <p:bldP spid="4104" grpId="0" animBg="1"/>
      <p:bldP spid="4105" grpId="0" bldLvl="0" autoUpdateAnimBg="0"/>
      <p:bldP spid="4106" grpId="0" animBg="1"/>
      <p:bldP spid="4107" grpId="0" bldLvl="0" autoUpdateAnimBg="0"/>
      <p:bldP spid="4108" grpId="0" animBg="1"/>
      <p:bldP spid="4109" grpId="0" bldLvl="0" autoUpdateAnimBg="0"/>
      <p:bldP spid="4110" grpId="0" animBg="1"/>
      <p:bldP spid="4111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8" y="2209694"/>
            <a:ext cx="447675" cy="492593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212399"/>
            <a:ext cx="7019925" cy="4929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5000" tIns="0" rIns="135000" bIns="0" anchor="ctr"/>
          <a:lstStyle/>
          <a:p>
            <a:pPr algn="ctr">
              <a:defRPr/>
            </a:pPr>
            <a:r>
              <a:rPr lang="en-US" altLang="zh-CN" sz="21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1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1636569"/>
            <a:ext cx="6984207" cy="58145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2400" spc="15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400" spc="15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100" spc="1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100" spc="15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1633539"/>
            <a:ext cx="640276" cy="584488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3" y="2940767"/>
            <a:ext cx="5179807" cy="1269578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68580" tIns="34290" rIns="68580" bIns="34290" rtlCol="0" anchor="ctr"/>
          <a:lstStyle/>
          <a:p>
            <a:pPr>
              <a:lnSpc>
                <a:spcPts val="1800"/>
              </a:lnSpc>
            </a:pPr>
            <a:r>
              <a:rPr lang="en-US" altLang="zh-CN" sz="9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9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2998882"/>
            <a:ext cx="2571429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46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Pages>0</Pages>
  <Words>89</Words>
  <Characters>0</Characters>
  <Application>Microsoft Office PowerPoint</Application>
  <DocSecurity>0</DocSecurity>
  <PresentationFormat>全屏显示(16:9)</PresentationFormat>
  <Lines>0</Lines>
  <Paragraphs>22</Paragraphs>
  <Slides>2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主题​​</vt:lpstr>
      <vt:lpstr>PowerPoint 演示文稿</vt:lpstr>
      <vt:lpstr>PowerPoint 演示文稿</vt:lpstr>
    </vt:vector>
  </TitlesOfParts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2014-09-01T11:16:00Z</dcterms:created>
  <dcterms:modified xsi:type="dcterms:W3CDTF">2017-08-20T07:23:11Z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2052-9.1.0.5218</vt:lpwstr>
  </property>
</Properties>
</file>