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88" r:id="rId2"/>
    <p:sldMasterId id="2147483744" r:id="rId3"/>
  </p:sldMasterIdLst>
  <p:notesMasterIdLst>
    <p:notesMasterId r:id="rId6"/>
  </p:notesMasterIdLst>
  <p:sldIdLst>
    <p:sldId id="900" r:id="rId4"/>
    <p:sldId id="901" r:id="rId5"/>
  </p:sldIdLst>
  <p:sldSz cx="12196763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42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BBC"/>
    <a:srgbClr val="F8F8F8"/>
    <a:srgbClr val="EAEAEA"/>
    <a:srgbClr val="DDDDDD"/>
    <a:srgbClr val="0DC2D5"/>
    <a:srgbClr val="17DCF1"/>
    <a:srgbClr val="12D0CB"/>
    <a:srgbClr val="FDE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636" y="-84"/>
      </p:cViewPr>
      <p:guideLst>
        <p:guide orient="horz" pos="2142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317F0B68-2E01-4BE2-9964-5E344B2FD1B6}" type="datetimeFigureOut">
              <a:rPr lang="zh-CN" altLang="en-US"/>
              <a:pPr>
                <a:defRPr/>
              </a:pPr>
              <a:t>2017/8/14</a:t>
            </a:fld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fld id="{AD5E39EB-DE65-4C1B-868C-62788F12688F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7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87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87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7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7433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79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876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876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620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498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2036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2036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273618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683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20362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9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93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5375" y="1681163"/>
            <a:ext cx="5184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5375" y="2505075"/>
            <a:ext cx="51847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7891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75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1154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5202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2919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644742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62527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43963" y="908050"/>
            <a:ext cx="2743200" cy="52181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908050"/>
            <a:ext cx="8081963" cy="52181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6349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596" y="1122363"/>
            <a:ext cx="914757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596" y="3602038"/>
            <a:ext cx="91475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142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308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175" y="1709739"/>
            <a:ext cx="1051970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175" y="4589464"/>
            <a:ext cx="1051970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853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528" y="1825625"/>
            <a:ext cx="5183624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4611" y="1825625"/>
            <a:ext cx="5183624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577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16" y="365126"/>
            <a:ext cx="10519708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117" y="1681163"/>
            <a:ext cx="51598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117" y="2505075"/>
            <a:ext cx="5159802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4611" y="1681163"/>
            <a:ext cx="51852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4611" y="2505075"/>
            <a:ext cx="5185213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055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483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34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2036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20363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7931130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17" y="457200"/>
            <a:ext cx="39337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5213" y="987426"/>
            <a:ext cx="617461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117" y="2057400"/>
            <a:ext cx="39337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3420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117" y="457200"/>
            <a:ext cx="39337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5213" y="987426"/>
            <a:ext cx="617461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117" y="2057400"/>
            <a:ext cx="39337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893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116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8309" y="365125"/>
            <a:ext cx="2629927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527" y="365125"/>
            <a:ext cx="7737322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44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1788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3788" y="1600200"/>
            <a:ext cx="5413375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861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20362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93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93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5375" y="1681163"/>
            <a:ext cx="51847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5375" y="2505075"/>
            <a:ext cx="5184775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510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60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90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7670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38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4775" y="987425"/>
            <a:ext cx="617537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38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54209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26" Type="http://schemas.openxmlformats.org/officeDocument/2006/relationships/image" Target="../media/image14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5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12.png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23" Type="http://schemas.openxmlformats.org/officeDocument/2006/relationships/image" Target="../media/image11.png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3"/>
          <p:cNvSpPr>
            <a:spLocks noChangeArrowheads="1"/>
          </p:cNvSpPr>
          <p:nvPr userDrawn="1"/>
        </p:nvSpPr>
        <p:spPr bwMode="auto">
          <a:xfrm>
            <a:off x="0" y="6713538"/>
            <a:ext cx="12196763" cy="14446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zh-CN" alt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accent1"/>
          </a:solidFill>
          <a:latin typeface="+mn-lt"/>
          <a:ea typeface="仿宋_GB2312" pitchFamily="1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PECLOGO-eff-0-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550" y="2886075"/>
            <a:ext cx="10604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PPECLOGO-eff-0-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213" y="2757488"/>
            <a:ext cx="1095375" cy="83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PPECLOGO-eff-0-3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13" y="1447800"/>
            <a:ext cx="3014662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PPECLOGO-eff-0-1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3770313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PPECLOGO-eff-0-1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113" y="2903538"/>
            <a:ext cx="400050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PPECLOGO-eff-0-2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438" y="2574925"/>
            <a:ext cx="981075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9" descr="PPECLOGO-eff-5-4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3" y="3206750"/>
            <a:ext cx="147796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0" descr="PPECLOGO-eff-5-2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3446463"/>
            <a:ext cx="1833563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1" descr="PPECLOGO-eff-5-4"/>
          <p:cNvPicPr>
            <a:picLocks noChangeAspect="1" noChangeArrowheads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363" y="2725738"/>
            <a:ext cx="11176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 descr="PPECLOGO-eff-0-1"/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263" y="3624263"/>
            <a:ext cx="5222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3" descr="PPECLOGO-eff-0-1"/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75" y="2365375"/>
            <a:ext cx="522288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4" descr="PPECLOGO-eff2-1-2"/>
          <p:cNvPicPr>
            <a:picLocks noChangeAspect="1" noChangeArrowheads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4225" y="2795588"/>
            <a:ext cx="1697038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5" descr="PPECLOGO-eff2-1-3"/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038" y="2786063"/>
            <a:ext cx="4381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6" descr="PPECLOGO-eff2-1-4"/>
          <p:cNvPicPr>
            <a:picLocks noChangeAspect="1" noChangeArrowheads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113" y="3325813"/>
            <a:ext cx="70326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6" name="Picture 17" descr="PPECLOGO-eff2-1-3"/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0" y="2909888"/>
            <a:ext cx="360363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Picture 18" descr="PPECLOGO-eff2-1-3"/>
          <p:cNvPicPr>
            <a:picLocks noChangeAspect="1" noChangeArrowheads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5663" y="3446463"/>
            <a:ext cx="28098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908050"/>
            <a:ext cx="109775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5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75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39" dur="3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L -0.31632 3.33333E-6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5600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-1.85185E-6 L -0.46684 -1.85185E-6 " pathEditMode="relative" rAng="0" ptsTypes="AA">
                                      <p:cBhvr>
                                        <p:cTn id="43" dur="3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3400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1111E-6 L -0.19531 1.11111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9600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-0.43594 2.59259E-6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160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33577 -1.85185E-6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6600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8400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85185E-6 L -0.57188 -1.85185E-6 " pathEditMode="relative" rAng="0" ptsTypes="AA">
                                      <p:cBhvr>
                                        <p:cTn id="53" dur="3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28400" y="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59259E-6 L 0.43906 2.59259E-6 " pathEditMode="relative" rAng="0" ptsTypes="AA">
                                      <p:cBhvr>
                                        <p:cTn id="55" dur="3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21900" y="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96296E-6 L 0.62813 2.96296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140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42465 -2.96296E-6 " pathEditMode="relative" rAng="0" ptsTypes="AA">
                                      <p:cBhvr>
                                        <p:cTn id="59" dur="3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212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xit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53" presetClass="exit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53" presetClass="exit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accent1"/>
          </a:solidFill>
          <a:latin typeface="+mn-lt"/>
          <a:ea typeface="仿宋_GB2312" pitchFamily="1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528" y="365126"/>
            <a:ext cx="105197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528" y="1825625"/>
            <a:ext cx="105197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527" y="6356351"/>
            <a:ext cx="2744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2017/8/14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40178" y="6356351"/>
            <a:ext cx="41164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3964" y="6356351"/>
            <a:ext cx="2744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宋体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17379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5"/>
          <p:cNvSpPr>
            <a:spLocks/>
          </p:cNvSpPr>
          <p:nvPr/>
        </p:nvSpPr>
        <p:spPr bwMode="auto">
          <a:xfrm>
            <a:off x="379413" y="377825"/>
            <a:ext cx="287337" cy="368300"/>
          </a:xfrm>
          <a:custGeom>
            <a:avLst/>
            <a:gdLst>
              <a:gd name="T0" fmla="*/ 287337 w 474"/>
              <a:gd name="T1" fmla="*/ 364580 h 594"/>
              <a:gd name="T2" fmla="*/ 203076 w 474"/>
              <a:gd name="T3" fmla="*/ 0 h 594"/>
              <a:gd name="T4" fmla="*/ 0 w 474"/>
              <a:gd name="T5" fmla="*/ 368300 h 594"/>
              <a:gd name="T6" fmla="*/ 287337 w 474"/>
              <a:gd name="T7" fmla="*/ 364580 h 59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" h="594">
                <a:moveTo>
                  <a:pt x="474" y="588"/>
                </a:moveTo>
                <a:lnTo>
                  <a:pt x="335" y="0"/>
                </a:lnTo>
                <a:lnTo>
                  <a:pt x="0" y="594"/>
                </a:lnTo>
                <a:lnTo>
                  <a:pt x="474" y="588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7" name="Freeform 6"/>
          <p:cNvSpPr>
            <a:spLocks/>
          </p:cNvSpPr>
          <p:nvPr/>
        </p:nvSpPr>
        <p:spPr bwMode="auto">
          <a:xfrm>
            <a:off x="211138" y="211138"/>
            <a:ext cx="455612" cy="530225"/>
          </a:xfrm>
          <a:custGeom>
            <a:avLst/>
            <a:gdLst>
              <a:gd name="T0" fmla="*/ 371059 w 749"/>
              <a:gd name="T1" fmla="*/ 167699 h 860"/>
              <a:gd name="T2" fmla="*/ 0 w 749"/>
              <a:gd name="T3" fmla="*/ 0 h 860"/>
              <a:gd name="T4" fmla="*/ 59613 w 749"/>
              <a:gd name="T5" fmla="*/ 415548 h 860"/>
              <a:gd name="T6" fmla="*/ 455612 w 749"/>
              <a:gd name="T7" fmla="*/ 530225 h 860"/>
              <a:gd name="T8" fmla="*/ 371059 w 749"/>
              <a:gd name="T9" fmla="*/ 167699 h 8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749" h="860">
                <a:moveTo>
                  <a:pt x="610" y="272"/>
                </a:moveTo>
                <a:lnTo>
                  <a:pt x="0" y="0"/>
                </a:lnTo>
                <a:lnTo>
                  <a:pt x="98" y="674"/>
                </a:lnTo>
                <a:lnTo>
                  <a:pt x="749" y="860"/>
                </a:lnTo>
                <a:lnTo>
                  <a:pt x="610" y="272"/>
                </a:lnTo>
                <a:close/>
              </a:path>
            </a:pathLst>
          </a:custGeom>
          <a:solidFill>
            <a:srgbClr val="494F5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8" name="Freeform 7"/>
          <p:cNvSpPr>
            <a:spLocks/>
          </p:cNvSpPr>
          <p:nvPr/>
        </p:nvSpPr>
        <p:spPr bwMode="auto">
          <a:xfrm>
            <a:off x="211138" y="144463"/>
            <a:ext cx="900112" cy="515937"/>
          </a:xfrm>
          <a:custGeom>
            <a:avLst/>
            <a:gdLst>
              <a:gd name="T0" fmla="*/ 900112 w 1478"/>
              <a:gd name="T1" fmla="*/ 0 h 835"/>
              <a:gd name="T2" fmla="*/ 0 w 1478"/>
              <a:gd name="T3" fmla="*/ 66114 h 835"/>
              <a:gd name="T4" fmla="*/ 59683 w 1478"/>
              <a:gd name="T5" fmla="*/ 482571 h 835"/>
              <a:gd name="T6" fmla="*/ 669298 w 1478"/>
              <a:gd name="T7" fmla="*/ 515937 h 835"/>
              <a:gd name="T8" fmla="*/ 900112 w 1478"/>
              <a:gd name="T9" fmla="*/ 0 h 8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478" h="835">
                <a:moveTo>
                  <a:pt x="1478" y="0"/>
                </a:moveTo>
                <a:lnTo>
                  <a:pt x="0" y="107"/>
                </a:lnTo>
                <a:lnTo>
                  <a:pt x="98" y="781"/>
                </a:lnTo>
                <a:lnTo>
                  <a:pt x="1099" y="835"/>
                </a:lnTo>
                <a:lnTo>
                  <a:pt x="1478" y="0"/>
                </a:lnTo>
                <a:close/>
              </a:path>
            </a:pathLst>
          </a:custGeom>
          <a:solidFill>
            <a:srgbClr val="E8550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89" name="Freeform 8"/>
          <p:cNvSpPr>
            <a:spLocks noEditPoints="1"/>
          </p:cNvSpPr>
          <p:nvPr/>
        </p:nvSpPr>
        <p:spPr bwMode="auto">
          <a:xfrm>
            <a:off x="519113" y="257175"/>
            <a:ext cx="317500" cy="360363"/>
          </a:xfrm>
          <a:custGeom>
            <a:avLst/>
            <a:gdLst>
              <a:gd name="T0" fmla="*/ 271362 w 523"/>
              <a:gd name="T1" fmla="*/ 352946 h 583"/>
              <a:gd name="T2" fmla="*/ 245258 w 523"/>
              <a:gd name="T3" fmla="*/ 355418 h 583"/>
              <a:gd name="T4" fmla="*/ 290789 w 523"/>
              <a:gd name="T5" fmla="*/ 267645 h 583"/>
              <a:gd name="T6" fmla="*/ 309001 w 523"/>
              <a:gd name="T7" fmla="*/ 315240 h 583"/>
              <a:gd name="T8" fmla="*/ 79527 w 523"/>
              <a:gd name="T9" fmla="*/ 17307 h 583"/>
              <a:gd name="T10" fmla="*/ 76491 w 523"/>
              <a:gd name="T11" fmla="*/ 79119 h 583"/>
              <a:gd name="T12" fmla="*/ 71028 w 523"/>
              <a:gd name="T13" fmla="*/ 80974 h 583"/>
              <a:gd name="T14" fmla="*/ 71028 w 523"/>
              <a:gd name="T15" fmla="*/ 80974 h 583"/>
              <a:gd name="T16" fmla="*/ 16998 w 523"/>
              <a:gd name="T17" fmla="*/ 288043 h 583"/>
              <a:gd name="T18" fmla="*/ 142663 w 523"/>
              <a:gd name="T19" fmla="*/ 250956 h 583"/>
              <a:gd name="T20" fmla="*/ 142663 w 523"/>
              <a:gd name="T21" fmla="*/ 226849 h 583"/>
              <a:gd name="T22" fmla="*/ 196692 w 523"/>
              <a:gd name="T23" fmla="*/ 171837 h 583"/>
              <a:gd name="T24" fmla="*/ 216726 w 523"/>
              <a:gd name="T25" fmla="*/ 192235 h 583"/>
              <a:gd name="T26" fmla="*/ 231902 w 523"/>
              <a:gd name="T27" fmla="*/ 317713 h 583"/>
              <a:gd name="T28" fmla="*/ 208227 w 523"/>
              <a:gd name="T29" fmla="*/ 317713 h 583"/>
              <a:gd name="T30" fmla="*/ 9106 w 523"/>
              <a:gd name="T31" fmla="*/ 305350 h 583"/>
              <a:gd name="T32" fmla="*/ 8499 w 523"/>
              <a:gd name="T33" fmla="*/ 305350 h 583"/>
              <a:gd name="T34" fmla="*/ 0 w 523"/>
              <a:gd name="T35" fmla="*/ 73556 h 583"/>
              <a:gd name="T36" fmla="*/ 607 w 523"/>
              <a:gd name="T37" fmla="*/ 70465 h 583"/>
              <a:gd name="T38" fmla="*/ 64350 w 523"/>
              <a:gd name="T39" fmla="*/ 3709 h 583"/>
              <a:gd name="T40" fmla="*/ 71028 w 523"/>
              <a:gd name="T41" fmla="*/ 0 h 583"/>
              <a:gd name="T42" fmla="*/ 71028 w 523"/>
              <a:gd name="T43" fmla="*/ 0 h 583"/>
              <a:gd name="T44" fmla="*/ 71028 w 523"/>
              <a:gd name="T45" fmla="*/ 0 h 583"/>
              <a:gd name="T46" fmla="*/ 225225 w 523"/>
              <a:gd name="T47" fmla="*/ 0 h 583"/>
              <a:gd name="T48" fmla="*/ 233724 w 523"/>
              <a:gd name="T49" fmla="*/ 209542 h 583"/>
              <a:gd name="T50" fmla="*/ 285932 w 523"/>
              <a:gd name="T51" fmla="*/ 262700 h 583"/>
              <a:gd name="T52" fmla="*/ 231902 w 523"/>
              <a:gd name="T53" fmla="*/ 317713 h 583"/>
              <a:gd name="T54" fmla="*/ 126879 w 523"/>
              <a:gd name="T55" fmla="*/ 162565 h 583"/>
              <a:gd name="T56" fmla="*/ 122022 w 523"/>
              <a:gd name="T57" fmla="*/ 167510 h 583"/>
              <a:gd name="T58" fmla="*/ 132949 w 523"/>
              <a:gd name="T59" fmla="*/ 201507 h 583"/>
              <a:gd name="T60" fmla="*/ 160268 w 523"/>
              <a:gd name="T61" fmla="*/ 173691 h 583"/>
              <a:gd name="T62" fmla="*/ 158446 w 523"/>
              <a:gd name="T63" fmla="*/ 199652 h 583"/>
              <a:gd name="T64" fmla="*/ 125664 w 523"/>
              <a:gd name="T65" fmla="*/ 233649 h 583"/>
              <a:gd name="T66" fmla="*/ 110488 w 523"/>
              <a:gd name="T67" fmla="*/ 186672 h 583"/>
              <a:gd name="T68" fmla="*/ 109880 w 523"/>
              <a:gd name="T69" fmla="*/ 150203 h 583"/>
              <a:gd name="T70" fmla="*/ 145091 w 523"/>
              <a:gd name="T71" fmla="*/ 150821 h 583"/>
              <a:gd name="T72" fmla="*/ 191836 w 523"/>
              <a:gd name="T73" fmla="*/ 166274 h 583"/>
              <a:gd name="T74" fmla="*/ 158446 w 523"/>
              <a:gd name="T75" fmla="*/ 199652 h 583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523" h="583">
                <a:moveTo>
                  <a:pt x="509" y="510"/>
                </a:moveTo>
                <a:lnTo>
                  <a:pt x="447" y="571"/>
                </a:lnTo>
                <a:cubicBezTo>
                  <a:pt x="441" y="577"/>
                  <a:pt x="434" y="581"/>
                  <a:pt x="427" y="582"/>
                </a:cubicBezTo>
                <a:cubicBezTo>
                  <a:pt x="418" y="583"/>
                  <a:pt x="409" y="581"/>
                  <a:pt x="404" y="575"/>
                </a:cubicBezTo>
                <a:lnTo>
                  <a:pt x="370" y="541"/>
                </a:lnTo>
                <a:lnTo>
                  <a:pt x="479" y="433"/>
                </a:lnTo>
                <a:lnTo>
                  <a:pt x="512" y="466"/>
                </a:lnTo>
                <a:cubicBezTo>
                  <a:pt x="523" y="477"/>
                  <a:pt x="522" y="496"/>
                  <a:pt x="509" y="510"/>
                </a:cubicBezTo>
                <a:close/>
                <a:moveTo>
                  <a:pt x="357" y="28"/>
                </a:moveTo>
                <a:lnTo>
                  <a:pt x="131" y="28"/>
                </a:lnTo>
                <a:lnTo>
                  <a:pt x="131" y="117"/>
                </a:lnTo>
                <a:cubicBezTo>
                  <a:pt x="131" y="122"/>
                  <a:pt x="129" y="126"/>
                  <a:pt x="126" y="128"/>
                </a:cubicBezTo>
                <a:cubicBezTo>
                  <a:pt x="123" y="130"/>
                  <a:pt x="121" y="131"/>
                  <a:pt x="117" y="131"/>
                </a:cubicBezTo>
                <a:lnTo>
                  <a:pt x="28" y="131"/>
                </a:lnTo>
                <a:lnTo>
                  <a:pt x="28" y="466"/>
                </a:lnTo>
                <a:lnTo>
                  <a:pt x="295" y="466"/>
                </a:lnTo>
                <a:lnTo>
                  <a:pt x="235" y="406"/>
                </a:lnTo>
                <a:lnTo>
                  <a:pt x="215" y="387"/>
                </a:lnTo>
                <a:lnTo>
                  <a:pt x="235" y="367"/>
                </a:lnTo>
                <a:lnTo>
                  <a:pt x="304" y="298"/>
                </a:lnTo>
                <a:lnTo>
                  <a:pt x="324" y="278"/>
                </a:lnTo>
                <a:lnTo>
                  <a:pt x="344" y="298"/>
                </a:lnTo>
                <a:lnTo>
                  <a:pt x="357" y="311"/>
                </a:lnTo>
                <a:lnTo>
                  <a:pt x="357" y="28"/>
                </a:lnTo>
                <a:close/>
                <a:moveTo>
                  <a:pt x="382" y="514"/>
                </a:moveTo>
                <a:lnTo>
                  <a:pt x="363" y="534"/>
                </a:lnTo>
                <a:lnTo>
                  <a:pt x="343" y="514"/>
                </a:lnTo>
                <a:lnTo>
                  <a:pt x="323" y="494"/>
                </a:lnTo>
                <a:lnTo>
                  <a:pt x="15" y="494"/>
                </a:lnTo>
                <a:cubicBezTo>
                  <a:pt x="15" y="494"/>
                  <a:pt x="14" y="494"/>
                  <a:pt x="14" y="494"/>
                </a:cubicBezTo>
                <a:cubicBezTo>
                  <a:pt x="7" y="494"/>
                  <a:pt x="0" y="488"/>
                  <a:pt x="0" y="480"/>
                </a:cubicBezTo>
                <a:lnTo>
                  <a:pt x="0" y="119"/>
                </a:lnTo>
                <a:cubicBezTo>
                  <a:pt x="0" y="118"/>
                  <a:pt x="0" y="118"/>
                  <a:pt x="0" y="117"/>
                </a:cubicBezTo>
                <a:cubicBezTo>
                  <a:pt x="0" y="116"/>
                  <a:pt x="0" y="115"/>
                  <a:pt x="1" y="114"/>
                </a:cubicBezTo>
                <a:cubicBezTo>
                  <a:pt x="1" y="111"/>
                  <a:pt x="3" y="109"/>
                  <a:pt x="5" y="107"/>
                </a:cubicBezTo>
                <a:lnTo>
                  <a:pt x="106" y="6"/>
                </a:lnTo>
                <a:cubicBezTo>
                  <a:pt x="109" y="3"/>
                  <a:pt x="112" y="1"/>
                  <a:pt x="116" y="0"/>
                </a:cubicBezTo>
                <a:cubicBezTo>
                  <a:pt x="116" y="0"/>
                  <a:pt x="116" y="0"/>
                  <a:pt x="117" y="0"/>
                </a:cubicBezTo>
                <a:cubicBezTo>
                  <a:pt x="117" y="0"/>
                  <a:pt x="117" y="0"/>
                  <a:pt x="117" y="0"/>
                </a:cubicBezTo>
                <a:lnTo>
                  <a:pt x="368" y="0"/>
                </a:lnTo>
                <a:cubicBezTo>
                  <a:pt x="369" y="0"/>
                  <a:pt x="370" y="0"/>
                  <a:pt x="371" y="0"/>
                </a:cubicBezTo>
                <a:cubicBezTo>
                  <a:pt x="379" y="0"/>
                  <a:pt x="385" y="6"/>
                  <a:pt x="385" y="14"/>
                </a:cubicBezTo>
                <a:lnTo>
                  <a:pt x="385" y="339"/>
                </a:lnTo>
                <a:lnTo>
                  <a:pt x="452" y="406"/>
                </a:lnTo>
                <a:lnTo>
                  <a:pt x="471" y="425"/>
                </a:lnTo>
                <a:lnTo>
                  <a:pt x="452" y="445"/>
                </a:lnTo>
                <a:lnTo>
                  <a:pt x="382" y="514"/>
                </a:lnTo>
                <a:close/>
                <a:moveTo>
                  <a:pt x="230" y="270"/>
                </a:moveTo>
                <a:lnTo>
                  <a:pt x="209" y="263"/>
                </a:lnTo>
                <a:cubicBezTo>
                  <a:pt x="205" y="262"/>
                  <a:pt x="202" y="261"/>
                  <a:pt x="201" y="263"/>
                </a:cubicBezTo>
                <a:cubicBezTo>
                  <a:pt x="199" y="265"/>
                  <a:pt x="199" y="267"/>
                  <a:pt x="201" y="271"/>
                </a:cubicBezTo>
                <a:lnTo>
                  <a:pt x="208" y="293"/>
                </a:lnTo>
                <a:lnTo>
                  <a:pt x="219" y="326"/>
                </a:lnTo>
                <a:lnTo>
                  <a:pt x="241" y="304"/>
                </a:lnTo>
                <a:lnTo>
                  <a:pt x="264" y="281"/>
                </a:lnTo>
                <a:lnTo>
                  <a:pt x="230" y="270"/>
                </a:lnTo>
                <a:close/>
                <a:moveTo>
                  <a:pt x="261" y="323"/>
                </a:moveTo>
                <a:lnTo>
                  <a:pt x="239" y="346"/>
                </a:lnTo>
                <a:lnTo>
                  <a:pt x="207" y="378"/>
                </a:lnTo>
                <a:lnTo>
                  <a:pt x="193" y="335"/>
                </a:lnTo>
                <a:lnTo>
                  <a:pt x="182" y="302"/>
                </a:lnTo>
                <a:lnTo>
                  <a:pt x="175" y="281"/>
                </a:lnTo>
                <a:cubicBezTo>
                  <a:pt x="169" y="267"/>
                  <a:pt x="172" y="253"/>
                  <a:pt x="181" y="243"/>
                </a:cubicBezTo>
                <a:cubicBezTo>
                  <a:pt x="191" y="234"/>
                  <a:pt x="205" y="231"/>
                  <a:pt x="219" y="237"/>
                </a:cubicBezTo>
                <a:lnTo>
                  <a:pt x="239" y="244"/>
                </a:lnTo>
                <a:lnTo>
                  <a:pt x="273" y="255"/>
                </a:lnTo>
                <a:lnTo>
                  <a:pt x="316" y="269"/>
                </a:lnTo>
                <a:lnTo>
                  <a:pt x="283" y="301"/>
                </a:lnTo>
                <a:lnTo>
                  <a:pt x="261" y="32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0" name="TextBox 104"/>
          <p:cNvSpPr txBox="1">
            <a:spLocks noChangeArrowheads="1"/>
          </p:cNvSpPr>
          <p:nvPr/>
        </p:nvSpPr>
        <p:spPr bwMode="auto">
          <a:xfrm>
            <a:off x="1165225" y="150813"/>
            <a:ext cx="5041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>
                <a:latin typeface="微软雅黑" panose="020B0503020204020204" pitchFamily="34" charset="-122"/>
              </a:rPr>
              <a:t>请在这里输入您的标题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2814638" y="1450975"/>
            <a:ext cx="4257675" cy="4256088"/>
          </a:xfrm>
          <a:prstGeom prst="ellipse">
            <a:avLst/>
          </a:prstGeom>
          <a:noFill/>
          <a:ln w="11">
            <a:solidFill>
              <a:srgbClr val="7F7F7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4975225" y="1450975"/>
            <a:ext cx="4257675" cy="4256088"/>
          </a:xfrm>
          <a:prstGeom prst="ellipse">
            <a:avLst/>
          </a:prstGeom>
          <a:noFill/>
          <a:ln w="11">
            <a:solidFill>
              <a:srgbClr val="7F7F7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6393" name="Line 16"/>
          <p:cNvSpPr>
            <a:spLocks noChangeShapeType="1"/>
          </p:cNvSpPr>
          <p:nvPr/>
        </p:nvSpPr>
        <p:spPr bwMode="auto">
          <a:xfrm>
            <a:off x="3808413" y="2487613"/>
            <a:ext cx="750887" cy="431800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4" name="Line 17"/>
          <p:cNvSpPr>
            <a:spLocks noChangeShapeType="1"/>
          </p:cNvSpPr>
          <p:nvPr/>
        </p:nvSpPr>
        <p:spPr bwMode="auto">
          <a:xfrm flipV="1">
            <a:off x="3852863" y="4264025"/>
            <a:ext cx="749300" cy="430213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5" name="Line 18"/>
          <p:cNvSpPr>
            <a:spLocks noChangeShapeType="1"/>
          </p:cNvSpPr>
          <p:nvPr/>
        </p:nvSpPr>
        <p:spPr bwMode="auto">
          <a:xfrm>
            <a:off x="3251200" y="3611563"/>
            <a:ext cx="996950" cy="0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6" name="Line 19"/>
          <p:cNvSpPr>
            <a:spLocks noChangeShapeType="1"/>
          </p:cNvSpPr>
          <p:nvPr/>
        </p:nvSpPr>
        <p:spPr bwMode="auto">
          <a:xfrm flipH="1">
            <a:off x="7494588" y="2487613"/>
            <a:ext cx="750887" cy="431800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7" name="Line 20"/>
          <p:cNvSpPr>
            <a:spLocks noChangeShapeType="1"/>
          </p:cNvSpPr>
          <p:nvPr/>
        </p:nvSpPr>
        <p:spPr bwMode="auto">
          <a:xfrm flipH="1" flipV="1">
            <a:off x="7451725" y="4264025"/>
            <a:ext cx="750888" cy="430213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8" name="Line 21"/>
          <p:cNvSpPr>
            <a:spLocks noChangeShapeType="1"/>
          </p:cNvSpPr>
          <p:nvPr/>
        </p:nvSpPr>
        <p:spPr bwMode="auto">
          <a:xfrm flipH="1">
            <a:off x="7805738" y="3611563"/>
            <a:ext cx="998537" cy="0"/>
          </a:xfrm>
          <a:prstGeom prst="line">
            <a:avLst/>
          </a:prstGeom>
          <a:noFill/>
          <a:ln w="19050">
            <a:solidFill>
              <a:srgbClr val="7F7F7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9" name="TextBox 15"/>
          <p:cNvSpPr txBox="1">
            <a:spLocks noChangeArrowheads="1"/>
          </p:cNvSpPr>
          <p:nvPr/>
        </p:nvSpPr>
        <p:spPr bwMode="auto">
          <a:xfrm>
            <a:off x="371475" y="1790700"/>
            <a:ext cx="2303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</a:rPr>
              <a:t>这里可以添加主要内容这里可以添加主要内容</a:t>
            </a:r>
          </a:p>
        </p:txBody>
      </p:sp>
      <p:sp>
        <p:nvSpPr>
          <p:cNvPr id="16400" name="TextBox 16"/>
          <p:cNvSpPr txBox="1">
            <a:spLocks noChangeArrowheads="1"/>
          </p:cNvSpPr>
          <p:nvPr/>
        </p:nvSpPr>
        <p:spPr bwMode="auto">
          <a:xfrm>
            <a:off x="371475" y="3263900"/>
            <a:ext cx="1784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</a:rPr>
              <a:t>这里可以添加主要内容这里可以添加主要内容</a:t>
            </a:r>
          </a:p>
        </p:txBody>
      </p:sp>
      <p:sp>
        <p:nvSpPr>
          <p:cNvPr id="16401" name="TextBox 17"/>
          <p:cNvSpPr txBox="1">
            <a:spLocks noChangeArrowheads="1"/>
          </p:cNvSpPr>
          <p:nvPr/>
        </p:nvSpPr>
        <p:spPr bwMode="auto">
          <a:xfrm>
            <a:off x="371475" y="4819650"/>
            <a:ext cx="2303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</a:rPr>
              <a:t>这里可以添加主要内容这里可以添加主要内容</a:t>
            </a:r>
          </a:p>
        </p:txBody>
      </p:sp>
      <p:sp>
        <p:nvSpPr>
          <p:cNvPr id="16402" name="TextBox 18"/>
          <p:cNvSpPr txBox="1">
            <a:spLocks noChangeArrowheads="1"/>
          </p:cNvSpPr>
          <p:nvPr/>
        </p:nvSpPr>
        <p:spPr bwMode="auto">
          <a:xfrm>
            <a:off x="9474200" y="1790700"/>
            <a:ext cx="2303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</a:rPr>
              <a:t>这里可以添加主要内容这里可以添加主要内容</a:t>
            </a:r>
          </a:p>
        </p:txBody>
      </p:sp>
      <p:sp>
        <p:nvSpPr>
          <p:cNvPr id="16403" name="TextBox 19"/>
          <p:cNvSpPr txBox="1">
            <a:spLocks noChangeArrowheads="1"/>
          </p:cNvSpPr>
          <p:nvPr/>
        </p:nvSpPr>
        <p:spPr bwMode="auto">
          <a:xfrm>
            <a:off x="9993313" y="3263900"/>
            <a:ext cx="17843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</a:rPr>
              <a:t>这里可以添加主要内容这里可以添加主要内容</a:t>
            </a:r>
          </a:p>
        </p:txBody>
      </p:sp>
      <p:sp>
        <p:nvSpPr>
          <p:cNvPr id="16404" name="TextBox 20"/>
          <p:cNvSpPr txBox="1">
            <a:spLocks noChangeArrowheads="1"/>
          </p:cNvSpPr>
          <p:nvPr/>
        </p:nvSpPr>
        <p:spPr bwMode="auto">
          <a:xfrm>
            <a:off x="9474200" y="4819650"/>
            <a:ext cx="23034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600">
                <a:latin typeface="微软雅黑" panose="020B0503020204020204" pitchFamily="34" charset="-122"/>
              </a:rPr>
              <a:t>这里可以添加主要内容这里可以添加主要内容</a:t>
            </a:r>
          </a:p>
        </p:txBody>
      </p:sp>
      <p:grpSp>
        <p:nvGrpSpPr>
          <p:cNvPr id="16405" name="组合 21"/>
          <p:cNvGrpSpPr>
            <a:grpSpLocks/>
          </p:cNvGrpSpPr>
          <p:nvPr/>
        </p:nvGrpSpPr>
        <p:grpSpPr bwMode="auto">
          <a:xfrm>
            <a:off x="2792413" y="1644650"/>
            <a:ext cx="1038225" cy="1038225"/>
            <a:chOff x="0" y="0"/>
            <a:chExt cx="1038225" cy="1038225"/>
          </a:xfrm>
        </p:grpSpPr>
        <p:sp>
          <p:nvSpPr>
            <p:cNvPr id="2" name="Oval 10"/>
            <p:cNvSpPr>
              <a:spLocks noChangeArrowheads="1"/>
            </p:cNvSpPr>
            <p:nvPr/>
          </p:nvSpPr>
          <p:spPr bwMode="auto">
            <a:xfrm>
              <a:off x="0" y="0"/>
              <a:ext cx="1038225" cy="10382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accent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" name="TextBox 23"/>
            <p:cNvSpPr txBox="1">
              <a:spLocks noChangeArrowheads="1"/>
            </p:cNvSpPr>
            <p:nvPr/>
          </p:nvSpPr>
          <p:spPr bwMode="auto">
            <a:xfrm>
              <a:off x="112712" y="165100"/>
              <a:ext cx="81280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accent2"/>
                  </a:solidFill>
                  <a:latin typeface="微软雅黑" panose="020B0503020204020204" pitchFamily="34" charset="-122"/>
                </a:rPr>
                <a:t>标题文字</a:t>
              </a:r>
              <a:endParaRPr lang="en-US" altLang="zh-CN">
                <a:solidFill>
                  <a:schemeClr val="accent2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6408" name="组合 24"/>
          <p:cNvGrpSpPr>
            <a:grpSpLocks/>
          </p:cNvGrpSpPr>
          <p:nvPr/>
        </p:nvGrpSpPr>
        <p:grpSpPr bwMode="auto">
          <a:xfrm>
            <a:off x="2155825" y="3070225"/>
            <a:ext cx="1038225" cy="1038225"/>
            <a:chOff x="0" y="0"/>
            <a:chExt cx="1038225" cy="1038225"/>
          </a:xfrm>
        </p:grpSpPr>
        <p:sp>
          <p:nvSpPr>
            <p:cNvPr id="16422" name="Oval 12"/>
            <p:cNvSpPr>
              <a:spLocks noChangeArrowheads="1"/>
            </p:cNvSpPr>
            <p:nvPr/>
          </p:nvSpPr>
          <p:spPr bwMode="auto">
            <a:xfrm>
              <a:off x="0" y="0"/>
              <a:ext cx="1038225" cy="10382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accent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4" name="TextBox 26"/>
            <p:cNvSpPr txBox="1">
              <a:spLocks noChangeArrowheads="1"/>
            </p:cNvSpPr>
            <p:nvPr/>
          </p:nvSpPr>
          <p:spPr bwMode="auto">
            <a:xfrm>
              <a:off x="80963" y="158750"/>
              <a:ext cx="81280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accent2"/>
                  </a:solidFill>
                  <a:latin typeface="微软雅黑" panose="020B0503020204020204" pitchFamily="34" charset="-122"/>
                </a:rPr>
                <a:t>标题文字</a:t>
              </a:r>
              <a:endParaRPr lang="en-US" altLang="zh-CN">
                <a:solidFill>
                  <a:schemeClr val="accent2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6411" name="组合 27"/>
          <p:cNvGrpSpPr>
            <a:grpSpLocks/>
          </p:cNvGrpSpPr>
          <p:nvPr/>
        </p:nvGrpSpPr>
        <p:grpSpPr bwMode="auto">
          <a:xfrm>
            <a:off x="2792413" y="4462463"/>
            <a:ext cx="1038225" cy="1039812"/>
            <a:chOff x="0" y="0"/>
            <a:chExt cx="1038225" cy="1039812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0" y="0"/>
              <a:ext cx="1038225" cy="103981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accent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6421" name="TextBox 29"/>
            <p:cNvSpPr txBox="1">
              <a:spLocks noChangeArrowheads="1"/>
            </p:cNvSpPr>
            <p:nvPr/>
          </p:nvSpPr>
          <p:spPr bwMode="auto">
            <a:xfrm>
              <a:off x="127000" y="173037"/>
              <a:ext cx="811212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accent2"/>
                  </a:solidFill>
                  <a:latin typeface="微软雅黑" panose="020B0503020204020204" pitchFamily="34" charset="-122"/>
                </a:rPr>
                <a:t>标题文字</a:t>
              </a:r>
              <a:endParaRPr lang="en-US" altLang="zh-CN">
                <a:solidFill>
                  <a:schemeClr val="accent2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6414" name="组合 30"/>
          <p:cNvGrpSpPr>
            <a:grpSpLocks/>
          </p:cNvGrpSpPr>
          <p:nvPr/>
        </p:nvGrpSpPr>
        <p:grpSpPr bwMode="auto">
          <a:xfrm>
            <a:off x="8239125" y="4462463"/>
            <a:ext cx="1038225" cy="1039812"/>
            <a:chOff x="0" y="0"/>
            <a:chExt cx="1038225" cy="1039812"/>
          </a:xfrm>
        </p:grpSpPr>
        <p:sp>
          <p:nvSpPr>
            <p:cNvPr id="16418" name="Oval 14"/>
            <p:cNvSpPr>
              <a:spLocks noChangeArrowheads="1"/>
            </p:cNvSpPr>
            <p:nvPr/>
          </p:nvSpPr>
          <p:spPr bwMode="auto">
            <a:xfrm>
              <a:off x="0" y="0"/>
              <a:ext cx="1038225" cy="1039812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accent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6419" name="TextBox 32"/>
            <p:cNvSpPr txBox="1">
              <a:spLocks noChangeArrowheads="1"/>
            </p:cNvSpPr>
            <p:nvPr/>
          </p:nvSpPr>
          <p:spPr bwMode="auto">
            <a:xfrm>
              <a:off x="125413" y="173037"/>
              <a:ext cx="81280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accent2"/>
                  </a:solidFill>
                  <a:latin typeface="微软雅黑" panose="020B0503020204020204" pitchFamily="34" charset="-122"/>
                </a:rPr>
                <a:t>标题文字</a:t>
              </a:r>
              <a:endParaRPr lang="en-US" altLang="zh-CN">
                <a:solidFill>
                  <a:schemeClr val="accent2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6417" name="组合 33"/>
          <p:cNvGrpSpPr>
            <a:grpSpLocks/>
          </p:cNvGrpSpPr>
          <p:nvPr/>
        </p:nvGrpSpPr>
        <p:grpSpPr bwMode="auto">
          <a:xfrm>
            <a:off x="8875713" y="3070225"/>
            <a:ext cx="1038225" cy="1038225"/>
            <a:chOff x="0" y="0"/>
            <a:chExt cx="1038225" cy="1038225"/>
          </a:xfrm>
        </p:grpSpPr>
        <p:sp>
          <p:nvSpPr>
            <p:cNvPr id="16416" name="Oval 15"/>
            <p:cNvSpPr>
              <a:spLocks noChangeArrowheads="1"/>
            </p:cNvSpPr>
            <p:nvPr/>
          </p:nvSpPr>
          <p:spPr bwMode="auto">
            <a:xfrm>
              <a:off x="0" y="0"/>
              <a:ext cx="1038225" cy="10382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accent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" name="TextBox 35"/>
            <p:cNvSpPr txBox="1">
              <a:spLocks noChangeArrowheads="1"/>
            </p:cNvSpPr>
            <p:nvPr/>
          </p:nvSpPr>
          <p:spPr bwMode="auto">
            <a:xfrm>
              <a:off x="115887" y="158750"/>
              <a:ext cx="81280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accent2"/>
                  </a:solidFill>
                  <a:latin typeface="微软雅黑" panose="020B0503020204020204" pitchFamily="34" charset="-122"/>
                </a:rPr>
                <a:t>标题文字</a:t>
              </a:r>
              <a:endParaRPr lang="en-US" altLang="zh-CN">
                <a:solidFill>
                  <a:schemeClr val="accent2"/>
                </a:solidFill>
                <a:latin typeface="微软雅黑" panose="020B0503020204020204" pitchFamily="34" charset="-122"/>
              </a:endParaRPr>
            </a:p>
          </p:txBody>
        </p:sp>
      </p:grpSp>
      <p:grpSp>
        <p:nvGrpSpPr>
          <p:cNvPr id="16420" name="组合 36"/>
          <p:cNvGrpSpPr>
            <a:grpSpLocks/>
          </p:cNvGrpSpPr>
          <p:nvPr/>
        </p:nvGrpSpPr>
        <p:grpSpPr bwMode="auto">
          <a:xfrm>
            <a:off x="8239125" y="1644650"/>
            <a:ext cx="1038225" cy="1038225"/>
            <a:chOff x="0" y="0"/>
            <a:chExt cx="1038225" cy="1038225"/>
          </a:xfrm>
        </p:grpSpPr>
        <p:sp>
          <p:nvSpPr>
            <p:cNvPr id="7" name="Oval 13"/>
            <p:cNvSpPr>
              <a:spLocks noChangeArrowheads="1"/>
            </p:cNvSpPr>
            <p:nvPr/>
          </p:nvSpPr>
          <p:spPr bwMode="auto">
            <a:xfrm>
              <a:off x="0" y="0"/>
              <a:ext cx="1038225" cy="1038225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chemeClr val="accent2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16415" name="TextBox 38"/>
            <p:cNvSpPr txBox="1">
              <a:spLocks noChangeArrowheads="1"/>
            </p:cNvSpPr>
            <p:nvPr/>
          </p:nvSpPr>
          <p:spPr bwMode="auto">
            <a:xfrm>
              <a:off x="111125" y="150813"/>
              <a:ext cx="812800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accent1"/>
                  </a:solidFill>
                  <a:latin typeface="Arial" panose="020B0604020202020204" pitchFamily="34" charset="0"/>
                  <a:ea typeface="仿宋_GB2312" pitchFamily="1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>
                  <a:solidFill>
                    <a:schemeClr val="accent2"/>
                  </a:solidFill>
                  <a:latin typeface="微软雅黑" panose="020B0503020204020204" pitchFamily="34" charset="-122"/>
                </a:rPr>
                <a:t>标题文字</a:t>
              </a:r>
              <a:endParaRPr lang="en-US" altLang="zh-CN">
                <a:solidFill>
                  <a:schemeClr val="accent2"/>
                </a:solidFill>
                <a:latin typeface="微软雅黑" panose="020B0503020204020204" pitchFamily="34" charset="-122"/>
              </a:endParaRPr>
            </a:p>
          </p:txBody>
        </p:sp>
      </p:grpSp>
      <p:sp>
        <p:nvSpPr>
          <p:cNvPr id="16423" name="Oval 8"/>
          <p:cNvSpPr>
            <a:spLocks noChangeArrowheads="1"/>
          </p:cNvSpPr>
          <p:nvPr/>
        </p:nvSpPr>
        <p:spPr bwMode="auto">
          <a:xfrm>
            <a:off x="4662488" y="2141538"/>
            <a:ext cx="2722562" cy="2722562"/>
          </a:xfrm>
          <a:prstGeom prst="ellipse">
            <a:avLst/>
          </a:prstGeom>
          <a:solidFill>
            <a:srgbClr val="DFDF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6424" name="Oval 9"/>
          <p:cNvSpPr>
            <a:spLocks noChangeArrowheads="1"/>
          </p:cNvSpPr>
          <p:nvPr/>
        </p:nvSpPr>
        <p:spPr bwMode="auto">
          <a:xfrm>
            <a:off x="5008563" y="2487613"/>
            <a:ext cx="2030412" cy="20320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16425" name="TextBox 41"/>
          <p:cNvSpPr txBox="1">
            <a:spLocks noChangeArrowheads="1"/>
          </p:cNvSpPr>
          <p:nvPr/>
        </p:nvSpPr>
        <p:spPr bwMode="auto">
          <a:xfrm>
            <a:off x="5275263" y="3070225"/>
            <a:ext cx="1498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accent1"/>
                </a:solidFill>
                <a:latin typeface="Arial" panose="020B0604020202020204" pitchFamily="34" charset="0"/>
                <a:ea typeface="仿宋_GB2312" pitchFamily="1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600">
                <a:solidFill>
                  <a:schemeClr val="accent2"/>
                </a:solidFill>
                <a:latin typeface="微软雅黑" panose="020B0503020204020204" pitchFamily="34" charset="-122"/>
              </a:rPr>
              <a:t>标题文字</a:t>
            </a:r>
            <a:endParaRPr lang="en-US" altLang="zh-CN" sz="2600">
              <a:solidFill>
                <a:schemeClr val="accent2"/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3804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400" tmFilter="0,0; .5, 1; 1, 1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86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360"/>
                            </p:stCondLst>
                            <p:childTnLst>
                              <p:par>
                                <p:cTn id="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1366E-6 2.45143E-6 L -0.2165 0.20768 " pathEditMode="relative" rAng="0" ptsTypes="AA">
                                      <p:cBhvr>
                                        <p:cTn id="55" dur="500" spd="-99800" fill="hold"/>
                                        <p:tgtEl>
                                          <p:spTgt spid="16420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0600" y="104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0466E-6 4.37558E-6 L -0.26868 4.37558E-6 " pathEditMode="relative" rAng="0" ptsTypes="AA">
                                      <p:cBhvr>
                                        <p:cTn id="59" dur="500" spd="-99800" fill="hold"/>
                                        <p:tgtEl>
                                          <p:spTgt spid="16417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320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1366E-6 2.91397E-6 L -0.2165 -0.20282 " pathEditMode="relative" rAng="0" ptsTypes="AA">
                                      <p:cBhvr>
                                        <p:cTn id="63" dur="500" spd="-99800" fill="hold"/>
                                        <p:tgtEl>
                                          <p:spTgt spid="16414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-106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386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36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4860"/>
                            </p:stCondLst>
                            <p:childTnLst>
                              <p:par>
                                <p:cTn id="8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86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311E-6 2.45143E-6 L 0.22989 0.20768 " pathEditMode="relative" rAng="0" ptsTypes="AA">
                                      <p:cBhvr>
                                        <p:cTn id="92" dur="500" spd="-998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500" y="104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8722E-6 4.37558E-6 L 0.28207 4.37558E-6 " pathEditMode="relative" rAng="0" ptsTypes="AA">
                                      <p:cBhvr>
                                        <p:cTn id="96" dur="500" spd="-998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4100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311E-6 2.91397E-6 L 0.22989 -0.20282 " pathEditMode="relative" rAng="0" ptsTypes="AA">
                                      <p:cBhvr>
                                        <p:cTn id="100" dur="500" spd="-998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500" y="-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6360"/>
                            </p:stCondLst>
                            <p:childTnLst>
                              <p:par>
                                <p:cTn id="10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6860"/>
                            </p:stCondLst>
                            <p:childTnLst>
                              <p:par>
                                <p:cTn id="1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utoUpdateAnimBg="0"/>
      <p:bldP spid="16391" grpId="0" animBg="1" autoUpdateAnimBg="0"/>
      <p:bldP spid="16392" grpId="0" animBg="1" autoUpdateAnimBg="0"/>
      <p:bldP spid="16393" grpId="0" animBg="1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utoUpdateAnimBg="0"/>
      <p:bldP spid="16400" grpId="0" autoUpdateAnimBg="0"/>
      <p:bldP spid="16401" grpId="0" autoUpdateAnimBg="0"/>
      <p:bldP spid="16402" grpId="0" autoUpdateAnimBg="0"/>
      <p:bldP spid="16403" grpId="0" autoUpdateAnimBg="0"/>
      <p:bldP spid="16404" grpId="0" autoUpdateAnimBg="0"/>
      <p:bldP spid="16423" grpId="0" animBg="1" autoUpdateAnimBg="0"/>
      <p:bldP spid="16424" grpId="0" animBg="1" autoUpdateAnimBg="0"/>
      <p:bldP spid="164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3393" y="2946261"/>
            <a:ext cx="597133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3206" y="2949868"/>
            <a:ext cx="9363557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5"/>
            <a:ext cx="9315914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5914" y="2178055"/>
            <a:ext cx="854035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2840" y="3921025"/>
            <a:ext cx="69091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073" y="3998512"/>
            <a:ext cx="3429911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31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默认设计模板">
  <a:themeElements>
    <a:clrScheme name="">
      <a:dk1>
        <a:srgbClr val="294A5A"/>
      </a:dk1>
      <a:lt1>
        <a:srgbClr val="99CC39"/>
      </a:lt1>
      <a:dk2>
        <a:srgbClr val="F9C900"/>
      </a:dk2>
      <a:lt2>
        <a:srgbClr val="ED5A00"/>
      </a:lt2>
      <a:accent1>
        <a:srgbClr val="484849"/>
      </a:accent1>
      <a:accent2>
        <a:srgbClr val="FFFFFF"/>
      </a:accent2>
      <a:accent3>
        <a:srgbClr val="CAE2AE"/>
      </a:accent3>
      <a:accent4>
        <a:srgbClr val="213E4C"/>
      </a:accent4>
      <a:accent5>
        <a:srgbClr val="B1B1B1"/>
      </a:accent5>
      <a:accent6>
        <a:srgbClr val="E7E7E7"/>
      </a:accent6>
      <a:hlink>
        <a:srgbClr val="ED5A00"/>
      </a:hlink>
      <a:folHlink>
        <a:srgbClr val="484849"/>
      </a:folHlink>
    </a:clrScheme>
    <a:fontScheme name="3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默认设计模板">
  <a:themeElements>
    <a:clrScheme name="">
      <a:dk1>
        <a:srgbClr val="294A5A"/>
      </a:dk1>
      <a:lt1>
        <a:srgbClr val="99CC39"/>
      </a:lt1>
      <a:dk2>
        <a:srgbClr val="F9C900"/>
      </a:dk2>
      <a:lt2>
        <a:srgbClr val="ED5A00"/>
      </a:lt2>
      <a:accent1>
        <a:srgbClr val="484849"/>
      </a:accent1>
      <a:accent2>
        <a:srgbClr val="FFFFFF"/>
      </a:accent2>
      <a:accent3>
        <a:srgbClr val="CAE2AE"/>
      </a:accent3>
      <a:accent4>
        <a:srgbClr val="213E4C"/>
      </a:accent4>
      <a:accent5>
        <a:srgbClr val="B1B1B1"/>
      </a:accent5>
      <a:accent6>
        <a:srgbClr val="E7E7E7"/>
      </a:accent6>
      <a:hlink>
        <a:srgbClr val="ED5A00"/>
      </a:hlink>
      <a:folHlink>
        <a:srgbClr val="484849"/>
      </a:folHlink>
    </a:clrScheme>
    <a:fontScheme name="5_默认设计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默认设计模板 13">
        <a:dk1>
          <a:srgbClr val="000000"/>
        </a:dk1>
        <a:lt1>
          <a:srgbClr val="FFFFD9"/>
        </a:lt1>
        <a:dk2>
          <a:srgbClr val="2B2E30"/>
        </a:dk2>
        <a:lt2>
          <a:srgbClr val="777777"/>
        </a:lt2>
        <a:accent1>
          <a:srgbClr val="7FBA00"/>
        </a:accent1>
        <a:accent2>
          <a:srgbClr val="FCDB00"/>
        </a:accent2>
        <a:accent3>
          <a:srgbClr val="FFFFE9"/>
        </a:accent3>
        <a:accent4>
          <a:srgbClr val="000000"/>
        </a:accent4>
        <a:accent5>
          <a:srgbClr val="C0D9AA"/>
        </a:accent5>
        <a:accent6>
          <a:srgbClr val="E4C600"/>
        </a:accent6>
        <a:hlink>
          <a:srgbClr val="21A3D0"/>
        </a:hlink>
        <a:folHlink>
          <a:srgbClr val="DA251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Pages>0</Pages>
  <Words>101</Words>
  <Characters>0</Characters>
  <Application>Microsoft Office PowerPoint</Application>
  <DocSecurity>0</DocSecurity>
  <PresentationFormat>自定义</PresentationFormat>
  <Lines>0</Lines>
  <Paragraphs>19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2</vt:i4>
      </vt:variant>
    </vt:vector>
  </HeadingPairs>
  <TitlesOfParts>
    <vt:vector size="5" baseType="lpstr">
      <vt:lpstr>3_默认设计模板</vt:lpstr>
      <vt:lpstr>5_默认设计模板</vt:lpstr>
      <vt:lpstr>Office Theme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2013-01-25T01:44:32Z</dcterms:created>
  <dcterms:modified xsi:type="dcterms:W3CDTF">2017-08-14T09:07:12Z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2052-9.1.0.5184</vt:lpwstr>
  </property>
</Properties>
</file>