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AC018-4A93-47A6-B892-8C16F77A9B34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4CD6B-1D0B-476F-AF68-5B7D62B1A3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1017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238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200898" y="541104"/>
            <a:ext cx="1472691" cy="1452542"/>
            <a:chOff x="5999163" y="1379538"/>
            <a:chExt cx="1276350" cy="1258887"/>
          </a:xfrm>
        </p:grpSpPr>
        <p:sp>
          <p:nvSpPr>
            <p:cNvPr id="3" name="Freeform 6"/>
            <p:cNvSpPr>
              <a:spLocks/>
            </p:cNvSpPr>
            <p:nvPr/>
          </p:nvSpPr>
          <p:spPr bwMode="auto">
            <a:xfrm>
              <a:off x="6327775" y="1608138"/>
              <a:ext cx="92075" cy="69850"/>
            </a:xfrm>
            <a:custGeom>
              <a:avLst/>
              <a:gdLst>
                <a:gd name="T0" fmla="*/ 58 w 58"/>
                <a:gd name="T1" fmla="*/ 44 h 44"/>
                <a:gd name="T2" fmla="*/ 58 w 58"/>
                <a:gd name="T3" fmla="*/ 6 h 44"/>
                <a:gd name="T4" fmla="*/ 58 w 58"/>
                <a:gd name="T5" fmla="*/ 6 h 44"/>
                <a:gd name="T6" fmla="*/ 50 w 58"/>
                <a:gd name="T7" fmla="*/ 3 h 44"/>
                <a:gd name="T8" fmla="*/ 50 w 58"/>
                <a:gd name="T9" fmla="*/ 3 h 44"/>
                <a:gd name="T10" fmla="*/ 40 w 58"/>
                <a:gd name="T11" fmla="*/ 0 h 44"/>
                <a:gd name="T12" fmla="*/ 40 w 58"/>
                <a:gd name="T13" fmla="*/ 23 h 44"/>
                <a:gd name="T14" fmla="*/ 0 w 58"/>
                <a:gd name="T15" fmla="*/ 23 h 44"/>
                <a:gd name="T16" fmla="*/ 0 w 58"/>
                <a:gd name="T17" fmla="*/ 23 h 44"/>
                <a:gd name="T18" fmla="*/ 23 w 58"/>
                <a:gd name="T19" fmla="*/ 29 h 44"/>
                <a:gd name="T20" fmla="*/ 46 w 58"/>
                <a:gd name="T21" fmla="*/ 38 h 44"/>
                <a:gd name="T22" fmla="*/ 46 w 58"/>
                <a:gd name="T23" fmla="*/ 38 h 44"/>
                <a:gd name="T24" fmla="*/ 58 w 58"/>
                <a:gd name="T25" fmla="*/ 44 h 44"/>
                <a:gd name="T26" fmla="*/ 58 w 58"/>
                <a:gd name="T2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8" h="44">
                  <a:moveTo>
                    <a:pt x="58" y="44"/>
                  </a:moveTo>
                  <a:lnTo>
                    <a:pt x="58" y="6"/>
                  </a:lnTo>
                  <a:lnTo>
                    <a:pt x="58" y="6"/>
                  </a:lnTo>
                  <a:lnTo>
                    <a:pt x="50" y="3"/>
                  </a:lnTo>
                  <a:lnTo>
                    <a:pt x="50" y="3"/>
                  </a:lnTo>
                  <a:lnTo>
                    <a:pt x="40" y="0"/>
                  </a:lnTo>
                  <a:lnTo>
                    <a:pt x="4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23" y="29"/>
                  </a:lnTo>
                  <a:lnTo>
                    <a:pt x="46" y="38"/>
                  </a:lnTo>
                  <a:lnTo>
                    <a:pt x="46" y="38"/>
                  </a:lnTo>
                  <a:lnTo>
                    <a:pt x="58" y="44"/>
                  </a:lnTo>
                  <a:lnTo>
                    <a:pt x="58" y="4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" name="Freeform 7"/>
            <p:cNvSpPr>
              <a:spLocks/>
            </p:cNvSpPr>
            <p:nvPr/>
          </p:nvSpPr>
          <p:spPr bwMode="auto">
            <a:xfrm>
              <a:off x="6070600" y="1639888"/>
              <a:ext cx="387350" cy="298450"/>
            </a:xfrm>
            <a:custGeom>
              <a:avLst/>
              <a:gdLst>
                <a:gd name="T0" fmla="*/ 220 w 244"/>
                <a:gd name="T1" fmla="*/ 24 h 188"/>
                <a:gd name="T2" fmla="*/ 208 w 244"/>
                <a:gd name="T3" fmla="*/ 18 h 188"/>
                <a:gd name="T4" fmla="*/ 202 w 244"/>
                <a:gd name="T5" fmla="*/ 51 h 188"/>
                <a:gd name="T6" fmla="*/ 192 w 244"/>
                <a:gd name="T7" fmla="*/ 80 h 188"/>
                <a:gd name="T8" fmla="*/ 179 w 244"/>
                <a:gd name="T9" fmla="*/ 107 h 188"/>
                <a:gd name="T10" fmla="*/ 162 w 244"/>
                <a:gd name="T11" fmla="*/ 133 h 188"/>
                <a:gd name="T12" fmla="*/ 143 w 244"/>
                <a:gd name="T13" fmla="*/ 136 h 188"/>
                <a:gd name="T14" fmla="*/ 105 w 244"/>
                <a:gd name="T15" fmla="*/ 137 h 188"/>
                <a:gd name="T16" fmla="*/ 67 w 244"/>
                <a:gd name="T17" fmla="*/ 129 h 188"/>
                <a:gd name="T18" fmla="*/ 28 w 244"/>
                <a:gd name="T19" fmla="*/ 112 h 188"/>
                <a:gd name="T20" fmla="*/ 9 w 244"/>
                <a:gd name="T21" fmla="*/ 101 h 188"/>
                <a:gd name="T22" fmla="*/ 5 w 244"/>
                <a:gd name="T23" fmla="*/ 72 h 188"/>
                <a:gd name="T24" fmla="*/ 10 w 244"/>
                <a:gd name="T25" fmla="*/ 57 h 188"/>
                <a:gd name="T26" fmla="*/ 14 w 244"/>
                <a:gd name="T27" fmla="*/ 51 h 188"/>
                <a:gd name="T28" fmla="*/ 21 w 244"/>
                <a:gd name="T29" fmla="*/ 47 h 188"/>
                <a:gd name="T30" fmla="*/ 37 w 244"/>
                <a:gd name="T31" fmla="*/ 46 h 188"/>
                <a:gd name="T32" fmla="*/ 138 w 244"/>
                <a:gd name="T33" fmla="*/ 94 h 188"/>
                <a:gd name="T34" fmla="*/ 143 w 244"/>
                <a:gd name="T35" fmla="*/ 78 h 188"/>
                <a:gd name="T36" fmla="*/ 92 w 244"/>
                <a:gd name="T37" fmla="*/ 36 h 188"/>
                <a:gd name="T38" fmla="*/ 37 w 244"/>
                <a:gd name="T39" fmla="*/ 0 h 188"/>
                <a:gd name="T40" fmla="*/ 28 w 244"/>
                <a:gd name="T41" fmla="*/ 4 h 188"/>
                <a:gd name="T42" fmla="*/ 37 w 244"/>
                <a:gd name="T43" fmla="*/ 9 h 188"/>
                <a:gd name="T44" fmla="*/ 60 w 244"/>
                <a:gd name="T45" fmla="*/ 22 h 188"/>
                <a:gd name="T46" fmla="*/ 109 w 244"/>
                <a:gd name="T47" fmla="*/ 58 h 188"/>
                <a:gd name="T48" fmla="*/ 136 w 244"/>
                <a:gd name="T49" fmla="*/ 87 h 188"/>
                <a:gd name="T50" fmla="*/ 41 w 244"/>
                <a:gd name="T51" fmla="*/ 39 h 188"/>
                <a:gd name="T52" fmla="*/ 21 w 244"/>
                <a:gd name="T53" fmla="*/ 39 h 188"/>
                <a:gd name="T54" fmla="*/ 8 w 244"/>
                <a:gd name="T55" fmla="*/ 46 h 188"/>
                <a:gd name="T56" fmla="*/ 4 w 244"/>
                <a:gd name="T57" fmla="*/ 53 h 188"/>
                <a:gd name="T58" fmla="*/ 1 w 244"/>
                <a:gd name="T59" fmla="*/ 67 h 188"/>
                <a:gd name="T60" fmla="*/ 8 w 244"/>
                <a:gd name="T61" fmla="*/ 126 h 188"/>
                <a:gd name="T62" fmla="*/ 119 w 244"/>
                <a:gd name="T63" fmla="*/ 179 h 188"/>
                <a:gd name="T64" fmla="*/ 128 w 244"/>
                <a:gd name="T65" fmla="*/ 183 h 188"/>
                <a:gd name="T66" fmla="*/ 148 w 244"/>
                <a:gd name="T67" fmla="*/ 187 h 188"/>
                <a:gd name="T68" fmla="*/ 165 w 244"/>
                <a:gd name="T69" fmla="*/ 187 h 188"/>
                <a:gd name="T70" fmla="*/ 179 w 244"/>
                <a:gd name="T71" fmla="*/ 182 h 188"/>
                <a:gd name="T72" fmla="*/ 190 w 244"/>
                <a:gd name="T73" fmla="*/ 174 h 188"/>
                <a:gd name="T74" fmla="*/ 194 w 244"/>
                <a:gd name="T75" fmla="*/ 168 h 188"/>
                <a:gd name="T76" fmla="*/ 201 w 244"/>
                <a:gd name="T77" fmla="*/ 150 h 188"/>
                <a:gd name="T78" fmla="*/ 210 w 244"/>
                <a:gd name="T79" fmla="*/ 120 h 188"/>
                <a:gd name="T80" fmla="*/ 231 w 244"/>
                <a:gd name="T81" fmla="*/ 67 h 188"/>
                <a:gd name="T82" fmla="*/ 244 w 244"/>
                <a:gd name="T83" fmla="*/ 38 h 188"/>
                <a:gd name="T84" fmla="*/ 220 w 244"/>
                <a:gd name="T85" fmla="*/ 2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44" h="188">
                  <a:moveTo>
                    <a:pt x="220" y="24"/>
                  </a:moveTo>
                  <a:lnTo>
                    <a:pt x="220" y="24"/>
                  </a:lnTo>
                  <a:lnTo>
                    <a:pt x="208" y="18"/>
                  </a:lnTo>
                  <a:lnTo>
                    <a:pt x="208" y="18"/>
                  </a:lnTo>
                  <a:lnTo>
                    <a:pt x="206" y="35"/>
                  </a:lnTo>
                  <a:lnTo>
                    <a:pt x="202" y="51"/>
                  </a:lnTo>
                  <a:lnTo>
                    <a:pt x="198" y="65"/>
                  </a:lnTo>
                  <a:lnTo>
                    <a:pt x="192" y="80"/>
                  </a:lnTo>
                  <a:lnTo>
                    <a:pt x="185" y="93"/>
                  </a:lnTo>
                  <a:lnTo>
                    <a:pt x="179" y="107"/>
                  </a:lnTo>
                  <a:lnTo>
                    <a:pt x="171" y="120"/>
                  </a:lnTo>
                  <a:lnTo>
                    <a:pt x="162" y="133"/>
                  </a:lnTo>
                  <a:lnTo>
                    <a:pt x="162" y="133"/>
                  </a:lnTo>
                  <a:lnTo>
                    <a:pt x="143" y="136"/>
                  </a:lnTo>
                  <a:lnTo>
                    <a:pt x="125" y="138"/>
                  </a:lnTo>
                  <a:lnTo>
                    <a:pt x="105" y="137"/>
                  </a:lnTo>
                  <a:lnTo>
                    <a:pt x="86" y="135"/>
                  </a:lnTo>
                  <a:lnTo>
                    <a:pt x="67" y="129"/>
                  </a:lnTo>
                  <a:lnTo>
                    <a:pt x="48" y="123"/>
                  </a:lnTo>
                  <a:lnTo>
                    <a:pt x="28" y="112"/>
                  </a:lnTo>
                  <a:lnTo>
                    <a:pt x="9" y="101"/>
                  </a:lnTo>
                  <a:lnTo>
                    <a:pt x="9" y="101"/>
                  </a:lnTo>
                  <a:lnTo>
                    <a:pt x="6" y="85"/>
                  </a:lnTo>
                  <a:lnTo>
                    <a:pt x="5" y="72"/>
                  </a:lnTo>
                  <a:lnTo>
                    <a:pt x="8" y="62"/>
                  </a:lnTo>
                  <a:lnTo>
                    <a:pt x="10" y="57"/>
                  </a:lnTo>
                  <a:lnTo>
                    <a:pt x="12" y="54"/>
                  </a:lnTo>
                  <a:lnTo>
                    <a:pt x="14" y="51"/>
                  </a:lnTo>
                  <a:lnTo>
                    <a:pt x="18" y="48"/>
                  </a:lnTo>
                  <a:lnTo>
                    <a:pt x="21" y="47"/>
                  </a:lnTo>
                  <a:lnTo>
                    <a:pt x="26" y="46"/>
                  </a:lnTo>
                  <a:lnTo>
                    <a:pt x="37" y="46"/>
                  </a:lnTo>
                  <a:lnTo>
                    <a:pt x="49" y="48"/>
                  </a:lnTo>
                  <a:lnTo>
                    <a:pt x="138" y="94"/>
                  </a:lnTo>
                  <a:lnTo>
                    <a:pt x="143" y="78"/>
                  </a:lnTo>
                  <a:lnTo>
                    <a:pt x="143" y="78"/>
                  </a:lnTo>
                  <a:lnTo>
                    <a:pt x="118" y="56"/>
                  </a:lnTo>
                  <a:lnTo>
                    <a:pt x="92" y="36"/>
                  </a:lnTo>
                  <a:lnTo>
                    <a:pt x="65" y="18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37" y="9"/>
                  </a:lnTo>
                  <a:lnTo>
                    <a:pt x="37" y="9"/>
                  </a:lnTo>
                  <a:lnTo>
                    <a:pt x="60" y="22"/>
                  </a:lnTo>
                  <a:lnTo>
                    <a:pt x="84" y="39"/>
                  </a:lnTo>
                  <a:lnTo>
                    <a:pt x="109" y="58"/>
                  </a:lnTo>
                  <a:lnTo>
                    <a:pt x="135" y="79"/>
                  </a:lnTo>
                  <a:lnTo>
                    <a:pt x="136" y="87"/>
                  </a:lnTo>
                  <a:lnTo>
                    <a:pt x="41" y="39"/>
                  </a:lnTo>
                  <a:lnTo>
                    <a:pt x="41" y="39"/>
                  </a:lnTo>
                  <a:lnTo>
                    <a:pt x="30" y="38"/>
                  </a:lnTo>
                  <a:lnTo>
                    <a:pt x="21" y="39"/>
                  </a:lnTo>
                  <a:lnTo>
                    <a:pt x="13" y="42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4" y="53"/>
                  </a:lnTo>
                  <a:lnTo>
                    <a:pt x="2" y="60"/>
                  </a:lnTo>
                  <a:lnTo>
                    <a:pt x="1" y="67"/>
                  </a:lnTo>
                  <a:lnTo>
                    <a:pt x="0" y="75"/>
                  </a:lnTo>
                  <a:lnTo>
                    <a:pt x="8" y="126"/>
                  </a:lnTo>
                  <a:lnTo>
                    <a:pt x="18" y="134"/>
                  </a:lnTo>
                  <a:lnTo>
                    <a:pt x="119" y="179"/>
                  </a:lnTo>
                  <a:lnTo>
                    <a:pt x="128" y="183"/>
                  </a:lnTo>
                  <a:lnTo>
                    <a:pt x="128" y="183"/>
                  </a:lnTo>
                  <a:lnTo>
                    <a:pt x="138" y="186"/>
                  </a:lnTo>
                  <a:lnTo>
                    <a:pt x="148" y="187"/>
                  </a:lnTo>
                  <a:lnTo>
                    <a:pt x="157" y="188"/>
                  </a:lnTo>
                  <a:lnTo>
                    <a:pt x="165" y="187"/>
                  </a:lnTo>
                  <a:lnTo>
                    <a:pt x="173" y="186"/>
                  </a:lnTo>
                  <a:lnTo>
                    <a:pt x="179" y="182"/>
                  </a:lnTo>
                  <a:lnTo>
                    <a:pt x="185" y="179"/>
                  </a:lnTo>
                  <a:lnTo>
                    <a:pt x="190" y="174"/>
                  </a:lnTo>
                  <a:lnTo>
                    <a:pt x="190" y="174"/>
                  </a:lnTo>
                  <a:lnTo>
                    <a:pt x="194" y="168"/>
                  </a:lnTo>
                  <a:lnTo>
                    <a:pt x="199" y="159"/>
                  </a:lnTo>
                  <a:lnTo>
                    <a:pt x="201" y="150"/>
                  </a:lnTo>
                  <a:lnTo>
                    <a:pt x="203" y="138"/>
                  </a:lnTo>
                  <a:lnTo>
                    <a:pt x="210" y="120"/>
                  </a:lnTo>
                  <a:lnTo>
                    <a:pt x="217" y="103"/>
                  </a:lnTo>
                  <a:lnTo>
                    <a:pt x="231" y="67"/>
                  </a:lnTo>
                  <a:lnTo>
                    <a:pt x="244" y="38"/>
                  </a:lnTo>
                  <a:lnTo>
                    <a:pt x="244" y="38"/>
                  </a:lnTo>
                  <a:lnTo>
                    <a:pt x="233" y="30"/>
                  </a:lnTo>
                  <a:lnTo>
                    <a:pt x="220" y="24"/>
                  </a:lnTo>
                  <a:lnTo>
                    <a:pt x="22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6161088" y="1436688"/>
              <a:ext cx="255588" cy="230188"/>
            </a:xfrm>
            <a:custGeom>
              <a:avLst/>
              <a:gdLst>
                <a:gd name="T0" fmla="*/ 160 w 161"/>
                <a:gd name="T1" fmla="*/ 91 h 145"/>
                <a:gd name="T2" fmla="*/ 161 w 161"/>
                <a:gd name="T3" fmla="*/ 86 h 145"/>
                <a:gd name="T4" fmla="*/ 161 w 161"/>
                <a:gd name="T5" fmla="*/ 80 h 145"/>
                <a:gd name="T6" fmla="*/ 158 w 161"/>
                <a:gd name="T7" fmla="*/ 75 h 145"/>
                <a:gd name="T8" fmla="*/ 151 w 161"/>
                <a:gd name="T9" fmla="*/ 72 h 145"/>
                <a:gd name="T10" fmla="*/ 145 w 161"/>
                <a:gd name="T11" fmla="*/ 72 h 145"/>
                <a:gd name="T12" fmla="*/ 137 w 161"/>
                <a:gd name="T13" fmla="*/ 67 h 145"/>
                <a:gd name="T14" fmla="*/ 146 w 161"/>
                <a:gd name="T15" fmla="*/ 80 h 145"/>
                <a:gd name="T16" fmla="*/ 146 w 161"/>
                <a:gd name="T17" fmla="*/ 86 h 145"/>
                <a:gd name="T18" fmla="*/ 144 w 161"/>
                <a:gd name="T19" fmla="*/ 93 h 145"/>
                <a:gd name="T20" fmla="*/ 120 w 161"/>
                <a:gd name="T21" fmla="*/ 99 h 145"/>
                <a:gd name="T22" fmla="*/ 99 w 161"/>
                <a:gd name="T23" fmla="*/ 109 h 145"/>
                <a:gd name="T24" fmla="*/ 53 w 161"/>
                <a:gd name="T25" fmla="*/ 102 h 145"/>
                <a:gd name="T26" fmla="*/ 56 w 161"/>
                <a:gd name="T27" fmla="*/ 98 h 145"/>
                <a:gd name="T28" fmla="*/ 62 w 161"/>
                <a:gd name="T29" fmla="*/ 95 h 145"/>
                <a:gd name="T30" fmla="*/ 86 w 161"/>
                <a:gd name="T31" fmla="*/ 96 h 145"/>
                <a:gd name="T32" fmla="*/ 89 w 161"/>
                <a:gd name="T33" fmla="*/ 87 h 145"/>
                <a:gd name="T34" fmla="*/ 93 w 161"/>
                <a:gd name="T35" fmla="*/ 67 h 145"/>
                <a:gd name="T36" fmla="*/ 95 w 161"/>
                <a:gd name="T37" fmla="*/ 58 h 145"/>
                <a:gd name="T38" fmla="*/ 96 w 161"/>
                <a:gd name="T39" fmla="*/ 38 h 145"/>
                <a:gd name="T40" fmla="*/ 93 w 161"/>
                <a:gd name="T41" fmla="*/ 19 h 145"/>
                <a:gd name="T42" fmla="*/ 64 w 161"/>
                <a:gd name="T43" fmla="*/ 11 h 145"/>
                <a:gd name="T44" fmla="*/ 33 w 161"/>
                <a:gd name="T45" fmla="*/ 0 h 145"/>
                <a:gd name="T46" fmla="*/ 27 w 161"/>
                <a:gd name="T47" fmla="*/ 1 h 145"/>
                <a:gd name="T48" fmla="*/ 19 w 161"/>
                <a:gd name="T49" fmla="*/ 5 h 145"/>
                <a:gd name="T50" fmla="*/ 12 w 161"/>
                <a:gd name="T51" fmla="*/ 12 h 145"/>
                <a:gd name="T52" fmla="*/ 8 w 161"/>
                <a:gd name="T53" fmla="*/ 23 h 145"/>
                <a:gd name="T54" fmla="*/ 2 w 161"/>
                <a:gd name="T55" fmla="*/ 56 h 145"/>
                <a:gd name="T56" fmla="*/ 15 w 161"/>
                <a:gd name="T57" fmla="*/ 29 h 145"/>
                <a:gd name="T58" fmla="*/ 20 w 161"/>
                <a:gd name="T59" fmla="*/ 20 h 145"/>
                <a:gd name="T60" fmla="*/ 28 w 161"/>
                <a:gd name="T61" fmla="*/ 15 h 145"/>
                <a:gd name="T62" fmla="*/ 38 w 161"/>
                <a:gd name="T63" fmla="*/ 14 h 145"/>
                <a:gd name="T64" fmla="*/ 51 w 161"/>
                <a:gd name="T65" fmla="*/ 15 h 145"/>
                <a:gd name="T66" fmla="*/ 86 w 161"/>
                <a:gd name="T67" fmla="*/ 26 h 145"/>
                <a:gd name="T68" fmla="*/ 84 w 161"/>
                <a:gd name="T69" fmla="*/ 57 h 145"/>
                <a:gd name="T70" fmla="*/ 79 w 161"/>
                <a:gd name="T71" fmla="*/ 86 h 145"/>
                <a:gd name="T72" fmla="*/ 66 w 161"/>
                <a:gd name="T73" fmla="*/ 87 h 145"/>
                <a:gd name="T74" fmla="*/ 53 w 161"/>
                <a:gd name="T75" fmla="*/ 92 h 145"/>
                <a:gd name="T76" fmla="*/ 51 w 161"/>
                <a:gd name="T77" fmla="*/ 96 h 145"/>
                <a:gd name="T78" fmla="*/ 59 w 161"/>
                <a:gd name="T79" fmla="*/ 116 h 145"/>
                <a:gd name="T80" fmla="*/ 52 w 161"/>
                <a:gd name="T81" fmla="*/ 118 h 145"/>
                <a:gd name="T82" fmla="*/ 38 w 161"/>
                <a:gd name="T83" fmla="*/ 120 h 145"/>
                <a:gd name="T84" fmla="*/ 24 w 161"/>
                <a:gd name="T85" fmla="*/ 117 h 145"/>
                <a:gd name="T86" fmla="*/ 8 w 161"/>
                <a:gd name="T87" fmla="*/ 108 h 145"/>
                <a:gd name="T88" fmla="*/ 0 w 161"/>
                <a:gd name="T89" fmla="*/ 102 h 145"/>
                <a:gd name="T90" fmla="*/ 10 w 161"/>
                <a:gd name="T91" fmla="*/ 116 h 145"/>
                <a:gd name="T92" fmla="*/ 27 w 161"/>
                <a:gd name="T93" fmla="*/ 125 h 145"/>
                <a:gd name="T94" fmla="*/ 35 w 161"/>
                <a:gd name="T95" fmla="*/ 127 h 145"/>
                <a:gd name="T96" fmla="*/ 43 w 161"/>
                <a:gd name="T97" fmla="*/ 129 h 145"/>
                <a:gd name="T98" fmla="*/ 57 w 161"/>
                <a:gd name="T99" fmla="*/ 130 h 145"/>
                <a:gd name="T100" fmla="*/ 65 w 161"/>
                <a:gd name="T101" fmla="*/ 145 h 145"/>
                <a:gd name="T102" fmla="*/ 75 w 161"/>
                <a:gd name="T103" fmla="*/ 135 h 145"/>
                <a:gd name="T104" fmla="*/ 73 w 161"/>
                <a:gd name="T105" fmla="*/ 120 h 145"/>
                <a:gd name="T106" fmla="*/ 78 w 161"/>
                <a:gd name="T107" fmla="*/ 111 h 145"/>
                <a:gd name="T108" fmla="*/ 81 w 161"/>
                <a:gd name="T109" fmla="*/ 111 h 145"/>
                <a:gd name="T110" fmla="*/ 99 w 161"/>
                <a:gd name="T111" fmla="*/ 121 h 145"/>
                <a:gd name="T112" fmla="*/ 105 w 161"/>
                <a:gd name="T113" fmla="*/ 114 h 145"/>
                <a:gd name="T114" fmla="*/ 115 w 161"/>
                <a:gd name="T115" fmla="*/ 110 h 145"/>
                <a:gd name="T116" fmla="*/ 135 w 161"/>
                <a:gd name="T117" fmla="*/ 107 h 145"/>
                <a:gd name="T118" fmla="*/ 145 w 161"/>
                <a:gd name="T119" fmla="*/ 108 h 145"/>
                <a:gd name="T120" fmla="*/ 155 w 161"/>
                <a:gd name="T121" fmla="*/ 11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1" h="145">
                  <a:moveTo>
                    <a:pt x="155" y="111"/>
                  </a:moveTo>
                  <a:lnTo>
                    <a:pt x="160" y="91"/>
                  </a:lnTo>
                  <a:lnTo>
                    <a:pt x="160" y="91"/>
                  </a:lnTo>
                  <a:lnTo>
                    <a:pt x="161" y="86"/>
                  </a:lnTo>
                  <a:lnTo>
                    <a:pt x="161" y="83"/>
                  </a:lnTo>
                  <a:lnTo>
                    <a:pt x="161" y="80"/>
                  </a:lnTo>
                  <a:lnTo>
                    <a:pt x="160" y="77"/>
                  </a:lnTo>
                  <a:lnTo>
                    <a:pt x="158" y="75"/>
                  </a:lnTo>
                  <a:lnTo>
                    <a:pt x="154" y="73"/>
                  </a:lnTo>
                  <a:lnTo>
                    <a:pt x="151" y="72"/>
                  </a:lnTo>
                  <a:lnTo>
                    <a:pt x="145" y="72"/>
                  </a:lnTo>
                  <a:lnTo>
                    <a:pt x="145" y="72"/>
                  </a:lnTo>
                  <a:lnTo>
                    <a:pt x="137" y="67"/>
                  </a:lnTo>
                  <a:lnTo>
                    <a:pt x="137" y="67"/>
                  </a:lnTo>
                  <a:lnTo>
                    <a:pt x="143" y="73"/>
                  </a:lnTo>
                  <a:lnTo>
                    <a:pt x="146" y="80"/>
                  </a:lnTo>
                  <a:lnTo>
                    <a:pt x="147" y="83"/>
                  </a:lnTo>
                  <a:lnTo>
                    <a:pt x="146" y="86"/>
                  </a:lnTo>
                  <a:lnTo>
                    <a:pt x="144" y="93"/>
                  </a:lnTo>
                  <a:lnTo>
                    <a:pt x="144" y="93"/>
                  </a:lnTo>
                  <a:lnTo>
                    <a:pt x="132" y="95"/>
                  </a:lnTo>
                  <a:lnTo>
                    <a:pt x="120" y="99"/>
                  </a:lnTo>
                  <a:lnTo>
                    <a:pt x="109" y="103"/>
                  </a:lnTo>
                  <a:lnTo>
                    <a:pt x="99" y="109"/>
                  </a:lnTo>
                  <a:lnTo>
                    <a:pt x="53" y="102"/>
                  </a:lnTo>
                  <a:lnTo>
                    <a:pt x="53" y="102"/>
                  </a:lnTo>
                  <a:lnTo>
                    <a:pt x="54" y="100"/>
                  </a:lnTo>
                  <a:lnTo>
                    <a:pt x="56" y="98"/>
                  </a:lnTo>
                  <a:lnTo>
                    <a:pt x="59" y="96"/>
                  </a:lnTo>
                  <a:lnTo>
                    <a:pt x="62" y="95"/>
                  </a:lnTo>
                  <a:lnTo>
                    <a:pt x="72" y="94"/>
                  </a:lnTo>
                  <a:lnTo>
                    <a:pt x="86" y="96"/>
                  </a:lnTo>
                  <a:lnTo>
                    <a:pt x="86" y="96"/>
                  </a:lnTo>
                  <a:lnTo>
                    <a:pt x="89" y="87"/>
                  </a:lnTo>
                  <a:lnTo>
                    <a:pt x="91" y="77"/>
                  </a:lnTo>
                  <a:lnTo>
                    <a:pt x="93" y="67"/>
                  </a:lnTo>
                  <a:lnTo>
                    <a:pt x="95" y="58"/>
                  </a:lnTo>
                  <a:lnTo>
                    <a:pt x="95" y="58"/>
                  </a:lnTo>
                  <a:lnTo>
                    <a:pt x="96" y="48"/>
                  </a:lnTo>
                  <a:lnTo>
                    <a:pt x="96" y="38"/>
                  </a:lnTo>
                  <a:lnTo>
                    <a:pt x="93" y="19"/>
                  </a:lnTo>
                  <a:lnTo>
                    <a:pt x="93" y="19"/>
                  </a:lnTo>
                  <a:lnTo>
                    <a:pt x="79" y="15"/>
                  </a:lnTo>
                  <a:lnTo>
                    <a:pt x="64" y="11"/>
                  </a:lnTo>
                  <a:lnTo>
                    <a:pt x="48" y="6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27" y="1"/>
                  </a:lnTo>
                  <a:lnTo>
                    <a:pt x="23" y="2"/>
                  </a:lnTo>
                  <a:lnTo>
                    <a:pt x="19" y="5"/>
                  </a:lnTo>
                  <a:lnTo>
                    <a:pt x="16" y="9"/>
                  </a:lnTo>
                  <a:lnTo>
                    <a:pt x="12" y="12"/>
                  </a:lnTo>
                  <a:lnTo>
                    <a:pt x="10" y="18"/>
                  </a:lnTo>
                  <a:lnTo>
                    <a:pt x="8" y="23"/>
                  </a:lnTo>
                  <a:lnTo>
                    <a:pt x="7" y="30"/>
                  </a:lnTo>
                  <a:lnTo>
                    <a:pt x="2" y="56"/>
                  </a:lnTo>
                  <a:lnTo>
                    <a:pt x="15" y="29"/>
                  </a:lnTo>
                  <a:lnTo>
                    <a:pt x="15" y="29"/>
                  </a:lnTo>
                  <a:lnTo>
                    <a:pt x="18" y="24"/>
                  </a:lnTo>
                  <a:lnTo>
                    <a:pt x="20" y="20"/>
                  </a:lnTo>
                  <a:lnTo>
                    <a:pt x="24" y="18"/>
                  </a:lnTo>
                  <a:lnTo>
                    <a:pt x="28" y="15"/>
                  </a:lnTo>
                  <a:lnTo>
                    <a:pt x="33" y="14"/>
                  </a:lnTo>
                  <a:lnTo>
                    <a:pt x="38" y="14"/>
                  </a:lnTo>
                  <a:lnTo>
                    <a:pt x="44" y="14"/>
                  </a:lnTo>
                  <a:lnTo>
                    <a:pt x="51" y="15"/>
                  </a:lnTo>
                  <a:lnTo>
                    <a:pt x="86" y="26"/>
                  </a:lnTo>
                  <a:lnTo>
                    <a:pt x="86" y="26"/>
                  </a:lnTo>
                  <a:lnTo>
                    <a:pt x="86" y="41"/>
                  </a:lnTo>
                  <a:lnTo>
                    <a:pt x="84" y="57"/>
                  </a:lnTo>
                  <a:lnTo>
                    <a:pt x="82" y="72"/>
                  </a:lnTo>
                  <a:lnTo>
                    <a:pt x="79" y="86"/>
                  </a:lnTo>
                  <a:lnTo>
                    <a:pt x="79" y="86"/>
                  </a:lnTo>
                  <a:lnTo>
                    <a:pt x="66" y="87"/>
                  </a:lnTo>
                  <a:lnTo>
                    <a:pt x="59" y="90"/>
                  </a:lnTo>
                  <a:lnTo>
                    <a:pt x="53" y="92"/>
                  </a:lnTo>
                  <a:lnTo>
                    <a:pt x="52" y="94"/>
                  </a:lnTo>
                  <a:lnTo>
                    <a:pt x="51" y="96"/>
                  </a:lnTo>
                  <a:lnTo>
                    <a:pt x="51" y="110"/>
                  </a:lnTo>
                  <a:lnTo>
                    <a:pt x="59" y="116"/>
                  </a:lnTo>
                  <a:lnTo>
                    <a:pt x="59" y="116"/>
                  </a:lnTo>
                  <a:lnTo>
                    <a:pt x="52" y="118"/>
                  </a:lnTo>
                  <a:lnTo>
                    <a:pt x="45" y="120"/>
                  </a:lnTo>
                  <a:lnTo>
                    <a:pt x="38" y="120"/>
                  </a:lnTo>
                  <a:lnTo>
                    <a:pt x="30" y="119"/>
                  </a:lnTo>
                  <a:lnTo>
                    <a:pt x="24" y="117"/>
                  </a:lnTo>
                  <a:lnTo>
                    <a:pt x="16" y="112"/>
                  </a:lnTo>
                  <a:lnTo>
                    <a:pt x="8" y="108"/>
                  </a:lnTo>
                  <a:lnTo>
                    <a:pt x="0" y="102"/>
                  </a:lnTo>
                  <a:lnTo>
                    <a:pt x="0" y="102"/>
                  </a:lnTo>
                  <a:lnTo>
                    <a:pt x="5" y="109"/>
                  </a:lnTo>
                  <a:lnTo>
                    <a:pt x="10" y="116"/>
                  </a:lnTo>
                  <a:lnTo>
                    <a:pt x="18" y="121"/>
                  </a:lnTo>
                  <a:lnTo>
                    <a:pt x="27" y="125"/>
                  </a:lnTo>
                  <a:lnTo>
                    <a:pt x="27" y="125"/>
                  </a:lnTo>
                  <a:lnTo>
                    <a:pt x="35" y="127"/>
                  </a:lnTo>
                  <a:lnTo>
                    <a:pt x="43" y="129"/>
                  </a:lnTo>
                  <a:lnTo>
                    <a:pt x="43" y="129"/>
                  </a:lnTo>
                  <a:lnTo>
                    <a:pt x="53" y="130"/>
                  </a:lnTo>
                  <a:lnTo>
                    <a:pt x="57" y="130"/>
                  </a:lnTo>
                  <a:lnTo>
                    <a:pt x="62" y="129"/>
                  </a:lnTo>
                  <a:lnTo>
                    <a:pt x="65" y="145"/>
                  </a:lnTo>
                  <a:lnTo>
                    <a:pt x="71" y="139"/>
                  </a:lnTo>
                  <a:lnTo>
                    <a:pt x="75" y="135"/>
                  </a:lnTo>
                  <a:lnTo>
                    <a:pt x="73" y="120"/>
                  </a:lnTo>
                  <a:lnTo>
                    <a:pt x="73" y="120"/>
                  </a:lnTo>
                  <a:lnTo>
                    <a:pt x="75" y="116"/>
                  </a:lnTo>
                  <a:lnTo>
                    <a:pt x="78" y="111"/>
                  </a:lnTo>
                  <a:lnTo>
                    <a:pt x="81" y="111"/>
                  </a:lnTo>
                  <a:lnTo>
                    <a:pt x="81" y="111"/>
                  </a:lnTo>
                  <a:lnTo>
                    <a:pt x="92" y="119"/>
                  </a:lnTo>
                  <a:lnTo>
                    <a:pt x="99" y="121"/>
                  </a:lnTo>
                  <a:lnTo>
                    <a:pt x="105" y="122"/>
                  </a:lnTo>
                  <a:lnTo>
                    <a:pt x="105" y="114"/>
                  </a:lnTo>
                  <a:lnTo>
                    <a:pt x="105" y="114"/>
                  </a:lnTo>
                  <a:lnTo>
                    <a:pt x="115" y="110"/>
                  </a:lnTo>
                  <a:lnTo>
                    <a:pt x="125" y="108"/>
                  </a:lnTo>
                  <a:lnTo>
                    <a:pt x="135" y="107"/>
                  </a:lnTo>
                  <a:lnTo>
                    <a:pt x="145" y="108"/>
                  </a:lnTo>
                  <a:lnTo>
                    <a:pt x="145" y="108"/>
                  </a:lnTo>
                  <a:lnTo>
                    <a:pt x="155" y="111"/>
                  </a:lnTo>
                  <a:lnTo>
                    <a:pt x="155" y="111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6380163" y="1916113"/>
              <a:ext cx="895350" cy="693738"/>
            </a:xfrm>
            <a:custGeom>
              <a:avLst/>
              <a:gdLst>
                <a:gd name="T0" fmla="*/ 365 w 564"/>
                <a:gd name="T1" fmla="*/ 45 h 437"/>
                <a:gd name="T2" fmla="*/ 373 w 564"/>
                <a:gd name="T3" fmla="*/ 347 h 437"/>
                <a:gd name="T4" fmla="*/ 373 w 564"/>
                <a:gd name="T5" fmla="*/ 364 h 437"/>
                <a:gd name="T6" fmla="*/ 367 w 564"/>
                <a:gd name="T7" fmla="*/ 396 h 437"/>
                <a:gd name="T8" fmla="*/ 367 w 564"/>
                <a:gd name="T9" fmla="*/ 429 h 437"/>
                <a:gd name="T10" fmla="*/ 428 w 564"/>
                <a:gd name="T11" fmla="*/ 422 h 437"/>
                <a:gd name="T12" fmla="*/ 470 w 564"/>
                <a:gd name="T13" fmla="*/ 437 h 437"/>
                <a:gd name="T14" fmla="*/ 498 w 564"/>
                <a:gd name="T15" fmla="*/ 436 h 437"/>
                <a:gd name="T16" fmla="*/ 524 w 564"/>
                <a:gd name="T17" fmla="*/ 432 h 437"/>
                <a:gd name="T18" fmla="*/ 546 w 564"/>
                <a:gd name="T19" fmla="*/ 424 h 437"/>
                <a:gd name="T20" fmla="*/ 564 w 564"/>
                <a:gd name="T21" fmla="*/ 414 h 437"/>
                <a:gd name="T22" fmla="*/ 562 w 564"/>
                <a:gd name="T23" fmla="*/ 409 h 437"/>
                <a:gd name="T24" fmla="*/ 554 w 564"/>
                <a:gd name="T25" fmla="*/ 401 h 437"/>
                <a:gd name="T26" fmla="*/ 542 w 564"/>
                <a:gd name="T27" fmla="*/ 396 h 437"/>
                <a:gd name="T28" fmla="*/ 526 w 564"/>
                <a:gd name="T29" fmla="*/ 395 h 437"/>
                <a:gd name="T30" fmla="*/ 517 w 564"/>
                <a:gd name="T31" fmla="*/ 395 h 437"/>
                <a:gd name="T32" fmla="*/ 488 w 564"/>
                <a:gd name="T33" fmla="*/ 386 h 437"/>
                <a:gd name="T34" fmla="*/ 465 w 564"/>
                <a:gd name="T35" fmla="*/ 370 h 437"/>
                <a:gd name="T36" fmla="*/ 447 w 564"/>
                <a:gd name="T37" fmla="*/ 350 h 437"/>
                <a:gd name="T38" fmla="*/ 436 w 564"/>
                <a:gd name="T39" fmla="*/ 323 h 437"/>
                <a:gd name="T40" fmla="*/ 464 w 564"/>
                <a:gd name="T41" fmla="*/ 284 h 437"/>
                <a:gd name="T42" fmla="*/ 428 w 564"/>
                <a:gd name="T43" fmla="*/ 141 h 437"/>
                <a:gd name="T44" fmla="*/ 421 w 564"/>
                <a:gd name="T45" fmla="*/ 104 h 437"/>
                <a:gd name="T46" fmla="*/ 413 w 564"/>
                <a:gd name="T47" fmla="*/ 75 h 437"/>
                <a:gd name="T48" fmla="*/ 425 w 564"/>
                <a:gd name="T49" fmla="*/ 71 h 437"/>
                <a:gd name="T50" fmla="*/ 456 w 564"/>
                <a:gd name="T51" fmla="*/ 79 h 437"/>
                <a:gd name="T52" fmla="*/ 471 w 564"/>
                <a:gd name="T53" fmla="*/ 79 h 437"/>
                <a:gd name="T54" fmla="*/ 485 w 564"/>
                <a:gd name="T55" fmla="*/ 77 h 437"/>
                <a:gd name="T56" fmla="*/ 540 w 564"/>
                <a:gd name="T57" fmla="*/ 46 h 437"/>
                <a:gd name="T58" fmla="*/ 543 w 564"/>
                <a:gd name="T59" fmla="*/ 27 h 437"/>
                <a:gd name="T60" fmla="*/ 538 w 564"/>
                <a:gd name="T61" fmla="*/ 17 h 437"/>
                <a:gd name="T62" fmla="*/ 529 w 564"/>
                <a:gd name="T63" fmla="*/ 12 h 437"/>
                <a:gd name="T64" fmla="*/ 509 w 564"/>
                <a:gd name="T65" fmla="*/ 9 h 437"/>
                <a:gd name="T66" fmla="*/ 495 w 564"/>
                <a:gd name="T67" fmla="*/ 10 h 437"/>
                <a:gd name="T68" fmla="*/ 456 w 564"/>
                <a:gd name="T69" fmla="*/ 10 h 437"/>
                <a:gd name="T70" fmla="*/ 418 w 564"/>
                <a:gd name="T71" fmla="*/ 7 h 437"/>
                <a:gd name="T72" fmla="*/ 418 w 564"/>
                <a:gd name="T73" fmla="*/ 16 h 437"/>
                <a:gd name="T74" fmla="*/ 236 w 564"/>
                <a:gd name="T75" fmla="*/ 0 h 437"/>
                <a:gd name="T76" fmla="*/ 53 w 564"/>
                <a:gd name="T77" fmla="*/ 136 h 437"/>
                <a:gd name="T78" fmla="*/ 57 w 564"/>
                <a:gd name="T79" fmla="*/ 113 h 437"/>
                <a:gd name="T80" fmla="*/ 67 w 564"/>
                <a:gd name="T81" fmla="*/ 66 h 437"/>
                <a:gd name="T82" fmla="*/ 62 w 564"/>
                <a:gd name="T83" fmla="*/ 42 h 437"/>
                <a:gd name="T84" fmla="*/ 3 w 564"/>
                <a:gd name="T85" fmla="*/ 138 h 437"/>
                <a:gd name="T86" fmla="*/ 0 w 564"/>
                <a:gd name="T87" fmla="*/ 151 h 437"/>
                <a:gd name="T88" fmla="*/ 52 w 564"/>
                <a:gd name="T89" fmla="*/ 186 h 437"/>
                <a:gd name="T90" fmla="*/ 52 w 564"/>
                <a:gd name="T91" fmla="*/ 167 h 437"/>
                <a:gd name="T92" fmla="*/ 78 w 564"/>
                <a:gd name="T93" fmla="*/ 166 h 437"/>
                <a:gd name="T94" fmla="*/ 131 w 564"/>
                <a:gd name="T95" fmla="*/ 170 h 437"/>
                <a:gd name="T96" fmla="*/ 168 w 564"/>
                <a:gd name="T97" fmla="*/ 159 h 437"/>
                <a:gd name="T98" fmla="*/ 317 w 564"/>
                <a:gd name="T99" fmla="*/ 159 h 437"/>
                <a:gd name="T100" fmla="*/ 202 w 564"/>
                <a:gd name="T101" fmla="*/ 97 h 437"/>
                <a:gd name="T102" fmla="*/ 236 w 564"/>
                <a:gd name="T103" fmla="*/ 36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64" h="437">
                  <a:moveTo>
                    <a:pt x="236" y="36"/>
                  </a:moveTo>
                  <a:lnTo>
                    <a:pt x="365" y="45"/>
                  </a:lnTo>
                  <a:lnTo>
                    <a:pt x="413" y="275"/>
                  </a:lnTo>
                  <a:lnTo>
                    <a:pt x="373" y="347"/>
                  </a:lnTo>
                  <a:lnTo>
                    <a:pt x="373" y="364"/>
                  </a:lnTo>
                  <a:lnTo>
                    <a:pt x="373" y="364"/>
                  </a:lnTo>
                  <a:lnTo>
                    <a:pt x="369" y="379"/>
                  </a:lnTo>
                  <a:lnTo>
                    <a:pt x="367" y="396"/>
                  </a:lnTo>
                  <a:lnTo>
                    <a:pt x="367" y="412"/>
                  </a:lnTo>
                  <a:lnTo>
                    <a:pt x="367" y="429"/>
                  </a:lnTo>
                  <a:lnTo>
                    <a:pt x="428" y="434"/>
                  </a:lnTo>
                  <a:lnTo>
                    <a:pt x="428" y="422"/>
                  </a:lnTo>
                  <a:lnTo>
                    <a:pt x="470" y="437"/>
                  </a:lnTo>
                  <a:lnTo>
                    <a:pt x="470" y="437"/>
                  </a:lnTo>
                  <a:lnTo>
                    <a:pt x="484" y="437"/>
                  </a:lnTo>
                  <a:lnTo>
                    <a:pt x="498" y="436"/>
                  </a:lnTo>
                  <a:lnTo>
                    <a:pt x="511" y="434"/>
                  </a:lnTo>
                  <a:lnTo>
                    <a:pt x="524" y="432"/>
                  </a:lnTo>
                  <a:lnTo>
                    <a:pt x="535" y="429"/>
                  </a:lnTo>
                  <a:lnTo>
                    <a:pt x="546" y="424"/>
                  </a:lnTo>
                  <a:lnTo>
                    <a:pt x="555" y="420"/>
                  </a:lnTo>
                  <a:lnTo>
                    <a:pt x="564" y="414"/>
                  </a:lnTo>
                  <a:lnTo>
                    <a:pt x="564" y="414"/>
                  </a:lnTo>
                  <a:lnTo>
                    <a:pt x="562" y="409"/>
                  </a:lnTo>
                  <a:lnTo>
                    <a:pt x="558" y="404"/>
                  </a:lnTo>
                  <a:lnTo>
                    <a:pt x="554" y="401"/>
                  </a:lnTo>
                  <a:lnTo>
                    <a:pt x="548" y="398"/>
                  </a:lnTo>
                  <a:lnTo>
                    <a:pt x="542" y="396"/>
                  </a:lnTo>
                  <a:lnTo>
                    <a:pt x="534" y="395"/>
                  </a:lnTo>
                  <a:lnTo>
                    <a:pt x="526" y="395"/>
                  </a:lnTo>
                  <a:lnTo>
                    <a:pt x="517" y="395"/>
                  </a:lnTo>
                  <a:lnTo>
                    <a:pt x="517" y="395"/>
                  </a:lnTo>
                  <a:lnTo>
                    <a:pt x="501" y="391"/>
                  </a:lnTo>
                  <a:lnTo>
                    <a:pt x="488" y="386"/>
                  </a:lnTo>
                  <a:lnTo>
                    <a:pt x="475" y="379"/>
                  </a:lnTo>
                  <a:lnTo>
                    <a:pt x="465" y="370"/>
                  </a:lnTo>
                  <a:lnTo>
                    <a:pt x="455" y="361"/>
                  </a:lnTo>
                  <a:lnTo>
                    <a:pt x="447" y="350"/>
                  </a:lnTo>
                  <a:lnTo>
                    <a:pt x="441" y="338"/>
                  </a:lnTo>
                  <a:lnTo>
                    <a:pt x="436" y="323"/>
                  </a:lnTo>
                  <a:lnTo>
                    <a:pt x="468" y="312"/>
                  </a:lnTo>
                  <a:lnTo>
                    <a:pt x="464" y="284"/>
                  </a:lnTo>
                  <a:lnTo>
                    <a:pt x="428" y="141"/>
                  </a:lnTo>
                  <a:lnTo>
                    <a:pt x="428" y="141"/>
                  </a:lnTo>
                  <a:lnTo>
                    <a:pt x="425" y="121"/>
                  </a:lnTo>
                  <a:lnTo>
                    <a:pt x="421" y="104"/>
                  </a:lnTo>
                  <a:lnTo>
                    <a:pt x="418" y="88"/>
                  </a:lnTo>
                  <a:lnTo>
                    <a:pt x="413" y="75"/>
                  </a:lnTo>
                  <a:lnTo>
                    <a:pt x="425" y="71"/>
                  </a:lnTo>
                  <a:lnTo>
                    <a:pt x="425" y="71"/>
                  </a:lnTo>
                  <a:lnTo>
                    <a:pt x="441" y="77"/>
                  </a:lnTo>
                  <a:lnTo>
                    <a:pt x="456" y="79"/>
                  </a:lnTo>
                  <a:lnTo>
                    <a:pt x="464" y="80"/>
                  </a:lnTo>
                  <a:lnTo>
                    <a:pt x="471" y="79"/>
                  </a:lnTo>
                  <a:lnTo>
                    <a:pt x="477" y="78"/>
                  </a:lnTo>
                  <a:lnTo>
                    <a:pt x="485" y="77"/>
                  </a:lnTo>
                  <a:lnTo>
                    <a:pt x="540" y="46"/>
                  </a:lnTo>
                  <a:lnTo>
                    <a:pt x="540" y="46"/>
                  </a:lnTo>
                  <a:lnTo>
                    <a:pt x="543" y="36"/>
                  </a:lnTo>
                  <a:lnTo>
                    <a:pt x="543" y="27"/>
                  </a:lnTo>
                  <a:lnTo>
                    <a:pt x="540" y="21"/>
                  </a:lnTo>
                  <a:lnTo>
                    <a:pt x="538" y="17"/>
                  </a:lnTo>
                  <a:lnTo>
                    <a:pt x="536" y="15"/>
                  </a:lnTo>
                  <a:lnTo>
                    <a:pt x="529" y="12"/>
                  </a:lnTo>
                  <a:lnTo>
                    <a:pt x="520" y="9"/>
                  </a:lnTo>
                  <a:lnTo>
                    <a:pt x="509" y="9"/>
                  </a:lnTo>
                  <a:lnTo>
                    <a:pt x="495" y="10"/>
                  </a:lnTo>
                  <a:lnTo>
                    <a:pt x="495" y="10"/>
                  </a:lnTo>
                  <a:lnTo>
                    <a:pt x="476" y="12"/>
                  </a:lnTo>
                  <a:lnTo>
                    <a:pt x="456" y="10"/>
                  </a:lnTo>
                  <a:lnTo>
                    <a:pt x="437" y="9"/>
                  </a:lnTo>
                  <a:lnTo>
                    <a:pt x="418" y="7"/>
                  </a:lnTo>
                  <a:lnTo>
                    <a:pt x="418" y="7"/>
                  </a:lnTo>
                  <a:lnTo>
                    <a:pt x="418" y="16"/>
                  </a:lnTo>
                  <a:lnTo>
                    <a:pt x="418" y="26"/>
                  </a:lnTo>
                  <a:lnTo>
                    <a:pt x="236" y="0"/>
                  </a:lnTo>
                  <a:lnTo>
                    <a:pt x="144" y="136"/>
                  </a:lnTo>
                  <a:lnTo>
                    <a:pt x="53" y="136"/>
                  </a:lnTo>
                  <a:lnTo>
                    <a:pt x="53" y="136"/>
                  </a:lnTo>
                  <a:lnTo>
                    <a:pt x="57" y="113"/>
                  </a:lnTo>
                  <a:lnTo>
                    <a:pt x="61" y="89"/>
                  </a:lnTo>
                  <a:lnTo>
                    <a:pt x="67" y="66"/>
                  </a:lnTo>
                  <a:lnTo>
                    <a:pt x="74" y="42"/>
                  </a:lnTo>
                  <a:lnTo>
                    <a:pt x="62" y="42"/>
                  </a:lnTo>
                  <a:lnTo>
                    <a:pt x="18" y="145"/>
                  </a:lnTo>
                  <a:lnTo>
                    <a:pt x="3" y="138"/>
                  </a:lnTo>
                  <a:lnTo>
                    <a:pt x="3" y="138"/>
                  </a:lnTo>
                  <a:lnTo>
                    <a:pt x="0" y="151"/>
                  </a:lnTo>
                  <a:lnTo>
                    <a:pt x="4" y="176"/>
                  </a:lnTo>
                  <a:lnTo>
                    <a:pt x="52" y="186"/>
                  </a:lnTo>
                  <a:lnTo>
                    <a:pt x="52" y="186"/>
                  </a:lnTo>
                  <a:lnTo>
                    <a:pt x="52" y="167"/>
                  </a:lnTo>
                  <a:lnTo>
                    <a:pt x="52" y="167"/>
                  </a:lnTo>
                  <a:lnTo>
                    <a:pt x="78" y="166"/>
                  </a:lnTo>
                  <a:lnTo>
                    <a:pt x="105" y="167"/>
                  </a:lnTo>
                  <a:lnTo>
                    <a:pt x="131" y="170"/>
                  </a:lnTo>
                  <a:lnTo>
                    <a:pt x="158" y="177"/>
                  </a:lnTo>
                  <a:lnTo>
                    <a:pt x="168" y="159"/>
                  </a:lnTo>
                  <a:lnTo>
                    <a:pt x="254" y="159"/>
                  </a:lnTo>
                  <a:lnTo>
                    <a:pt x="317" y="159"/>
                  </a:lnTo>
                  <a:lnTo>
                    <a:pt x="328" y="133"/>
                  </a:lnTo>
                  <a:lnTo>
                    <a:pt x="202" y="97"/>
                  </a:lnTo>
                  <a:lnTo>
                    <a:pt x="236" y="36"/>
                  </a:lnTo>
                  <a:lnTo>
                    <a:pt x="236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10"/>
            <p:cNvSpPr>
              <a:spLocks noEditPoints="1"/>
            </p:cNvSpPr>
            <p:nvPr/>
          </p:nvSpPr>
          <p:spPr bwMode="auto">
            <a:xfrm>
              <a:off x="6700838" y="1973263"/>
              <a:ext cx="334963" cy="493713"/>
            </a:xfrm>
            <a:custGeom>
              <a:avLst/>
              <a:gdLst>
                <a:gd name="T0" fmla="*/ 163 w 211"/>
                <a:gd name="T1" fmla="*/ 9 h 311"/>
                <a:gd name="T2" fmla="*/ 34 w 211"/>
                <a:gd name="T3" fmla="*/ 0 h 311"/>
                <a:gd name="T4" fmla="*/ 0 w 211"/>
                <a:gd name="T5" fmla="*/ 61 h 311"/>
                <a:gd name="T6" fmla="*/ 126 w 211"/>
                <a:gd name="T7" fmla="*/ 97 h 311"/>
                <a:gd name="T8" fmla="*/ 146 w 211"/>
                <a:gd name="T9" fmla="*/ 203 h 311"/>
                <a:gd name="T10" fmla="*/ 171 w 211"/>
                <a:gd name="T11" fmla="*/ 311 h 311"/>
                <a:gd name="T12" fmla="*/ 211 w 211"/>
                <a:gd name="T13" fmla="*/ 239 h 311"/>
                <a:gd name="T14" fmla="*/ 163 w 211"/>
                <a:gd name="T15" fmla="*/ 9 h 311"/>
                <a:gd name="T16" fmla="*/ 163 w 211"/>
                <a:gd name="T17" fmla="*/ 9 h 311"/>
                <a:gd name="T18" fmla="*/ 149 w 211"/>
                <a:gd name="T19" fmla="*/ 203 h 311"/>
                <a:gd name="T20" fmla="*/ 149 w 211"/>
                <a:gd name="T21" fmla="*/ 203 h 311"/>
                <a:gd name="T22" fmla="*/ 128 w 211"/>
                <a:gd name="T23" fmla="*/ 96 h 311"/>
                <a:gd name="T24" fmla="*/ 140 w 211"/>
                <a:gd name="T25" fmla="*/ 105 h 311"/>
                <a:gd name="T26" fmla="*/ 180 w 211"/>
                <a:gd name="T27" fmla="*/ 289 h 311"/>
                <a:gd name="T28" fmla="*/ 173 w 211"/>
                <a:gd name="T29" fmla="*/ 303 h 311"/>
                <a:gd name="T30" fmla="*/ 149 w 211"/>
                <a:gd name="T31" fmla="*/ 203 h 311"/>
                <a:gd name="T32" fmla="*/ 149 w 211"/>
                <a:gd name="T33" fmla="*/ 203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1" h="311">
                  <a:moveTo>
                    <a:pt x="163" y="9"/>
                  </a:moveTo>
                  <a:lnTo>
                    <a:pt x="34" y="0"/>
                  </a:lnTo>
                  <a:lnTo>
                    <a:pt x="0" y="61"/>
                  </a:lnTo>
                  <a:lnTo>
                    <a:pt x="126" y="97"/>
                  </a:lnTo>
                  <a:lnTo>
                    <a:pt x="146" y="203"/>
                  </a:lnTo>
                  <a:lnTo>
                    <a:pt x="171" y="311"/>
                  </a:lnTo>
                  <a:lnTo>
                    <a:pt x="211" y="239"/>
                  </a:lnTo>
                  <a:lnTo>
                    <a:pt x="163" y="9"/>
                  </a:lnTo>
                  <a:lnTo>
                    <a:pt x="163" y="9"/>
                  </a:lnTo>
                  <a:close/>
                  <a:moveTo>
                    <a:pt x="149" y="203"/>
                  </a:moveTo>
                  <a:lnTo>
                    <a:pt x="149" y="203"/>
                  </a:lnTo>
                  <a:lnTo>
                    <a:pt x="128" y="96"/>
                  </a:lnTo>
                  <a:lnTo>
                    <a:pt x="140" y="105"/>
                  </a:lnTo>
                  <a:lnTo>
                    <a:pt x="180" y="289"/>
                  </a:lnTo>
                  <a:lnTo>
                    <a:pt x="173" y="303"/>
                  </a:lnTo>
                  <a:lnTo>
                    <a:pt x="149" y="203"/>
                  </a:lnTo>
                  <a:lnTo>
                    <a:pt x="149" y="203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6904038" y="2125663"/>
              <a:ext cx="82550" cy="328613"/>
            </a:xfrm>
            <a:custGeom>
              <a:avLst/>
              <a:gdLst>
                <a:gd name="T0" fmla="*/ 21 w 52"/>
                <a:gd name="T1" fmla="*/ 107 h 207"/>
                <a:gd name="T2" fmla="*/ 21 w 52"/>
                <a:gd name="T3" fmla="*/ 107 h 207"/>
                <a:gd name="T4" fmla="*/ 45 w 52"/>
                <a:gd name="T5" fmla="*/ 207 h 207"/>
                <a:gd name="T6" fmla="*/ 52 w 52"/>
                <a:gd name="T7" fmla="*/ 193 h 207"/>
                <a:gd name="T8" fmla="*/ 12 w 52"/>
                <a:gd name="T9" fmla="*/ 9 h 207"/>
                <a:gd name="T10" fmla="*/ 0 w 52"/>
                <a:gd name="T11" fmla="*/ 0 h 207"/>
                <a:gd name="T12" fmla="*/ 21 w 52"/>
                <a:gd name="T13" fmla="*/ 107 h 207"/>
                <a:gd name="T14" fmla="*/ 21 w 52"/>
                <a:gd name="T15" fmla="*/ 1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07">
                  <a:moveTo>
                    <a:pt x="21" y="107"/>
                  </a:moveTo>
                  <a:lnTo>
                    <a:pt x="21" y="107"/>
                  </a:lnTo>
                  <a:lnTo>
                    <a:pt x="45" y="207"/>
                  </a:lnTo>
                  <a:lnTo>
                    <a:pt x="52" y="193"/>
                  </a:lnTo>
                  <a:lnTo>
                    <a:pt x="12" y="9"/>
                  </a:lnTo>
                  <a:lnTo>
                    <a:pt x="0" y="0"/>
                  </a:lnTo>
                  <a:lnTo>
                    <a:pt x="21" y="107"/>
                  </a:lnTo>
                  <a:lnTo>
                    <a:pt x="21" y="107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12"/>
            <p:cNvSpPr>
              <a:spLocks noEditPoints="1"/>
            </p:cNvSpPr>
            <p:nvPr/>
          </p:nvSpPr>
          <p:spPr bwMode="auto">
            <a:xfrm>
              <a:off x="6415088" y="1746250"/>
              <a:ext cx="628650" cy="385763"/>
            </a:xfrm>
            <a:custGeom>
              <a:avLst/>
              <a:gdLst>
                <a:gd name="T0" fmla="*/ 146 w 396"/>
                <a:gd name="T1" fmla="*/ 51 h 243"/>
                <a:gd name="T2" fmla="*/ 97 w 396"/>
                <a:gd name="T3" fmla="*/ 105 h 243"/>
                <a:gd name="T4" fmla="*/ 90 w 396"/>
                <a:gd name="T5" fmla="*/ 105 h 243"/>
                <a:gd name="T6" fmla="*/ 75 w 396"/>
                <a:gd name="T7" fmla="*/ 105 h 243"/>
                <a:gd name="T8" fmla="*/ 61 w 396"/>
                <a:gd name="T9" fmla="*/ 101 h 243"/>
                <a:gd name="T10" fmla="*/ 38 w 396"/>
                <a:gd name="T11" fmla="*/ 89 h 243"/>
                <a:gd name="T12" fmla="*/ 92 w 396"/>
                <a:gd name="T13" fmla="*/ 77 h 243"/>
                <a:gd name="T14" fmla="*/ 49 w 396"/>
                <a:gd name="T15" fmla="*/ 31 h 243"/>
                <a:gd name="T16" fmla="*/ 0 w 396"/>
                <a:gd name="T17" fmla="*/ 36 h 243"/>
                <a:gd name="T18" fmla="*/ 38 w 396"/>
                <a:gd name="T19" fmla="*/ 98 h 243"/>
                <a:gd name="T20" fmla="*/ 55 w 396"/>
                <a:gd name="T21" fmla="*/ 105 h 243"/>
                <a:gd name="T22" fmla="*/ 64 w 396"/>
                <a:gd name="T23" fmla="*/ 115 h 243"/>
                <a:gd name="T24" fmla="*/ 52 w 396"/>
                <a:gd name="T25" fmla="*/ 149 h 243"/>
                <a:gd name="T26" fmla="*/ 45 w 396"/>
                <a:gd name="T27" fmla="*/ 173 h 243"/>
                <a:gd name="T28" fmla="*/ 35 w 396"/>
                <a:gd name="T29" fmla="*/ 220 h 243"/>
                <a:gd name="T30" fmla="*/ 122 w 396"/>
                <a:gd name="T31" fmla="*/ 243 h 243"/>
                <a:gd name="T32" fmla="*/ 396 w 396"/>
                <a:gd name="T33" fmla="*/ 133 h 243"/>
                <a:gd name="T34" fmla="*/ 396 w 396"/>
                <a:gd name="T35" fmla="*/ 123 h 243"/>
                <a:gd name="T36" fmla="*/ 396 w 396"/>
                <a:gd name="T37" fmla="*/ 114 h 243"/>
                <a:gd name="T38" fmla="*/ 391 w 396"/>
                <a:gd name="T39" fmla="*/ 98 h 243"/>
                <a:gd name="T40" fmla="*/ 383 w 396"/>
                <a:gd name="T41" fmla="*/ 84 h 243"/>
                <a:gd name="T42" fmla="*/ 261 w 396"/>
                <a:gd name="T43" fmla="*/ 40 h 243"/>
                <a:gd name="T44" fmla="*/ 235 w 396"/>
                <a:gd name="T45" fmla="*/ 25 h 243"/>
                <a:gd name="T46" fmla="*/ 218 w 396"/>
                <a:gd name="T47" fmla="*/ 20 h 243"/>
                <a:gd name="T48" fmla="*/ 203 w 396"/>
                <a:gd name="T49" fmla="*/ 18 h 243"/>
                <a:gd name="T50" fmla="*/ 189 w 396"/>
                <a:gd name="T51" fmla="*/ 20 h 243"/>
                <a:gd name="T52" fmla="*/ 175 w 396"/>
                <a:gd name="T53" fmla="*/ 24 h 243"/>
                <a:gd name="T54" fmla="*/ 163 w 396"/>
                <a:gd name="T55" fmla="*/ 32 h 243"/>
                <a:gd name="T56" fmla="*/ 152 w 396"/>
                <a:gd name="T57" fmla="*/ 43 h 243"/>
                <a:gd name="T58" fmla="*/ 146 w 396"/>
                <a:gd name="T59" fmla="*/ 51 h 243"/>
                <a:gd name="T60" fmla="*/ 197 w 396"/>
                <a:gd name="T61" fmla="*/ 21 h 243"/>
                <a:gd name="T62" fmla="*/ 210 w 396"/>
                <a:gd name="T63" fmla="*/ 22 h 243"/>
                <a:gd name="T64" fmla="*/ 226 w 396"/>
                <a:gd name="T65" fmla="*/ 25 h 243"/>
                <a:gd name="T66" fmla="*/ 260 w 396"/>
                <a:gd name="T67" fmla="*/ 42 h 243"/>
                <a:gd name="T68" fmla="*/ 261 w 396"/>
                <a:gd name="T69" fmla="*/ 42 h 243"/>
                <a:gd name="T70" fmla="*/ 381 w 396"/>
                <a:gd name="T71" fmla="*/ 86 h 243"/>
                <a:gd name="T72" fmla="*/ 255 w 396"/>
                <a:gd name="T73" fmla="*/ 50 h 243"/>
                <a:gd name="T74" fmla="*/ 239 w 396"/>
                <a:gd name="T75" fmla="*/ 42 h 243"/>
                <a:gd name="T76" fmla="*/ 216 w 396"/>
                <a:gd name="T77" fmla="*/ 34 h 243"/>
                <a:gd name="T78" fmla="*/ 202 w 396"/>
                <a:gd name="T79" fmla="*/ 33 h 243"/>
                <a:gd name="T80" fmla="*/ 190 w 396"/>
                <a:gd name="T81" fmla="*/ 35 h 243"/>
                <a:gd name="T82" fmla="*/ 178 w 396"/>
                <a:gd name="T83" fmla="*/ 41 h 243"/>
                <a:gd name="T84" fmla="*/ 166 w 396"/>
                <a:gd name="T85" fmla="*/ 50 h 243"/>
                <a:gd name="T86" fmla="*/ 152 w 396"/>
                <a:gd name="T87" fmla="*/ 68 h 243"/>
                <a:gd name="T88" fmla="*/ 50 w 396"/>
                <a:gd name="T89" fmla="*/ 162 h 243"/>
                <a:gd name="T90" fmla="*/ 143 w 396"/>
                <a:gd name="T91" fmla="*/ 63 h 243"/>
                <a:gd name="T92" fmla="*/ 143 w 396"/>
                <a:gd name="T93" fmla="*/ 62 h 243"/>
                <a:gd name="T94" fmla="*/ 149 w 396"/>
                <a:gd name="T95" fmla="*/ 52 h 243"/>
                <a:gd name="T96" fmla="*/ 154 w 396"/>
                <a:gd name="T97" fmla="*/ 45 h 243"/>
                <a:gd name="T98" fmla="*/ 165 w 396"/>
                <a:gd name="T99" fmla="*/ 34 h 243"/>
                <a:gd name="T100" fmla="*/ 176 w 396"/>
                <a:gd name="T101" fmla="*/ 27 h 243"/>
                <a:gd name="T102" fmla="*/ 190 w 396"/>
                <a:gd name="T103" fmla="*/ 22 h 243"/>
                <a:gd name="T104" fmla="*/ 197 w 396"/>
                <a:gd name="T105" fmla="*/ 21 h 243"/>
                <a:gd name="T106" fmla="*/ 115 w 396"/>
                <a:gd name="T107" fmla="*/ 56 h 243"/>
                <a:gd name="T108" fmla="*/ 11 w 396"/>
                <a:gd name="T109" fmla="*/ 17 h 243"/>
                <a:gd name="T110" fmla="*/ 47 w 396"/>
                <a:gd name="T111" fmla="*/ 33 h 243"/>
                <a:gd name="T112" fmla="*/ 48 w 396"/>
                <a:gd name="T113" fmla="*/ 34 h 243"/>
                <a:gd name="T114" fmla="*/ 122 w 396"/>
                <a:gd name="T115" fmla="*/ 49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96" h="243">
                  <a:moveTo>
                    <a:pt x="146" y="51"/>
                  </a:moveTo>
                  <a:lnTo>
                    <a:pt x="146" y="51"/>
                  </a:lnTo>
                  <a:lnTo>
                    <a:pt x="140" y="61"/>
                  </a:lnTo>
                  <a:lnTo>
                    <a:pt x="97" y="105"/>
                  </a:lnTo>
                  <a:lnTo>
                    <a:pt x="97" y="105"/>
                  </a:lnTo>
                  <a:lnTo>
                    <a:pt x="90" y="105"/>
                  </a:lnTo>
                  <a:lnTo>
                    <a:pt x="82" y="105"/>
                  </a:lnTo>
                  <a:lnTo>
                    <a:pt x="75" y="105"/>
                  </a:lnTo>
                  <a:lnTo>
                    <a:pt x="68" y="103"/>
                  </a:lnTo>
                  <a:lnTo>
                    <a:pt x="61" y="101"/>
                  </a:lnTo>
                  <a:lnTo>
                    <a:pt x="54" y="97"/>
                  </a:lnTo>
                  <a:lnTo>
                    <a:pt x="38" y="89"/>
                  </a:lnTo>
                  <a:lnTo>
                    <a:pt x="20" y="59"/>
                  </a:lnTo>
                  <a:lnTo>
                    <a:pt x="92" y="77"/>
                  </a:lnTo>
                  <a:lnTo>
                    <a:pt x="129" y="48"/>
                  </a:lnTo>
                  <a:lnTo>
                    <a:pt x="49" y="31"/>
                  </a:lnTo>
                  <a:lnTo>
                    <a:pt x="14" y="0"/>
                  </a:lnTo>
                  <a:lnTo>
                    <a:pt x="0" y="36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48" y="101"/>
                  </a:lnTo>
                  <a:lnTo>
                    <a:pt x="55" y="105"/>
                  </a:lnTo>
                  <a:lnTo>
                    <a:pt x="61" y="110"/>
                  </a:lnTo>
                  <a:lnTo>
                    <a:pt x="64" y="115"/>
                  </a:lnTo>
                  <a:lnTo>
                    <a:pt x="85" y="115"/>
                  </a:lnTo>
                  <a:lnTo>
                    <a:pt x="52" y="149"/>
                  </a:lnTo>
                  <a:lnTo>
                    <a:pt x="52" y="149"/>
                  </a:lnTo>
                  <a:lnTo>
                    <a:pt x="45" y="173"/>
                  </a:lnTo>
                  <a:lnTo>
                    <a:pt x="39" y="196"/>
                  </a:lnTo>
                  <a:lnTo>
                    <a:pt x="35" y="220"/>
                  </a:lnTo>
                  <a:lnTo>
                    <a:pt x="31" y="243"/>
                  </a:lnTo>
                  <a:lnTo>
                    <a:pt x="122" y="243"/>
                  </a:lnTo>
                  <a:lnTo>
                    <a:pt x="214" y="107"/>
                  </a:lnTo>
                  <a:lnTo>
                    <a:pt x="396" y="133"/>
                  </a:lnTo>
                  <a:lnTo>
                    <a:pt x="396" y="133"/>
                  </a:lnTo>
                  <a:lnTo>
                    <a:pt x="396" y="123"/>
                  </a:lnTo>
                  <a:lnTo>
                    <a:pt x="396" y="114"/>
                  </a:lnTo>
                  <a:lnTo>
                    <a:pt x="396" y="114"/>
                  </a:lnTo>
                  <a:lnTo>
                    <a:pt x="394" y="106"/>
                  </a:lnTo>
                  <a:lnTo>
                    <a:pt x="391" y="98"/>
                  </a:lnTo>
                  <a:lnTo>
                    <a:pt x="388" y="92"/>
                  </a:lnTo>
                  <a:lnTo>
                    <a:pt x="383" y="84"/>
                  </a:lnTo>
                  <a:lnTo>
                    <a:pt x="261" y="40"/>
                  </a:lnTo>
                  <a:lnTo>
                    <a:pt x="261" y="40"/>
                  </a:lnTo>
                  <a:lnTo>
                    <a:pt x="244" y="30"/>
                  </a:lnTo>
                  <a:lnTo>
                    <a:pt x="235" y="25"/>
                  </a:lnTo>
                  <a:lnTo>
                    <a:pt x="227" y="22"/>
                  </a:lnTo>
                  <a:lnTo>
                    <a:pt x="218" y="20"/>
                  </a:lnTo>
                  <a:lnTo>
                    <a:pt x="211" y="18"/>
                  </a:lnTo>
                  <a:lnTo>
                    <a:pt x="203" y="18"/>
                  </a:lnTo>
                  <a:lnTo>
                    <a:pt x="196" y="18"/>
                  </a:lnTo>
                  <a:lnTo>
                    <a:pt x="189" y="20"/>
                  </a:lnTo>
                  <a:lnTo>
                    <a:pt x="182" y="22"/>
                  </a:lnTo>
                  <a:lnTo>
                    <a:pt x="175" y="24"/>
                  </a:lnTo>
                  <a:lnTo>
                    <a:pt x="170" y="27"/>
                  </a:lnTo>
                  <a:lnTo>
                    <a:pt x="163" y="32"/>
                  </a:lnTo>
                  <a:lnTo>
                    <a:pt x="157" y="38"/>
                  </a:lnTo>
                  <a:lnTo>
                    <a:pt x="152" y="43"/>
                  </a:lnTo>
                  <a:lnTo>
                    <a:pt x="146" y="51"/>
                  </a:lnTo>
                  <a:lnTo>
                    <a:pt x="146" y="51"/>
                  </a:lnTo>
                  <a:close/>
                  <a:moveTo>
                    <a:pt x="197" y="21"/>
                  </a:moveTo>
                  <a:lnTo>
                    <a:pt x="197" y="21"/>
                  </a:lnTo>
                  <a:lnTo>
                    <a:pt x="203" y="21"/>
                  </a:lnTo>
                  <a:lnTo>
                    <a:pt x="210" y="22"/>
                  </a:lnTo>
                  <a:lnTo>
                    <a:pt x="218" y="23"/>
                  </a:lnTo>
                  <a:lnTo>
                    <a:pt x="226" y="25"/>
                  </a:lnTo>
                  <a:lnTo>
                    <a:pt x="243" y="32"/>
                  </a:lnTo>
                  <a:lnTo>
                    <a:pt x="260" y="42"/>
                  </a:lnTo>
                  <a:lnTo>
                    <a:pt x="260" y="42"/>
                  </a:lnTo>
                  <a:lnTo>
                    <a:pt x="261" y="42"/>
                  </a:lnTo>
                  <a:lnTo>
                    <a:pt x="381" y="86"/>
                  </a:lnTo>
                  <a:lnTo>
                    <a:pt x="381" y="86"/>
                  </a:lnTo>
                  <a:lnTo>
                    <a:pt x="387" y="96"/>
                  </a:lnTo>
                  <a:lnTo>
                    <a:pt x="255" y="50"/>
                  </a:lnTo>
                  <a:lnTo>
                    <a:pt x="255" y="50"/>
                  </a:lnTo>
                  <a:lnTo>
                    <a:pt x="239" y="42"/>
                  </a:lnTo>
                  <a:lnTo>
                    <a:pt x="224" y="36"/>
                  </a:lnTo>
                  <a:lnTo>
                    <a:pt x="216" y="34"/>
                  </a:lnTo>
                  <a:lnTo>
                    <a:pt x="209" y="33"/>
                  </a:lnTo>
                  <a:lnTo>
                    <a:pt x="202" y="33"/>
                  </a:lnTo>
                  <a:lnTo>
                    <a:pt x="196" y="34"/>
                  </a:lnTo>
                  <a:lnTo>
                    <a:pt x="190" y="35"/>
                  </a:lnTo>
                  <a:lnTo>
                    <a:pt x="183" y="38"/>
                  </a:lnTo>
                  <a:lnTo>
                    <a:pt x="178" y="41"/>
                  </a:lnTo>
                  <a:lnTo>
                    <a:pt x="172" y="45"/>
                  </a:lnTo>
                  <a:lnTo>
                    <a:pt x="166" y="50"/>
                  </a:lnTo>
                  <a:lnTo>
                    <a:pt x="162" y="56"/>
                  </a:lnTo>
                  <a:lnTo>
                    <a:pt x="152" y="68"/>
                  </a:lnTo>
                  <a:lnTo>
                    <a:pt x="50" y="162"/>
                  </a:lnTo>
                  <a:lnTo>
                    <a:pt x="50" y="162"/>
                  </a:lnTo>
                  <a:lnTo>
                    <a:pt x="55" y="150"/>
                  </a:lnTo>
                  <a:lnTo>
                    <a:pt x="143" y="63"/>
                  </a:lnTo>
                  <a:lnTo>
                    <a:pt x="143" y="63"/>
                  </a:lnTo>
                  <a:lnTo>
                    <a:pt x="143" y="62"/>
                  </a:lnTo>
                  <a:lnTo>
                    <a:pt x="143" y="62"/>
                  </a:lnTo>
                  <a:lnTo>
                    <a:pt x="149" y="52"/>
                  </a:lnTo>
                  <a:lnTo>
                    <a:pt x="149" y="52"/>
                  </a:lnTo>
                  <a:lnTo>
                    <a:pt x="154" y="45"/>
                  </a:lnTo>
                  <a:lnTo>
                    <a:pt x="160" y="40"/>
                  </a:lnTo>
                  <a:lnTo>
                    <a:pt x="165" y="34"/>
                  </a:lnTo>
                  <a:lnTo>
                    <a:pt x="171" y="31"/>
                  </a:lnTo>
                  <a:lnTo>
                    <a:pt x="176" y="27"/>
                  </a:lnTo>
                  <a:lnTo>
                    <a:pt x="183" y="24"/>
                  </a:lnTo>
                  <a:lnTo>
                    <a:pt x="190" y="22"/>
                  </a:lnTo>
                  <a:lnTo>
                    <a:pt x="197" y="21"/>
                  </a:lnTo>
                  <a:lnTo>
                    <a:pt x="197" y="21"/>
                  </a:lnTo>
                  <a:close/>
                  <a:moveTo>
                    <a:pt x="122" y="49"/>
                  </a:moveTo>
                  <a:lnTo>
                    <a:pt x="115" y="56"/>
                  </a:lnTo>
                  <a:lnTo>
                    <a:pt x="40" y="42"/>
                  </a:lnTo>
                  <a:lnTo>
                    <a:pt x="11" y="17"/>
                  </a:lnTo>
                  <a:lnTo>
                    <a:pt x="16" y="5"/>
                  </a:lnTo>
                  <a:lnTo>
                    <a:pt x="47" y="33"/>
                  </a:lnTo>
                  <a:lnTo>
                    <a:pt x="47" y="33"/>
                  </a:lnTo>
                  <a:lnTo>
                    <a:pt x="48" y="34"/>
                  </a:lnTo>
                  <a:lnTo>
                    <a:pt x="122" y="49"/>
                  </a:lnTo>
                  <a:lnTo>
                    <a:pt x="122" y="49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6494463" y="1779588"/>
              <a:ext cx="534988" cy="223838"/>
            </a:xfrm>
            <a:custGeom>
              <a:avLst/>
              <a:gdLst>
                <a:gd name="T0" fmla="*/ 210 w 337"/>
                <a:gd name="T1" fmla="*/ 21 h 141"/>
                <a:gd name="T2" fmla="*/ 210 w 337"/>
                <a:gd name="T3" fmla="*/ 21 h 141"/>
                <a:gd name="T4" fmla="*/ 193 w 337"/>
                <a:gd name="T5" fmla="*/ 11 h 141"/>
                <a:gd name="T6" fmla="*/ 176 w 337"/>
                <a:gd name="T7" fmla="*/ 4 h 141"/>
                <a:gd name="T8" fmla="*/ 168 w 337"/>
                <a:gd name="T9" fmla="*/ 2 h 141"/>
                <a:gd name="T10" fmla="*/ 160 w 337"/>
                <a:gd name="T11" fmla="*/ 1 h 141"/>
                <a:gd name="T12" fmla="*/ 153 w 337"/>
                <a:gd name="T13" fmla="*/ 0 h 141"/>
                <a:gd name="T14" fmla="*/ 147 w 337"/>
                <a:gd name="T15" fmla="*/ 0 h 141"/>
                <a:gd name="T16" fmla="*/ 147 w 337"/>
                <a:gd name="T17" fmla="*/ 0 h 141"/>
                <a:gd name="T18" fmla="*/ 140 w 337"/>
                <a:gd name="T19" fmla="*/ 1 h 141"/>
                <a:gd name="T20" fmla="*/ 133 w 337"/>
                <a:gd name="T21" fmla="*/ 3 h 141"/>
                <a:gd name="T22" fmla="*/ 126 w 337"/>
                <a:gd name="T23" fmla="*/ 6 h 141"/>
                <a:gd name="T24" fmla="*/ 121 w 337"/>
                <a:gd name="T25" fmla="*/ 10 h 141"/>
                <a:gd name="T26" fmla="*/ 115 w 337"/>
                <a:gd name="T27" fmla="*/ 13 h 141"/>
                <a:gd name="T28" fmla="*/ 110 w 337"/>
                <a:gd name="T29" fmla="*/ 19 h 141"/>
                <a:gd name="T30" fmla="*/ 104 w 337"/>
                <a:gd name="T31" fmla="*/ 24 h 141"/>
                <a:gd name="T32" fmla="*/ 99 w 337"/>
                <a:gd name="T33" fmla="*/ 31 h 141"/>
                <a:gd name="T34" fmla="*/ 99 w 337"/>
                <a:gd name="T35" fmla="*/ 31 h 141"/>
                <a:gd name="T36" fmla="*/ 93 w 337"/>
                <a:gd name="T37" fmla="*/ 41 h 141"/>
                <a:gd name="T38" fmla="*/ 93 w 337"/>
                <a:gd name="T39" fmla="*/ 41 h 141"/>
                <a:gd name="T40" fmla="*/ 93 w 337"/>
                <a:gd name="T41" fmla="*/ 42 h 141"/>
                <a:gd name="T42" fmla="*/ 5 w 337"/>
                <a:gd name="T43" fmla="*/ 129 h 141"/>
                <a:gd name="T44" fmla="*/ 5 w 337"/>
                <a:gd name="T45" fmla="*/ 129 h 141"/>
                <a:gd name="T46" fmla="*/ 0 w 337"/>
                <a:gd name="T47" fmla="*/ 141 h 141"/>
                <a:gd name="T48" fmla="*/ 102 w 337"/>
                <a:gd name="T49" fmla="*/ 47 h 141"/>
                <a:gd name="T50" fmla="*/ 102 w 337"/>
                <a:gd name="T51" fmla="*/ 47 h 141"/>
                <a:gd name="T52" fmla="*/ 112 w 337"/>
                <a:gd name="T53" fmla="*/ 35 h 141"/>
                <a:gd name="T54" fmla="*/ 116 w 337"/>
                <a:gd name="T55" fmla="*/ 29 h 141"/>
                <a:gd name="T56" fmla="*/ 122 w 337"/>
                <a:gd name="T57" fmla="*/ 24 h 141"/>
                <a:gd name="T58" fmla="*/ 128 w 337"/>
                <a:gd name="T59" fmla="*/ 20 h 141"/>
                <a:gd name="T60" fmla="*/ 133 w 337"/>
                <a:gd name="T61" fmla="*/ 17 h 141"/>
                <a:gd name="T62" fmla="*/ 140 w 337"/>
                <a:gd name="T63" fmla="*/ 14 h 141"/>
                <a:gd name="T64" fmla="*/ 146 w 337"/>
                <a:gd name="T65" fmla="*/ 13 h 141"/>
                <a:gd name="T66" fmla="*/ 152 w 337"/>
                <a:gd name="T67" fmla="*/ 12 h 141"/>
                <a:gd name="T68" fmla="*/ 159 w 337"/>
                <a:gd name="T69" fmla="*/ 12 h 141"/>
                <a:gd name="T70" fmla="*/ 166 w 337"/>
                <a:gd name="T71" fmla="*/ 13 h 141"/>
                <a:gd name="T72" fmla="*/ 174 w 337"/>
                <a:gd name="T73" fmla="*/ 15 h 141"/>
                <a:gd name="T74" fmla="*/ 189 w 337"/>
                <a:gd name="T75" fmla="*/ 21 h 141"/>
                <a:gd name="T76" fmla="*/ 205 w 337"/>
                <a:gd name="T77" fmla="*/ 29 h 141"/>
                <a:gd name="T78" fmla="*/ 337 w 337"/>
                <a:gd name="T79" fmla="*/ 75 h 141"/>
                <a:gd name="T80" fmla="*/ 337 w 337"/>
                <a:gd name="T81" fmla="*/ 75 h 141"/>
                <a:gd name="T82" fmla="*/ 331 w 337"/>
                <a:gd name="T83" fmla="*/ 65 h 141"/>
                <a:gd name="T84" fmla="*/ 211 w 337"/>
                <a:gd name="T85" fmla="*/ 21 h 141"/>
                <a:gd name="T86" fmla="*/ 211 w 337"/>
                <a:gd name="T87" fmla="*/ 21 h 141"/>
                <a:gd name="T88" fmla="*/ 210 w 337"/>
                <a:gd name="T89" fmla="*/ 21 h 141"/>
                <a:gd name="T90" fmla="*/ 210 w 337"/>
                <a:gd name="T91" fmla="*/ 2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37" h="141">
                  <a:moveTo>
                    <a:pt x="210" y="21"/>
                  </a:moveTo>
                  <a:lnTo>
                    <a:pt x="210" y="21"/>
                  </a:lnTo>
                  <a:lnTo>
                    <a:pt x="193" y="11"/>
                  </a:lnTo>
                  <a:lnTo>
                    <a:pt x="176" y="4"/>
                  </a:lnTo>
                  <a:lnTo>
                    <a:pt x="168" y="2"/>
                  </a:lnTo>
                  <a:lnTo>
                    <a:pt x="160" y="1"/>
                  </a:lnTo>
                  <a:lnTo>
                    <a:pt x="153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0" y="1"/>
                  </a:lnTo>
                  <a:lnTo>
                    <a:pt x="133" y="3"/>
                  </a:lnTo>
                  <a:lnTo>
                    <a:pt x="126" y="6"/>
                  </a:lnTo>
                  <a:lnTo>
                    <a:pt x="121" y="10"/>
                  </a:lnTo>
                  <a:lnTo>
                    <a:pt x="115" y="13"/>
                  </a:lnTo>
                  <a:lnTo>
                    <a:pt x="110" y="19"/>
                  </a:lnTo>
                  <a:lnTo>
                    <a:pt x="104" y="24"/>
                  </a:lnTo>
                  <a:lnTo>
                    <a:pt x="99" y="31"/>
                  </a:lnTo>
                  <a:lnTo>
                    <a:pt x="99" y="31"/>
                  </a:lnTo>
                  <a:lnTo>
                    <a:pt x="93" y="41"/>
                  </a:lnTo>
                  <a:lnTo>
                    <a:pt x="93" y="41"/>
                  </a:lnTo>
                  <a:lnTo>
                    <a:pt x="93" y="42"/>
                  </a:lnTo>
                  <a:lnTo>
                    <a:pt x="5" y="129"/>
                  </a:lnTo>
                  <a:lnTo>
                    <a:pt x="5" y="129"/>
                  </a:lnTo>
                  <a:lnTo>
                    <a:pt x="0" y="141"/>
                  </a:lnTo>
                  <a:lnTo>
                    <a:pt x="102" y="47"/>
                  </a:lnTo>
                  <a:lnTo>
                    <a:pt x="102" y="47"/>
                  </a:lnTo>
                  <a:lnTo>
                    <a:pt x="112" y="35"/>
                  </a:lnTo>
                  <a:lnTo>
                    <a:pt x="116" y="29"/>
                  </a:lnTo>
                  <a:lnTo>
                    <a:pt x="122" y="24"/>
                  </a:lnTo>
                  <a:lnTo>
                    <a:pt x="128" y="20"/>
                  </a:lnTo>
                  <a:lnTo>
                    <a:pt x="133" y="17"/>
                  </a:lnTo>
                  <a:lnTo>
                    <a:pt x="140" y="14"/>
                  </a:lnTo>
                  <a:lnTo>
                    <a:pt x="146" y="13"/>
                  </a:lnTo>
                  <a:lnTo>
                    <a:pt x="152" y="12"/>
                  </a:lnTo>
                  <a:lnTo>
                    <a:pt x="159" y="12"/>
                  </a:lnTo>
                  <a:lnTo>
                    <a:pt x="166" y="13"/>
                  </a:lnTo>
                  <a:lnTo>
                    <a:pt x="174" y="15"/>
                  </a:lnTo>
                  <a:lnTo>
                    <a:pt x="189" y="21"/>
                  </a:lnTo>
                  <a:lnTo>
                    <a:pt x="205" y="29"/>
                  </a:lnTo>
                  <a:lnTo>
                    <a:pt x="337" y="75"/>
                  </a:lnTo>
                  <a:lnTo>
                    <a:pt x="337" y="75"/>
                  </a:lnTo>
                  <a:lnTo>
                    <a:pt x="331" y="65"/>
                  </a:lnTo>
                  <a:lnTo>
                    <a:pt x="211" y="21"/>
                  </a:lnTo>
                  <a:lnTo>
                    <a:pt x="211" y="21"/>
                  </a:lnTo>
                  <a:lnTo>
                    <a:pt x="210" y="21"/>
                  </a:lnTo>
                  <a:lnTo>
                    <a:pt x="210" y="2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6432550" y="1754188"/>
              <a:ext cx="176213" cy="80963"/>
            </a:xfrm>
            <a:custGeom>
              <a:avLst/>
              <a:gdLst>
                <a:gd name="T0" fmla="*/ 104 w 111"/>
                <a:gd name="T1" fmla="*/ 51 h 51"/>
                <a:gd name="T2" fmla="*/ 111 w 111"/>
                <a:gd name="T3" fmla="*/ 44 h 51"/>
                <a:gd name="T4" fmla="*/ 37 w 111"/>
                <a:gd name="T5" fmla="*/ 29 h 51"/>
                <a:gd name="T6" fmla="*/ 37 w 111"/>
                <a:gd name="T7" fmla="*/ 29 h 51"/>
                <a:gd name="T8" fmla="*/ 36 w 111"/>
                <a:gd name="T9" fmla="*/ 28 h 51"/>
                <a:gd name="T10" fmla="*/ 5 w 111"/>
                <a:gd name="T11" fmla="*/ 0 h 51"/>
                <a:gd name="T12" fmla="*/ 0 w 111"/>
                <a:gd name="T13" fmla="*/ 12 h 51"/>
                <a:gd name="T14" fmla="*/ 29 w 111"/>
                <a:gd name="T15" fmla="*/ 37 h 51"/>
                <a:gd name="T16" fmla="*/ 104 w 111"/>
                <a:gd name="T17" fmla="*/ 51 h 51"/>
                <a:gd name="T18" fmla="*/ 104 w 111"/>
                <a:gd name="T1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1" h="51">
                  <a:moveTo>
                    <a:pt x="104" y="51"/>
                  </a:moveTo>
                  <a:lnTo>
                    <a:pt x="111" y="44"/>
                  </a:lnTo>
                  <a:lnTo>
                    <a:pt x="37" y="29"/>
                  </a:lnTo>
                  <a:lnTo>
                    <a:pt x="37" y="29"/>
                  </a:lnTo>
                  <a:lnTo>
                    <a:pt x="36" y="28"/>
                  </a:lnTo>
                  <a:lnTo>
                    <a:pt x="5" y="0"/>
                  </a:lnTo>
                  <a:lnTo>
                    <a:pt x="0" y="12"/>
                  </a:lnTo>
                  <a:lnTo>
                    <a:pt x="29" y="37"/>
                  </a:lnTo>
                  <a:lnTo>
                    <a:pt x="104" y="51"/>
                  </a:lnTo>
                  <a:lnTo>
                    <a:pt x="104" y="5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6446838" y="1822450"/>
              <a:ext cx="200025" cy="90488"/>
            </a:xfrm>
            <a:custGeom>
              <a:avLst/>
              <a:gdLst>
                <a:gd name="T0" fmla="*/ 120 w 126"/>
                <a:gd name="T1" fmla="*/ 13 h 57"/>
                <a:gd name="T2" fmla="*/ 120 w 126"/>
                <a:gd name="T3" fmla="*/ 13 h 57"/>
                <a:gd name="T4" fmla="*/ 126 w 126"/>
                <a:gd name="T5" fmla="*/ 3 h 57"/>
                <a:gd name="T6" fmla="*/ 109 w 126"/>
                <a:gd name="T7" fmla="*/ 0 h 57"/>
                <a:gd name="T8" fmla="*/ 72 w 126"/>
                <a:gd name="T9" fmla="*/ 29 h 57"/>
                <a:gd name="T10" fmla="*/ 0 w 126"/>
                <a:gd name="T11" fmla="*/ 11 h 57"/>
                <a:gd name="T12" fmla="*/ 18 w 126"/>
                <a:gd name="T13" fmla="*/ 41 h 57"/>
                <a:gd name="T14" fmla="*/ 18 w 126"/>
                <a:gd name="T15" fmla="*/ 41 h 57"/>
                <a:gd name="T16" fmla="*/ 34 w 126"/>
                <a:gd name="T17" fmla="*/ 49 h 57"/>
                <a:gd name="T18" fmla="*/ 41 w 126"/>
                <a:gd name="T19" fmla="*/ 53 h 57"/>
                <a:gd name="T20" fmla="*/ 48 w 126"/>
                <a:gd name="T21" fmla="*/ 55 h 57"/>
                <a:gd name="T22" fmla="*/ 55 w 126"/>
                <a:gd name="T23" fmla="*/ 57 h 57"/>
                <a:gd name="T24" fmla="*/ 62 w 126"/>
                <a:gd name="T25" fmla="*/ 57 h 57"/>
                <a:gd name="T26" fmla="*/ 70 w 126"/>
                <a:gd name="T27" fmla="*/ 57 h 57"/>
                <a:gd name="T28" fmla="*/ 77 w 126"/>
                <a:gd name="T29" fmla="*/ 57 h 57"/>
                <a:gd name="T30" fmla="*/ 120 w 126"/>
                <a:gd name="T31" fmla="*/ 13 h 57"/>
                <a:gd name="T32" fmla="*/ 120 w 126"/>
                <a:gd name="T33" fmla="*/ 1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6" h="57">
                  <a:moveTo>
                    <a:pt x="120" y="13"/>
                  </a:moveTo>
                  <a:lnTo>
                    <a:pt x="120" y="13"/>
                  </a:lnTo>
                  <a:lnTo>
                    <a:pt x="126" y="3"/>
                  </a:lnTo>
                  <a:lnTo>
                    <a:pt x="109" y="0"/>
                  </a:lnTo>
                  <a:lnTo>
                    <a:pt x="72" y="29"/>
                  </a:lnTo>
                  <a:lnTo>
                    <a:pt x="0" y="11"/>
                  </a:lnTo>
                  <a:lnTo>
                    <a:pt x="18" y="41"/>
                  </a:lnTo>
                  <a:lnTo>
                    <a:pt x="18" y="41"/>
                  </a:lnTo>
                  <a:lnTo>
                    <a:pt x="34" y="49"/>
                  </a:lnTo>
                  <a:lnTo>
                    <a:pt x="41" y="53"/>
                  </a:lnTo>
                  <a:lnTo>
                    <a:pt x="48" y="55"/>
                  </a:lnTo>
                  <a:lnTo>
                    <a:pt x="55" y="57"/>
                  </a:lnTo>
                  <a:lnTo>
                    <a:pt x="62" y="57"/>
                  </a:lnTo>
                  <a:lnTo>
                    <a:pt x="70" y="57"/>
                  </a:lnTo>
                  <a:lnTo>
                    <a:pt x="77" y="57"/>
                  </a:lnTo>
                  <a:lnTo>
                    <a:pt x="120" y="13"/>
                  </a:lnTo>
                  <a:lnTo>
                    <a:pt x="12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6403975" y="1803400"/>
              <a:ext cx="146050" cy="179388"/>
            </a:xfrm>
            <a:custGeom>
              <a:avLst/>
              <a:gdLst>
                <a:gd name="T0" fmla="*/ 45 w 92"/>
                <a:gd name="T1" fmla="*/ 62 h 113"/>
                <a:gd name="T2" fmla="*/ 7 w 92"/>
                <a:gd name="T3" fmla="*/ 0 h 113"/>
                <a:gd name="T4" fmla="*/ 0 w 92"/>
                <a:gd name="T5" fmla="*/ 17 h 113"/>
                <a:gd name="T6" fmla="*/ 45 w 92"/>
                <a:gd name="T7" fmla="*/ 89 h 113"/>
                <a:gd name="T8" fmla="*/ 57 w 92"/>
                <a:gd name="T9" fmla="*/ 89 h 113"/>
                <a:gd name="T10" fmla="*/ 36 w 92"/>
                <a:gd name="T11" fmla="*/ 113 h 113"/>
                <a:gd name="T12" fmla="*/ 47 w 92"/>
                <a:gd name="T13" fmla="*/ 113 h 113"/>
                <a:gd name="T14" fmla="*/ 59 w 92"/>
                <a:gd name="T15" fmla="*/ 113 h 113"/>
                <a:gd name="T16" fmla="*/ 92 w 92"/>
                <a:gd name="T17" fmla="*/ 79 h 113"/>
                <a:gd name="T18" fmla="*/ 71 w 92"/>
                <a:gd name="T19" fmla="*/ 79 h 113"/>
                <a:gd name="T20" fmla="*/ 71 w 92"/>
                <a:gd name="T21" fmla="*/ 79 h 113"/>
                <a:gd name="T22" fmla="*/ 68 w 92"/>
                <a:gd name="T23" fmla="*/ 74 h 113"/>
                <a:gd name="T24" fmla="*/ 62 w 92"/>
                <a:gd name="T25" fmla="*/ 69 h 113"/>
                <a:gd name="T26" fmla="*/ 55 w 92"/>
                <a:gd name="T27" fmla="*/ 65 h 113"/>
                <a:gd name="T28" fmla="*/ 45 w 92"/>
                <a:gd name="T29" fmla="*/ 62 h 113"/>
                <a:gd name="T30" fmla="*/ 45 w 92"/>
                <a:gd name="T31" fmla="*/ 6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2" h="113">
                  <a:moveTo>
                    <a:pt x="45" y="62"/>
                  </a:moveTo>
                  <a:lnTo>
                    <a:pt x="7" y="0"/>
                  </a:lnTo>
                  <a:lnTo>
                    <a:pt x="0" y="17"/>
                  </a:lnTo>
                  <a:lnTo>
                    <a:pt x="45" y="89"/>
                  </a:lnTo>
                  <a:lnTo>
                    <a:pt x="57" y="89"/>
                  </a:lnTo>
                  <a:lnTo>
                    <a:pt x="36" y="113"/>
                  </a:lnTo>
                  <a:lnTo>
                    <a:pt x="47" y="113"/>
                  </a:lnTo>
                  <a:lnTo>
                    <a:pt x="59" y="113"/>
                  </a:lnTo>
                  <a:lnTo>
                    <a:pt x="92" y="79"/>
                  </a:lnTo>
                  <a:lnTo>
                    <a:pt x="71" y="79"/>
                  </a:lnTo>
                  <a:lnTo>
                    <a:pt x="71" y="79"/>
                  </a:lnTo>
                  <a:lnTo>
                    <a:pt x="68" y="74"/>
                  </a:lnTo>
                  <a:lnTo>
                    <a:pt x="62" y="69"/>
                  </a:lnTo>
                  <a:lnTo>
                    <a:pt x="55" y="65"/>
                  </a:lnTo>
                  <a:lnTo>
                    <a:pt x="45" y="62"/>
                  </a:lnTo>
                  <a:lnTo>
                    <a:pt x="45" y="62"/>
                  </a:lnTo>
                  <a:close/>
                </a:path>
              </a:pathLst>
            </a:custGeom>
            <a:solidFill>
              <a:srgbClr val="305A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6392863" y="1830388"/>
              <a:ext cx="101600" cy="152400"/>
            </a:xfrm>
            <a:custGeom>
              <a:avLst/>
              <a:gdLst>
                <a:gd name="T0" fmla="*/ 52 w 64"/>
                <a:gd name="T1" fmla="*/ 72 h 96"/>
                <a:gd name="T2" fmla="*/ 7 w 64"/>
                <a:gd name="T3" fmla="*/ 0 h 96"/>
                <a:gd name="T4" fmla="*/ 0 w 64"/>
                <a:gd name="T5" fmla="*/ 18 h 96"/>
                <a:gd name="T6" fmla="*/ 0 w 64"/>
                <a:gd name="T7" fmla="*/ 18 h 96"/>
                <a:gd name="T8" fmla="*/ 13 w 64"/>
                <a:gd name="T9" fmla="*/ 34 h 96"/>
                <a:gd name="T10" fmla="*/ 24 w 64"/>
                <a:gd name="T11" fmla="*/ 52 h 96"/>
                <a:gd name="T12" fmla="*/ 34 w 64"/>
                <a:gd name="T13" fmla="*/ 73 h 96"/>
                <a:gd name="T14" fmla="*/ 43 w 64"/>
                <a:gd name="T15" fmla="*/ 96 h 96"/>
                <a:gd name="T16" fmla="*/ 64 w 64"/>
                <a:gd name="T17" fmla="*/ 72 h 96"/>
                <a:gd name="T18" fmla="*/ 52 w 64"/>
                <a:gd name="T19" fmla="*/ 72 h 96"/>
                <a:gd name="T20" fmla="*/ 52 w 64"/>
                <a:gd name="T21" fmla="*/ 7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4" h="96">
                  <a:moveTo>
                    <a:pt x="52" y="72"/>
                  </a:moveTo>
                  <a:lnTo>
                    <a:pt x="7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3" y="34"/>
                  </a:lnTo>
                  <a:lnTo>
                    <a:pt x="24" y="52"/>
                  </a:lnTo>
                  <a:lnTo>
                    <a:pt x="34" y="73"/>
                  </a:lnTo>
                  <a:lnTo>
                    <a:pt x="43" y="96"/>
                  </a:lnTo>
                  <a:lnTo>
                    <a:pt x="64" y="72"/>
                  </a:lnTo>
                  <a:lnTo>
                    <a:pt x="52" y="72"/>
                  </a:lnTo>
                  <a:lnTo>
                    <a:pt x="52" y="72"/>
                  </a:lnTo>
                  <a:close/>
                </a:path>
              </a:pathLst>
            </a:custGeom>
            <a:solidFill>
              <a:srgbClr val="4DA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6372225" y="1858963"/>
              <a:ext cx="106363" cy="287338"/>
            </a:xfrm>
            <a:custGeom>
              <a:avLst/>
              <a:gdLst>
                <a:gd name="T0" fmla="*/ 67 w 67"/>
                <a:gd name="T1" fmla="*/ 78 h 181"/>
                <a:gd name="T2" fmla="*/ 56 w 67"/>
                <a:gd name="T3" fmla="*/ 78 h 181"/>
                <a:gd name="T4" fmla="*/ 56 w 67"/>
                <a:gd name="T5" fmla="*/ 78 h 181"/>
                <a:gd name="T6" fmla="*/ 47 w 67"/>
                <a:gd name="T7" fmla="*/ 55 h 181"/>
                <a:gd name="T8" fmla="*/ 37 w 67"/>
                <a:gd name="T9" fmla="*/ 34 h 181"/>
                <a:gd name="T10" fmla="*/ 26 w 67"/>
                <a:gd name="T11" fmla="*/ 16 h 181"/>
                <a:gd name="T12" fmla="*/ 13 w 67"/>
                <a:gd name="T13" fmla="*/ 0 h 181"/>
                <a:gd name="T14" fmla="*/ 13 w 67"/>
                <a:gd name="T15" fmla="*/ 0 h 181"/>
                <a:gd name="T16" fmla="*/ 11 w 67"/>
                <a:gd name="T17" fmla="*/ 12 h 181"/>
                <a:gd name="T18" fmla="*/ 9 w 67"/>
                <a:gd name="T19" fmla="*/ 21 h 181"/>
                <a:gd name="T20" fmla="*/ 4 w 67"/>
                <a:gd name="T21" fmla="*/ 30 h 181"/>
                <a:gd name="T22" fmla="*/ 0 w 67"/>
                <a:gd name="T23" fmla="*/ 36 h 181"/>
                <a:gd name="T24" fmla="*/ 0 w 67"/>
                <a:gd name="T25" fmla="*/ 36 h 181"/>
                <a:gd name="T26" fmla="*/ 11 w 67"/>
                <a:gd name="T27" fmla="*/ 37 h 181"/>
                <a:gd name="T28" fmla="*/ 19 w 67"/>
                <a:gd name="T29" fmla="*/ 41 h 181"/>
                <a:gd name="T30" fmla="*/ 27 w 67"/>
                <a:gd name="T31" fmla="*/ 45 h 181"/>
                <a:gd name="T32" fmla="*/ 31 w 67"/>
                <a:gd name="T33" fmla="*/ 52 h 181"/>
                <a:gd name="T34" fmla="*/ 35 w 67"/>
                <a:gd name="T35" fmla="*/ 60 h 181"/>
                <a:gd name="T36" fmla="*/ 36 w 67"/>
                <a:gd name="T37" fmla="*/ 69 h 181"/>
                <a:gd name="T38" fmla="*/ 35 w 67"/>
                <a:gd name="T39" fmla="*/ 80 h 181"/>
                <a:gd name="T40" fmla="*/ 32 w 67"/>
                <a:gd name="T41" fmla="*/ 93 h 181"/>
                <a:gd name="T42" fmla="*/ 32 w 67"/>
                <a:gd name="T43" fmla="*/ 93 h 181"/>
                <a:gd name="T44" fmla="*/ 23 w 67"/>
                <a:gd name="T45" fmla="*/ 112 h 181"/>
                <a:gd name="T46" fmla="*/ 17 w 67"/>
                <a:gd name="T47" fmla="*/ 131 h 181"/>
                <a:gd name="T48" fmla="*/ 11 w 67"/>
                <a:gd name="T49" fmla="*/ 152 h 181"/>
                <a:gd name="T50" fmla="*/ 8 w 67"/>
                <a:gd name="T51" fmla="*/ 174 h 181"/>
                <a:gd name="T52" fmla="*/ 23 w 67"/>
                <a:gd name="T53" fmla="*/ 181 h 181"/>
                <a:gd name="T54" fmla="*/ 67 w 67"/>
                <a:gd name="T55" fmla="*/ 78 h 181"/>
                <a:gd name="T56" fmla="*/ 67 w 67"/>
                <a:gd name="T57" fmla="*/ 78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7" h="181">
                  <a:moveTo>
                    <a:pt x="67" y="78"/>
                  </a:moveTo>
                  <a:lnTo>
                    <a:pt x="56" y="78"/>
                  </a:lnTo>
                  <a:lnTo>
                    <a:pt x="56" y="78"/>
                  </a:lnTo>
                  <a:lnTo>
                    <a:pt x="47" y="55"/>
                  </a:lnTo>
                  <a:lnTo>
                    <a:pt x="37" y="34"/>
                  </a:lnTo>
                  <a:lnTo>
                    <a:pt x="26" y="16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1" y="12"/>
                  </a:lnTo>
                  <a:lnTo>
                    <a:pt x="9" y="21"/>
                  </a:lnTo>
                  <a:lnTo>
                    <a:pt x="4" y="30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1" y="37"/>
                  </a:lnTo>
                  <a:lnTo>
                    <a:pt x="19" y="41"/>
                  </a:lnTo>
                  <a:lnTo>
                    <a:pt x="27" y="45"/>
                  </a:lnTo>
                  <a:lnTo>
                    <a:pt x="31" y="52"/>
                  </a:lnTo>
                  <a:lnTo>
                    <a:pt x="35" y="60"/>
                  </a:lnTo>
                  <a:lnTo>
                    <a:pt x="36" y="69"/>
                  </a:lnTo>
                  <a:lnTo>
                    <a:pt x="35" y="80"/>
                  </a:lnTo>
                  <a:lnTo>
                    <a:pt x="32" y="93"/>
                  </a:lnTo>
                  <a:lnTo>
                    <a:pt x="32" y="93"/>
                  </a:lnTo>
                  <a:lnTo>
                    <a:pt x="23" y="112"/>
                  </a:lnTo>
                  <a:lnTo>
                    <a:pt x="17" y="131"/>
                  </a:lnTo>
                  <a:lnTo>
                    <a:pt x="11" y="152"/>
                  </a:lnTo>
                  <a:lnTo>
                    <a:pt x="8" y="174"/>
                  </a:lnTo>
                  <a:lnTo>
                    <a:pt x="23" y="181"/>
                  </a:lnTo>
                  <a:lnTo>
                    <a:pt x="67" y="78"/>
                  </a:lnTo>
                  <a:lnTo>
                    <a:pt x="67" y="78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6116638" y="1982788"/>
              <a:ext cx="666750" cy="292100"/>
            </a:xfrm>
            <a:custGeom>
              <a:avLst/>
              <a:gdLst>
                <a:gd name="T0" fmla="*/ 324 w 420"/>
                <a:gd name="T1" fmla="*/ 135 h 184"/>
                <a:gd name="T2" fmla="*/ 297 w 420"/>
                <a:gd name="T3" fmla="*/ 128 h 184"/>
                <a:gd name="T4" fmla="*/ 244 w 420"/>
                <a:gd name="T5" fmla="*/ 124 h 184"/>
                <a:gd name="T6" fmla="*/ 218 w 420"/>
                <a:gd name="T7" fmla="*/ 125 h 184"/>
                <a:gd name="T8" fmla="*/ 170 w 420"/>
                <a:gd name="T9" fmla="*/ 134 h 184"/>
                <a:gd name="T10" fmla="*/ 172 w 420"/>
                <a:gd name="T11" fmla="*/ 157 h 184"/>
                <a:gd name="T12" fmla="*/ 162 w 420"/>
                <a:gd name="T13" fmla="*/ 164 h 184"/>
                <a:gd name="T14" fmla="*/ 150 w 420"/>
                <a:gd name="T15" fmla="*/ 165 h 184"/>
                <a:gd name="T16" fmla="*/ 141 w 420"/>
                <a:gd name="T17" fmla="*/ 163 h 184"/>
                <a:gd name="T18" fmla="*/ 138 w 420"/>
                <a:gd name="T19" fmla="*/ 130 h 184"/>
                <a:gd name="T20" fmla="*/ 123 w 420"/>
                <a:gd name="T21" fmla="*/ 128 h 184"/>
                <a:gd name="T22" fmla="*/ 90 w 420"/>
                <a:gd name="T23" fmla="*/ 123 h 184"/>
                <a:gd name="T24" fmla="*/ 75 w 420"/>
                <a:gd name="T25" fmla="*/ 119 h 184"/>
                <a:gd name="T26" fmla="*/ 28 w 420"/>
                <a:gd name="T27" fmla="*/ 101 h 184"/>
                <a:gd name="T28" fmla="*/ 31 w 420"/>
                <a:gd name="T29" fmla="*/ 90 h 184"/>
                <a:gd name="T30" fmla="*/ 35 w 420"/>
                <a:gd name="T31" fmla="*/ 66 h 184"/>
                <a:gd name="T32" fmla="*/ 35 w 420"/>
                <a:gd name="T33" fmla="*/ 40 h 184"/>
                <a:gd name="T34" fmla="*/ 31 w 420"/>
                <a:gd name="T35" fmla="*/ 13 h 184"/>
                <a:gd name="T36" fmla="*/ 0 w 420"/>
                <a:gd name="T37" fmla="*/ 18 h 184"/>
                <a:gd name="T38" fmla="*/ 4 w 420"/>
                <a:gd name="T39" fmla="*/ 28 h 184"/>
                <a:gd name="T40" fmla="*/ 10 w 420"/>
                <a:gd name="T41" fmla="*/ 47 h 184"/>
                <a:gd name="T42" fmla="*/ 13 w 420"/>
                <a:gd name="T43" fmla="*/ 66 h 184"/>
                <a:gd name="T44" fmla="*/ 13 w 420"/>
                <a:gd name="T45" fmla="*/ 87 h 184"/>
                <a:gd name="T46" fmla="*/ 45 w 420"/>
                <a:gd name="T47" fmla="*/ 121 h 184"/>
                <a:gd name="T48" fmla="*/ 35 w 420"/>
                <a:gd name="T49" fmla="*/ 123 h 184"/>
                <a:gd name="T50" fmla="*/ 31 w 420"/>
                <a:gd name="T51" fmla="*/ 150 h 184"/>
                <a:gd name="T52" fmla="*/ 33 w 420"/>
                <a:gd name="T53" fmla="*/ 160 h 184"/>
                <a:gd name="T54" fmla="*/ 37 w 420"/>
                <a:gd name="T55" fmla="*/ 168 h 184"/>
                <a:gd name="T56" fmla="*/ 44 w 420"/>
                <a:gd name="T57" fmla="*/ 172 h 184"/>
                <a:gd name="T58" fmla="*/ 54 w 420"/>
                <a:gd name="T59" fmla="*/ 175 h 184"/>
                <a:gd name="T60" fmla="*/ 81 w 420"/>
                <a:gd name="T61" fmla="*/ 175 h 184"/>
                <a:gd name="T62" fmla="*/ 107 w 420"/>
                <a:gd name="T63" fmla="*/ 173 h 184"/>
                <a:gd name="T64" fmla="*/ 156 w 420"/>
                <a:gd name="T65" fmla="*/ 170 h 184"/>
                <a:gd name="T66" fmla="*/ 181 w 420"/>
                <a:gd name="T67" fmla="*/ 170 h 184"/>
                <a:gd name="T68" fmla="*/ 195 w 420"/>
                <a:gd name="T69" fmla="*/ 171 h 184"/>
                <a:gd name="T70" fmla="*/ 238 w 420"/>
                <a:gd name="T71" fmla="*/ 174 h 184"/>
                <a:gd name="T72" fmla="*/ 250 w 420"/>
                <a:gd name="T73" fmla="*/ 175 h 184"/>
                <a:gd name="T74" fmla="*/ 263 w 420"/>
                <a:gd name="T75" fmla="*/ 179 h 184"/>
                <a:gd name="T76" fmla="*/ 289 w 420"/>
                <a:gd name="T77" fmla="*/ 183 h 184"/>
                <a:gd name="T78" fmla="*/ 315 w 420"/>
                <a:gd name="T79" fmla="*/ 183 h 184"/>
                <a:gd name="T80" fmla="*/ 341 w 420"/>
                <a:gd name="T81" fmla="*/ 179 h 184"/>
                <a:gd name="T82" fmla="*/ 354 w 420"/>
                <a:gd name="T83" fmla="*/ 175 h 184"/>
                <a:gd name="T84" fmla="*/ 380 w 420"/>
                <a:gd name="T85" fmla="*/ 169 h 184"/>
                <a:gd name="T86" fmla="*/ 400 w 420"/>
                <a:gd name="T87" fmla="*/ 156 h 184"/>
                <a:gd name="T88" fmla="*/ 413 w 420"/>
                <a:gd name="T89" fmla="*/ 138 h 184"/>
                <a:gd name="T90" fmla="*/ 420 w 420"/>
                <a:gd name="T91" fmla="*/ 117 h 184"/>
                <a:gd name="T92" fmla="*/ 334 w 420"/>
                <a:gd name="T93" fmla="*/ 117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20" h="184">
                  <a:moveTo>
                    <a:pt x="334" y="117"/>
                  </a:moveTo>
                  <a:lnTo>
                    <a:pt x="324" y="135"/>
                  </a:lnTo>
                  <a:lnTo>
                    <a:pt x="324" y="135"/>
                  </a:lnTo>
                  <a:lnTo>
                    <a:pt x="297" y="128"/>
                  </a:lnTo>
                  <a:lnTo>
                    <a:pt x="271" y="125"/>
                  </a:lnTo>
                  <a:lnTo>
                    <a:pt x="244" y="124"/>
                  </a:lnTo>
                  <a:lnTo>
                    <a:pt x="218" y="125"/>
                  </a:lnTo>
                  <a:lnTo>
                    <a:pt x="218" y="125"/>
                  </a:lnTo>
                  <a:lnTo>
                    <a:pt x="218" y="144"/>
                  </a:lnTo>
                  <a:lnTo>
                    <a:pt x="170" y="134"/>
                  </a:lnTo>
                  <a:lnTo>
                    <a:pt x="172" y="157"/>
                  </a:lnTo>
                  <a:lnTo>
                    <a:pt x="172" y="157"/>
                  </a:lnTo>
                  <a:lnTo>
                    <a:pt x="165" y="162"/>
                  </a:lnTo>
                  <a:lnTo>
                    <a:pt x="162" y="164"/>
                  </a:lnTo>
                  <a:lnTo>
                    <a:pt x="159" y="165"/>
                  </a:lnTo>
                  <a:lnTo>
                    <a:pt x="150" y="165"/>
                  </a:lnTo>
                  <a:lnTo>
                    <a:pt x="141" y="163"/>
                  </a:lnTo>
                  <a:lnTo>
                    <a:pt x="141" y="163"/>
                  </a:lnTo>
                  <a:lnTo>
                    <a:pt x="139" y="146"/>
                  </a:lnTo>
                  <a:lnTo>
                    <a:pt x="138" y="130"/>
                  </a:lnTo>
                  <a:lnTo>
                    <a:pt x="138" y="130"/>
                  </a:lnTo>
                  <a:lnTo>
                    <a:pt x="123" y="128"/>
                  </a:lnTo>
                  <a:lnTo>
                    <a:pt x="106" y="126"/>
                  </a:lnTo>
                  <a:lnTo>
                    <a:pt x="90" y="123"/>
                  </a:lnTo>
                  <a:lnTo>
                    <a:pt x="75" y="119"/>
                  </a:lnTo>
                  <a:lnTo>
                    <a:pt x="75" y="119"/>
                  </a:lnTo>
                  <a:lnTo>
                    <a:pt x="51" y="111"/>
                  </a:lnTo>
                  <a:lnTo>
                    <a:pt x="28" y="101"/>
                  </a:lnTo>
                  <a:lnTo>
                    <a:pt x="28" y="101"/>
                  </a:lnTo>
                  <a:lnTo>
                    <a:pt x="31" y="90"/>
                  </a:lnTo>
                  <a:lnTo>
                    <a:pt x="33" y="78"/>
                  </a:lnTo>
                  <a:lnTo>
                    <a:pt x="35" y="66"/>
                  </a:lnTo>
                  <a:lnTo>
                    <a:pt x="35" y="53"/>
                  </a:lnTo>
                  <a:lnTo>
                    <a:pt x="35" y="40"/>
                  </a:lnTo>
                  <a:lnTo>
                    <a:pt x="33" y="27"/>
                  </a:lnTo>
                  <a:lnTo>
                    <a:pt x="31" y="13"/>
                  </a:lnTo>
                  <a:lnTo>
                    <a:pt x="28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4" y="28"/>
                  </a:lnTo>
                  <a:lnTo>
                    <a:pt x="8" y="37"/>
                  </a:lnTo>
                  <a:lnTo>
                    <a:pt x="10" y="47"/>
                  </a:lnTo>
                  <a:lnTo>
                    <a:pt x="12" y="56"/>
                  </a:lnTo>
                  <a:lnTo>
                    <a:pt x="13" y="66"/>
                  </a:lnTo>
                  <a:lnTo>
                    <a:pt x="15" y="76"/>
                  </a:lnTo>
                  <a:lnTo>
                    <a:pt x="13" y="87"/>
                  </a:lnTo>
                  <a:lnTo>
                    <a:pt x="12" y="96"/>
                  </a:lnTo>
                  <a:lnTo>
                    <a:pt x="45" y="121"/>
                  </a:lnTo>
                  <a:lnTo>
                    <a:pt x="35" y="123"/>
                  </a:lnTo>
                  <a:lnTo>
                    <a:pt x="35" y="123"/>
                  </a:lnTo>
                  <a:lnTo>
                    <a:pt x="31" y="137"/>
                  </a:lnTo>
                  <a:lnTo>
                    <a:pt x="31" y="150"/>
                  </a:lnTo>
                  <a:lnTo>
                    <a:pt x="31" y="154"/>
                  </a:lnTo>
                  <a:lnTo>
                    <a:pt x="33" y="160"/>
                  </a:lnTo>
                  <a:lnTo>
                    <a:pt x="35" y="163"/>
                  </a:lnTo>
                  <a:lnTo>
                    <a:pt x="37" y="168"/>
                  </a:lnTo>
                  <a:lnTo>
                    <a:pt x="40" y="170"/>
                  </a:lnTo>
                  <a:lnTo>
                    <a:pt x="44" y="172"/>
                  </a:lnTo>
                  <a:lnTo>
                    <a:pt x="48" y="174"/>
                  </a:lnTo>
                  <a:lnTo>
                    <a:pt x="54" y="175"/>
                  </a:lnTo>
                  <a:lnTo>
                    <a:pt x="66" y="177"/>
                  </a:lnTo>
                  <a:lnTo>
                    <a:pt x="81" y="175"/>
                  </a:lnTo>
                  <a:lnTo>
                    <a:pt x="81" y="175"/>
                  </a:lnTo>
                  <a:lnTo>
                    <a:pt x="107" y="173"/>
                  </a:lnTo>
                  <a:lnTo>
                    <a:pt x="132" y="171"/>
                  </a:lnTo>
                  <a:lnTo>
                    <a:pt x="156" y="170"/>
                  </a:lnTo>
                  <a:lnTo>
                    <a:pt x="181" y="170"/>
                  </a:lnTo>
                  <a:lnTo>
                    <a:pt x="181" y="170"/>
                  </a:lnTo>
                  <a:lnTo>
                    <a:pt x="195" y="171"/>
                  </a:lnTo>
                  <a:lnTo>
                    <a:pt x="195" y="171"/>
                  </a:lnTo>
                  <a:lnTo>
                    <a:pt x="216" y="172"/>
                  </a:lnTo>
                  <a:lnTo>
                    <a:pt x="238" y="174"/>
                  </a:lnTo>
                  <a:lnTo>
                    <a:pt x="238" y="174"/>
                  </a:lnTo>
                  <a:lnTo>
                    <a:pt x="250" y="175"/>
                  </a:lnTo>
                  <a:lnTo>
                    <a:pt x="250" y="175"/>
                  </a:lnTo>
                  <a:lnTo>
                    <a:pt x="263" y="179"/>
                  </a:lnTo>
                  <a:lnTo>
                    <a:pt x="276" y="182"/>
                  </a:lnTo>
                  <a:lnTo>
                    <a:pt x="289" y="183"/>
                  </a:lnTo>
                  <a:lnTo>
                    <a:pt x="303" y="184"/>
                  </a:lnTo>
                  <a:lnTo>
                    <a:pt x="315" y="183"/>
                  </a:lnTo>
                  <a:lnTo>
                    <a:pt x="328" y="182"/>
                  </a:lnTo>
                  <a:lnTo>
                    <a:pt x="341" y="179"/>
                  </a:lnTo>
                  <a:lnTo>
                    <a:pt x="354" y="175"/>
                  </a:lnTo>
                  <a:lnTo>
                    <a:pt x="354" y="175"/>
                  </a:lnTo>
                  <a:lnTo>
                    <a:pt x="368" y="172"/>
                  </a:lnTo>
                  <a:lnTo>
                    <a:pt x="380" y="169"/>
                  </a:lnTo>
                  <a:lnTo>
                    <a:pt x="391" y="163"/>
                  </a:lnTo>
                  <a:lnTo>
                    <a:pt x="400" y="156"/>
                  </a:lnTo>
                  <a:lnTo>
                    <a:pt x="407" y="148"/>
                  </a:lnTo>
                  <a:lnTo>
                    <a:pt x="413" y="138"/>
                  </a:lnTo>
                  <a:lnTo>
                    <a:pt x="417" y="128"/>
                  </a:lnTo>
                  <a:lnTo>
                    <a:pt x="420" y="117"/>
                  </a:lnTo>
                  <a:lnTo>
                    <a:pt x="334" y="117"/>
                  </a:lnTo>
                  <a:lnTo>
                    <a:pt x="334" y="117"/>
                  </a:lnTo>
                  <a:close/>
                </a:path>
              </a:pathLst>
            </a:custGeom>
            <a:solidFill>
              <a:srgbClr val="1F3A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6162675" y="2252663"/>
              <a:ext cx="284163" cy="214313"/>
            </a:xfrm>
            <a:custGeom>
              <a:avLst/>
              <a:gdLst>
                <a:gd name="T0" fmla="*/ 166 w 179"/>
                <a:gd name="T1" fmla="*/ 1 h 135"/>
                <a:gd name="T2" fmla="*/ 166 w 179"/>
                <a:gd name="T3" fmla="*/ 1 h 135"/>
                <a:gd name="T4" fmla="*/ 152 w 179"/>
                <a:gd name="T5" fmla="*/ 0 h 135"/>
                <a:gd name="T6" fmla="*/ 158 w 179"/>
                <a:gd name="T7" fmla="*/ 32 h 135"/>
                <a:gd name="T8" fmla="*/ 171 w 179"/>
                <a:gd name="T9" fmla="*/ 32 h 135"/>
                <a:gd name="T10" fmla="*/ 171 w 179"/>
                <a:gd name="T11" fmla="*/ 38 h 135"/>
                <a:gd name="T12" fmla="*/ 166 w 179"/>
                <a:gd name="T13" fmla="*/ 38 h 135"/>
                <a:gd name="T14" fmla="*/ 166 w 179"/>
                <a:gd name="T15" fmla="*/ 116 h 135"/>
                <a:gd name="T16" fmla="*/ 16 w 179"/>
                <a:gd name="T17" fmla="*/ 122 h 135"/>
                <a:gd name="T18" fmla="*/ 16 w 179"/>
                <a:gd name="T19" fmla="*/ 122 h 135"/>
                <a:gd name="T20" fmla="*/ 10 w 179"/>
                <a:gd name="T21" fmla="*/ 125 h 135"/>
                <a:gd name="T22" fmla="*/ 6 w 179"/>
                <a:gd name="T23" fmla="*/ 128 h 135"/>
                <a:gd name="T24" fmla="*/ 2 w 179"/>
                <a:gd name="T25" fmla="*/ 131 h 135"/>
                <a:gd name="T26" fmla="*/ 0 w 179"/>
                <a:gd name="T27" fmla="*/ 135 h 135"/>
                <a:gd name="T28" fmla="*/ 173 w 179"/>
                <a:gd name="T29" fmla="*/ 126 h 135"/>
                <a:gd name="T30" fmla="*/ 173 w 179"/>
                <a:gd name="T31" fmla="*/ 47 h 135"/>
                <a:gd name="T32" fmla="*/ 179 w 179"/>
                <a:gd name="T33" fmla="*/ 47 h 135"/>
                <a:gd name="T34" fmla="*/ 179 w 179"/>
                <a:gd name="T35" fmla="*/ 27 h 135"/>
                <a:gd name="T36" fmla="*/ 166 w 179"/>
                <a:gd name="T37" fmla="*/ 1 h 135"/>
                <a:gd name="T38" fmla="*/ 166 w 179"/>
                <a:gd name="T39" fmla="*/ 1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35">
                  <a:moveTo>
                    <a:pt x="166" y="1"/>
                  </a:moveTo>
                  <a:lnTo>
                    <a:pt x="166" y="1"/>
                  </a:lnTo>
                  <a:lnTo>
                    <a:pt x="152" y="0"/>
                  </a:lnTo>
                  <a:lnTo>
                    <a:pt x="158" y="32"/>
                  </a:lnTo>
                  <a:lnTo>
                    <a:pt x="171" y="32"/>
                  </a:lnTo>
                  <a:lnTo>
                    <a:pt x="171" y="38"/>
                  </a:lnTo>
                  <a:lnTo>
                    <a:pt x="166" y="38"/>
                  </a:lnTo>
                  <a:lnTo>
                    <a:pt x="166" y="116"/>
                  </a:lnTo>
                  <a:lnTo>
                    <a:pt x="16" y="122"/>
                  </a:lnTo>
                  <a:lnTo>
                    <a:pt x="16" y="122"/>
                  </a:lnTo>
                  <a:lnTo>
                    <a:pt x="10" y="125"/>
                  </a:lnTo>
                  <a:lnTo>
                    <a:pt x="6" y="128"/>
                  </a:lnTo>
                  <a:lnTo>
                    <a:pt x="2" y="131"/>
                  </a:lnTo>
                  <a:lnTo>
                    <a:pt x="0" y="135"/>
                  </a:lnTo>
                  <a:lnTo>
                    <a:pt x="173" y="126"/>
                  </a:lnTo>
                  <a:lnTo>
                    <a:pt x="173" y="47"/>
                  </a:lnTo>
                  <a:lnTo>
                    <a:pt x="179" y="47"/>
                  </a:lnTo>
                  <a:lnTo>
                    <a:pt x="179" y="27"/>
                  </a:lnTo>
                  <a:lnTo>
                    <a:pt x="166" y="1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6161088" y="2254250"/>
              <a:ext cx="609600" cy="384175"/>
            </a:xfrm>
            <a:custGeom>
              <a:avLst/>
              <a:gdLst>
                <a:gd name="T0" fmla="*/ 188 w 384"/>
                <a:gd name="T1" fmla="*/ 1 h 242"/>
                <a:gd name="T2" fmla="*/ 180 w 384"/>
                <a:gd name="T3" fmla="*/ 46 h 242"/>
                <a:gd name="T4" fmla="*/ 1 w 384"/>
                <a:gd name="T5" fmla="*/ 134 h 242"/>
                <a:gd name="T6" fmla="*/ 2 w 384"/>
                <a:gd name="T7" fmla="*/ 149 h 242"/>
                <a:gd name="T8" fmla="*/ 12 w 384"/>
                <a:gd name="T9" fmla="*/ 169 h 242"/>
                <a:gd name="T10" fmla="*/ 16 w 384"/>
                <a:gd name="T11" fmla="*/ 179 h 242"/>
                <a:gd name="T12" fmla="*/ 26 w 384"/>
                <a:gd name="T13" fmla="*/ 183 h 242"/>
                <a:gd name="T14" fmla="*/ 37 w 384"/>
                <a:gd name="T15" fmla="*/ 179 h 242"/>
                <a:gd name="T16" fmla="*/ 41 w 384"/>
                <a:gd name="T17" fmla="*/ 169 h 242"/>
                <a:gd name="T18" fmla="*/ 37 w 384"/>
                <a:gd name="T19" fmla="*/ 158 h 242"/>
                <a:gd name="T20" fmla="*/ 34 w 384"/>
                <a:gd name="T21" fmla="*/ 149 h 242"/>
                <a:gd name="T22" fmla="*/ 50 w 384"/>
                <a:gd name="T23" fmla="*/ 174 h 242"/>
                <a:gd name="T24" fmla="*/ 39 w 384"/>
                <a:gd name="T25" fmla="*/ 199 h 242"/>
                <a:gd name="T26" fmla="*/ 48 w 384"/>
                <a:gd name="T27" fmla="*/ 219 h 242"/>
                <a:gd name="T28" fmla="*/ 47 w 384"/>
                <a:gd name="T29" fmla="*/ 227 h 242"/>
                <a:gd name="T30" fmla="*/ 53 w 384"/>
                <a:gd name="T31" fmla="*/ 236 h 242"/>
                <a:gd name="T32" fmla="*/ 60 w 384"/>
                <a:gd name="T33" fmla="*/ 241 h 242"/>
                <a:gd name="T34" fmla="*/ 66 w 384"/>
                <a:gd name="T35" fmla="*/ 242 h 242"/>
                <a:gd name="T36" fmla="*/ 77 w 384"/>
                <a:gd name="T37" fmla="*/ 239 h 242"/>
                <a:gd name="T38" fmla="*/ 82 w 384"/>
                <a:gd name="T39" fmla="*/ 234 h 242"/>
                <a:gd name="T40" fmla="*/ 86 w 384"/>
                <a:gd name="T41" fmla="*/ 224 h 242"/>
                <a:gd name="T42" fmla="*/ 84 w 384"/>
                <a:gd name="T43" fmla="*/ 216 h 242"/>
                <a:gd name="T44" fmla="*/ 80 w 384"/>
                <a:gd name="T45" fmla="*/ 210 h 242"/>
                <a:gd name="T46" fmla="*/ 167 w 384"/>
                <a:gd name="T47" fmla="*/ 163 h 242"/>
                <a:gd name="T48" fmla="*/ 286 w 384"/>
                <a:gd name="T49" fmla="*/ 216 h 242"/>
                <a:gd name="T50" fmla="*/ 284 w 384"/>
                <a:gd name="T51" fmla="*/ 224 h 242"/>
                <a:gd name="T52" fmla="*/ 285 w 384"/>
                <a:gd name="T53" fmla="*/ 230 h 242"/>
                <a:gd name="T54" fmla="*/ 289 w 384"/>
                <a:gd name="T55" fmla="*/ 236 h 242"/>
                <a:gd name="T56" fmla="*/ 299 w 384"/>
                <a:gd name="T57" fmla="*/ 242 h 242"/>
                <a:gd name="T58" fmla="*/ 306 w 384"/>
                <a:gd name="T59" fmla="*/ 242 h 242"/>
                <a:gd name="T60" fmla="*/ 316 w 384"/>
                <a:gd name="T61" fmla="*/ 236 h 242"/>
                <a:gd name="T62" fmla="*/ 321 w 384"/>
                <a:gd name="T63" fmla="*/ 230 h 242"/>
                <a:gd name="T64" fmla="*/ 322 w 384"/>
                <a:gd name="T65" fmla="*/ 224 h 242"/>
                <a:gd name="T66" fmla="*/ 318 w 384"/>
                <a:gd name="T67" fmla="*/ 212 h 242"/>
                <a:gd name="T68" fmla="*/ 314 w 384"/>
                <a:gd name="T69" fmla="*/ 208 h 242"/>
                <a:gd name="T70" fmla="*/ 304 w 384"/>
                <a:gd name="T71" fmla="*/ 205 h 242"/>
                <a:gd name="T72" fmla="*/ 312 w 384"/>
                <a:gd name="T73" fmla="*/ 197 h 242"/>
                <a:gd name="T74" fmla="*/ 308 w 384"/>
                <a:gd name="T75" fmla="*/ 178 h 242"/>
                <a:gd name="T76" fmla="*/ 295 w 384"/>
                <a:gd name="T77" fmla="*/ 164 h 242"/>
                <a:gd name="T78" fmla="*/ 344 w 384"/>
                <a:gd name="T79" fmla="*/ 142 h 242"/>
                <a:gd name="T80" fmla="*/ 349 w 384"/>
                <a:gd name="T81" fmla="*/ 160 h 242"/>
                <a:gd name="T82" fmla="*/ 351 w 384"/>
                <a:gd name="T83" fmla="*/ 166 h 242"/>
                <a:gd name="T84" fmla="*/ 360 w 384"/>
                <a:gd name="T85" fmla="*/ 175 h 242"/>
                <a:gd name="T86" fmla="*/ 372 w 384"/>
                <a:gd name="T87" fmla="*/ 175 h 242"/>
                <a:gd name="T88" fmla="*/ 383 w 384"/>
                <a:gd name="T89" fmla="*/ 166 h 242"/>
                <a:gd name="T90" fmla="*/ 384 w 384"/>
                <a:gd name="T91" fmla="*/ 160 h 242"/>
                <a:gd name="T92" fmla="*/ 378 w 384"/>
                <a:gd name="T93" fmla="*/ 148 h 242"/>
                <a:gd name="T94" fmla="*/ 372 w 384"/>
                <a:gd name="T95" fmla="*/ 140 h 242"/>
                <a:gd name="T96" fmla="*/ 372 w 384"/>
                <a:gd name="T97" fmla="*/ 124 h 242"/>
                <a:gd name="T98" fmla="*/ 366 w 384"/>
                <a:gd name="T99" fmla="*/ 116 h 242"/>
                <a:gd name="T100" fmla="*/ 198 w 384"/>
                <a:gd name="T101" fmla="*/ 37 h 242"/>
                <a:gd name="T102" fmla="*/ 204 w 384"/>
                <a:gd name="T103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4" h="242">
                  <a:moveTo>
                    <a:pt x="210" y="3"/>
                  </a:moveTo>
                  <a:lnTo>
                    <a:pt x="210" y="3"/>
                  </a:lnTo>
                  <a:lnTo>
                    <a:pt x="188" y="1"/>
                  </a:lnTo>
                  <a:lnTo>
                    <a:pt x="167" y="0"/>
                  </a:lnTo>
                  <a:lnTo>
                    <a:pt x="180" y="26"/>
                  </a:lnTo>
                  <a:lnTo>
                    <a:pt x="180" y="46"/>
                  </a:lnTo>
                  <a:lnTo>
                    <a:pt x="174" y="46"/>
                  </a:lnTo>
                  <a:lnTo>
                    <a:pt x="174" y="125"/>
                  </a:lnTo>
                  <a:lnTo>
                    <a:pt x="1" y="134"/>
                  </a:lnTo>
                  <a:lnTo>
                    <a:pt x="1" y="134"/>
                  </a:lnTo>
                  <a:lnTo>
                    <a:pt x="0" y="142"/>
                  </a:lnTo>
                  <a:lnTo>
                    <a:pt x="2" y="149"/>
                  </a:lnTo>
                  <a:lnTo>
                    <a:pt x="12" y="165"/>
                  </a:lnTo>
                  <a:lnTo>
                    <a:pt x="12" y="165"/>
                  </a:lnTo>
                  <a:lnTo>
                    <a:pt x="12" y="169"/>
                  </a:lnTo>
                  <a:lnTo>
                    <a:pt x="12" y="169"/>
                  </a:lnTo>
                  <a:lnTo>
                    <a:pt x="12" y="174"/>
                  </a:lnTo>
                  <a:lnTo>
                    <a:pt x="16" y="179"/>
                  </a:lnTo>
                  <a:lnTo>
                    <a:pt x="16" y="179"/>
                  </a:lnTo>
                  <a:lnTo>
                    <a:pt x="21" y="182"/>
                  </a:lnTo>
                  <a:lnTo>
                    <a:pt x="26" y="183"/>
                  </a:lnTo>
                  <a:lnTo>
                    <a:pt x="26" y="183"/>
                  </a:lnTo>
                  <a:lnTo>
                    <a:pt x="32" y="182"/>
                  </a:lnTo>
                  <a:lnTo>
                    <a:pt x="37" y="179"/>
                  </a:lnTo>
                  <a:lnTo>
                    <a:pt x="37" y="179"/>
                  </a:lnTo>
                  <a:lnTo>
                    <a:pt x="39" y="174"/>
                  </a:lnTo>
                  <a:lnTo>
                    <a:pt x="41" y="169"/>
                  </a:lnTo>
                  <a:lnTo>
                    <a:pt x="41" y="169"/>
                  </a:lnTo>
                  <a:lnTo>
                    <a:pt x="39" y="163"/>
                  </a:lnTo>
                  <a:lnTo>
                    <a:pt x="37" y="158"/>
                  </a:lnTo>
                  <a:lnTo>
                    <a:pt x="37" y="158"/>
                  </a:lnTo>
                  <a:lnTo>
                    <a:pt x="33" y="156"/>
                  </a:lnTo>
                  <a:lnTo>
                    <a:pt x="34" y="149"/>
                  </a:lnTo>
                  <a:lnTo>
                    <a:pt x="104" y="149"/>
                  </a:lnTo>
                  <a:lnTo>
                    <a:pt x="50" y="174"/>
                  </a:lnTo>
                  <a:lnTo>
                    <a:pt x="50" y="174"/>
                  </a:lnTo>
                  <a:lnTo>
                    <a:pt x="44" y="182"/>
                  </a:lnTo>
                  <a:lnTo>
                    <a:pt x="41" y="190"/>
                  </a:lnTo>
                  <a:lnTo>
                    <a:pt x="39" y="199"/>
                  </a:lnTo>
                  <a:lnTo>
                    <a:pt x="42" y="208"/>
                  </a:lnTo>
                  <a:lnTo>
                    <a:pt x="48" y="219"/>
                  </a:lnTo>
                  <a:lnTo>
                    <a:pt x="48" y="219"/>
                  </a:lnTo>
                  <a:lnTo>
                    <a:pt x="47" y="224"/>
                  </a:lnTo>
                  <a:lnTo>
                    <a:pt x="47" y="224"/>
                  </a:lnTo>
                  <a:lnTo>
                    <a:pt x="47" y="227"/>
                  </a:lnTo>
                  <a:lnTo>
                    <a:pt x="48" y="230"/>
                  </a:lnTo>
                  <a:lnTo>
                    <a:pt x="51" y="234"/>
                  </a:lnTo>
                  <a:lnTo>
                    <a:pt x="53" y="236"/>
                  </a:lnTo>
                  <a:lnTo>
                    <a:pt x="53" y="236"/>
                  </a:lnTo>
                  <a:lnTo>
                    <a:pt x="56" y="239"/>
                  </a:lnTo>
                  <a:lnTo>
                    <a:pt x="60" y="241"/>
                  </a:lnTo>
                  <a:lnTo>
                    <a:pt x="63" y="242"/>
                  </a:lnTo>
                  <a:lnTo>
                    <a:pt x="66" y="242"/>
                  </a:lnTo>
                  <a:lnTo>
                    <a:pt x="66" y="242"/>
                  </a:lnTo>
                  <a:lnTo>
                    <a:pt x="70" y="242"/>
                  </a:lnTo>
                  <a:lnTo>
                    <a:pt x="74" y="241"/>
                  </a:lnTo>
                  <a:lnTo>
                    <a:pt x="77" y="239"/>
                  </a:lnTo>
                  <a:lnTo>
                    <a:pt x="80" y="236"/>
                  </a:lnTo>
                  <a:lnTo>
                    <a:pt x="80" y="236"/>
                  </a:lnTo>
                  <a:lnTo>
                    <a:pt x="82" y="234"/>
                  </a:lnTo>
                  <a:lnTo>
                    <a:pt x="84" y="230"/>
                  </a:lnTo>
                  <a:lnTo>
                    <a:pt x="86" y="227"/>
                  </a:lnTo>
                  <a:lnTo>
                    <a:pt x="86" y="224"/>
                  </a:lnTo>
                  <a:lnTo>
                    <a:pt x="86" y="224"/>
                  </a:lnTo>
                  <a:lnTo>
                    <a:pt x="86" y="219"/>
                  </a:lnTo>
                  <a:lnTo>
                    <a:pt x="84" y="216"/>
                  </a:lnTo>
                  <a:lnTo>
                    <a:pt x="82" y="212"/>
                  </a:lnTo>
                  <a:lnTo>
                    <a:pt x="80" y="210"/>
                  </a:lnTo>
                  <a:lnTo>
                    <a:pt x="80" y="210"/>
                  </a:lnTo>
                  <a:lnTo>
                    <a:pt x="75" y="206"/>
                  </a:lnTo>
                  <a:lnTo>
                    <a:pt x="74" y="196"/>
                  </a:lnTo>
                  <a:lnTo>
                    <a:pt x="167" y="163"/>
                  </a:lnTo>
                  <a:lnTo>
                    <a:pt x="205" y="163"/>
                  </a:lnTo>
                  <a:lnTo>
                    <a:pt x="285" y="201"/>
                  </a:lnTo>
                  <a:lnTo>
                    <a:pt x="286" y="216"/>
                  </a:lnTo>
                  <a:lnTo>
                    <a:pt x="286" y="216"/>
                  </a:lnTo>
                  <a:lnTo>
                    <a:pt x="285" y="219"/>
                  </a:lnTo>
                  <a:lnTo>
                    <a:pt x="284" y="224"/>
                  </a:lnTo>
                  <a:lnTo>
                    <a:pt x="284" y="224"/>
                  </a:lnTo>
                  <a:lnTo>
                    <a:pt x="285" y="227"/>
                  </a:lnTo>
                  <a:lnTo>
                    <a:pt x="285" y="230"/>
                  </a:lnTo>
                  <a:lnTo>
                    <a:pt x="287" y="234"/>
                  </a:lnTo>
                  <a:lnTo>
                    <a:pt x="289" y="236"/>
                  </a:lnTo>
                  <a:lnTo>
                    <a:pt x="289" y="236"/>
                  </a:lnTo>
                  <a:lnTo>
                    <a:pt x="293" y="239"/>
                  </a:lnTo>
                  <a:lnTo>
                    <a:pt x="296" y="241"/>
                  </a:lnTo>
                  <a:lnTo>
                    <a:pt x="299" y="242"/>
                  </a:lnTo>
                  <a:lnTo>
                    <a:pt x="303" y="242"/>
                  </a:lnTo>
                  <a:lnTo>
                    <a:pt x="303" y="242"/>
                  </a:lnTo>
                  <a:lnTo>
                    <a:pt x="306" y="242"/>
                  </a:lnTo>
                  <a:lnTo>
                    <a:pt x="311" y="241"/>
                  </a:lnTo>
                  <a:lnTo>
                    <a:pt x="313" y="239"/>
                  </a:lnTo>
                  <a:lnTo>
                    <a:pt x="316" y="236"/>
                  </a:lnTo>
                  <a:lnTo>
                    <a:pt x="316" y="236"/>
                  </a:lnTo>
                  <a:lnTo>
                    <a:pt x="318" y="234"/>
                  </a:lnTo>
                  <a:lnTo>
                    <a:pt x="321" y="230"/>
                  </a:lnTo>
                  <a:lnTo>
                    <a:pt x="322" y="227"/>
                  </a:lnTo>
                  <a:lnTo>
                    <a:pt x="322" y="224"/>
                  </a:lnTo>
                  <a:lnTo>
                    <a:pt x="322" y="224"/>
                  </a:lnTo>
                  <a:lnTo>
                    <a:pt x="322" y="219"/>
                  </a:lnTo>
                  <a:lnTo>
                    <a:pt x="321" y="216"/>
                  </a:lnTo>
                  <a:lnTo>
                    <a:pt x="318" y="212"/>
                  </a:lnTo>
                  <a:lnTo>
                    <a:pt x="316" y="210"/>
                  </a:lnTo>
                  <a:lnTo>
                    <a:pt x="316" y="210"/>
                  </a:lnTo>
                  <a:lnTo>
                    <a:pt x="314" y="208"/>
                  </a:lnTo>
                  <a:lnTo>
                    <a:pt x="314" y="208"/>
                  </a:lnTo>
                  <a:lnTo>
                    <a:pt x="309" y="205"/>
                  </a:lnTo>
                  <a:lnTo>
                    <a:pt x="304" y="205"/>
                  </a:lnTo>
                  <a:lnTo>
                    <a:pt x="311" y="205"/>
                  </a:lnTo>
                  <a:lnTo>
                    <a:pt x="311" y="205"/>
                  </a:lnTo>
                  <a:lnTo>
                    <a:pt x="312" y="197"/>
                  </a:lnTo>
                  <a:lnTo>
                    <a:pt x="312" y="189"/>
                  </a:lnTo>
                  <a:lnTo>
                    <a:pt x="311" y="183"/>
                  </a:lnTo>
                  <a:lnTo>
                    <a:pt x="308" y="178"/>
                  </a:lnTo>
                  <a:lnTo>
                    <a:pt x="305" y="172"/>
                  </a:lnTo>
                  <a:lnTo>
                    <a:pt x="300" y="169"/>
                  </a:lnTo>
                  <a:lnTo>
                    <a:pt x="295" y="164"/>
                  </a:lnTo>
                  <a:lnTo>
                    <a:pt x="287" y="162"/>
                  </a:lnTo>
                  <a:lnTo>
                    <a:pt x="255" y="146"/>
                  </a:lnTo>
                  <a:lnTo>
                    <a:pt x="344" y="142"/>
                  </a:lnTo>
                  <a:lnTo>
                    <a:pt x="349" y="160"/>
                  </a:lnTo>
                  <a:lnTo>
                    <a:pt x="349" y="160"/>
                  </a:lnTo>
                  <a:lnTo>
                    <a:pt x="349" y="160"/>
                  </a:lnTo>
                  <a:lnTo>
                    <a:pt x="349" y="160"/>
                  </a:lnTo>
                  <a:lnTo>
                    <a:pt x="350" y="163"/>
                  </a:lnTo>
                  <a:lnTo>
                    <a:pt x="351" y="166"/>
                  </a:lnTo>
                  <a:lnTo>
                    <a:pt x="354" y="172"/>
                  </a:lnTo>
                  <a:lnTo>
                    <a:pt x="354" y="172"/>
                  </a:lnTo>
                  <a:lnTo>
                    <a:pt x="360" y="175"/>
                  </a:lnTo>
                  <a:lnTo>
                    <a:pt x="367" y="178"/>
                  </a:lnTo>
                  <a:lnTo>
                    <a:pt x="367" y="178"/>
                  </a:lnTo>
                  <a:lnTo>
                    <a:pt x="372" y="175"/>
                  </a:lnTo>
                  <a:lnTo>
                    <a:pt x="378" y="172"/>
                  </a:lnTo>
                  <a:lnTo>
                    <a:pt x="378" y="172"/>
                  </a:lnTo>
                  <a:lnTo>
                    <a:pt x="383" y="166"/>
                  </a:lnTo>
                  <a:lnTo>
                    <a:pt x="384" y="163"/>
                  </a:lnTo>
                  <a:lnTo>
                    <a:pt x="384" y="160"/>
                  </a:lnTo>
                  <a:lnTo>
                    <a:pt x="384" y="160"/>
                  </a:lnTo>
                  <a:lnTo>
                    <a:pt x="384" y="156"/>
                  </a:lnTo>
                  <a:lnTo>
                    <a:pt x="383" y="154"/>
                  </a:lnTo>
                  <a:lnTo>
                    <a:pt x="378" y="148"/>
                  </a:lnTo>
                  <a:lnTo>
                    <a:pt x="378" y="148"/>
                  </a:lnTo>
                  <a:lnTo>
                    <a:pt x="378" y="147"/>
                  </a:lnTo>
                  <a:lnTo>
                    <a:pt x="372" y="140"/>
                  </a:lnTo>
                  <a:lnTo>
                    <a:pt x="372" y="140"/>
                  </a:lnTo>
                  <a:lnTo>
                    <a:pt x="374" y="130"/>
                  </a:lnTo>
                  <a:lnTo>
                    <a:pt x="372" y="124"/>
                  </a:lnTo>
                  <a:lnTo>
                    <a:pt x="370" y="120"/>
                  </a:lnTo>
                  <a:lnTo>
                    <a:pt x="368" y="118"/>
                  </a:lnTo>
                  <a:lnTo>
                    <a:pt x="366" y="116"/>
                  </a:lnTo>
                  <a:lnTo>
                    <a:pt x="362" y="113"/>
                  </a:lnTo>
                  <a:lnTo>
                    <a:pt x="198" y="113"/>
                  </a:lnTo>
                  <a:lnTo>
                    <a:pt x="198" y="37"/>
                  </a:lnTo>
                  <a:lnTo>
                    <a:pt x="195" y="37"/>
                  </a:lnTo>
                  <a:lnTo>
                    <a:pt x="195" y="31"/>
                  </a:lnTo>
                  <a:lnTo>
                    <a:pt x="204" y="31"/>
                  </a:lnTo>
                  <a:lnTo>
                    <a:pt x="210" y="3"/>
                  </a:lnTo>
                  <a:lnTo>
                    <a:pt x="21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22"/>
            <p:cNvSpPr>
              <a:spLocks noEditPoints="1"/>
            </p:cNvSpPr>
            <p:nvPr/>
          </p:nvSpPr>
          <p:spPr bwMode="auto">
            <a:xfrm>
              <a:off x="6059488" y="1646238"/>
              <a:ext cx="227013" cy="309563"/>
            </a:xfrm>
            <a:custGeom>
              <a:avLst/>
              <a:gdLst>
                <a:gd name="T0" fmla="*/ 10 w 143"/>
                <a:gd name="T1" fmla="*/ 30 h 195"/>
                <a:gd name="T2" fmla="*/ 4 w 143"/>
                <a:gd name="T3" fmla="*/ 45 h 195"/>
                <a:gd name="T4" fmla="*/ 1 w 143"/>
                <a:gd name="T5" fmla="*/ 65 h 195"/>
                <a:gd name="T6" fmla="*/ 0 w 143"/>
                <a:gd name="T7" fmla="*/ 85 h 195"/>
                <a:gd name="T8" fmla="*/ 2 w 143"/>
                <a:gd name="T9" fmla="*/ 106 h 195"/>
                <a:gd name="T10" fmla="*/ 8 w 143"/>
                <a:gd name="T11" fmla="*/ 126 h 195"/>
                <a:gd name="T12" fmla="*/ 16 w 143"/>
                <a:gd name="T13" fmla="*/ 147 h 195"/>
                <a:gd name="T14" fmla="*/ 27 w 143"/>
                <a:gd name="T15" fmla="*/ 161 h 195"/>
                <a:gd name="T16" fmla="*/ 43 w 143"/>
                <a:gd name="T17" fmla="*/ 186 h 195"/>
                <a:gd name="T18" fmla="*/ 46 w 143"/>
                <a:gd name="T19" fmla="*/ 195 h 195"/>
                <a:gd name="T20" fmla="*/ 82 w 143"/>
                <a:gd name="T21" fmla="*/ 184 h 195"/>
                <a:gd name="T22" fmla="*/ 126 w 143"/>
                <a:gd name="T23" fmla="*/ 175 h 195"/>
                <a:gd name="T24" fmla="*/ 15 w 143"/>
                <a:gd name="T25" fmla="*/ 122 h 195"/>
                <a:gd name="T26" fmla="*/ 7 w 143"/>
                <a:gd name="T27" fmla="*/ 71 h 195"/>
                <a:gd name="T28" fmla="*/ 9 w 143"/>
                <a:gd name="T29" fmla="*/ 56 h 195"/>
                <a:gd name="T30" fmla="*/ 15 w 143"/>
                <a:gd name="T31" fmla="*/ 42 h 195"/>
                <a:gd name="T32" fmla="*/ 20 w 143"/>
                <a:gd name="T33" fmla="*/ 38 h 195"/>
                <a:gd name="T34" fmla="*/ 37 w 143"/>
                <a:gd name="T35" fmla="*/ 34 h 195"/>
                <a:gd name="T36" fmla="*/ 143 w 143"/>
                <a:gd name="T37" fmla="*/ 83 h 195"/>
                <a:gd name="T38" fmla="*/ 142 w 143"/>
                <a:gd name="T39" fmla="*/ 75 h 195"/>
                <a:gd name="T40" fmla="*/ 91 w 143"/>
                <a:gd name="T41" fmla="*/ 35 h 195"/>
                <a:gd name="T42" fmla="*/ 44 w 143"/>
                <a:gd name="T43" fmla="*/ 5 h 195"/>
                <a:gd name="T44" fmla="*/ 35 w 143"/>
                <a:gd name="T45" fmla="*/ 0 h 195"/>
                <a:gd name="T46" fmla="*/ 27 w 143"/>
                <a:gd name="T47" fmla="*/ 5 h 195"/>
                <a:gd name="T48" fmla="*/ 15 w 143"/>
                <a:gd name="T49" fmla="*/ 20 h 195"/>
                <a:gd name="T50" fmla="*/ 10 w 143"/>
                <a:gd name="T51" fmla="*/ 30 h 195"/>
                <a:gd name="T52" fmla="*/ 39 w 143"/>
                <a:gd name="T53" fmla="*/ 11 h 195"/>
                <a:gd name="T54" fmla="*/ 31 w 143"/>
                <a:gd name="T55" fmla="*/ 14 h 195"/>
                <a:gd name="T56" fmla="*/ 18 w 143"/>
                <a:gd name="T57" fmla="*/ 25 h 195"/>
                <a:gd name="T58" fmla="*/ 13 w 143"/>
                <a:gd name="T59" fmla="*/ 33 h 195"/>
                <a:gd name="T60" fmla="*/ 20 w 143"/>
                <a:gd name="T61" fmla="*/ 17 h 195"/>
                <a:gd name="T62" fmla="*/ 33 w 143"/>
                <a:gd name="T63" fmla="*/ 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3" h="195">
                  <a:moveTo>
                    <a:pt x="10" y="30"/>
                  </a:moveTo>
                  <a:lnTo>
                    <a:pt x="10" y="30"/>
                  </a:lnTo>
                  <a:lnTo>
                    <a:pt x="7" y="38"/>
                  </a:lnTo>
                  <a:lnTo>
                    <a:pt x="4" y="45"/>
                  </a:lnTo>
                  <a:lnTo>
                    <a:pt x="1" y="65"/>
                  </a:lnTo>
                  <a:lnTo>
                    <a:pt x="1" y="65"/>
                  </a:lnTo>
                  <a:lnTo>
                    <a:pt x="0" y="75"/>
                  </a:lnTo>
                  <a:lnTo>
                    <a:pt x="0" y="85"/>
                  </a:lnTo>
                  <a:lnTo>
                    <a:pt x="1" y="96"/>
                  </a:lnTo>
                  <a:lnTo>
                    <a:pt x="2" y="106"/>
                  </a:lnTo>
                  <a:lnTo>
                    <a:pt x="4" y="116"/>
                  </a:lnTo>
                  <a:lnTo>
                    <a:pt x="8" y="126"/>
                  </a:lnTo>
                  <a:lnTo>
                    <a:pt x="11" y="137"/>
                  </a:lnTo>
                  <a:lnTo>
                    <a:pt x="16" y="147"/>
                  </a:lnTo>
                  <a:lnTo>
                    <a:pt x="16" y="147"/>
                  </a:lnTo>
                  <a:lnTo>
                    <a:pt x="27" y="161"/>
                  </a:lnTo>
                  <a:lnTo>
                    <a:pt x="36" y="175"/>
                  </a:lnTo>
                  <a:lnTo>
                    <a:pt x="43" y="186"/>
                  </a:lnTo>
                  <a:lnTo>
                    <a:pt x="46" y="195"/>
                  </a:lnTo>
                  <a:lnTo>
                    <a:pt x="46" y="195"/>
                  </a:lnTo>
                  <a:lnTo>
                    <a:pt x="63" y="189"/>
                  </a:lnTo>
                  <a:lnTo>
                    <a:pt x="82" y="184"/>
                  </a:lnTo>
                  <a:lnTo>
                    <a:pt x="103" y="179"/>
                  </a:lnTo>
                  <a:lnTo>
                    <a:pt x="126" y="175"/>
                  </a:lnTo>
                  <a:lnTo>
                    <a:pt x="25" y="130"/>
                  </a:lnTo>
                  <a:lnTo>
                    <a:pt x="15" y="122"/>
                  </a:lnTo>
                  <a:lnTo>
                    <a:pt x="7" y="71"/>
                  </a:lnTo>
                  <a:lnTo>
                    <a:pt x="7" y="71"/>
                  </a:lnTo>
                  <a:lnTo>
                    <a:pt x="8" y="63"/>
                  </a:lnTo>
                  <a:lnTo>
                    <a:pt x="9" y="56"/>
                  </a:lnTo>
                  <a:lnTo>
                    <a:pt x="11" y="49"/>
                  </a:lnTo>
                  <a:lnTo>
                    <a:pt x="15" y="42"/>
                  </a:lnTo>
                  <a:lnTo>
                    <a:pt x="15" y="42"/>
                  </a:lnTo>
                  <a:lnTo>
                    <a:pt x="20" y="38"/>
                  </a:lnTo>
                  <a:lnTo>
                    <a:pt x="28" y="35"/>
                  </a:lnTo>
                  <a:lnTo>
                    <a:pt x="37" y="34"/>
                  </a:lnTo>
                  <a:lnTo>
                    <a:pt x="48" y="35"/>
                  </a:lnTo>
                  <a:lnTo>
                    <a:pt x="143" y="83"/>
                  </a:lnTo>
                  <a:lnTo>
                    <a:pt x="142" y="75"/>
                  </a:lnTo>
                  <a:lnTo>
                    <a:pt x="142" y="75"/>
                  </a:lnTo>
                  <a:lnTo>
                    <a:pt x="116" y="54"/>
                  </a:lnTo>
                  <a:lnTo>
                    <a:pt x="91" y="35"/>
                  </a:lnTo>
                  <a:lnTo>
                    <a:pt x="67" y="18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27" y="5"/>
                  </a:lnTo>
                  <a:lnTo>
                    <a:pt x="20" y="12"/>
                  </a:lnTo>
                  <a:lnTo>
                    <a:pt x="15" y="20"/>
                  </a:lnTo>
                  <a:lnTo>
                    <a:pt x="10" y="30"/>
                  </a:lnTo>
                  <a:lnTo>
                    <a:pt x="10" y="30"/>
                  </a:lnTo>
                  <a:close/>
                  <a:moveTo>
                    <a:pt x="33" y="5"/>
                  </a:moveTo>
                  <a:lnTo>
                    <a:pt x="39" y="11"/>
                  </a:lnTo>
                  <a:lnTo>
                    <a:pt x="39" y="11"/>
                  </a:lnTo>
                  <a:lnTo>
                    <a:pt x="31" y="14"/>
                  </a:lnTo>
                  <a:lnTo>
                    <a:pt x="25" y="20"/>
                  </a:lnTo>
                  <a:lnTo>
                    <a:pt x="18" y="25"/>
                  </a:lnTo>
                  <a:lnTo>
                    <a:pt x="13" y="33"/>
                  </a:lnTo>
                  <a:lnTo>
                    <a:pt x="13" y="33"/>
                  </a:lnTo>
                  <a:lnTo>
                    <a:pt x="16" y="25"/>
                  </a:lnTo>
                  <a:lnTo>
                    <a:pt x="20" y="17"/>
                  </a:lnTo>
                  <a:lnTo>
                    <a:pt x="26" y="11"/>
                  </a:lnTo>
                  <a:lnTo>
                    <a:pt x="33" y="5"/>
                  </a:lnTo>
                  <a:lnTo>
                    <a:pt x="33" y="5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6080125" y="1654175"/>
              <a:ext cx="41275" cy="44450"/>
            </a:xfrm>
            <a:custGeom>
              <a:avLst/>
              <a:gdLst>
                <a:gd name="T0" fmla="*/ 26 w 26"/>
                <a:gd name="T1" fmla="*/ 6 h 28"/>
                <a:gd name="T2" fmla="*/ 20 w 26"/>
                <a:gd name="T3" fmla="*/ 0 h 28"/>
                <a:gd name="T4" fmla="*/ 20 w 26"/>
                <a:gd name="T5" fmla="*/ 0 h 28"/>
                <a:gd name="T6" fmla="*/ 13 w 26"/>
                <a:gd name="T7" fmla="*/ 6 h 28"/>
                <a:gd name="T8" fmla="*/ 7 w 26"/>
                <a:gd name="T9" fmla="*/ 12 h 28"/>
                <a:gd name="T10" fmla="*/ 3 w 26"/>
                <a:gd name="T11" fmla="*/ 20 h 28"/>
                <a:gd name="T12" fmla="*/ 0 w 26"/>
                <a:gd name="T13" fmla="*/ 28 h 28"/>
                <a:gd name="T14" fmla="*/ 0 w 26"/>
                <a:gd name="T15" fmla="*/ 28 h 28"/>
                <a:gd name="T16" fmla="*/ 5 w 26"/>
                <a:gd name="T17" fmla="*/ 20 h 28"/>
                <a:gd name="T18" fmla="*/ 12 w 26"/>
                <a:gd name="T19" fmla="*/ 15 h 28"/>
                <a:gd name="T20" fmla="*/ 18 w 26"/>
                <a:gd name="T21" fmla="*/ 9 h 28"/>
                <a:gd name="T22" fmla="*/ 26 w 26"/>
                <a:gd name="T23" fmla="*/ 6 h 28"/>
                <a:gd name="T24" fmla="*/ 26 w 26"/>
                <a:gd name="T25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28">
                  <a:moveTo>
                    <a:pt x="26" y="6"/>
                  </a:moveTo>
                  <a:lnTo>
                    <a:pt x="20" y="0"/>
                  </a:lnTo>
                  <a:lnTo>
                    <a:pt x="20" y="0"/>
                  </a:lnTo>
                  <a:lnTo>
                    <a:pt x="13" y="6"/>
                  </a:lnTo>
                  <a:lnTo>
                    <a:pt x="7" y="12"/>
                  </a:lnTo>
                  <a:lnTo>
                    <a:pt x="3" y="2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5" y="20"/>
                  </a:lnTo>
                  <a:lnTo>
                    <a:pt x="12" y="15"/>
                  </a:lnTo>
                  <a:lnTo>
                    <a:pt x="18" y="9"/>
                  </a:lnTo>
                  <a:lnTo>
                    <a:pt x="26" y="6"/>
                  </a:lnTo>
                  <a:lnTo>
                    <a:pt x="26" y="6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4"/>
            <p:cNvSpPr>
              <a:spLocks/>
            </p:cNvSpPr>
            <p:nvPr/>
          </p:nvSpPr>
          <p:spPr bwMode="auto">
            <a:xfrm>
              <a:off x="6045200" y="1693863"/>
              <a:ext cx="87313" cy="276225"/>
            </a:xfrm>
            <a:custGeom>
              <a:avLst/>
              <a:gdLst>
                <a:gd name="T0" fmla="*/ 10 w 55"/>
                <a:gd name="T1" fmla="*/ 35 h 174"/>
                <a:gd name="T2" fmla="*/ 10 w 55"/>
                <a:gd name="T3" fmla="*/ 35 h 174"/>
                <a:gd name="T4" fmla="*/ 13 w 55"/>
                <a:gd name="T5" fmla="*/ 15 h 174"/>
                <a:gd name="T6" fmla="*/ 16 w 55"/>
                <a:gd name="T7" fmla="*/ 8 h 174"/>
                <a:gd name="T8" fmla="*/ 19 w 55"/>
                <a:gd name="T9" fmla="*/ 0 h 174"/>
                <a:gd name="T10" fmla="*/ 1 w 55"/>
                <a:gd name="T11" fmla="*/ 10 h 174"/>
                <a:gd name="T12" fmla="*/ 1 w 55"/>
                <a:gd name="T13" fmla="*/ 10 h 174"/>
                <a:gd name="T14" fmla="*/ 0 w 55"/>
                <a:gd name="T15" fmla="*/ 36 h 174"/>
                <a:gd name="T16" fmla="*/ 0 w 55"/>
                <a:gd name="T17" fmla="*/ 60 h 174"/>
                <a:gd name="T18" fmla="*/ 2 w 55"/>
                <a:gd name="T19" fmla="*/ 84 h 174"/>
                <a:gd name="T20" fmla="*/ 6 w 55"/>
                <a:gd name="T21" fmla="*/ 108 h 174"/>
                <a:gd name="T22" fmla="*/ 37 w 55"/>
                <a:gd name="T23" fmla="*/ 174 h 174"/>
                <a:gd name="T24" fmla="*/ 37 w 55"/>
                <a:gd name="T25" fmla="*/ 174 h 174"/>
                <a:gd name="T26" fmla="*/ 45 w 55"/>
                <a:gd name="T27" fmla="*/ 170 h 174"/>
                <a:gd name="T28" fmla="*/ 55 w 55"/>
                <a:gd name="T29" fmla="*/ 165 h 174"/>
                <a:gd name="T30" fmla="*/ 55 w 55"/>
                <a:gd name="T31" fmla="*/ 165 h 174"/>
                <a:gd name="T32" fmla="*/ 52 w 55"/>
                <a:gd name="T33" fmla="*/ 156 h 174"/>
                <a:gd name="T34" fmla="*/ 45 w 55"/>
                <a:gd name="T35" fmla="*/ 145 h 174"/>
                <a:gd name="T36" fmla="*/ 36 w 55"/>
                <a:gd name="T37" fmla="*/ 131 h 174"/>
                <a:gd name="T38" fmla="*/ 25 w 55"/>
                <a:gd name="T39" fmla="*/ 117 h 174"/>
                <a:gd name="T40" fmla="*/ 25 w 55"/>
                <a:gd name="T41" fmla="*/ 117 h 174"/>
                <a:gd name="T42" fmla="*/ 20 w 55"/>
                <a:gd name="T43" fmla="*/ 107 h 174"/>
                <a:gd name="T44" fmla="*/ 17 w 55"/>
                <a:gd name="T45" fmla="*/ 96 h 174"/>
                <a:gd name="T46" fmla="*/ 13 w 55"/>
                <a:gd name="T47" fmla="*/ 86 h 174"/>
                <a:gd name="T48" fmla="*/ 11 w 55"/>
                <a:gd name="T49" fmla="*/ 76 h 174"/>
                <a:gd name="T50" fmla="*/ 10 w 55"/>
                <a:gd name="T51" fmla="*/ 66 h 174"/>
                <a:gd name="T52" fmla="*/ 9 w 55"/>
                <a:gd name="T53" fmla="*/ 55 h 174"/>
                <a:gd name="T54" fmla="*/ 9 w 55"/>
                <a:gd name="T55" fmla="*/ 45 h 174"/>
                <a:gd name="T56" fmla="*/ 10 w 55"/>
                <a:gd name="T57" fmla="*/ 35 h 174"/>
                <a:gd name="T58" fmla="*/ 10 w 55"/>
                <a:gd name="T59" fmla="*/ 35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5" h="174">
                  <a:moveTo>
                    <a:pt x="10" y="35"/>
                  </a:moveTo>
                  <a:lnTo>
                    <a:pt x="10" y="35"/>
                  </a:lnTo>
                  <a:lnTo>
                    <a:pt x="13" y="15"/>
                  </a:lnTo>
                  <a:lnTo>
                    <a:pt x="16" y="8"/>
                  </a:lnTo>
                  <a:lnTo>
                    <a:pt x="19" y="0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2" y="84"/>
                  </a:lnTo>
                  <a:lnTo>
                    <a:pt x="6" y="108"/>
                  </a:lnTo>
                  <a:lnTo>
                    <a:pt x="37" y="174"/>
                  </a:lnTo>
                  <a:lnTo>
                    <a:pt x="37" y="174"/>
                  </a:lnTo>
                  <a:lnTo>
                    <a:pt x="45" y="170"/>
                  </a:lnTo>
                  <a:lnTo>
                    <a:pt x="55" y="165"/>
                  </a:lnTo>
                  <a:lnTo>
                    <a:pt x="55" y="165"/>
                  </a:lnTo>
                  <a:lnTo>
                    <a:pt x="52" y="156"/>
                  </a:lnTo>
                  <a:lnTo>
                    <a:pt x="45" y="145"/>
                  </a:lnTo>
                  <a:lnTo>
                    <a:pt x="36" y="131"/>
                  </a:lnTo>
                  <a:lnTo>
                    <a:pt x="25" y="117"/>
                  </a:lnTo>
                  <a:lnTo>
                    <a:pt x="25" y="117"/>
                  </a:lnTo>
                  <a:lnTo>
                    <a:pt x="20" y="107"/>
                  </a:lnTo>
                  <a:lnTo>
                    <a:pt x="17" y="96"/>
                  </a:lnTo>
                  <a:lnTo>
                    <a:pt x="13" y="86"/>
                  </a:lnTo>
                  <a:lnTo>
                    <a:pt x="11" y="76"/>
                  </a:lnTo>
                  <a:lnTo>
                    <a:pt x="10" y="66"/>
                  </a:lnTo>
                  <a:lnTo>
                    <a:pt x="9" y="55"/>
                  </a:lnTo>
                  <a:lnTo>
                    <a:pt x="9" y="45"/>
                  </a:lnTo>
                  <a:lnTo>
                    <a:pt x="10" y="35"/>
                  </a:lnTo>
                  <a:lnTo>
                    <a:pt x="10" y="35"/>
                  </a:lnTo>
                  <a:close/>
                </a:path>
              </a:pathLst>
            </a:custGeom>
            <a:solidFill>
              <a:srgbClr val="1F3A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5"/>
            <p:cNvSpPr>
              <a:spLocks/>
            </p:cNvSpPr>
            <p:nvPr/>
          </p:nvSpPr>
          <p:spPr bwMode="auto">
            <a:xfrm>
              <a:off x="6154738" y="1423988"/>
              <a:ext cx="179388" cy="104775"/>
            </a:xfrm>
            <a:custGeom>
              <a:avLst/>
              <a:gdLst>
                <a:gd name="T0" fmla="*/ 97 w 113"/>
                <a:gd name="T1" fmla="*/ 27 h 66"/>
                <a:gd name="T2" fmla="*/ 100 w 113"/>
                <a:gd name="T3" fmla="*/ 46 h 66"/>
                <a:gd name="T4" fmla="*/ 100 w 113"/>
                <a:gd name="T5" fmla="*/ 46 h 66"/>
                <a:gd name="T6" fmla="*/ 100 w 113"/>
                <a:gd name="T7" fmla="*/ 56 h 66"/>
                <a:gd name="T8" fmla="*/ 99 w 113"/>
                <a:gd name="T9" fmla="*/ 66 h 66"/>
                <a:gd name="T10" fmla="*/ 110 w 113"/>
                <a:gd name="T11" fmla="*/ 47 h 66"/>
                <a:gd name="T12" fmla="*/ 110 w 113"/>
                <a:gd name="T13" fmla="*/ 47 h 66"/>
                <a:gd name="T14" fmla="*/ 113 w 113"/>
                <a:gd name="T15" fmla="*/ 34 h 66"/>
                <a:gd name="T16" fmla="*/ 113 w 113"/>
                <a:gd name="T17" fmla="*/ 28 h 66"/>
                <a:gd name="T18" fmla="*/ 113 w 113"/>
                <a:gd name="T19" fmla="*/ 23 h 66"/>
                <a:gd name="T20" fmla="*/ 112 w 113"/>
                <a:gd name="T21" fmla="*/ 18 h 66"/>
                <a:gd name="T22" fmla="*/ 111 w 113"/>
                <a:gd name="T23" fmla="*/ 13 h 66"/>
                <a:gd name="T24" fmla="*/ 109 w 113"/>
                <a:gd name="T25" fmla="*/ 10 h 66"/>
                <a:gd name="T26" fmla="*/ 105 w 113"/>
                <a:gd name="T27" fmla="*/ 5 h 66"/>
                <a:gd name="T28" fmla="*/ 100 w 113"/>
                <a:gd name="T29" fmla="*/ 0 h 66"/>
                <a:gd name="T30" fmla="*/ 100 w 113"/>
                <a:gd name="T31" fmla="*/ 0 h 66"/>
                <a:gd name="T32" fmla="*/ 96 w 113"/>
                <a:gd name="T33" fmla="*/ 3 h 66"/>
                <a:gd name="T34" fmla="*/ 92 w 113"/>
                <a:gd name="T35" fmla="*/ 7 h 66"/>
                <a:gd name="T36" fmla="*/ 86 w 113"/>
                <a:gd name="T37" fmla="*/ 9 h 66"/>
                <a:gd name="T38" fmla="*/ 81 w 113"/>
                <a:gd name="T39" fmla="*/ 9 h 66"/>
                <a:gd name="T40" fmla="*/ 74 w 113"/>
                <a:gd name="T41" fmla="*/ 9 h 66"/>
                <a:gd name="T42" fmla="*/ 65 w 113"/>
                <a:gd name="T43" fmla="*/ 8 h 66"/>
                <a:gd name="T44" fmla="*/ 57 w 113"/>
                <a:gd name="T45" fmla="*/ 7 h 66"/>
                <a:gd name="T46" fmla="*/ 47 w 113"/>
                <a:gd name="T47" fmla="*/ 3 h 66"/>
                <a:gd name="T48" fmla="*/ 47 w 113"/>
                <a:gd name="T49" fmla="*/ 3 h 66"/>
                <a:gd name="T50" fmla="*/ 38 w 113"/>
                <a:gd name="T51" fmla="*/ 1 h 66"/>
                <a:gd name="T52" fmla="*/ 29 w 113"/>
                <a:gd name="T53" fmla="*/ 2 h 66"/>
                <a:gd name="T54" fmla="*/ 21 w 113"/>
                <a:gd name="T55" fmla="*/ 3 h 66"/>
                <a:gd name="T56" fmla="*/ 14 w 113"/>
                <a:gd name="T57" fmla="*/ 8 h 66"/>
                <a:gd name="T58" fmla="*/ 14 w 113"/>
                <a:gd name="T59" fmla="*/ 8 h 66"/>
                <a:gd name="T60" fmla="*/ 9 w 113"/>
                <a:gd name="T61" fmla="*/ 19 h 66"/>
                <a:gd name="T62" fmla="*/ 4 w 113"/>
                <a:gd name="T63" fmla="*/ 31 h 66"/>
                <a:gd name="T64" fmla="*/ 2 w 113"/>
                <a:gd name="T65" fmla="*/ 45 h 66"/>
                <a:gd name="T66" fmla="*/ 0 w 113"/>
                <a:gd name="T67" fmla="*/ 59 h 66"/>
                <a:gd name="T68" fmla="*/ 0 w 113"/>
                <a:gd name="T69" fmla="*/ 59 h 66"/>
                <a:gd name="T70" fmla="*/ 2 w 113"/>
                <a:gd name="T71" fmla="*/ 64 h 66"/>
                <a:gd name="T72" fmla="*/ 6 w 113"/>
                <a:gd name="T73" fmla="*/ 64 h 66"/>
                <a:gd name="T74" fmla="*/ 11 w 113"/>
                <a:gd name="T75" fmla="*/ 38 h 66"/>
                <a:gd name="T76" fmla="*/ 11 w 113"/>
                <a:gd name="T77" fmla="*/ 38 h 66"/>
                <a:gd name="T78" fmla="*/ 12 w 113"/>
                <a:gd name="T79" fmla="*/ 31 h 66"/>
                <a:gd name="T80" fmla="*/ 14 w 113"/>
                <a:gd name="T81" fmla="*/ 26 h 66"/>
                <a:gd name="T82" fmla="*/ 16 w 113"/>
                <a:gd name="T83" fmla="*/ 20 h 66"/>
                <a:gd name="T84" fmla="*/ 20 w 113"/>
                <a:gd name="T85" fmla="*/ 17 h 66"/>
                <a:gd name="T86" fmla="*/ 23 w 113"/>
                <a:gd name="T87" fmla="*/ 13 h 66"/>
                <a:gd name="T88" fmla="*/ 27 w 113"/>
                <a:gd name="T89" fmla="*/ 10 h 66"/>
                <a:gd name="T90" fmla="*/ 31 w 113"/>
                <a:gd name="T91" fmla="*/ 9 h 66"/>
                <a:gd name="T92" fmla="*/ 37 w 113"/>
                <a:gd name="T93" fmla="*/ 8 h 66"/>
                <a:gd name="T94" fmla="*/ 37 w 113"/>
                <a:gd name="T95" fmla="*/ 8 h 66"/>
                <a:gd name="T96" fmla="*/ 52 w 113"/>
                <a:gd name="T97" fmla="*/ 14 h 66"/>
                <a:gd name="T98" fmla="*/ 68 w 113"/>
                <a:gd name="T99" fmla="*/ 19 h 66"/>
                <a:gd name="T100" fmla="*/ 83 w 113"/>
                <a:gd name="T101" fmla="*/ 23 h 66"/>
                <a:gd name="T102" fmla="*/ 97 w 113"/>
                <a:gd name="T103" fmla="*/ 27 h 66"/>
                <a:gd name="T104" fmla="*/ 97 w 113"/>
                <a:gd name="T105" fmla="*/ 2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3" h="66">
                  <a:moveTo>
                    <a:pt x="97" y="27"/>
                  </a:moveTo>
                  <a:lnTo>
                    <a:pt x="100" y="46"/>
                  </a:lnTo>
                  <a:lnTo>
                    <a:pt x="100" y="46"/>
                  </a:lnTo>
                  <a:lnTo>
                    <a:pt x="100" y="56"/>
                  </a:lnTo>
                  <a:lnTo>
                    <a:pt x="99" y="66"/>
                  </a:lnTo>
                  <a:lnTo>
                    <a:pt x="110" y="47"/>
                  </a:lnTo>
                  <a:lnTo>
                    <a:pt x="110" y="47"/>
                  </a:lnTo>
                  <a:lnTo>
                    <a:pt x="113" y="34"/>
                  </a:lnTo>
                  <a:lnTo>
                    <a:pt x="113" y="28"/>
                  </a:lnTo>
                  <a:lnTo>
                    <a:pt x="113" y="23"/>
                  </a:lnTo>
                  <a:lnTo>
                    <a:pt x="112" y="18"/>
                  </a:lnTo>
                  <a:lnTo>
                    <a:pt x="111" y="13"/>
                  </a:lnTo>
                  <a:lnTo>
                    <a:pt x="109" y="10"/>
                  </a:lnTo>
                  <a:lnTo>
                    <a:pt x="105" y="5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96" y="3"/>
                  </a:lnTo>
                  <a:lnTo>
                    <a:pt x="92" y="7"/>
                  </a:lnTo>
                  <a:lnTo>
                    <a:pt x="86" y="9"/>
                  </a:lnTo>
                  <a:lnTo>
                    <a:pt x="81" y="9"/>
                  </a:lnTo>
                  <a:lnTo>
                    <a:pt x="74" y="9"/>
                  </a:lnTo>
                  <a:lnTo>
                    <a:pt x="65" y="8"/>
                  </a:lnTo>
                  <a:lnTo>
                    <a:pt x="57" y="7"/>
                  </a:lnTo>
                  <a:lnTo>
                    <a:pt x="47" y="3"/>
                  </a:lnTo>
                  <a:lnTo>
                    <a:pt x="47" y="3"/>
                  </a:lnTo>
                  <a:lnTo>
                    <a:pt x="38" y="1"/>
                  </a:lnTo>
                  <a:lnTo>
                    <a:pt x="29" y="2"/>
                  </a:lnTo>
                  <a:lnTo>
                    <a:pt x="21" y="3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9" y="19"/>
                  </a:lnTo>
                  <a:lnTo>
                    <a:pt x="4" y="31"/>
                  </a:lnTo>
                  <a:lnTo>
                    <a:pt x="2" y="45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2" y="64"/>
                  </a:lnTo>
                  <a:lnTo>
                    <a:pt x="6" y="64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2" y="31"/>
                  </a:lnTo>
                  <a:lnTo>
                    <a:pt x="14" y="26"/>
                  </a:lnTo>
                  <a:lnTo>
                    <a:pt x="16" y="20"/>
                  </a:lnTo>
                  <a:lnTo>
                    <a:pt x="20" y="17"/>
                  </a:lnTo>
                  <a:lnTo>
                    <a:pt x="23" y="13"/>
                  </a:lnTo>
                  <a:lnTo>
                    <a:pt x="27" y="10"/>
                  </a:lnTo>
                  <a:lnTo>
                    <a:pt x="31" y="9"/>
                  </a:lnTo>
                  <a:lnTo>
                    <a:pt x="37" y="8"/>
                  </a:lnTo>
                  <a:lnTo>
                    <a:pt x="37" y="8"/>
                  </a:lnTo>
                  <a:lnTo>
                    <a:pt x="52" y="14"/>
                  </a:lnTo>
                  <a:lnTo>
                    <a:pt x="68" y="19"/>
                  </a:lnTo>
                  <a:lnTo>
                    <a:pt x="83" y="23"/>
                  </a:lnTo>
                  <a:lnTo>
                    <a:pt x="97" y="27"/>
                  </a:lnTo>
                  <a:lnTo>
                    <a:pt x="97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6"/>
            <p:cNvSpPr>
              <a:spLocks noEditPoints="1"/>
            </p:cNvSpPr>
            <p:nvPr/>
          </p:nvSpPr>
          <p:spPr bwMode="auto">
            <a:xfrm>
              <a:off x="6245225" y="1541463"/>
              <a:ext cx="149225" cy="68263"/>
            </a:xfrm>
            <a:custGeom>
              <a:avLst/>
              <a:gdLst>
                <a:gd name="T0" fmla="*/ 39 w 94"/>
                <a:gd name="T1" fmla="*/ 33 h 43"/>
                <a:gd name="T2" fmla="*/ 39 w 94"/>
                <a:gd name="T3" fmla="*/ 33 h 43"/>
                <a:gd name="T4" fmla="*/ 33 w 94"/>
                <a:gd name="T5" fmla="*/ 30 h 43"/>
                <a:gd name="T6" fmla="*/ 33 w 94"/>
                <a:gd name="T7" fmla="*/ 30 h 43"/>
                <a:gd name="T8" fmla="*/ 19 w 94"/>
                <a:gd name="T9" fmla="*/ 28 h 43"/>
                <a:gd name="T10" fmla="*/ 9 w 94"/>
                <a:gd name="T11" fmla="*/ 29 h 43"/>
                <a:gd name="T12" fmla="*/ 6 w 94"/>
                <a:gd name="T13" fmla="*/ 30 h 43"/>
                <a:gd name="T14" fmla="*/ 3 w 94"/>
                <a:gd name="T15" fmla="*/ 32 h 43"/>
                <a:gd name="T16" fmla="*/ 1 w 94"/>
                <a:gd name="T17" fmla="*/ 34 h 43"/>
                <a:gd name="T18" fmla="*/ 0 w 94"/>
                <a:gd name="T19" fmla="*/ 36 h 43"/>
                <a:gd name="T20" fmla="*/ 46 w 94"/>
                <a:gd name="T21" fmla="*/ 43 h 43"/>
                <a:gd name="T22" fmla="*/ 46 w 94"/>
                <a:gd name="T23" fmla="*/ 43 h 43"/>
                <a:gd name="T24" fmla="*/ 56 w 94"/>
                <a:gd name="T25" fmla="*/ 37 h 43"/>
                <a:gd name="T26" fmla="*/ 67 w 94"/>
                <a:gd name="T27" fmla="*/ 33 h 43"/>
                <a:gd name="T28" fmla="*/ 79 w 94"/>
                <a:gd name="T29" fmla="*/ 29 h 43"/>
                <a:gd name="T30" fmla="*/ 91 w 94"/>
                <a:gd name="T31" fmla="*/ 27 h 43"/>
                <a:gd name="T32" fmla="*/ 91 w 94"/>
                <a:gd name="T33" fmla="*/ 27 h 43"/>
                <a:gd name="T34" fmla="*/ 93 w 94"/>
                <a:gd name="T35" fmla="*/ 20 h 43"/>
                <a:gd name="T36" fmla="*/ 94 w 94"/>
                <a:gd name="T37" fmla="*/ 17 h 43"/>
                <a:gd name="T38" fmla="*/ 93 w 94"/>
                <a:gd name="T39" fmla="*/ 14 h 43"/>
                <a:gd name="T40" fmla="*/ 90 w 94"/>
                <a:gd name="T41" fmla="*/ 7 h 43"/>
                <a:gd name="T42" fmla="*/ 84 w 94"/>
                <a:gd name="T43" fmla="*/ 1 h 43"/>
                <a:gd name="T44" fmla="*/ 84 w 94"/>
                <a:gd name="T45" fmla="*/ 1 h 43"/>
                <a:gd name="T46" fmla="*/ 81 w 94"/>
                <a:gd name="T47" fmla="*/ 0 h 43"/>
                <a:gd name="T48" fmla="*/ 78 w 94"/>
                <a:gd name="T49" fmla="*/ 0 h 43"/>
                <a:gd name="T50" fmla="*/ 74 w 94"/>
                <a:gd name="T51" fmla="*/ 1 h 43"/>
                <a:gd name="T52" fmla="*/ 72 w 94"/>
                <a:gd name="T53" fmla="*/ 3 h 43"/>
                <a:gd name="T54" fmla="*/ 72 w 94"/>
                <a:gd name="T55" fmla="*/ 3 h 43"/>
                <a:gd name="T56" fmla="*/ 66 w 94"/>
                <a:gd name="T57" fmla="*/ 0 h 43"/>
                <a:gd name="T58" fmla="*/ 64 w 94"/>
                <a:gd name="T59" fmla="*/ 0 h 43"/>
                <a:gd name="T60" fmla="*/ 62 w 94"/>
                <a:gd name="T61" fmla="*/ 0 h 43"/>
                <a:gd name="T62" fmla="*/ 60 w 94"/>
                <a:gd name="T63" fmla="*/ 1 h 43"/>
                <a:gd name="T64" fmla="*/ 57 w 94"/>
                <a:gd name="T65" fmla="*/ 3 h 43"/>
                <a:gd name="T66" fmla="*/ 54 w 94"/>
                <a:gd name="T67" fmla="*/ 10 h 43"/>
                <a:gd name="T68" fmla="*/ 39 w 94"/>
                <a:gd name="T69" fmla="*/ 33 h 43"/>
                <a:gd name="T70" fmla="*/ 39 w 94"/>
                <a:gd name="T71" fmla="*/ 33 h 43"/>
                <a:gd name="T72" fmla="*/ 58 w 94"/>
                <a:gd name="T73" fmla="*/ 11 h 43"/>
                <a:gd name="T74" fmla="*/ 58 w 94"/>
                <a:gd name="T75" fmla="*/ 11 h 43"/>
                <a:gd name="T76" fmla="*/ 63 w 94"/>
                <a:gd name="T77" fmla="*/ 8 h 43"/>
                <a:gd name="T78" fmla="*/ 69 w 94"/>
                <a:gd name="T79" fmla="*/ 7 h 43"/>
                <a:gd name="T80" fmla="*/ 76 w 94"/>
                <a:gd name="T81" fmla="*/ 7 h 43"/>
                <a:gd name="T82" fmla="*/ 85 w 94"/>
                <a:gd name="T83" fmla="*/ 8 h 43"/>
                <a:gd name="T84" fmla="*/ 85 w 94"/>
                <a:gd name="T85" fmla="*/ 8 h 43"/>
                <a:gd name="T86" fmla="*/ 73 w 94"/>
                <a:gd name="T87" fmla="*/ 11 h 43"/>
                <a:gd name="T88" fmla="*/ 62 w 94"/>
                <a:gd name="T89" fmla="*/ 17 h 43"/>
                <a:gd name="T90" fmla="*/ 53 w 94"/>
                <a:gd name="T91" fmla="*/ 24 h 43"/>
                <a:gd name="T92" fmla="*/ 44 w 94"/>
                <a:gd name="T93" fmla="*/ 33 h 43"/>
                <a:gd name="T94" fmla="*/ 58 w 94"/>
                <a:gd name="T95" fmla="*/ 11 h 43"/>
                <a:gd name="T96" fmla="*/ 58 w 94"/>
                <a:gd name="T97" fmla="*/ 1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4" h="43">
                  <a:moveTo>
                    <a:pt x="39" y="33"/>
                  </a:moveTo>
                  <a:lnTo>
                    <a:pt x="39" y="33"/>
                  </a:lnTo>
                  <a:lnTo>
                    <a:pt x="33" y="30"/>
                  </a:lnTo>
                  <a:lnTo>
                    <a:pt x="33" y="30"/>
                  </a:lnTo>
                  <a:lnTo>
                    <a:pt x="19" y="28"/>
                  </a:lnTo>
                  <a:lnTo>
                    <a:pt x="9" y="29"/>
                  </a:lnTo>
                  <a:lnTo>
                    <a:pt x="6" y="30"/>
                  </a:lnTo>
                  <a:lnTo>
                    <a:pt x="3" y="32"/>
                  </a:lnTo>
                  <a:lnTo>
                    <a:pt x="1" y="34"/>
                  </a:lnTo>
                  <a:lnTo>
                    <a:pt x="0" y="36"/>
                  </a:lnTo>
                  <a:lnTo>
                    <a:pt x="46" y="43"/>
                  </a:lnTo>
                  <a:lnTo>
                    <a:pt x="46" y="43"/>
                  </a:lnTo>
                  <a:lnTo>
                    <a:pt x="56" y="37"/>
                  </a:lnTo>
                  <a:lnTo>
                    <a:pt x="67" y="33"/>
                  </a:lnTo>
                  <a:lnTo>
                    <a:pt x="79" y="29"/>
                  </a:lnTo>
                  <a:lnTo>
                    <a:pt x="91" y="27"/>
                  </a:lnTo>
                  <a:lnTo>
                    <a:pt x="91" y="27"/>
                  </a:lnTo>
                  <a:lnTo>
                    <a:pt x="93" y="20"/>
                  </a:lnTo>
                  <a:lnTo>
                    <a:pt x="94" y="17"/>
                  </a:lnTo>
                  <a:lnTo>
                    <a:pt x="93" y="14"/>
                  </a:lnTo>
                  <a:lnTo>
                    <a:pt x="90" y="7"/>
                  </a:lnTo>
                  <a:lnTo>
                    <a:pt x="84" y="1"/>
                  </a:lnTo>
                  <a:lnTo>
                    <a:pt x="84" y="1"/>
                  </a:lnTo>
                  <a:lnTo>
                    <a:pt x="81" y="0"/>
                  </a:lnTo>
                  <a:lnTo>
                    <a:pt x="78" y="0"/>
                  </a:lnTo>
                  <a:lnTo>
                    <a:pt x="74" y="1"/>
                  </a:lnTo>
                  <a:lnTo>
                    <a:pt x="72" y="3"/>
                  </a:lnTo>
                  <a:lnTo>
                    <a:pt x="72" y="3"/>
                  </a:lnTo>
                  <a:lnTo>
                    <a:pt x="66" y="0"/>
                  </a:lnTo>
                  <a:lnTo>
                    <a:pt x="64" y="0"/>
                  </a:lnTo>
                  <a:lnTo>
                    <a:pt x="62" y="0"/>
                  </a:lnTo>
                  <a:lnTo>
                    <a:pt x="60" y="1"/>
                  </a:lnTo>
                  <a:lnTo>
                    <a:pt x="57" y="3"/>
                  </a:lnTo>
                  <a:lnTo>
                    <a:pt x="54" y="10"/>
                  </a:lnTo>
                  <a:lnTo>
                    <a:pt x="39" y="33"/>
                  </a:lnTo>
                  <a:lnTo>
                    <a:pt x="39" y="33"/>
                  </a:lnTo>
                  <a:close/>
                  <a:moveTo>
                    <a:pt x="58" y="11"/>
                  </a:moveTo>
                  <a:lnTo>
                    <a:pt x="58" y="11"/>
                  </a:lnTo>
                  <a:lnTo>
                    <a:pt x="63" y="8"/>
                  </a:lnTo>
                  <a:lnTo>
                    <a:pt x="69" y="7"/>
                  </a:lnTo>
                  <a:lnTo>
                    <a:pt x="76" y="7"/>
                  </a:lnTo>
                  <a:lnTo>
                    <a:pt x="85" y="8"/>
                  </a:lnTo>
                  <a:lnTo>
                    <a:pt x="85" y="8"/>
                  </a:lnTo>
                  <a:lnTo>
                    <a:pt x="73" y="11"/>
                  </a:lnTo>
                  <a:lnTo>
                    <a:pt x="62" y="17"/>
                  </a:lnTo>
                  <a:lnTo>
                    <a:pt x="53" y="24"/>
                  </a:lnTo>
                  <a:lnTo>
                    <a:pt x="44" y="33"/>
                  </a:lnTo>
                  <a:lnTo>
                    <a:pt x="58" y="11"/>
                  </a:lnTo>
                  <a:lnTo>
                    <a:pt x="58" y="11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6315075" y="1552575"/>
              <a:ext cx="65088" cy="41275"/>
            </a:xfrm>
            <a:custGeom>
              <a:avLst/>
              <a:gdLst>
                <a:gd name="T0" fmla="*/ 41 w 41"/>
                <a:gd name="T1" fmla="*/ 1 h 26"/>
                <a:gd name="T2" fmla="*/ 41 w 41"/>
                <a:gd name="T3" fmla="*/ 1 h 26"/>
                <a:gd name="T4" fmla="*/ 32 w 41"/>
                <a:gd name="T5" fmla="*/ 0 h 26"/>
                <a:gd name="T6" fmla="*/ 25 w 41"/>
                <a:gd name="T7" fmla="*/ 0 h 26"/>
                <a:gd name="T8" fmla="*/ 19 w 41"/>
                <a:gd name="T9" fmla="*/ 1 h 26"/>
                <a:gd name="T10" fmla="*/ 14 w 41"/>
                <a:gd name="T11" fmla="*/ 4 h 26"/>
                <a:gd name="T12" fmla="*/ 0 w 41"/>
                <a:gd name="T13" fmla="*/ 26 h 26"/>
                <a:gd name="T14" fmla="*/ 0 w 41"/>
                <a:gd name="T15" fmla="*/ 26 h 26"/>
                <a:gd name="T16" fmla="*/ 9 w 41"/>
                <a:gd name="T17" fmla="*/ 17 h 26"/>
                <a:gd name="T18" fmla="*/ 18 w 41"/>
                <a:gd name="T19" fmla="*/ 10 h 26"/>
                <a:gd name="T20" fmla="*/ 29 w 41"/>
                <a:gd name="T21" fmla="*/ 4 h 26"/>
                <a:gd name="T22" fmla="*/ 41 w 41"/>
                <a:gd name="T23" fmla="*/ 1 h 26"/>
                <a:gd name="T24" fmla="*/ 41 w 41"/>
                <a:gd name="T25" fmla="*/ 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" h="26">
                  <a:moveTo>
                    <a:pt x="41" y="1"/>
                  </a:moveTo>
                  <a:lnTo>
                    <a:pt x="41" y="1"/>
                  </a:lnTo>
                  <a:lnTo>
                    <a:pt x="32" y="0"/>
                  </a:lnTo>
                  <a:lnTo>
                    <a:pt x="25" y="0"/>
                  </a:lnTo>
                  <a:lnTo>
                    <a:pt x="19" y="1"/>
                  </a:lnTo>
                  <a:lnTo>
                    <a:pt x="14" y="4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9" y="17"/>
                  </a:lnTo>
                  <a:lnTo>
                    <a:pt x="18" y="10"/>
                  </a:lnTo>
                  <a:lnTo>
                    <a:pt x="29" y="4"/>
                  </a:lnTo>
                  <a:lnTo>
                    <a:pt x="41" y="1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rgbClr val="F3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8"/>
            <p:cNvSpPr>
              <a:spLocks noEditPoints="1"/>
            </p:cNvSpPr>
            <p:nvPr/>
          </p:nvSpPr>
          <p:spPr bwMode="auto">
            <a:xfrm>
              <a:off x="6130925" y="1458913"/>
              <a:ext cx="166688" cy="168275"/>
            </a:xfrm>
            <a:custGeom>
              <a:avLst/>
              <a:gdLst>
                <a:gd name="T0" fmla="*/ 98 w 105"/>
                <a:gd name="T1" fmla="*/ 72 h 106"/>
                <a:gd name="T2" fmla="*/ 103 w 105"/>
                <a:gd name="T3" fmla="*/ 43 h 106"/>
                <a:gd name="T4" fmla="*/ 105 w 105"/>
                <a:gd name="T5" fmla="*/ 12 h 106"/>
                <a:gd name="T6" fmla="*/ 70 w 105"/>
                <a:gd name="T7" fmla="*/ 1 h 106"/>
                <a:gd name="T8" fmla="*/ 57 w 105"/>
                <a:gd name="T9" fmla="*/ 0 h 106"/>
                <a:gd name="T10" fmla="*/ 47 w 105"/>
                <a:gd name="T11" fmla="*/ 1 h 106"/>
                <a:gd name="T12" fmla="*/ 39 w 105"/>
                <a:gd name="T13" fmla="*/ 6 h 106"/>
                <a:gd name="T14" fmla="*/ 34 w 105"/>
                <a:gd name="T15" fmla="*/ 15 h 106"/>
                <a:gd name="T16" fmla="*/ 17 w 105"/>
                <a:gd name="T17" fmla="*/ 42 h 106"/>
                <a:gd name="T18" fmla="*/ 15 w 105"/>
                <a:gd name="T19" fmla="*/ 37 h 106"/>
                <a:gd name="T20" fmla="*/ 11 w 105"/>
                <a:gd name="T21" fmla="*/ 33 h 106"/>
                <a:gd name="T22" fmla="*/ 6 w 105"/>
                <a:gd name="T23" fmla="*/ 28 h 106"/>
                <a:gd name="T24" fmla="*/ 3 w 105"/>
                <a:gd name="T25" fmla="*/ 28 h 106"/>
                <a:gd name="T26" fmla="*/ 0 w 105"/>
                <a:gd name="T27" fmla="*/ 36 h 106"/>
                <a:gd name="T28" fmla="*/ 0 w 105"/>
                <a:gd name="T29" fmla="*/ 48 h 106"/>
                <a:gd name="T30" fmla="*/ 2 w 105"/>
                <a:gd name="T31" fmla="*/ 57 h 106"/>
                <a:gd name="T32" fmla="*/ 8 w 105"/>
                <a:gd name="T33" fmla="*/ 62 h 106"/>
                <a:gd name="T34" fmla="*/ 16 w 105"/>
                <a:gd name="T35" fmla="*/ 66 h 106"/>
                <a:gd name="T36" fmla="*/ 16 w 105"/>
                <a:gd name="T37" fmla="*/ 77 h 106"/>
                <a:gd name="T38" fmla="*/ 19 w 105"/>
                <a:gd name="T39" fmla="*/ 88 h 106"/>
                <a:gd name="T40" fmla="*/ 27 w 105"/>
                <a:gd name="T41" fmla="*/ 94 h 106"/>
                <a:gd name="T42" fmla="*/ 43 w 105"/>
                <a:gd name="T43" fmla="*/ 103 h 106"/>
                <a:gd name="T44" fmla="*/ 57 w 105"/>
                <a:gd name="T45" fmla="*/ 106 h 106"/>
                <a:gd name="T46" fmla="*/ 71 w 105"/>
                <a:gd name="T47" fmla="*/ 104 h 106"/>
                <a:gd name="T48" fmla="*/ 70 w 105"/>
                <a:gd name="T49" fmla="*/ 96 h 106"/>
                <a:gd name="T50" fmla="*/ 70 w 105"/>
                <a:gd name="T51" fmla="*/ 82 h 106"/>
                <a:gd name="T52" fmla="*/ 72 w 105"/>
                <a:gd name="T53" fmla="*/ 78 h 106"/>
                <a:gd name="T54" fmla="*/ 85 w 105"/>
                <a:gd name="T55" fmla="*/ 73 h 106"/>
                <a:gd name="T56" fmla="*/ 98 w 105"/>
                <a:gd name="T57" fmla="*/ 72 h 106"/>
                <a:gd name="T58" fmla="*/ 8 w 105"/>
                <a:gd name="T59" fmla="*/ 35 h 106"/>
                <a:gd name="T60" fmla="*/ 12 w 105"/>
                <a:gd name="T61" fmla="*/ 46 h 106"/>
                <a:gd name="T62" fmla="*/ 22 w 105"/>
                <a:gd name="T63" fmla="*/ 59 h 106"/>
                <a:gd name="T64" fmla="*/ 26 w 105"/>
                <a:gd name="T65" fmla="*/ 71 h 106"/>
                <a:gd name="T66" fmla="*/ 37 w 105"/>
                <a:gd name="T67" fmla="*/ 91 h 106"/>
                <a:gd name="T68" fmla="*/ 45 w 105"/>
                <a:gd name="T69" fmla="*/ 99 h 106"/>
                <a:gd name="T70" fmla="*/ 33 w 105"/>
                <a:gd name="T71" fmla="*/ 93 h 106"/>
                <a:gd name="T72" fmla="*/ 22 w 105"/>
                <a:gd name="T73" fmla="*/ 84 h 106"/>
                <a:gd name="T74" fmla="*/ 17 w 105"/>
                <a:gd name="T75" fmla="*/ 62 h 106"/>
                <a:gd name="T76" fmla="*/ 8 w 105"/>
                <a:gd name="T77" fmla="*/ 57 h 106"/>
                <a:gd name="T78" fmla="*/ 3 w 105"/>
                <a:gd name="T79" fmla="*/ 50 h 106"/>
                <a:gd name="T80" fmla="*/ 3 w 105"/>
                <a:gd name="T81" fmla="*/ 43 h 106"/>
                <a:gd name="T82" fmla="*/ 8 w 105"/>
                <a:gd name="T83" fmla="*/ 3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5" h="106">
                  <a:moveTo>
                    <a:pt x="98" y="72"/>
                  </a:moveTo>
                  <a:lnTo>
                    <a:pt x="98" y="72"/>
                  </a:lnTo>
                  <a:lnTo>
                    <a:pt x="101" y="58"/>
                  </a:lnTo>
                  <a:lnTo>
                    <a:pt x="103" y="43"/>
                  </a:lnTo>
                  <a:lnTo>
                    <a:pt x="105" y="27"/>
                  </a:lnTo>
                  <a:lnTo>
                    <a:pt x="105" y="12"/>
                  </a:lnTo>
                  <a:lnTo>
                    <a:pt x="70" y="1"/>
                  </a:lnTo>
                  <a:lnTo>
                    <a:pt x="70" y="1"/>
                  </a:lnTo>
                  <a:lnTo>
                    <a:pt x="63" y="0"/>
                  </a:lnTo>
                  <a:lnTo>
                    <a:pt x="57" y="0"/>
                  </a:lnTo>
                  <a:lnTo>
                    <a:pt x="52" y="0"/>
                  </a:lnTo>
                  <a:lnTo>
                    <a:pt x="47" y="1"/>
                  </a:lnTo>
                  <a:lnTo>
                    <a:pt x="43" y="4"/>
                  </a:lnTo>
                  <a:lnTo>
                    <a:pt x="39" y="6"/>
                  </a:lnTo>
                  <a:lnTo>
                    <a:pt x="37" y="10"/>
                  </a:lnTo>
                  <a:lnTo>
                    <a:pt x="34" y="15"/>
                  </a:lnTo>
                  <a:lnTo>
                    <a:pt x="21" y="42"/>
                  </a:lnTo>
                  <a:lnTo>
                    <a:pt x="17" y="42"/>
                  </a:lnTo>
                  <a:lnTo>
                    <a:pt x="17" y="42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11" y="33"/>
                  </a:lnTo>
                  <a:lnTo>
                    <a:pt x="8" y="30"/>
                  </a:lnTo>
                  <a:lnTo>
                    <a:pt x="6" y="28"/>
                  </a:lnTo>
                  <a:lnTo>
                    <a:pt x="3" y="28"/>
                  </a:lnTo>
                  <a:lnTo>
                    <a:pt x="3" y="28"/>
                  </a:lnTo>
                  <a:lnTo>
                    <a:pt x="1" y="32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48"/>
                  </a:lnTo>
                  <a:lnTo>
                    <a:pt x="1" y="53"/>
                  </a:lnTo>
                  <a:lnTo>
                    <a:pt x="2" y="57"/>
                  </a:lnTo>
                  <a:lnTo>
                    <a:pt x="4" y="60"/>
                  </a:lnTo>
                  <a:lnTo>
                    <a:pt x="8" y="62"/>
                  </a:lnTo>
                  <a:lnTo>
                    <a:pt x="11" y="64"/>
                  </a:lnTo>
                  <a:lnTo>
                    <a:pt x="16" y="66"/>
                  </a:lnTo>
                  <a:lnTo>
                    <a:pt x="16" y="66"/>
                  </a:lnTo>
                  <a:lnTo>
                    <a:pt x="16" y="77"/>
                  </a:lnTo>
                  <a:lnTo>
                    <a:pt x="17" y="82"/>
                  </a:lnTo>
                  <a:lnTo>
                    <a:pt x="19" y="88"/>
                  </a:lnTo>
                  <a:lnTo>
                    <a:pt x="19" y="88"/>
                  </a:lnTo>
                  <a:lnTo>
                    <a:pt x="27" y="94"/>
                  </a:lnTo>
                  <a:lnTo>
                    <a:pt x="35" y="98"/>
                  </a:lnTo>
                  <a:lnTo>
                    <a:pt x="43" y="103"/>
                  </a:lnTo>
                  <a:lnTo>
                    <a:pt x="49" y="105"/>
                  </a:lnTo>
                  <a:lnTo>
                    <a:pt x="57" y="106"/>
                  </a:lnTo>
                  <a:lnTo>
                    <a:pt x="64" y="106"/>
                  </a:lnTo>
                  <a:lnTo>
                    <a:pt x="71" y="104"/>
                  </a:lnTo>
                  <a:lnTo>
                    <a:pt x="78" y="102"/>
                  </a:lnTo>
                  <a:lnTo>
                    <a:pt x="70" y="96"/>
                  </a:lnTo>
                  <a:lnTo>
                    <a:pt x="70" y="82"/>
                  </a:lnTo>
                  <a:lnTo>
                    <a:pt x="70" y="82"/>
                  </a:lnTo>
                  <a:lnTo>
                    <a:pt x="71" y="80"/>
                  </a:lnTo>
                  <a:lnTo>
                    <a:pt x="72" y="78"/>
                  </a:lnTo>
                  <a:lnTo>
                    <a:pt x="78" y="76"/>
                  </a:lnTo>
                  <a:lnTo>
                    <a:pt x="85" y="73"/>
                  </a:lnTo>
                  <a:lnTo>
                    <a:pt x="98" y="72"/>
                  </a:lnTo>
                  <a:lnTo>
                    <a:pt x="98" y="72"/>
                  </a:lnTo>
                  <a:close/>
                  <a:moveTo>
                    <a:pt x="8" y="35"/>
                  </a:moveTo>
                  <a:lnTo>
                    <a:pt x="8" y="35"/>
                  </a:lnTo>
                  <a:lnTo>
                    <a:pt x="9" y="41"/>
                  </a:lnTo>
                  <a:lnTo>
                    <a:pt x="12" y="46"/>
                  </a:lnTo>
                  <a:lnTo>
                    <a:pt x="17" y="52"/>
                  </a:lnTo>
                  <a:lnTo>
                    <a:pt x="22" y="59"/>
                  </a:lnTo>
                  <a:lnTo>
                    <a:pt x="22" y="59"/>
                  </a:lnTo>
                  <a:lnTo>
                    <a:pt x="26" y="71"/>
                  </a:lnTo>
                  <a:lnTo>
                    <a:pt x="31" y="81"/>
                  </a:lnTo>
                  <a:lnTo>
                    <a:pt x="37" y="91"/>
                  </a:lnTo>
                  <a:lnTo>
                    <a:pt x="45" y="99"/>
                  </a:lnTo>
                  <a:lnTo>
                    <a:pt x="45" y="99"/>
                  </a:lnTo>
                  <a:lnTo>
                    <a:pt x="38" y="96"/>
                  </a:lnTo>
                  <a:lnTo>
                    <a:pt x="33" y="93"/>
                  </a:lnTo>
                  <a:lnTo>
                    <a:pt x="27" y="88"/>
                  </a:lnTo>
                  <a:lnTo>
                    <a:pt x="22" y="84"/>
                  </a:lnTo>
                  <a:lnTo>
                    <a:pt x="17" y="62"/>
                  </a:lnTo>
                  <a:lnTo>
                    <a:pt x="17" y="62"/>
                  </a:lnTo>
                  <a:lnTo>
                    <a:pt x="12" y="60"/>
                  </a:lnTo>
                  <a:lnTo>
                    <a:pt x="8" y="57"/>
                  </a:lnTo>
                  <a:lnTo>
                    <a:pt x="6" y="53"/>
                  </a:lnTo>
                  <a:lnTo>
                    <a:pt x="3" y="50"/>
                  </a:lnTo>
                  <a:lnTo>
                    <a:pt x="3" y="46"/>
                  </a:lnTo>
                  <a:lnTo>
                    <a:pt x="3" y="43"/>
                  </a:lnTo>
                  <a:lnTo>
                    <a:pt x="6" y="39"/>
                  </a:lnTo>
                  <a:lnTo>
                    <a:pt x="8" y="35"/>
                  </a:lnTo>
                  <a:lnTo>
                    <a:pt x="8" y="35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9"/>
            <p:cNvSpPr>
              <a:spLocks/>
            </p:cNvSpPr>
            <p:nvPr/>
          </p:nvSpPr>
          <p:spPr bwMode="auto">
            <a:xfrm>
              <a:off x="6135688" y="1514475"/>
              <a:ext cx="66675" cy="101600"/>
            </a:xfrm>
            <a:custGeom>
              <a:avLst/>
              <a:gdLst>
                <a:gd name="T0" fmla="*/ 19 w 42"/>
                <a:gd name="T1" fmla="*/ 24 h 64"/>
                <a:gd name="T2" fmla="*/ 19 w 42"/>
                <a:gd name="T3" fmla="*/ 24 h 64"/>
                <a:gd name="T4" fmla="*/ 14 w 42"/>
                <a:gd name="T5" fmla="*/ 17 h 64"/>
                <a:gd name="T6" fmla="*/ 9 w 42"/>
                <a:gd name="T7" fmla="*/ 11 h 64"/>
                <a:gd name="T8" fmla="*/ 6 w 42"/>
                <a:gd name="T9" fmla="*/ 6 h 64"/>
                <a:gd name="T10" fmla="*/ 5 w 42"/>
                <a:gd name="T11" fmla="*/ 0 h 64"/>
                <a:gd name="T12" fmla="*/ 5 w 42"/>
                <a:gd name="T13" fmla="*/ 0 h 64"/>
                <a:gd name="T14" fmla="*/ 3 w 42"/>
                <a:gd name="T15" fmla="*/ 4 h 64"/>
                <a:gd name="T16" fmla="*/ 0 w 42"/>
                <a:gd name="T17" fmla="*/ 8 h 64"/>
                <a:gd name="T18" fmla="*/ 0 w 42"/>
                <a:gd name="T19" fmla="*/ 11 h 64"/>
                <a:gd name="T20" fmla="*/ 0 w 42"/>
                <a:gd name="T21" fmla="*/ 15 h 64"/>
                <a:gd name="T22" fmla="*/ 3 w 42"/>
                <a:gd name="T23" fmla="*/ 18 h 64"/>
                <a:gd name="T24" fmla="*/ 5 w 42"/>
                <a:gd name="T25" fmla="*/ 22 h 64"/>
                <a:gd name="T26" fmla="*/ 9 w 42"/>
                <a:gd name="T27" fmla="*/ 25 h 64"/>
                <a:gd name="T28" fmla="*/ 14 w 42"/>
                <a:gd name="T29" fmla="*/ 27 h 64"/>
                <a:gd name="T30" fmla="*/ 19 w 42"/>
                <a:gd name="T31" fmla="*/ 49 h 64"/>
                <a:gd name="T32" fmla="*/ 19 w 42"/>
                <a:gd name="T33" fmla="*/ 49 h 64"/>
                <a:gd name="T34" fmla="*/ 24 w 42"/>
                <a:gd name="T35" fmla="*/ 53 h 64"/>
                <a:gd name="T36" fmla="*/ 30 w 42"/>
                <a:gd name="T37" fmla="*/ 58 h 64"/>
                <a:gd name="T38" fmla="*/ 35 w 42"/>
                <a:gd name="T39" fmla="*/ 61 h 64"/>
                <a:gd name="T40" fmla="*/ 42 w 42"/>
                <a:gd name="T41" fmla="*/ 64 h 64"/>
                <a:gd name="T42" fmla="*/ 42 w 42"/>
                <a:gd name="T43" fmla="*/ 64 h 64"/>
                <a:gd name="T44" fmla="*/ 34 w 42"/>
                <a:gd name="T45" fmla="*/ 56 h 64"/>
                <a:gd name="T46" fmla="*/ 28 w 42"/>
                <a:gd name="T47" fmla="*/ 46 h 64"/>
                <a:gd name="T48" fmla="*/ 23 w 42"/>
                <a:gd name="T49" fmla="*/ 36 h 64"/>
                <a:gd name="T50" fmla="*/ 19 w 42"/>
                <a:gd name="T51" fmla="*/ 24 h 64"/>
                <a:gd name="T52" fmla="*/ 19 w 42"/>
                <a:gd name="T53" fmla="*/ 2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" h="64">
                  <a:moveTo>
                    <a:pt x="19" y="24"/>
                  </a:moveTo>
                  <a:lnTo>
                    <a:pt x="19" y="24"/>
                  </a:lnTo>
                  <a:lnTo>
                    <a:pt x="14" y="17"/>
                  </a:lnTo>
                  <a:lnTo>
                    <a:pt x="9" y="11"/>
                  </a:lnTo>
                  <a:lnTo>
                    <a:pt x="6" y="6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3" y="18"/>
                  </a:lnTo>
                  <a:lnTo>
                    <a:pt x="5" y="22"/>
                  </a:lnTo>
                  <a:lnTo>
                    <a:pt x="9" y="25"/>
                  </a:lnTo>
                  <a:lnTo>
                    <a:pt x="14" y="27"/>
                  </a:lnTo>
                  <a:lnTo>
                    <a:pt x="19" y="49"/>
                  </a:lnTo>
                  <a:lnTo>
                    <a:pt x="19" y="49"/>
                  </a:lnTo>
                  <a:lnTo>
                    <a:pt x="24" y="53"/>
                  </a:lnTo>
                  <a:lnTo>
                    <a:pt x="30" y="58"/>
                  </a:lnTo>
                  <a:lnTo>
                    <a:pt x="35" y="61"/>
                  </a:lnTo>
                  <a:lnTo>
                    <a:pt x="42" y="64"/>
                  </a:lnTo>
                  <a:lnTo>
                    <a:pt x="42" y="64"/>
                  </a:lnTo>
                  <a:lnTo>
                    <a:pt x="34" y="56"/>
                  </a:lnTo>
                  <a:lnTo>
                    <a:pt x="28" y="46"/>
                  </a:lnTo>
                  <a:lnTo>
                    <a:pt x="23" y="36"/>
                  </a:lnTo>
                  <a:lnTo>
                    <a:pt x="19" y="24"/>
                  </a:lnTo>
                  <a:lnTo>
                    <a:pt x="19" y="24"/>
                  </a:lnTo>
                  <a:close/>
                </a:path>
              </a:pathLst>
            </a:custGeom>
            <a:solidFill>
              <a:srgbClr val="F3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30"/>
            <p:cNvSpPr>
              <a:spLocks noEditPoints="1"/>
            </p:cNvSpPr>
            <p:nvPr/>
          </p:nvSpPr>
          <p:spPr bwMode="auto">
            <a:xfrm>
              <a:off x="6134100" y="1379538"/>
              <a:ext cx="179388" cy="138113"/>
            </a:xfrm>
            <a:custGeom>
              <a:avLst/>
              <a:gdLst>
                <a:gd name="T0" fmla="*/ 11 w 113"/>
                <a:gd name="T1" fmla="*/ 26 h 87"/>
                <a:gd name="T2" fmla="*/ 5 w 113"/>
                <a:gd name="T3" fmla="*/ 37 h 87"/>
                <a:gd name="T4" fmla="*/ 0 w 113"/>
                <a:gd name="T5" fmla="*/ 50 h 87"/>
                <a:gd name="T6" fmla="*/ 0 w 113"/>
                <a:gd name="T7" fmla="*/ 64 h 87"/>
                <a:gd name="T8" fmla="*/ 1 w 113"/>
                <a:gd name="T9" fmla="*/ 78 h 87"/>
                <a:gd name="T10" fmla="*/ 6 w 113"/>
                <a:gd name="T11" fmla="*/ 80 h 87"/>
                <a:gd name="T12" fmla="*/ 13 w 113"/>
                <a:gd name="T13" fmla="*/ 87 h 87"/>
                <a:gd name="T14" fmla="*/ 15 w 113"/>
                <a:gd name="T15" fmla="*/ 73 h 87"/>
                <a:gd name="T16" fmla="*/ 22 w 113"/>
                <a:gd name="T17" fmla="*/ 47 h 87"/>
                <a:gd name="T18" fmla="*/ 27 w 113"/>
                <a:gd name="T19" fmla="*/ 36 h 87"/>
                <a:gd name="T20" fmla="*/ 42 w 113"/>
                <a:gd name="T21" fmla="*/ 30 h 87"/>
                <a:gd name="T22" fmla="*/ 60 w 113"/>
                <a:gd name="T23" fmla="*/ 31 h 87"/>
                <a:gd name="T24" fmla="*/ 70 w 113"/>
                <a:gd name="T25" fmla="*/ 35 h 87"/>
                <a:gd name="T26" fmla="*/ 87 w 113"/>
                <a:gd name="T27" fmla="*/ 37 h 87"/>
                <a:gd name="T28" fmla="*/ 99 w 113"/>
                <a:gd name="T29" fmla="*/ 37 h 87"/>
                <a:gd name="T30" fmla="*/ 109 w 113"/>
                <a:gd name="T31" fmla="*/ 31 h 87"/>
                <a:gd name="T32" fmla="*/ 90 w 113"/>
                <a:gd name="T33" fmla="*/ 6 h 87"/>
                <a:gd name="T34" fmla="*/ 81 w 113"/>
                <a:gd name="T35" fmla="*/ 3 h 87"/>
                <a:gd name="T36" fmla="*/ 62 w 113"/>
                <a:gd name="T37" fmla="*/ 0 h 87"/>
                <a:gd name="T38" fmla="*/ 42 w 113"/>
                <a:gd name="T39" fmla="*/ 5 h 87"/>
                <a:gd name="T40" fmla="*/ 22 w 113"/>
                <a:gd name="T41" fmla="*/ 17 h 87"/>
                <a:gd name="T42" fmla="*/ 11 w 113"/>
                <a:gd name="T43" fmla="*/ 26 h 87"/>
                <a:gd name="T44" fmla="*/ 7 w 113"/>
                <a:gd name="T45" fmla="*/ 76 h 87"/>
                <a:gd name="T46" fmla="*/ 4 w 113"/>
                <a:gd name="T47" fmla="*/ 75 h 87"/>
                <a:gd name="T48" fmla="*/ 4 w 113"/>
                <a:gd name="T49" fmla="*/ 49 h 87"/>
                <a:gd name="T50" fmla="*/ 14 w 113"/>
                <a:gd name="T51" fmla="*/ 28 h 87"/>
                <a:gd name="T52" fmla="*/ 24 w 113"/>
                <a:gd name="T53" fmla="*/ 19 h 87"/>
                <a:gd name="T54" fmla="*/ 43 w 113"/>
                <a:gd name="T55" fmla="*/ 8 h 87"/>
                <a:gd name="T56" fmla="*/ 61 w 113"/>
                <a:gd name="T57" fmla="*/ 3 h 87"/>
                <a:gd name="T58" fmla="*/ 79 w 113"/>
                <a:gd name="T59" fmla="*/ 5 h 87"/>
                <a:gd name="T60" fmla="*/ 88 w 113"/>
                <a:gd name="T61" fmla="*/ 10 h 87"/>
                <a:gd name="T62" fmla="*/ 65 w 113"/>
                <a:gd name="T63" fmla="*/ 10 h 87"/>
                <a:gd name="T64" fmla="*/ 46 w 113"/>
                <a:gd name="T65" fmla="*/ 13 h 87"/>
                <a:gd name="T66" fmla="*/ 31 w 113"/>
                <a:gd name="T67" fmla="*/ 21 h 87"/>
                <a:gd name="T68" fmla="*/ 19 w 113"/>
                <a:gd name="T69" fmla="*/ 31 h 87"/>
                <a:gd name="T70" fmla="*/ 14 w 113"/>
                <a:gd name="T71" fmla="*/ 42 h 87"/>
                <a:gd name="T72" fmla="*/ 7 w 113"/>
                <a:gd name="T73" fmla="*/ 65 h 87"/>
                <a:gd name="T74" fmla="*/ 7 w 113"/>
                <a:gd name="T75" fmla="*/ 76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3" h="87">
                  <a:moveTo>
                    <a:pt x="11" y="26"/>
                  </a:moveTo>
                  <a:lnTo>
                    <a:pt x="11" y="26"/>
                  </a:lnTo>
                  <a:lnTo>
                    <a:pt x="7" y="31"/>
                  </a:lnTo>
                  <a:lnTo>
                    <a:pt x="5" y="37"/>
                  </a:lnTo>
                  <a:lnTo>
                    <a:pt x="2" y="44"/>
                  </a:lnTo>
                  <a:lnTo>
                    <a:pt x="0" y="50"/>
                  </a:lnTo>
                  <a:lnTo>
                    <a:pt x="0" y="57"/>
                  </a:lnTo>
                  <a:lnTo>
                    <a:pt x="0" y="64"/>
                  </a:lnTo>
                  <a:lnTo>
                    <a:pt x="1" y="78"/>
                  </a:lnTo>
                  <a:lnTo>
                    <a:pt x="1" y="78"/>
                  </a:lnTo>
                  <a:lnTo>
                    <a:pt x="4" y="78"/>
                  </a:lnTo>
                  <a:lnTo>
                    <a:pt x="6" y="80"/>
                  </a:lnTo>
                  <a:lnTo>
                    <a:pt x="9" y="83"/>
                  </a:lnTo>
                  <a:lnTo>
                    <a:pt x="13" y="87"/>
                  </a:lnTo>
                  <a:lnTo>
                    <a:pt x="13" y="87"/>
                  </a:lnTo>
                  <a:lnTo>
                    <a:pt x="15" y="73"/>
                  </a:lnTo>
                  <a:lnTo>
                    <a:pt x="17" y="59"/>
                  </a:lnTo>
                  <a:lnTo>
                    <a:pt x="22" y="47"/>
                  </a:lnTo>
                  <a:lnTo>
                    <a:pt x="27" y="36"/>
                  </a:lnTo>
                  <a:lnTo>
                    <a:pt x="27" y="36"/>
                  </a:lnTo>
                  <a:lnTo>
                    <a:pt x="34" y="31"/>
                  </a:lnTo>
                  <a:lnTo>
                    <a:pt x="42" y="30"/>
                  </a:lnTo>
                  <a:lnTo>
                    <a:pt x="51" y="29"/>
                  </a:lnTo>
                  <a:lnTo>
                    <a:pt x="60" y="31"/>
                  </a:lnTo>
                  <a:lnTo>
                    <a:pt x="60" y="31"/>
                  </a:lnTo>
                  <a:lnTo>
                    <a:pt x="70" y="35"/>
                  </a:lnTo>
                  <a:lnTo>
                    <a:pt x="78" y="36"/>
                  </a:lnTo>
                  <a:lnTo>
                    <a:pt x="87" y="37"/>
                  </a:lnTo>
                  <a:lnTo>
                    <a:pt x="94" y="37"/>
                  </a:lnTo>
                  <a:lnTo>
                    <a:pt x="99" y="37"/>
                  </a:lnTo>
                  <a:lnTo>
                    <a:pt x="105" y="35"/>
                  </a:lnTo>
                  <a:lnTo>
                    <a:pt x="109" y="31"/>
                  </a:lnTo>
                  <a:lnTo>
                    <a:pt x="113" y="28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81" y="3"/>
                  </a:lnTo>
                  <a:lnTo>
                    <a:pt x="71" y="1"/>
                  </a:lnTo>
                  <a:lnTo>
                    <a:pt x="62" y="0"/>
                  </a:lnTo>
                  <a:lnTo>
                    <a:pt x="52" y="2"/>
                  </a:lnTo>
                  <a:lnTo>
                    <a:pt x="42" y="5"/>
                  </a:lnTo>
                  <a:lnTo>
                    <a:pt x="32" y="10"/>
                  </a:lnTo>
                  <a:lnTo>
                    <a:pt x="22" y="17"/>
                  </a:lnTo>
                  <a:lnTo>
                    <a:pt x="11" y="26"/>
                  </a:lnTo>
                  <a:lnTo>
                    <a:pt x="11" y="26"/>
                  </a:lnTo>
                  <a:close/>
                  <a:moveTo>
                    <a:pt x="7" y="76"/>
                  </a:moveTo>
                  <a:lnTo>
                    <a:pt x="7" y="76"/>
                  </a:lnTo>
                  <a:lnTo>
                    <a:pt x="4" y="75"/>
                  </a:lnTo>
                  <a:lnTo>
                    <a:pt x="4" y="75"/>
                  </a:lnTo>
                  <a:lnTo>
                    <a:pt x="2" y="62"/>
                  </a:lnTo>
                  <a:lnTo>
                    <a:pt x="4" y="49"/>
                  </a:lnTo>
                  <a:lnTo>
                    <a:pt x="7" y="38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24" y="19"/>
                  </a:lnTo>
                  <a:lnTo>
                    <a:pt x="33" y="13"/>
                  </a:lnTo>
                  <a:lnTo>
                    <a:pt x="43" y="8"/>
                  </a:lnTo>
                  <a:lnTo>
                    <a:pt x="52" y="5"/>
                  </a:lnTo>
                  <a:lnTo>
                    <a:pt x="61" y="3"/>
                  </a:lnTo>
                  <a:lnTo>
                    <a:pt x="70" y="4"/>
                  </a:lnTo>
                  <a:lnTo>
                    <a:pt x="79" y="5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77" y="9"/>
                  </a:lnTo>
                  <a:lnTo>
                    <a:pt x="65" y="10"/>
                  </a:lnTo>
                  <a:lnTo>
                    <a:pt x="55" y="11"/>
                  </a:lnTo>
                  <a:lnTo>
                    <a:pt x="46" y="13"/>
                  </a:lnTo>
                  <a:lnTo>
                    <a:pt x="38" y="17"/>
                  </a:lnTo>
                  <a:lnTo>
                    <a:pt x="31" y="21"/>
                  </a:lnTo>
                  <a:lnTo>
                    <a:pt x="25" y="26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14" y="42"/>
                  </a:lnTo>
                  <a:lnTo>
                    <a:pt x="9" y="54"/>
                  </a:lnTo>
                  <a:lnTo>
                    <a:pt x="7" y="65"/>
                  </a:lnTo>
                  <a:lnTo>
                    <a:pt x="7" y="76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6137275" y="1384300"/>
              <a:ext cx="136525" cy="115888"/>
            </a:xfrm>
            <a:custGeom>
              <a:avLst/>
              <a:gdLst>
                <a:gd name="T0" fmla="*/ 2 w 86"/>
                <a:gd name="T1" fmla="*/ 72 h 73"/>
                <a:gd name="T2" fmla="*/ 2 w 86"/>
                <a:gd name="T3" fmla="*/ 72 h 73"/>
                <a:gd name="T4" fmla="*/ 5 w 86"/>
                <a:gd name="T5" fmla="*/ 73 h 73"/>
                <a:gd name="T6" fmla="*/ 5 w 86"/>
                <a:gd name="T7" fmla="*/ 73 h 73"/>
                <a:gd name="T8" fmla="*/ 5 w 86"/>
                <a:gd name="T9" fmla="*/ 62 h 73"/>
                <a:gd name="T10" fmla="*/ 7 w 86"/>
                <a:gd name="T11" fmla="*/ 51 h 73"/>
                <a:gd name="T12" fmla="*/ 12 w 86"/>
                <a:gd name="T13" fmla="*/ 39 h 73"/>
                <a:gd name="T14" fmla="*/ 17 w 86"/>
                <a:gd name="T15" fmla="*/ 28 h 73"/>
                <a:gd name="T16" fmla="*/ 17 w 86"/>
                <a:gd name="T17" fmla="*/ 28 h 73"/>
                <a:gd name="T18" fmla="*/ 23 w 86"/>
                <a:gd name="T19" fmla="*/ 23 h 73"/>
                <a:gd name="T20" fmla="*/ 29 w 86"/>
                <a:gd name="T21" fmla="*/ 18 h 73"/>
                <a:gd name="T22" fmla="*/ 36 w 86"/>
                <a:gd name="T23" fmla="*/ 14 h 73"/>
                <a:gd name="T24" fmla="*/ 44 w 86"/>
                <a:gd name="T25" fmla="*/ 10 h 73"/>
                <a:gd name="T26" fmla="*/ 53 w 86"/>
                <a:gd name="T27" fmla="*/ 8 h 73"/>
                <a:gd name="T28" fmla="*/ 63 w 86"/>
                <a:gd name="T29" fmla="*/ 7 h 73"/>
                <a:gd name="T30" fmla="*/ 75 w 86"/>
                <a:gd name="T31" fmla="*/ 6 h 73"/>
                <a:gd name="T32" fmla="*/ 86 w 86"/>
                <a:gd name="T33" fmla="*/ 7 h 73"/>
                <a:gd name="T34" fmla="*/ 86 w 86"/>
                <a:gd name="T35" fmla="*/ 7 h 73"/>
                <a:gd name="T36" fmla="*/ 77 w 86"/>
                <a:gd name="T37" fmla="*/ 2 h 73"/>
                <a:gd name="T38" fmla="*/ 68 w 86"/>
                <a:gd name="T39" fmla="*/ 1 h 73"/>
                <a:gd name="T40" fmla="*/ 59 w 86"/>
                <a:gd name="T41" fmla="*/ 0 h 73"/>
                <a:gd name="T42" fmla="*/ 50 w 86"/>
                <a:gd name="T43" fmla="*/ 2 h 73"/>
                <a:gd name="T44" fmla="*/ 41 w 86"/>
                <a:gd name="T45" fmla="*/ 5 h 73"/>
                <a:gd name="T46" fmla="*/ 31 w 86"/>
                <a:gd name="T47" fmla="*/ 10 h 73"/>
                <a:gd name="T48" fmla="*/ 22 w 86"/>
                <a:gd name="T49" fmla="*/ 16 h 73"/>
                <a:gd name="T50" fmla="*/ 12 w 86"/>
                <a:gd name="T51" fmla="*/ 25 h 73"/>
                <a:gd name="T52" fmla="*/ 12 w 86"/>
                <a:gd name="T53" fmla="*/ 25 h 73"/>
                <a:gd name="T54" fmla="*/ 5 w 86"/>
                <a:gd name="T55" fmla="*/ 35 h 73"/>
                <a:gd name="T56" fmla="*/ 2 w 86"/>
                <a:gd name="T57" fmla="*/ 46 h 73"/>
                <a:gd name="T58" fmla="*/ 0 w 86"/>
                <a:gd name="T59" fmla="*/ 59 h 73"/>
                <a:gd name="T60" fmla="*/ 2 w 86"/>
                <a:gd name="T61" fmla="*/ 72 h 73"/>
                <a:gd name="T62" fmla="*/ 2 w 86"/>
                <a:gd name="T63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6" h="73">
                  <a:moveTo>
                    <a:pt x="2" y="72"/>
                  </a:moveTo>
                  <a:lnTo>
                    <a:pt x="2" y="72"/>
                  </a:lnTo>
                  <a:lnTo>
                    <a:pt x="5" y="73"/>
                  </a:lnTo>
                  <a:lnTo>
                    <a:pt x="5" y="73"/>
                  </a:lnTo>
                  <a:lnTo>
                    <a:pt x="5" y="62"/>
                  </a:lnTo>
                  <a:lnTo>
                    <a:pt x="7" y="51"/>
                  </a:lnTo>
                  <a:lnTo>
                    <a:pt x="12" y="39"/>
                  </a:lnTo>
                  <a:lnTo>
                    <a:pt x="17" y="28"/>
                  </a:lnTo>
                  <a:lnTo>
                    <a:pt x="17" y="28"/>
                  </a:lnTo>
                  <a:lnTo>
                    <a:pt x="23" y="23"/>
                  </a:lnTo>
                  <a:lnTo>
                    <a:pt x="29" y="18"/>
                  </a:lnTo>
                  <a:lnTo>
                    <a:pt x="36" y="14"/>
                  </a:lnTo>
                  <a:lnTo>
                    <a:pt x="44" y="10"/>
                  </a:lnTo>
                  <a:lnTo>
                    <a:pt x="53" y="8"/>
                  </a:lnTo>
                  <a:lnTo>
                    <a:pt x="63" y="7"/>
                  </a:lnTo>
                  <a:lnTo>
                    <a:pt x="75" y="6"/>
                  </a:lnTo>
                  <a:lnTo>
                    <a:pt x="86" y="7"/>
                  </a:lnTo>
                  <a:lnTo>
                    <a:pt x="86" y="7"/>
                  </a:lnTo>
                  <a:lnTo>
                    <a:pt x="77" y="2"/>
                  </a:lnTo>
                  <a:lnTo>
                    <a:pt x="68" y="1"/>
                  </a:lnTo>
                  <a:lnTo>
                    <a:pt x="59" y="0"/>
                  </a:lnTo>
                  <a:lnTo>
                    <a:pt x="50" y="2"/>
                  </a:lnTo>
                  <a:lnTo>
                    <a:pt x="41" y="5"/>
                  </a:lnTo>
                  <a:lnTo>
                    <a:pt x="31" y="10"/>
                  </a:lnTo>
                  <a:lnTo>
                    <a:pt x="22" y="16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5" y="35"/>
                  </a:lnTo>
                  <a:lnTo>
                    <a:pt x="2" y="46"/>
                  </a:lnTo>
                  <a:lnTo>
                    <a:pt x="0" y="59"/>
                  </a:lnTo>
                  <a:lnTo>
                    <a:pt x="2" y="72"/>
                  </a:lnTo>
                  <a:lnTo>
                    <a:pt x="2" y="72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6203950" y="1635125"/>
              <a:ext cx="60325" cy="31750"/>
            </a:xfrm>
            <a:custGeom>
              <a:avLst/>
              <a:gdLst>
                <a:gd name="T0" fmla="*/ 16 w 38"/>
                <a:gd name="T1" fmla="*/ 4 h 20"/>
                <a:gd name="T2" fmla="*/ 16 w 38"/>
                <a:gd name="T3" fmla="*/ 4 h 20"/>
                <a:gd name="T4" fmla="*/ 8 w 38"/>
                <a:gd name="T5" fmla="*/ 2 h 20"/>
                <a:gd name="T6" fmla="*/ 0 w 38"/>
                <a:gd name="T7" fmla="*/ 0 h 20"/>
                <a:gd name="T8" fmla="*/ 38 w 38"/>
                <a:gd name="T9" fmla="*/ 20 h 20"/>
                <a:gd name="T10" fmla="*/ 35 w 38"/>
                <a:gd name="T11" fmla="*/ 4 h 20"/>
                <a:gd name="T12" fmla="*/ 35 w 38"/>
                <a:gd name="T13" fmla="*/ 4 h 20"/>
                <a:gd name="T14" fmla="*/ 30 w 38"/>
                <a:gd name="T15" fmla="*/ 5 h 20"/>
                <a:gd name="T16" fmla="*/ 26 w 38"/>
                <a:gd name="T17" fmla="*/ 5 h 20"/>
                <a:gd name="T18" fmla="*/ 16 w 38"/>
                <a:gd name="T19" fmla="*/ 4 h 20"/>
                <a:gd name="T20" fmla="*/ 16 w 38"/>
                <a:gd name="T21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" h="20">
                  <a:moveTo>
                    <a:pt x="16" y="4"/>
                  </a:moveTo>
                  <a:lnTo>
                    <a:pt x="16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38" y="20"/>
                  </a:lnTo>
                  <a:lnTo>
                    <a:pt x="35" y="4"/>
                  </a:lnTo>
                  <a:lnTo>
                    <a:pt x="35" y="4"/>
                  </a:lnTo>
                  <a:lnTo>
                    <a:pt x="30" y="5"/>
                  </a:lnTo>
                  <a:lnTo>
                    <a:pt x="26" y="5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6157913" y="1598613"/>
              <a:ext cx="106363" cy="100013"/>
            </a:xfrm>
            <a:custGeom>
              <a:avLst/>
              <a:gdLst>
                <a:gd name="T0" fmla="*/ 2 w 67"/>
                <a:gd name="T1" fmla="*/ 0 h 63"/>
                <a:gd name="T2" fmla="*/ 0 w 67"/>
                <a:gd name="T3" fmla="*/ 12 h 63"/>
                <a:gd name="T4" fmla="*/ 0 w 67"/>
                <a:gd name="T5" fmla="*/ 12 h 63"/>
                <a:gd name="T6" fmla="*/ 34 w 67"/>
                <a:gd name="T7" fmla="*/ 37 h 63"/>
                <a:gd name="T8" fmla="*/ 65 w 67"/>
                <a:gd name="T9" fmla="*/ 63 h 63"/>
                <a:gd name="T10" fmla="*/ 66 w 67"/>
                <a:gd name="T11" fmla="*/ 53 h 63"/>
                <a:gd name="T12" fmla="*/ 67 w 67"/>
                <a:gd name="T13" fmla="*/ 43 h 63"/>
                <a:gd name="T14" fmla="*/ 29 w 67"/>
                <a:gd name="T15" fmla="*/ 23 h 63"/>
                <a:gd name="T16" fmla="*/ 29 w 67"/>
                <a:gd name="T17" fmla="*/ 23 h 63"/>
                <a:gd name="T18" fmla="*/ 20 w 67"/>
                <a:gd name="T19" fmla="*/ 19 h 63"/>
                <a:gd name="T20" fmla="*/ 12 w 67"/>
                <a:gd name="T21" fmla="*/ 14 h 63"/>
                <a:gd name="T22" fmla="*/ 7 w 67"/>
                <a:gd name="T23" fmla="*/ 7 h 63"/>
                <a:gd name="T24" fmla="*/ 2 w 67"/>
                <a:gd name="T25" fmla="*/ 0 h 63"/>
                <a:gd name="T26" fmla="*/ 2 w 67"/>
                <a:gd name="T2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7" h="63">
                  <a:moveTo>
                    <a:pt x="2" y="0"/>
                  </a:moveTo>
                  <a:lnTo>
                    <a:pt x="0" y="12"/>
                  </a:lnTo>
                  <a:lnTo>
                    <a:pt x="0" y="12"/>
                  </a:lnTo>
                  <a:lnTo>
                    <a:pt x="34" y="37"/>
                  </a:lnTo>
                  <a:lnTo>
                    <a:pt x="65" y="63"/>
                  </a:lnTo>
                  <a:lnTo>
                    <a:pt x="66" y="53"/>
                  </a:lnTo>
                  <a:lnTo>
                    <a:pt x="67" y="43"/>
                  </a:lnTo>
                  <a:lnTo>
                    <a:pt x="29" y="23"/>
                  </a:lnTo>
                  <a:lnTo>
                    <a:pt x="29" y="23"/>
                  </a:lnTo>
                  <a:lnTo>
                    <a:pt x="20" y="19"/>
                  </a:lnTo>
                  <a:lnTo>
                    <a:pt x="12" y="14"/>
                  </a:lnTo>
                  <a:lnTo>
                    <a:pt x="7" y="7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34"/>
            <p:cNvSpPr>
              <a:spLocks noEditPoints="1"/>
            </p:cNvSpPr>
            <p:nvPr/>
          </p:nvSpPr>
          <p:spPr bwMode="auto">
            <a:xfrm>
              <a:off x="6078538" y="1611313"/>
              <a:ext cx="322263" cy="247650"/>
            </a:xfrm>
            <a:custGeom>
              <a:avLst/>
              <a:gdLst>
                <a:gd name="T0" fmla="*/ 32 w 203"/>
                <a:gd name="T1" fmla="*/ 18 h 156"/>
                <a:gd name="T2" fmla="*/ 60 w 203"/>
                <a:gd name="T3" fmla="*/ 36 h 156"/>
                <a:gd name="T4" fmla="*/ 113 w 203"/>
                <a:gd name="T5" fmla="*/ 74 h 156"/>
                <a:gd name="T6" fmla="*/ 133 w 203"/>
                <a:gd name="T7" fmla="*/ 112 h 156"/>
                <a:gd name="T8" fmla="*/ 44 w 203"/>
                <a:gd name="T9" fmla="*/ 66 h 156"/>
                <a:gd name="T10" fmla="*/ 21 w 203"/>
                <a:gd name="T11" fmla="*/ 64 h 156"/>
                <a:gd name="T12" fmla="*/ 13 w 203"/>
                <a:gd name="T13" fmla="*/ 66 h 156"/>
                <a:gd name="T14" fmla="*/ 7 w 203"/>
                <a:gd name="T15" fmla="*/ 72 h 156"/>
                <a:gd name="T16" fmla="*/ 3 w 203"/>
                <a:gd name="T17" fmla="*/ 80 h 156"/>
                <a:gd name="T18" fmla="*/ 1 w 203"/>
                <a:gd name="T19" fmla="*/ 103 h 156"/>
                <a:gd name="T20" fmla="*/ 4 w 203"/>
                <a:gd name="T21" fmla="*/ 119 h 156"/>
                <a:gd name="T22" fmla="*/ 43 w 203"/>
                <a:gd name="T23" fmla="*/ 141 h 156"/>
                <a:gd name="T24" fmla="*/ 81 w 203"/>
                <a:gd name="T25" fmla="*/ 153 h 156"/>
                <a:gd name="T26" fmla="*/ 120 w 203"/>
                <a:gd name="T27" fmla="*/ 156 h 156"/>
                <a:gd name="T28" fmla="*/ 157 w 203"/>
                <a:gd name="T29" fmla="*/ 151 h 156"/>
                <a:gd name="T30" fmla="*/ 166 w 203"/>
                <a:gd name="T31" fmla="*/ 138 h 156"/>
                <a:gd name="T32" fmla="*/ 180 w 203"/>
                <a:gd name="T33" fmla="*/ 111 h 156"/>
                <a:gd name="T34" fmla="*/ 193 w 203"/>
                <a:gd name="T35" fmla="*/ 83 h 156"/>
                <a:gd name="T36" fmla="*/ 201 w 203"/>
                <a:gd name="T37" fmla="*/ 53 h 156"/>
                <a:gd name="T38" fmla="*/ 203 w 203"/>
                <a:gd name="T39" fmla="*/ 36 h 156"/>
                <a:gd name="T40" fmla="*/ 157 w 203"/>
                <a:gd name="T41" fmla="*/ 21 h 156"/>
                <a:gd name="T42" fmla="*/ 127 w 203"/>
                <a:gd name="T43" fmla="*/ 25 h 156"/>
                <a:gd name="T44" fmla="*/ 149 w 203"/>
                <a:gd name="T45" fmla="*/ 51 h 156"/>
                <a:gd name="T46" fmla="*/ 141 w 203"/>
                <a:gd name="T47" fmla="*/ 80 h 156"/>
                <a:gd name="T48" fmla="*/ 136 w 203"/>
                <a:gd name="T49" fmla="*/ 75 h 156"/>
                <a:gd name="T50" fmla="*/ 123 w 203"/>
                <a:gd name="T51" fmla="*/ 63 h 156"/>
                <a:gd name="T52" fmla="*/ 115 w 203"/>
                <a:gd name="T53" fmla="*/ 55 h 156"/>
                <a:gd name="T54" fmla="*/ 50 w 203"/>
                <a:gd name="T55" fmla="*/ 4 h 156"/>
                <a:gd name="T56" fmla="*/ 46 w 203"/>
                <a:gd name="T57" fmla="*/ 2 h 156"/>
                <a:gd name="T58" fmla="*/ 43 w 203"/>
                <a:gd name="T59" fmla="*/ 0 h 156"/>
                <a:gd name="T60" fmla="*/ 21 w 203"/>
                <a:gd name="T61" fmla="*/ 67 h 156"/>
                <a:gd name="T62" fmla="*/ 25 w 203"/>
                <a:gd name="T63" fmla="*/ 66 h 156"/>
                <a:gd name="T64" fmla="*/ 43 w 203"/>
                <a:gd name="T65" fmla="*/ 70 h 156"/>
                <a:gd name="T66" fmla="*/ 132 w 203"/>
                <a:gd name="T67" fmla="*/ 115 h 156"/>
                <a:gd name="T68" fmla="*/ 133 w 203"/>
                <a:gd name="T69" fmla="*/ 116 h 156"/>
                <a:gd name="T70" fmla="*/ 135 w 203"/>
                <a:gd name="T71" fmla="*/ 115 h 156"/>
                <a:gd name="T72" fmla="*/ 159 w 203"/>
                <a:gd name="T73" fmla="*/ 25 h 156"/>
                <a:gd name="T74" fmla="*/ 169 w 203"/>
                <a:gd name="T75" fmla="*/ 27 h 156"/>
                <a:gd name="T76" fmla="*/ 21 w 203"/>
                <a:gd name="T77" fmla="*/ 67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03" h="156">
                  <a:moveTo>
                    <a:pt x="43" y="0"/>
                  </a:moveTo>
                  <a:lnTo>
                    <a:pt x="32" y="18"/>
                  </a:lnTo>
                  <a:lnTo>
                    <a:pt x="32" y="18"/>
                  </a:lnTo>
                  <a:lnTo>
                    <a:pt x="60" y="36"/>
                  </a:lnTo>
                  <a:lnTo>
                    <a:pt x="87" y="54"/>
                  </a:lnTo>
                  <a:lnTo>
                    <a:pt x="113" y="74"/>
                  </a:lnTo>
                  <a:lnTo>
                    <a:pt x="138" y="96"/>
                  </a:lnTo>
                  <a:lnTo>
                    <a:pt x="133" y="112"/>
                  </a:lnTo>
                  <a:lnTo>
                    <a:pt x="44" y="66"/>
                  </a:lnTo>
                  <a:lnTo>
                    <a:pt x="44" y="66"/>
                  </a:lnTo>
                  <a:lnTo>
                    <a:pt x="32" y="64"/>
                  </a:lnTo>
                  <a:lnTo>
                    <a:pt x="21" y="64"/>
                  </a:lnTo>
                  <a:lnTo>
                    <a:pt x="16" y="65"/>
                  </a:lnTo>
                  <a:lnTo>
                    <a:pt x="13" y="66"/>
                  </a:lnTo>
                  <a:lnTo>
                    <a:pt x="9" y="69"/>
                  </a:lnTo>
                  <a:lnTo>
                    <a:pt x="7" y="72"/>
                  </a:lnTo>
                  <a:lnTo>
                    <a:pt x="5" y="75"/>
                  </a:lnTo>
                  <a:lnTo>
                    <a:pt x="3" y="80"/>
                  </a:lnTo>
                  <a:lnTo>
                    <a:pt x="0" y="90"/>
                  </a:lnTo>
                  <a:lnTo>
                    <a:pt x="1" y="103"/>
                  </a:lnTo>
                  <a:lnTo>
                    <a:pt x="4" y="119"/>
                  </a:lnTo>
                  <a:lnTo>
                    <a:pt x="4" y="119"/>
                  </a:lnTo>
                  <a:lnTo>
                    <a:pt x="23" y="130"/>
                  </a:lnTo>
                  <a:lnTo>
                    <a:pt x="43" y="141"/>
                  </a:lnTo>
                  <a:lnTo>
                    <a:pt x="62" y="147"/>
                  </a:lnTo>
                  <a:lnTo>
                    <a:pt x="81" y="153"/>
                  </a:lnTo>
                  <a:lnTo>
                    <a:pt x="100" y="155"/>
                  </a:lnTo>
                  <a:lnTo>
                    <a:pt x="120" y="156"/>
                  </a:lnTo>
                  <a:lnTo>
                    <a:pt x="138" y="154"/>
                  </a:lnTo>
                  <a:lnTo>
                    <a:pt x="157" y="151"/>
                  </a:lnTo>
                  <a:lnTo>
                    <a:pt x="157" y="151"/>
                  </a:lnTo>
                  <a:lnTo>
                    <a:pt x="166" y="138"/>
                  </a:lnTo>
                  <a:lnTo>
                    <a:pt x="174" y="125"/>
                  </a:lnTo>
                  <a:lnTo>
                    <a:pt x="180" y="111"/>
                  </a:lnTo>
                  <a:lnTo>
                    <a:pt x="187" y="98"/>
                  </a:lnTo>
                  <a:lnTo>
                    <a:pt x="193" y="83"/>
                  </a:lnTo>
                  <a:lnTo>
                    <a:pt x="197" y="69"/>
                  </a:lnTo>
                  <a:lnTo>
                    <a:pt x="201" y="53"/>
                  </a:lnTo>
                  <a:lnTo>
                    <a:pt x="203" y="36"/>
                  </a:lnTo>
                  <a:lnTo>
                    <a:pt x="203" y="36"/>
                  </a:lnTo>
                  <a:lnTo>
                    <a:pt x="180" y="27"/>
                  </a:lnTo>
                  <a:lnTo>
                    <a:pt x="157" y="21"/>
                  </a:lnTo>
                  <a:lnTo>
                    <a:pt x="154" y="29"/>
                  </a:lnTo>
                  <a:lnTo>
                    <a:pt x="127" y="25"/>
                  </a:lnTo>
                  <a:lnTo>
                    <a:pt x="135" y="34"/>
                  </a:lnTo>
                  <a:lnTo>
                    <a:pt x="149" y="51"/>
                  </a:lnTo>
                  <a:lnTo>
                    <a:pt x="141" y="80"/>
                  </a:lnTo>
                  <a:lnTo>
                    <a:pt x="141" y="80"/>
                  </a:lnTo>
                  <a:lnTo>
                    <a:pt x="136" y="75"/>
                  </a:lnTo>
                  <a:lnTo>
                    <a:pt x="136" y="75"/>
                  </a:lnTo>
                  <a:lnTo>
                    <a:pt x="123" y="63"/>
                  </a:lnTo>
                  <a:lnTo>
                    <a:pt x="123" y="63"/>
                  </a:lnTo>
                  <a:lnTo>
                    <a:pt x="115" y="55"/>
                  </a:lnTo>
                  <a:lnTo>
                    <a:pt x="115" y="55"/>
                  </a:lnTo>
                  <a:lnTo>
                    <a:pt x="84" y="29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3" y="0"/>
                  </a:lnTo>
                  <a:lnTo>
                    <a:pt x="43" y="0"/>
                  </a:lnTo>
                  <a:close/>
                  <a:moveTo>
                    <a:pt x="21" y="67"/>
                  </a:moveTo>
                  <a:lnTo>
                    <a:pt x="21" y="67"/>
                  </a:lnTo>
                  <a:lnTo>
                    <a:pt x="25" y="66"/>
                  </a:lnTo>
                  <a:lnTo>
                    <a:pt x="31" y="66"/>
                  </a:lnTo>
                  <a:lnTo>
                    <a:pt x="43" y="70"/>
                  </a:lnTo>
                  <a:lnTo>
                    <a:pt x="132" y="115"/>
                  </a:lnTo>
                  <a:lnTo>
                    <a:pt x="132" y="115"/>
                  </a:lnTo>
                  <a:lnTo>
                    <a:pt x="133" y="116"/>
                  </a:lnTo>
                  <a:lnTo>
                    <a:pt x="133" y="116"/>
                  </a:lnTo>
                  <a:lnTo>
                    <a:pt x="135" y="115"/>
                  </a:lnTo>
                  <a:lnTo>
                    <a:pt x="135" y="115"/>
                  </a:lnTo>
                  <a:lnTo>
                    <a:pt x="136" y="114"/>
                  </a:lnTo>
                  <a:lnTo>
                    <a:pt x="159" y="25"/>
                  </a:lnTo>
                  <a:lnTo>
                    <a:pt x="159" y="25"/>
                  </a:lnTo>
                  <a:lnTo>
                    <a:pt x="169" y="27"/>
                  </a:lnTo>
                  <a:lnTo>
                    <a:pt x="139" y="124"/>
                  </a:lnTo>
                  <a:lnTo>
                    <a:pt x="21" y="67"/>
                  </a:lnTo>
                  <a:lnTo>
                    <a:pt x="21" y="67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>
              <a:off x="6111875" y="1651000"/>
              <a:ext cx="234950" cy="157163"/>
            </a:xfrm>
            <a:custGeom>
              <a:avLst/>
              <a:gdLst>
                <a:gd name="T0" fmla="*/ 22 w 148"/>
                <a:gd name="T1" fmla="*/ 45 h 99"/>
                <a:gd name="T2" fmla="*/ 22 w 148"/>
                <a:gd name="T3" fmla="*/ 45 h 99"/>
                <a:gd name="T4" fmla="*/ 10 w 148"/>
                <a:gd name="T5" fmla="*/ 41 h 99"/>
                <a:gd name="T6" fmla="*/ 4 w 148"/>
                <a:gd name="T7" fmla="*/ 41 h 99"/>
                <a:gd name="T8" fmla="*/ 0 w 148"/>
                <a:gd name="T9" fmla="*/ 42 h 99"/>
                <a:gd name="T10" fmla="*/ 118 w 148"/>
                <a:gd name="T11" fmla="*/ 99 h 99"/>
                <a:gd name="T12" fmla="*/ 148 w 148"/>
                <a:gd name="T13" fmla="*/ 2 h 99"/>
                <a:gd name="T14" fmla="*/ 148 w 148"/>
                <a:gd name="T15" fmla="*/ 2 h 99"/>
                <a:gd name="T16" fmla="*/ 138 w 148"/>
                <a:gd name="T17" fmla="*/ 0 h 99"/>
                <a:gd name="T18" fmla="*/ 115 w 148"/>
                <a:gd name="T19" fmla="*/ 89 h 99"/>
                <a:gd name="T20" fmla="*/ 115 w 148"/>
                <a:gd name="T21" fmla="*/ 89 h 99"/>
                <a:gd name="T22" fmla="*/ 114 w 148"/>
                <a:gd name="T23" fmla="*/ 90 h 99"/>
                <a:gd name="T24" fmla="*/ 114 w 148"/>
                <a:gd name="T25" fmla="*/ 90 h 99"/>
                <a:gd name="T26" fmla="*/ 112 w 148"/>
                <a:gd name="T27" fmla="*/ 91 h 99"/>
                <a:gd name="T28" fmla="*/ 112 w 148"/>
                <a:gd name="T29" fmla="*/ 91 h 99"/>
                <a:gd name="T30" fmla="*/ 111 w 148"/>
                <a:gd name="T31" fmla="*/ 90 h 99"/>
                <a:gd name="T32" fmla="*/ 22 w 148"/>
                <a:gd name="T33" fmla="*/ 45 h 99"/>
                <a:gd name="T34" fmla="*/ 22 w 148"/>
                <a:gd name="T35" fmla="*/ 4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8" h="99">
                  <a:moveTo>
                    <a:pt x="22" y="45"/>
                  </a:moveTo>
                  <a:lnTo>
                    <a:pt x="22" y="45"/>
                  </a:lnTo>
                  <a:lnTo>
                    <a:pt x="10" y="41"/>
                  </a:lnTo>
                  <a:lnTo>
                    <a:pt x="4" y="41"/>
                  </a:lnTo>
                  <a:lnTo>
                    <a:pt x="0" y="42"/>
                  </a:lnTo>
                  <a:lnTo>
                    <a:pt x="118" y="99"/>
                  </a:lnTo>
                  <a:lnTo>
                    <a:pt x="148" y="2"/>
                  </a:lnTo>
                  <a:lnTo>
                    <a:pt x="148" y="2"/>
                  </a:lnTo>
                  <a:lnTo>
                    <a:pt x="138" y="0"/>
                  </a:lnTo>
                  <a:lnTo>
                    <a:pt x="115" y="89"/>
                  </a:lnTo>
                  <a:lnTo>
                    <a:pt x="115" y="89"/>
                  </a:lnTo>
                  <a:lnTo>
                    <a:pt x="114" y="90"/>
                  </a:lnTo>
                  <a:lnTo>
                    <a:pt x="114" y="90"/>
                  </a:lnTo>
                  <a:lnTo>
                    <a:pt x="112" y="91"/>
                  </a:lnTo>
                  <a:lnTo>
                    <a:pt x="112" y="91"/>
                  </a:lnTo>
                  <a:lnTo>
                    <a:pt x="111" y="90"/>
                  </a:lnTo>
                  <a:lnTo>
                    <a:pt x="22" y="45"/>
                  </a:lnTo>
                  <a:lnTo>
                    <a:pt x="22" y="45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6327775" y="1606550"/>
              <a:ext cx="63500" cy="38100"/>
            </a:xfrm>
            <a:custGeom>
              <a:avLst/>
              <a:gdLst>
                <a:gd name="T0" fmla="*/ 40 w 40"/>
                <a:gd name="T1" fmla="*/ 24 h 24"/>
                <a:gd name="T2" fmla="*/ 40 w 40"/>
                <a:gd name="T3" fmla="*/ 1 h 24"/>
                <a:gd name="T4" fmla="*/ 40 w 40"/>
                <a:gd name="T5" fmla="*/ 1 h 24"/>
                <a:gd name="T6" fmla="*/ 30 w 40"/>
                <a:gd name="T7" fmla="*/ 0 h 24"/>
                <a:gd name="T8" fmla="*/ 20 w 40"/>
                <a:gd name="T9" fmla="*/ 1 h 24"/>
                <a:gd name="T10" fmla="*/ 10 w 40"/>
                <a:gd name="T11" fmla="*/ 3 h 24"/>
                <a:gd name="T12" fmla="*/ 0 w 40"/>
                <a:gd name="T13" fmla="*/ 7 h 24"/>
                <a:gd name="T14" fmla="*/ 0 w 40"/>
                <a:gd name="T15" fmla="*/ 15 h 24"/>
                <a:gd name="T16" fmla="*/ 0 w 40"/>
                <a:gd name="T17" fmla="*/ 24 h 24"/>
                <a:gd name="T18" fmla="*/ 40 w 40"/>
                <a:gd name="T19" fmla="*/ 24 h 24"/>
                <a:gd name="T20" fmla="*/ 40 w 40"/>
                <a:gd name="T21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" h="24">
                  <a:moveTo>
                    <a:pt x="40" y="24"/>
                  </a:moveTo>
                  <a:lnTo>
                    <a:pt x="40" y="1"/>
                  </a:lnTo>
                  <a:lnTo>
                    <a:pt x="40" y="1"/>
                  </a:lnTo>
                  <a:lnTo>
                    <a:pt x="30" y="0"/>
                  </a:lnTo>
                  <a:lnTo>
                    <a:pt x="20" y="1"/>
                  </a:lnTo>
                  <a:lnTo>
                    <a:pt x="10" y="3"/>
                  </a:lnTo>
                  <a:lnTo>
                    <a:pt x="0" y="7"/>
                  </a:lnTo>
                  <a:lnTo>
                    <a:pt x="0" y="15"/>
                  </a:lnTo>
                  <a:lnTo>
                    <a:pt x="0" y="24"/>
                  </a:lnTo>
                  <a:lnTo>
                    <a:pt x="40" y="24"/>
                  </a:lnTo>
                  <a:lnTo>
                    <a:pt x="40" y="24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6262688" y="1657350"/>
              <a:ext cx="34925" cy="73025"/>
            </a:xfrm>
            <a:custGeom>
              <a:avLst/>
              <a:gdLst>
                <a:gd name="T0" fmla="*/ 0 w 22"/>
                <a:gd name="T1" fmla="*/ 16 h 46"/>
                <a:gd name="T2" fmla="*/ 9 w 22"/>
                <a:gd name="T3" fmla="*/ 16 h 46"/>
                <a:gd name="T4" fmla="*/ 7 w 22"/>
                <a:gd name="T5" fmla="*/ 34 h 46"/>
                <a:gd name="T6" fmla="*/ 7 w 22"/>
                <a:gd name="T7" fmla="*/ 34 h 46"/>
                <a:gd name="T8" fmla="*/ 20 w 22"/>
                <a:gd name="T9" fmla="*/ 46 h 46"/>
                <a:gd name="T10" fmla="*/ 22 w 22"/>
                <a:gd name="T11" fmla="*/ 31 h 46"/>
                <a:gd name="T12" fmla="*/ 13 w 22"/>
                <a:gd name="T13" fmla="*/ 16 h 46"/>
                <a:gd name="T14" fmla="*/ 7 w 22"/>
                <a:gd name="T15" fmla="*/ 0 h 46"/>
                <a:gd name="T16" fmla="*/ 1 w 22"/>
                <a:gd name="T17" fmla="*/ 6 h 46"/>
                <a:gd name="T18" fmla="*/ 0 w 22"/>
                <a:gd name="T19" fmla="*/ 16 h 46"/>
                <a:gd name="T20" fmla="*/ 0 w 22"/>
                <a:gd name="T21" fmla="*/ 1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46">
                  <a:moveTo>
                    <a:pt x="0" y="16"/>
                  </a:moveTo>
                  <a:lnTo>
                    <a:pt x="9" y="16"/>
                  </a:lnTo>
                  <a:lnTo>
                    <a:pt x="7" y="34"/>
                  </a:lnTo>
                  <a:lnTo>
                    <a:pt x="7" y="34"/>
                  </a:lnTo>
                  <a:lnTo>
                    <a:pt x="20" y="46"/>
                  </a:lnTo>
                  <a:lnTo>
                    <a:pt x="22" y="31"/>
                  </a:lnTo>
                  <a:lnTo>
                    <a:pt x="13" y="16"/>
                  </a:lnTo>
                  <a:lnTo>
                    <a:pt x="7" y="0"/>
                  </a:lnTo>
                  <a:lnTo>
                    <a:pt x="1" y="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4DA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6261100" y="1682750"/>
              <a:ext cx="15875" cy="15875"/>
            </a:xfrm>
            <a:custGeom>
              <a:avLst/>
              <a:gdLst>
                <a:gd name="T0" fmla="*/ 10 w 10"/>
                <a:gd name="T1" fmla="*/ 0 h 10"/>
                <a:gd name="T2" fmla="*/ 1 w 10"/>
                <a:gd name="T3" fmla="*/ 0 h 10"/>
                <a:gd name="T4" fmla="*/ 0 w 10"/>
                <a:gd name="T5" fmla="*/ 10 h 10"/>
                <a:gd name="T6" fmla="*/ 10 w 10"/>
                <a:gd name="T7" fmla="*/ 0 h 10"/>
                <a:gd name="T8" fmla="*/ 10 w 10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10" y="0"/>
                  </a:moveTo>
                  <a:lnTo>
                    <a:pt x="1" y="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9"/>
            <p:cNvSpPr>
              <a:spLocks/>
            </p:cNvSpPr>
            <p:nvPr/>
          </p:nvSpPr>
          <p:spPr bwMode="auto">
            <a:xfrm>
              <a:off x="6273800" y="1651000"/>
              <a:ext cx="41275" cy="87313"/>
            </a:xfrm>
            <a:custGeom>
              <a:avLst/>
              <a:gdLst>
                <a:gd name="T0" fmla="*/ 0 w 26"/>
                <a:gd name="T1" fmla="*/ 4 h 55"/>
                <a:gd name="T2" fmla="*/ 6 w 26"/>
                <a:gd name="T3" fmla="*/ 20 h 55"/>
                <a:gd name="T4" fmla="*/ 15 w 26"/>
                <a:gd name="T5" fmla="*/ 35 h 55"/>
                <a:gd name="T6" fmla="*/ 13 w 26"/>
                <a:gd name="T7" fmla="*/ 50 h 55"/>
                <a:gd name="T8" fmla="*/ 13 w 26"/>
                <a:gd name="T9" fmla="*/ 50 h 55"/>
                <a:gd name="T10" fmla="*/ 18 w 26"/>
                <a:gd name="T11" fmla="*/ 55 h 55"/>
                <a:gd name="T12" fmla="*/ 26 w 26"/>
                <a:gd name="T13" fmla="*/ 26 h 55"/>
                <a:gd name="T14" fmla="*/ 9 w 26"/>
                <a:gd name="T15" fmla="*/ 14 h 55"/>
                <a:gd name="T16" fmla="*/ 12 w 26"/>
                <a:gd name="T17" fmla="*/ 9 h 55"/>
                <a:gd name="T18" fmla="*/ 4 w 26"/>
                <a:gd name="T19" fmla="*/ 0 h 55"/>
                <a:gd name="T20" fmla="*/ 0 w 26"/>
                <a:gd name="T21" fmla="*/ 4 h 55"/>
                <a:gd name="T22" fmla="*/ 0 w 26"/>
                <a:gd name="T23" fmla="*/ 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55">
                  <a:moveTo>
                    <a:pt x="0" y="4"/>
                  </a:moveTo>
                  <a:lnTo>
                    <a:pt x="6" y="20"/>
                  </a:lnTo>
                  <a:lnTo>
                    <a:pt x="15" y="35"/>
                  </a:lnTo>
                  <a:lnTo>
                    <a:pt x="13" y="50"/>
                  </a:lnTo>
                  <a:lnTo>
                    <a:pt x="13" y="50"/>
                  </a:lnTo>
                  <a:lnTo>
                    <a:pt x="18" y="55"/>
                  </a:lnTo>
                  <a:lnTo>
                    <a:pt x="26" y="26"/>
                  </a:lnTo>
                  <a:lnTo>
                    <a:pt x="9" y="14"/>
                  </a:lnTo>
                  <a:lnTo>
                    <a:pt x="12" y="9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305A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6288088" y="1665288"/>
              <a:ext cx="26988" cy="26988"/>
            </a:xfrm>
            <a:custGeom>
              <a:avLst/>
              <a:gdLst>
                <a:gd name="T0" fmla="*/ 3 w 17"/>
                <a:gd name="T1" fmla="*/ 0 h 17"/>
                <a:gd name="T2" fmla="*/ 0 w 17"/>
                <a:gd name="T3" fmla="*/ 5 h 17"/>
                <a:gd name="T4" fmla="*/ 17 w 17"/>
                <a:gd name="T5" fmla="*/ 17 h 17"/>
                <a:gd name="T6" fmla="*/ 3 w 17"/>
                <a:gd name="T7" fmla="*/ 0 h 17"/>
                <a:gd name="T8" fmla="*/ 3 w 1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3" y="0"/>
                  </a:moveTo>
                  <a:lnTo>
                    <a:pt x="0" y="5"/>
                  </a:lnTo>
                  <a:lnTo>
                    <a:pt x="17" y="17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6261100" y="1682750"/>
              <a:ext cx="15875" cy="28575"/>
            </a:xfrm>
            <a:custGeom>
              <a:avLst/>
              <a:gdLst>
                <a:gd name="T0" fmla="*/ 0 w 10"/>
                <a:gd name="T1" fmla="*/ 10 h 18"/>
                <a:gd name="T2" fmla="*/ 0 w 10"/>
                <a:gd name="T3" fmla="*/ 10 h 18"/>
                <a:gd name="T4" fmla="*/ 8 w 10"/>
                <a:gd name="T5" fmla="*/ 18 h 18"/>
                <a:gd name="T6" fmla="*/ 10 w 10"/>
                <a:gd name="T7" fmla="*/ 0 h 18"/>
                <a:gd name="T8" fmla="*/ 0 w 10"/>
                <a:gd name="T9" fmla="*/ 10 h 18"/>
                <a:gd name="T10" fmla="*/ 0 w 10"/>
                <a:gd name="T11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8">
                  <a:moveTo>
                    <a:pt x="0" y="10"/>
                  </a:moveTo>
                  <a:lnTo>
                    <a:pt x="0" y="10"/>
                  </a:lnTo>
                  <a:lnTo>
                    <a:pt x="8" y="18"/>
                  </a:lnTo>
                  <a:lnTo>
                    <a:pt x="10" y="0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42"/>
            <p:cNvSpPr>
              <a:spLocks noEditPoints="1"/>
            </p:cNvSpPr>
            <p:nvPr/>
          </p:nvSpPr>
          <p:spPr bwMode="auto">
            <a:xfrm>
              <a:off x="6042025" y="1916113"/>
              <a:ext cx="387350" cy="328613"/>
            </a:xfrm>
            <a:custGeom>
              <a:avLst/>
              <a:gdLst>
                <a:gd name="T0" fmla="*/ 137 w 244"/>
                <a:gd name="T1" fmla="*/ 5 h 207"/>
                <a:gd name="T2" fmla="*/ 74 w 244"/>
                <a:gd name="T3" fmla="*/ 19 h 207"/>
                <a:gd name="T4" fmla="*/ 47 w 244"/>
                <a:gd name="T5" fmla="*/ 30 h 207"/>
                <a:gd name="T6" fmla="*/ 22 w 244"/>
                <a:gd name="T7" fmla="*/ 44 h 207"/>
                <a:gd name="T8" fmla="*/ 3 w 244"/>
                <a:gd name="T9" fmla="*/ 62 h 207"/>
                <a:gd name="T10" fmla="*/ 1 w 244"/>
                <a:gd name="T11" fmla="*/ 73 h 207"/>
                <a:gd name="T12" fmla="*/ 12 w 244"/>
                <a:gd name="T13" fmla="*/ 77 h 207"/>
                <a:gd name="T14" fmla="*/ 75 w 244"/>
                <a:gd name="T15" fmla="*/ 42 h 207"/>
                <a:gd name="T16" fmla="*/ 105 w 244"/>
                <a:gd name="T17" fmla="*/ 31 h 207"/>
                <a:gd name="T18" fmla="*/ 152 w 244"/>
                <a:gd name="T19" fmla="*/ 24 h 207"/>
                <a:gd name="T20" fmla="*/ 200 w 244"/>
                <a:gd name="T21" fmla="*/ 32 h 207"/>
                <a:gd name="T22" fmla="*/ 209 w 244"/>
                <a:gd name="T23" fmla="*/ 36 h 207"/>
                <a:gd name="T24" fmla="*/ 211 w 244"/>
                <a:gd name="T25" fmla="*/ 52 h 207"/>
                <a:gd name="T26" fmla="*/ 200 w 244"/>
                <a:gd name="T27" fmla="*/ 78 h 207"/>
                <a:gd name="T28" fmla="*/ 189 w 244"/>
                <a:gd name="T29" fmla="*/ 129 h 207"/>
                <a:gd name="T30" fmla="*/ 185 w 244"/>
                <a:gd name="T31" fmla="*/ 172 h 207"/>
                <a:gd name="T32" fmla="*/ 188 w 244"/>
                <a:gd name="T33" fmla="*/ 205 h 207"/>
                <a:gd name="T34" fmla="*/ 206 w 244"/>
                <a:gd name="T35" fmla="*/ 207 h 207"/>
                <a:gd name="T36" fmla="*/ 219 w 244"/>
                <a:gd name="T37" fmla="*/ 199 h 207"/>
                <a:gd name="T38" fmla="*/ 213 w 244"/>
                <a:gd name="T39" fmla="*/ 151 h 207"/>
                <a:gd name="T40" fmla="*/ 219 w 244"/>
                <a:gd name="T41" fmla="*/ 116 h 207"/>
                <a:gd name="T42" fmla="*/ 240 w 244"/>
                <a:gd name="T43" fmla="*/ 57 h 207"/>
                <a:gd name="T44" fmla="*/ 244 w 244"/>
                <a:gd name="T45" fmla="*/ 33 h 207"/>
                <a:gd name="T46" fmla="*/ 235 w 244"/>
                <a:gd name="T47" fmla="*/ 9 h 207"/>
                <a:gd name="T48" fmla="*/ 208 w 244"/>
                <a:gd name="T49" fmla="*/ 0 h 207"/>
                <a:gd name="T50" fmla="*/ 197 w 244"/>
                <a:gd name="T51" fmla="*/ 8 h 207"/>
                <a:gd name="T52" fmla="*/ 175 w 244"/>
                <a:gd name="T53" fmla="*/ 14 h 207"/>
                <a:gd name="T54" fmla="*/ 146 w 244"/>
                <a:gd name="T55" fmla="*/ 9 h 207"/>
                <a:gd name="T56" fmla="*/ 237 w 244"/>
                <a:gd name="T57" fmla="*/ 17 h 207"/>
                <a:gd name="T58" fmla="*/ 239 w 244"/>
                <a:gd name="T59" fmla="*/ 44 h 207"/>
                <a:gd name="T60" fmla="*/ 229 w 244"/>
                <a:gd name="T61" fmla="*/ 75 h 207"/>
                <a:gd name="T62" fmla="*/ 212 w 244"/>
                <a:gd name="T63" fmla="*/ 138 h 207"/>
                <a:gd name="T64" fmla="*/ 211 w 244"/>
                <a:gd name="T65" fmla="*/ 151 h 207"/>
                <a:gd name="T66" fmla="*/ 216 w 244"/>
                <a:gd name="T67" fmla="*/ 198 h 207"/>
                <a:gd name="T68" fmla="*/ 198 w 244"/>
                <a:gd name="T69" fmla="*/ 204 h 207"/>
                <a:gd name="T70" fmla="*/ 189 w 244"/>
                <a:gd name="T71" fmla="*/ 187 h 207"/>
                <a:gd name="T72" fmla="*/ 190 w 244"/>
                <a:gd name="T73" fmla="*/ 151 h 207"/>
                <a:gd name="T74" fmla="*/ 197 w 244"/>
                <a:gd name="T75" fmla="*/ 104 h 207"/>
                <a:gd name="T76" fmla="*/ 208 w 244"/>
                <a:gd name="T77" fmla="*/ 69 h 207"/>
                <a:gd name="T78" fmla="*/ 215 w 244"/>
                <a:gd name="T79" fmla="*/ 46 h 207"/>
                <a:gd name="T80" fmla="*/ 211 w 244"/>
                <a:gd name="T81" fmla="*/ 35 h 207"/>
                <a:gd name="T82" fmla="*/ 201 w 244"/>
                <a:gd name="T83" fmla="*/ 28 h 207"/>
                <a:gd name="T84" fmla="*/ 152 w 244"/>
                <a:gd name="T85" fmla="*/ 22 h 207"/>
                <a:gd name="T86" fmla="*/ 104 w 244"/>
                <a:gd name="T87" fmla="*/ 27 h 207"/>
                <a:gd name="T88" fmla="*/ 74 w 244"/>
                <a:gd name="T89" fmla="*/ 40 h 207"/>
                <a:gd name="T90" fmla="*/ 19 w 244"/>
                <a:gd name="T91" fmla="*/ 75 h 207"/>
                <a:gd name="T92" fmla="*/ 3 w 244"/>
                <a:gd name="T93" fmla="*/ 71 h 207"/>
                <a:gd name="T94" fmla="*/ 4 w 244"/>
                <a:gd name="T95" fmla="*/ 67 h 207"/>
                <a:gd name="T96" fmla="*/ 10 w 244"/>
                <a:gd name="T97" fmla="*/ 59 h 207"/>
                <a:gd name="T98" fmla="*/ 40 w 244"/>
                <a:gd name="T99" fmla="*/ 36 h 207"/>
                <a:gd name="T100" fmla="*/ 58 w 244"/>
                <a:gd name="T101" fmla="*/ 28 h 207"/>
                <a:gd name="T102" fmla="*/ 113 w 244"/>
                <a:gd name="T103" fmla="*/ 12 h 207"/>
                <a:gd name="T104" fmla="*/ 145 w 244"/>
                <a:gd name="T105" fmla="*/ 13 h 207"/>
                <a:gd name="T106" fmla="*/ 156 w 244"/>
                <a:gd name="T107" fmla="*/ 15 h 207"/>
                <a:gd name="T108" fmla="*/ 183 w 244"/>
                <a:gd name="T109" fmla="*/ 16 h 207"/>
                <a:gd name="T110" fmla="*/ 204 w 244"/>
                <a:gd name="T111" fmla="*/ 8 h 207"/>
                <a:gd name="T112" fmla="*/ 219 w 244"/>
                <a:gd name="T113" fmla="*/ 5 h 207"/>
                <a:gd name="T114" fmla="*/ 237 w 244"/>
                <a:gd name="T115" fmla="*/ 1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44" h="207">
                  <a:moveTo>
                    <a:pt x="146" y="9"/>
                  </a:moveTo>
                  <a:lnTo>
                    <a:pt x="137" y="5"/>
                  </a:lnTo>
                  <a:lnTo>
                    <a:pt x="137" y="5"/>
                  </a:lnTo>
                  <a:lnTo>
                    <a:pt x="114" y="9"/>
                  </a:lnTo>
                  <a:lnTo>
                    <a:pt x="93" y="14"/>
                  </a:lnTo>
                  <a:lnTo>
                    <a:pt x="74" y="19"/>
                  </a:lnTo>
                  <a:lnTo>
                    <a:pt x="57" y="25"/>
                  </a:lnTo>
                  <a:lnTo>
                    <a:pt x="57" y="25"/>
                  </a:lnTo>
                  <a:lnTo>
                    <a:pt x="47" y="30"/>
                  </a:lnTo>
                  <a:lnTo>
                    <a:pt x="39" y="34"/>
                  </a:lnTo>
                  <a:lnTo>
                    <a:pt x="39" y="34"/>
                  </a:lnTo>
                  <a:lnTo>
                    <a:pt x="22" y="44"/>
                  </a:lnTo>
                  <a:lnTo>
                    <a:pt x="8" y="57"/>
                  </a:lnTo>
                  <a:lnTo>
                    <a:pt x="8" y="57"/>
                  </a:lnTo>
                  <a:lnTo>
                    <a:pt x="3" y="62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1" y="73"/>
                  </a:lnTo>
                  <a:lnTo>
                    <a:pt x="3" y="76"/>
                  </a:lnTo>
                  <a:lnTo>
                    <a:pt x="6" y="77"/>
                  </a:lnTo>
                  <a:lnTo>
                    <a:pt x="12" y="77"/>
                  </a:lnTo>
                  <a:lnTo>
                    <a:pt x="20" y="77"/>
                  </a:lnTo>
                  <a:lnTo>
                    <a:pt x="47" y="60"/>
                  </a:lnTo>
                  <a:lnTo>
                    <a:pt x="75" y="42"/>
                  </a:lnTo>
                  <a:lnTo>
                    <a:pt x="75" y="42"/>
                  </a:lnTo>
                  <a:lnTo>
                    <a:pt x="90" y="35"/>
                  </a:lnTo>
                  <a:lnTo>
                    <a:pt x="105" y="31"/>
                  </a:lnTo>
                  <a:lnTo>
                    <a:pt x="121" y="27"/>
                  </a:lnTo>
                  <a:lnTo>
                    <a:pt x="137" y="25"/>
                  </a:lnTo>
                  <a:lnTo>
                    <a:pt x="152" y="24"/>
                  </a:lnTo>
                  <a:lnTo>
                    <a:pt x="168" y="25"/>
                  </a:lnTo>
                  <a:lnTo>
                    <a:pt x="184" y="27"/>
                  </a:lnTo>
                  <a:lnTo>
                    <a:pt x="200" y="32"/>
                  </a:lnTo>
                  <a:lnTo>
                    <a:pt x="200" y="32"/>
                  </a:lnTo>
                  <a:lnTo>
                    <a:pt x="206" y="34"/>
                  </a:lnTo>
                  <a:lnTo>
                    <a:pt x="209" y="36"/>
                  </a:lnTo>
                  <a:lnTo>
                    <a:pt x="211" y="41"/>
                  </a:lnTo>
                  <a:lnTo>
                    <a:pt x="211" y="46"/>
                  </a:lnTo>
                  <a:lnTo>
                    <a:pt x="211" y="52"/>
                  </a:lnTo>
                  <a:lnTo>
                    <a:pt x="209" y="60"/>
                  </a:lnTo>
                  <a:lnTo>
                    <a:pt x="206" y="68"/>
                  </a:lnTo>
                  <a:lnTo>
                    <a:pt x="200" y="78"/>
                  </a:lnTo>
                  <a:lnTo>
                    <a:pt x="200" y="78"/>
                  </a:lnTo>
                  <a:lnTo>
                    <a:pt x="193" y="103"/>
                  </a:lnTo>
                  <a:lnTo>
                    <a:pt x="189" y="129"/>
                  </a:lnTo>
                  <a:lnTo>
                    <a:pt x="189" y="129"/>
                  </a:lnTo>
                  <a:lnTo>
                    <a:pt x="186" y="150"/>
                  </a:lnTo>
                  <a:lnTo>
                    <a:pt x="185" y="172"/>
                  </a:lnTo>
                  <a:lnTo>
                    <a:pt x="185" y="172"/>
                  </a:lnTo>
                  <a:lnTo>
                    <a:pt x="186" y="188"/>
                  </a:lnTo>
                  <a:lnTo>
                    <a:pt x="188" y="205"/>
                  </a:lnTo>
                  <a:lnTo>
                    <a:pt x="188" y="205"/>
                  </a:lnTo>
                  <a:lnTo>
                    <a:pt x="197" y="207"/>
                  </a:lnTo>
                  <a:lnTo>
                    <a:pt x="206" y="207"/>
                  </a:lnTo>
                  <a:lnTo>
                    <a:pt x="209" y="206"/>
                  </a:lnTo>
                  <a:lnTo>
                    <a:pt x="212" y="204"/>
                  </a:lnTo>
                  <a:lnTo>
                    <a:pt x="219" y="199"/>
                  </a:lnTo>
                  <a:lnTo>
                    <a:pt x="217" y="176"/>
                  </a:lnTo>
                  <a:lnTo>
                    <a:pt x="213" y="151"/>
                  </a:lnTo>
                  <a:lnTo>
                    <a:pt x="213" y="151"/>
                  </a:lnTo>
                  <a:lnTo>
                    <a:pt x="216" y="138"/>
                  </a:lnTo>
                  <a:lnTo>
                    <a:pt x="216" y="138"/>
                  </a:lnTo>
                  <a:lnTo>
                    <a:pt x="219" y="116"/>
                  </a:lnTo>
                  <a:lnTo>
                    <a:pt x="225" y="95"/>
                  </a:lnTo>
                  <a:lnTo>
                    <a:pt x="231" y="76"/>
                  </a:lnTo>
                  <a:lnTo>
                    <a:pt x="240" y="57"/>
                  </a:lnTo>
                  <a:lnTo>
                    <a:pt x="240" y="57"/>
                  </a:lnTo>
                  <a:lnTo>
                    <a:pt x="243" y="44"/>
                  </a:lnTo>
                  <a:lnTo>
                    <a:pt x="244" y="33"/>
                  </a:lnTo>
                  <a:lnTo>
                    <a:pt x="243" y="24"/>
                  </a:lnTo>
                  <a:lnTo>
                    <a:pt x="239" y="16"/>
                  </a:lnTo>
                  <a:lnTo>
                    <a:pt x="235" y="9"/>
                  </a:lnTo>
                  <a:lnTo>
                    <a:pt x="227" y="5"/>
                  </a:lnTo>
                  <a:lnTo>
                    <a:pt x="219" y="1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203" y="5"/>
                  </a:lnTo>
                  <a:lnTo>
                    <a:pt x="197" y="8"/>
                  </a:lnTo>
                  <a:lnTo>
                    <a:pt x="191" y="12"/>
                  </a:lnTo>
                  <a:lnTo>
                    <a:pt x="183" y="13"/>
                  </a:lnTo>
                  <a:lnTo>
                    <a:pt x="175" y="14"/>
                  </a:lnTo>
                  <a:lnTo>
                    <a:pt x="166" y="13"/>
                  </a:lnTo>
                  <a:lnTo>
                    <a:pt x="156" y="12"/>
                  </a:lnTo>
                  <a:lnTo>
                    <a:pt x="146" y="9"/>
                  </a:lnTo>
                  <a:lnTo>
                    <a:pt x="146" y="9"/>
                  </a:lnTo>
                  <a:close/>
                  <a:moveTo>
                    <a:pt x="237" y="17"/>
                  </a:moveTo>
                  <a:lnTo>
                    <a:pt x="237" y="17"/>
                  </a:lnTo>
                  <a:lnTo>
                    <a:pt x="239" y="25"/>
                  </a:lnTo>
                  <a:lnTo>
                    <a:pt x="240" y="34"/>
                  </a:lnTo>
                  <a:lnTo>
                    <a:pt x="239" y="44"/>
                  </a:lnTo>
                  <a:lnTo>
                    <a:pt x="237" y="55"/>
                  </a:lnTo>
                  <a:lnTo>
                    <a:pt x="237" y="55"/>
                  </a:lnTo>
                  <a:lnTo>
                    <a:pt x="229" y="75"/>
                  </a:lnTo>
                  <a:lnTo>
                    <a:pt x="221" y="95"/>
                  </a:lnTo>
                  <a:lnTo>
                    <a:pt x="217" y="115"/>
                  </a:lnTo>
                  <a:lnTo>
                    <a:pt x="212" y="138"/>
                  </a:lnTo>
                  <a:lnTo>
                    <a:pt x="212" y="138"/>
                  </a:lnTo>
                  <a:lnTo>
                    <a:pt x="211" y="151"/>
                  </a:lnTo>
                  <a:lnTo>
                    <a:pt x="211" y="151"/>
                  </a:lnTo>
                  <a:lnTo>
                    <a:pt x="211" y="152"/>
                  </a:lnTo>
                  <a:lnTo>
                    <a:pt x="216" y="198"/>
                  </a:lnTo>
                  <a:lnTo>
                    <a:pt x="216" y="198"/>
                  </a:lnTo>
                  <a:lnTo>
                    <a:pt x="211" y="202"/>
                  </a:lnTo>
                  <a:lnTo>
                    <a:pt x="204" y="204"/>
                  </a:lnTo>
                  <a:lnTo>
                    <a:pt x="198" y="204"/>
                  </a:lnTo>
                  <a:lnTo>
                    <a:pt x="190" y="203"/>
                  </a:lnTo>
                  <a:lnTo>
                    <a:pt x="190" y="203"/>
                  </a:lnTo>
                  <a:lnTo>
                    <a:pt x="189" y="187"/>
                  </a:lnTo>
                  <a:lnTo>
                    <a:pt x="189" y="172"/>
                  </a:lnTo>
                  <a:lnTo>
                    <a:pt x="189" y="172"/>
                  </a:lnTo>
                  <a:lnTo>
                    <a:pt x="190" y="151"/>
                  </a:lnTo>
                  <a:lnTo>
                    <a:pt x="192" y="130"/>
                  </a:lnTo>
                  <a:lnTo>
                    <a:pt x="192" y="130"/>
                  </a:lnTo>
                  <a:lnTo>
                    <a:pt x="197" y="104"/>
                  </a:lnTo>
                  <a:lnTo>
                    <a:pt x="202" y="79"/>
                  </a:lnTo>
                  <a:lnTo>
                    <a:pt x="202" y="79"/>
                  </a:lnTo>
                  <a:lnTo>
                    <a:pt x="208" y="69"/>
                  </a:lnTo>
                  <a:lnTo>
                    <a:pt x="212" y="60"/>
                  </a:lnTo>
                  <a:lnTo>
                    <a:pt x="215" y="53"/>
                  </a:lnTo>
                  <a:lnTo>
                    <a:pt x="215" y="46"/>
                  </a:lnTo>
                  <a:lnTo>
                    <a:pt x="215" y="46"/>
                  </a:lnTo>
                  <a:lnTo>
                    <a:pt x="213" y="40"/>
                  </a:lnTo>
                  <a:lnTo>
                    <a:pt x="211" y="35"/>
                  </a:lnTo>
                  <a:lnTo>
                    <a:pt x="207" y="31"/>
                  </a:lnTo>
                  <a:lnTo>
                    <a:pt x="201" y="28"/>
                  </a:lnTo>
                  <a:lnTo>
                    <a:pt x="201" y="28"/>
                  </a:lnTo>
                  <a:lnTo>
                    <a:pt x="184" y="25"/>
                  </a:lnTo>
                  <a:lnTo>
                    <a:pt x="168" y="23"/>
                  </a:lnTo>
                  <a:lnTo>
                    <a:pt x="152" y="22"/>
                  </a:lnTo>
                  <a:lnTo>
                    <a:pt x="136" y="22"/>
                  </a:lnTo>
                  <a:lnTo>
                    <a:pt x="120" y="24"/>
                  </a:lnTo>
                  <a:lnTo>
                    <a:pt x="104" y="27"/>
                  </a:lnTo>
                  <a:lnTo>
                    <a:pt x="89" y="33"/>
                  </a:lnTo>
                  <a:lnTo>
                    <a:pt x="74" y="40"/>
                  </a:lnTo>
                  <a:lnTo>
                    <a:pt x="74" y="40"/>
                  </a:lnTo>
                  <a:lnTo>
                    <a:pt x="74" y="40"/>
                  </a:lnTo>
                  <a:lnTo>
                    <a:pt x="19" y="75"/>
                  </a:lnTo>
                  <a:lnTo>
                    <a:pt x="19" y="75"/>
                  </a:lnTo>
                  <a:lnTo>
                    <a:pt x="9" y="75"/>
                  </a:lnTo>
                  <a:lnTo>
                    <a:pt x="5" y="73"/>
                  </a:lnTo>
                  <a:lnTo>
                    <a:pt x="3" y="71"/>
                  </a:lnTo>
                  <a:lnTo>
                    <a:pt x="3" y="71"/>
                  </a:lnTo>
                  <a:lnTo>
                    <a:pt x="3" y="69"/>
                  </a:lnTo>
                  <a:lnTo>
                    <a:pt x="4" y="67"/>
                  </a:lnTo>
                  <a:lnTo>
                    <a:pt x="10" y="59"/>
                  </a:lnTo>
                  <a:lnTo>
                    <a:pt x="10" y="59"/>
                  </a:lnTo>
                  <a:lnTo>
                    <a:pt x="10" y="59"/>
                  </a:lnTo>
                  <a:lnTo>
                    <a:pt x="24" y="46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9" y="32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75" y="22"/>
                  </a:lnTo>
                  <a:lnTo>
                    <a:pt x="93" y="16"/>
                  </a:lnTo>
                  <a:lnTo>
                    <a:pt x="113" y="12"/>
                  </a:lnTo>
                  <a:lnTo>
                    <a:pt x="136" y="8"/>
                  </a:lnTo>
                  <a:lnTo>
                    <a:pt x="145" y="13"/>
                  </a:lnTo>
                  <a:lnTo>
                    <a:pt x="145" y="13"/>
                  </a:lnTo>
                  <a:lnTo>
                    <a:pt x="145" y="13"/>
                  </a:lnTo>
                  <a:lnTo>
                    <a:pt x="145" y="13"/>
                  </a:lnTo>
                  <a:lnTo>
                    <a:pt x="156" y="15"/>
                  </a:lnTo>
                  <a:lnTo>
                    <a:pt x="166" y="16"/>
                  </a:lnTo>
                  <a:lnTo>
                    <a:pt x="175" y="17"/>
                  </a:lnTo>
                  <a:lnTo>
                    <a:pt x="183" y="16"/>
                  </a:lnTo>
                  <a:lnTo>
                    <a:pt x="191" y="15"/>
                  </a:lnTo>
                  <a:lnTo>
                    <a:pt x="198" y="12"/>
                  </a:lnTo>
                  <a:lnTo>
                    <a:pt x="204" y="8"/>
                  </a:lnTo>
                  <a:lnTo>
                    <a:pt x="209" y="4"/>
                  </a:lnTo>
                  <a:lnTo>
                    <a:pt x="209" y="4"/>
                  </a:lnTo>
                  <a:lnTo>
                    <a:pt x="219" y="5"/>
                  </a:lnTo>
                  <a:lnTo>
                    <a:pt x="226" y="8"/>
                  </a:lnTo>
                  <a:lnTo>
                    <a:pt x="233" y="12"/>
                  </a:lnTo>
                  <a:lnTo>
                    <a:pt x="237" y="17"/>
                  </a:lnTo>
                  <a:lnTo>
                    <a:pt x="237" y="17"/>
                  </a:lnTo>
                  <a:close/>
                </a:path>
              </a:pathLst>
            </a:custGeom>
            <a:solidFill>
              <a:srgbClr val="182D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43"/>
            <p:cNvSpPr>
              <a:spLocks/>
            </p:cNvSpPr>
            <p:nvPr/>
          </p:nvSpPr>
          <p:spPr bwMode="auto">
            <a:xfrm>
              <a:off x="6046788" y="1922463"/>
              <a:ext cx="376238" cy="317500"/>
            </a:xfrm>
            <a:custGeom>
              <a:avLst/>
              <a:gdLst>
                <a:gd name="T0" fmla="*/ 234 w 237"/>
                <a:gd name="T1" fmla="*/ 51 h 200"/>
                <a:gd name="T2" fmla="*/ 237 w 237"/>
                <a:gd name="T3" fmla="*/ 30 h 200"/>
                <a:gd name="T4" fmla="*/ 234 w 237"/>
                <a:gd name="T5" fmla="*/ 13 h 200"/>
                <a:gd name="T6" fmla="*/ 230 w 237"/>
                <a:gd name="T7" fmla="*/ 8 h 200"/>
                <a:gd name="T8" fmla="*/ 216 w 237"/>
                <a:gd name="T9" fmla="*/ 1 h 200"/>
                <a:gd name="T10" fmla="*/ 206 w 237"/>
                <a:gd name="T11" fmla="*/ 0 h 200"/>
                <a:gd name="T12" fmla="*/ 195 w 237"/>
                <a:gd name="T13" fmla="*/ 8 h 200"/>
                <a:gd name="T14" fmla="*/ 180 w 237"/>
                <a:gd name="T15" fmla="*/ 12 h 200"/>
                <a:gd name="T16" fmla="*/ 163 w 237"/>
                <a:gd name="T17" fmla="*/ 12 h 200"/>
                <a:gd name="T18" fmla="*/ 142 w 237"/>
                <a:gd name="T19" fmla="*/ 9 h 200"/>
                <a:gd name="T20" fmla="*/ 142 w 237"/>
                <a:gd name="T21" fmla="*/ 9 h 200"/>
                <a:gd name="T22" fmla="*/ 133 w 237"/>
                <a:gd name="T23" fmla="*/ 4 h 200"/>
                <a:gd name="T24" fmla="*/ 90 w 237"/>
                <a:gd name="T25" fmla="*/ 12 h 200"/>
                <a:gd name="T26" fmla="*/ 55 w 237"/>
                <a:gd name="T27" fmla="*/ 24 h 200"/>
                <a:gd name="T28" fmla="*/ 46 w 237"/>
                <a:gd name="T29" fmla="*/ 28 h 200"/>
                <a:gd name="T30" fmla="*/ 37 w 237"/>
                <a:gd name="T31" fmla="*/ 32 h 200"/>
                <a:gd name="T32" fmla="*/ 7 w 237"/>
                <a:gd name="T33" fmla="*/ 55 h 200"/>
                <a:gd name="T34" fmla="*/ 7 w 237"/>
                <a:gd name="T35" fmla="*/ 55 h 200"/>
                <a:gd name="T36" fmla="*/ 0 w 237"/>
                <a:gd name="T37" fmla="*/ 65 h 200"/>
                <a:gd name="T38" fmla="*/ 0 w 237"/>
                <a:gd name="T39" fmla="*/ 67 h 200"/>
                <a:gd name="T40" fmla="*/ 6 w 237"/>
                <a:gd name="T41" fmla="*/ 71 h 200"/>
                <a:gd name="T42" fmla="*/ 71 w 237"/>
                <a:gd name="T43" fmla="*/ 36 h 200"/>
                <a:gd name="T44" fmla="*/ 71 w 237"/>
                <a:gd name="T45" fmla="*/ 36 h 200"/>
                <a:gd name="T46" fmla="*/ 86 w 237"/>
                <a:gd name="T47" fmla="*/ 29 h 200"/>
                <a:gd name="T48" fmla="*/ 117 w 237"/>
                <a:gd name="T49" fmla="*/ 20 h 200"/>
                <a:gd name="T50" fmla="*/ 149 w 237"/>
                <a:gd name="T51" fmla="*/ 18 h 200"/>
                <a:gd name="T52" fmla="*/ 181 w 237"/>
                <a:gd name="T53" fmla="*/ 21 h 200"/>
                <a:gd name="T54" fmla="*/ 198 w 237"/>
                <a:gd name="T55" fmla="*/ 24 h 200"/>
                <a:gd name="T56" fmla="*/ 208 w 237"/>
                <a:gd name="T57" fmla="*/ 31 h 200"/>
                <a:gd name="T58" fmla="*/ 212 w 237"/>
                <a:gd name="T59" fmla="*/ 42 h 200"/>
                <a:gd name="T60" fmla="*/ 212 w 237"/>
                <a:gd name="T61" fmla="*/ 49 h 200"/>
                <a:gd name="T62" fmla="*/ 205 w 237"/>
                <a:gd name="T63" fmla="*/ 65 h 200"/>
                <a:gd name="T64" fmla="*/ 199 w 237"/>
                <a:gd name="T65" fmla="*/ 75 h 200"/>
                <a:gd name="T66" fmla="*/ 189 w 237"/>
                <a:gd name="T67" fmla="*/ 126 h 200"/>
                <a:gd name="T68" fmla="*/ 187 w 237"/>
                <a:gd name="T69" fmla="*/ 147 h 200"/>
                <a:gd name="T70" fmla="*/ 186 w 237"/>
                <a:gd name="T71" fmla="*/ 168 h 200"/>
                <a:gd name="T72" fmla="*/ 187 w 237"/>
                <a:gd name="T73" fmla="*/ 199 h 200"/>
                <a:gd name="T74" fmla="*/ 195 w 237"/>
                <a:gd name="T75" fmla="*/ 200 h 200"/>
                <a:gd name="T76" fmla="*/ 208 w 237"/>
                <a:gd name="T77" fmla="*/ 198 h 200"/>
                <a:gd name="T78" fmla="*/ 208 w 237"/>
                <a:gd name="T79" fmla="*/ 148 h 200"/>
                <a:gd name="T80" fmla="*/ 208 w 237"/>
                <a:gd name="T81" fmla="*/ 147 h 200"/>
                <a:gd name="T82" fmla="*/ 209 w 237"/>
                <a:gd name="T83" fmla="*/ 134 h 200"/>
                <a:gd name="T84" fmla="*/ 214 w 237"/>
                <a:gd name="T85" fmla="*/ 111 h 200"/>
                <a:gd name="T86" fmla="*/ 226 w 237"/>
                <a:gd name="T87" fmla="*/ 71 h 200"/>
                <a:gd name="T88" fmla="*/ 234 w 237"/>
                <a:gd name="T89" fmla="*/ 51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37" h="200">
                  <a:moveTo>
                    <a:pt x="234" y="51"/>
                  </a:moveTo>
                  <a:lnTo>
                    <a:pt x="234" y="51"/>
                  </a:lnTo>
                  <a:lnTo>
                    <a:pt x="236" y="40"/>
                  </a:lnTo>
                  <a:lnTo>
                    <a:pt x="237" y="30"/>
                  </a:lnTo>
                  <a:lnTo>
                    <a:pt x="236" y="21"/>
                  </a:lnTo>
                  <a:lnTo>
                    <a:pt x="234" y="13"/>
                  </a:lnTo>
                  <a:lnTo>
                    <a:pt x="234" y="13"/>
                  </a:lnTo>
                  <a:lnTo>
                    <a:pt x="230" y="8"/>
                  </a:lnTo>
                  <a:lnTo>
                    <a:pt x="223" y="4"/>
                  </a:lnTo>
                  <a:lnTo>
                    <a:pt x="216" y="1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201" y="4"/>
                  </a:lnTo>
                  <a:lnTo>
                    <a:pt x="195" y="8"/>
                  </a:lnTo>
                  <a:lnTo>
                    <a:pt x="188" y="11"/>
                  </a:lnTo>
                  <a:lnTo>
                    <a:pt x="180" y="12"/>
                  </a:lnTo>
                  <a:lnTo>
                    <a:pt x="172" y="13"/>
                  </a:lnTo>
                  <a:lnTo>
                    <a:pt x="163" y="12"/>
                  </a:lnTo>
                  <a:lnTo>
                    <a:pt x="153" y="11"/>
                  </a:lnTo>
                  <a:lnTo>
                    <a:pt x="142" y="9"/>
                  </a:lnTo>
                  <a:lnTo>
                    <a:pt x="142" y="9"/>
                  </a:lnTo>
                  <a:lnTo>
                    <a:pt x="142" y="9"/>
                  </a:lnTo>
                  <a:lnTo>
                    <a:pt x="133" y="4"/>
                  </a:lnTo>
                  <a:lnTo>
                    <a:pt x="133" y="4"/>
                  </a:lnTo>
                  <a:lnTo>
                    <a:pt x="110" y="8"/>
                  </a:lnTo>
                  <a:lnTo>
                    <a:pt x="90" y="12"/>
                  </a:lnTo>
                  <a:lnTo>
                    <a:pt x="72" y="18"/>
                  </a:lnTo>
                  <a:lnTo>
                    <a:pt x="55" y="24"/>
                  </a:lnTo>
                  <a:lnTo>
                    <a:pt x="55" y="24"/>
                  </a:lnTo>
                  <a:lnTo>
                    <a:pt x="46" y="28"/>
                  </a:lnTo>
                  <a:lnTo>
                    <a:pt x="37" y="32"/>
                  </a:lnTo>
                  <a:lnTo>
                    <a:pt x="37" y="32"/>
                  </a:lnTo>
                  <a:lnTo>
                    <a:pt x="21" y="42"/>
                  </a:lnTo>
                  <a:lnTo>
                    <a:pt x="7" y="55"/>
                  </a:lnTo>
                  <a:lnTo>
                    <a:pt x="7" y="55"/>
                  </a:lnTo>
                  <a:lnTo>
                    <a:pt x="7" y="55"/>
                  </a:lnTo>
                  <a:lnTo>
                    <a:pt x="1" y="63"/>
                  </a:lnTo>
                  <a:lnTo>
                    <a:pt x="0" y="65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2" y="69"/>
                  </a:lnTo>
                  <a:lnTo>
                    <a:pt x="6" y="71"/>
                  </a:lnTo>
                  <a:lnTo>
                    <a:pt x="16" y="71"/>
                  </a:lnTo>
                  <a:lnTo>
                    <a:pt x="71" y="36"/>
                  </a:lnTo>
                  <a:lnTo>
                    <a:pt x="71" y="36"/>
                  </a:lnTo>
                  <a:lnTo>
                    <a:pt x="71" y="36"/>
                  </a:lnTo>
                  <a:lnTo>
                    <a:pt x="71" y="36"/>
                  </a:lnTo>
                  <a:lnTo>
                    <a:pt x="86" y="29"/>
                  </a:lnTo>
                  <a:lnTo>
                    <a:pt x="101" y="23"/>
                  </a:lnTo>
                  <a:lnTo>
                    <a:pt x="117" y="20"/>
                  </a:lnTo>
                  <a:lnTo>
                    <a:pt x="133" y="18"/>
                  </a:lnTo>
                  <a:lnTo>
                    <a:pt x="149" y="18"/>
                  </a:lnTo>
                  <a:lnTo>
                    <a:pt x="165" y="19"/>
                  </a:lnTo>
                  <a:lnTo>
                    <a:pt x="181" y="21"/>
                  </a:lnTo>
                  <a:lnTo>
                    <a:pt x="198" y="24"/>
                  </a:lnTo>
                  <a:lnTo>
                    <a:pt x="198" y="24"/>
                  </a:lnTo>
                  <a:lnTo>
                    <a:pt x="204" y="27"/>
                  </a:lnTo>
                  <a:lnTo>
                    <a:pt x="208" y="31"/>
                  </a:lnTo>
                  <a:lnTo>
                    <a:pt x="210" y="36"/>
                  </a:lnTo>
                  <a:lnTo>
                    <a:pt x="212" y="42"/>
                  </a:lnTo>
                  <a:lnTo>
                    <a:pt x="212" y="42"/>
                  </a:lnTo>
                  <a:lnTo>
                    <a:pt x="212" y="49"/>
                  </a:lnTo>
                  <a:lnTo>
                    <a:pt x="209" y="56"/>
                  </a:lnTo>
                  <a:lnTo>
                    <a:pt x="205" y="65"/>
                  </a:lnTo>
                  <a:lnTo>
                    <a:pt x="199" y="75"/>
                  </a:lnTo>
                  <a:lnTo>
                    <a:pt x="199" y="75"/>
                  </a:lnTo>
                  <a:lnTo>
                    <a:pt x="194" y="100"/>
                  </a:lnTo>
                  <a:lnTo>
                    <a:pt x="189" y="126"/>
                  </a:lnTo>
                  <a:lnTo>
                    <a:pt x="189" y="126"/>
                  </a:lnTo>
                  <a:lnTo>
                    <a:pt x="187" y="147"/>
                  </a:lnTo>
                  <a:lnTo>
                    <a:pt x="186" y="168"/>
                  </a:lnTo>
                  <a:lnTo>
                    <a:pt x="186" y="168"/>
                  </a:lnTo>
                  <a:lnTo>
                    <a:pt x="186" y="183"/>
                  </a:lnTo>
                  <a:lnTo>
                    <a:pt x="187" y="199"/>
                  </a:lnTo>
                  <a:lnTo>
                    <a:pt x="187" y="199"/>
                  </a:lnTo>
                  <a:lnTo>
                    <a:pt x="195" y="200"/>
                  </a:lnTo>
                  <a:lnTo>
                    <a:pt x="201" y="200"/>
                  </a:lnTo>
                  <a:lnTo>
                    <a:pt x="208" y="198"/>
                  </a:lnTo>
                  <a:lnTo>
                    <a:pt x="213" y="194"/>
                  </a:lnTo>
                  <a:lnTo>
                    <a:pt x="208" y="148"/>
                  </a:lnTo>
                  <a:lnTo>
                    <a:pt x="208" y="148"/>
                  </a:lnTo>
                  <a:lnTo>
                    <a:pt x="208" y="147"/>
                  </a:lnTo>
                  <a:lnTo>
                    <a:pt x="208" y="147"/>
                  </a:lnTo>
                  <a:lnTo>
                    <a:pt x="209" y="134"/>
                  </a:lnTo>
                  <a:lnTo>
                    <a:pt x="209" y="134"/>
                  </a:lnTo>
                  <a:lnTo>
                    <a:pt x="214" y="111"/>
                  </a:lnTo>
                  <a:lnTo>
                    <a:pt x="218" y="91"/>
                  </a:lnTo>
                  <a:lnTo>
                    <a:pt x="226" y="71"/>
                  </a:lnTo>
                  <a:lnTo>
                    <a:pt x="234" y="51"/>
                  </a:lnTo>
                  <a:lnTo>
                    <a:pt x="234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44"/>
            <p:cNvSpPr>
              <a:spLocks/>
            </p:cNvSpPr>
            <p:nvPr/>
          </p:nvSpPr>
          <p:spPr bwMode="auto">
            <a:xfrm>
              <a:off x="6161088" y="1982788"/>
              <a:ext cx="180975" cy="206375"/>
            </a:xfrm>
            <a:custGeom>
              <a:avLst/>
              <a:gdLst>
                <a:gd name="T0" fmla="*/ 35 w 114"/>
                <a:gd name="T1" fmla="*/ 63 h 130"/>
                <a:gd name="T2" fmla="*/ 0 w 114"/>
                <a:gd name="T3" fmla="*/ 0 h 130"/>
                <a:gd name="T4" fmla="*/ 0 w 114"/>
                <a:gd name="T5" fmla="*/ 0 h 130"/>
                <a:gd name="T6" fmla="*/ 3 w 114"/>
                <a:gd name="T7" fmla="*/ 13 h 130"/>
                <a:gd name="T8" fmla="*/ 5 w 114"/>
                <a:gd name="T9" fmla="*/ 27 h 130"/>
                <a:gd name="T10" fmla="*/ 7 w 114"/>
                <a:gd name="T11" fmla="*/ 40 h 130"/>
                <a:gd name="T12" fmla="*/ 7 w 114"/>
                <a:gd name="T13" fmla="*/ 53 h 130"/>
                <a:gd name="T14" fmla="*/ 7 w 114"/>
                <a:gd name="T15" fmla="*/ 66 h 130"/>
                <a:gd name="T16" fmla="*/ 5 w 114"/>
                <a:gd name="T17" fmla="*/ 78 h 130"/>
                <a:gd name="T18" fmla="*/ 3 w 114"/>
                <a:gd name="T19" fmla="*/ 90 h 130"/>
                <a:gd name="T20" fmla="*/ 0 w 114"/>
                <a:gd name="T21" fmla="*/ 101 h 130"/>
                <a:gd name="T22" fmla="*/ 0 w 114"/>
                <a:gd name="T23" fmla="*/ 101 h 130"/>
                <a:gd name="T24" fmla="*/ 23 w 114"/>
                <a:gd name="T25" fmla="*/ 111 h 130"/>
                <a:gd name="T26" fmla="*/ 47 w 114"/>
                <a:gd name="T27" fmla="*/ 119 h 130"/>
                <a:gd name="T28" fmla="*/ 47 w 114"/>
                <a:gd name="T29" fmla="*/ 119 h 130"/>
                <a:gd name="T30" fmla="*/ 62 w 114"/>
                <a:gd name="T31" fmla="*/ 123 h 130"/>
                <a:gd name="T32" fmla="*/ 78 w 114"/>
                <a:gd name="T33" fmla="*/ 126 h 130"/>
                <a:gd name="T34" fmla="*/ 95 w 114"/>
                <a:gd name="T35" fmla="*/ 128 h 130"/>
                <a:gd name="T36" fmla="*/ 110 w 114"/>
                <a:gd name="T37" fmla="*/ 130 h 130"/>
                <a:gd name="T38" fmla="*/ 110 w 114"/>
                <a:gd name="T39" fmla="*/ 130 h 130"/>
                <a:gd name="T40" fmla="*/ 111 w 114"/>
                <a:gd name="T41" fmla="*/ 108 h 130"/>
                <a:gd name="T42" fmla="*/ 114 w 114"/>
                <a:gd name="T43" fmla="*/ 87 h 130"/>
                <a:gd name="T44" fmla="*/ 35 w 114"/>
                <a:gd name="T45" fmla="*/ 63 h 130"/>
                <a:gd name="T46" fmla="*/ 35 w 114"/>
                <a:gd name="T47" fmla="*/ 63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4" h="130">
                  <a:moveTo>
                    <a:pt x="35" y="6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" y="13"/>
                  </a:lnTo>
                  <a:lnTo>
                    <a:pt x="5" y="27"/>
                  </a:lnTo>
                  <a:lnTo>
                    <a:pt x="7" y="40"/>
                  </a:lnTo>
                  <a:lnTo>
                    <a:pt x="7" y="53"/>
                  </a:lnTo>
                  <a:lnTo>
                    <a:pt x="7" y="66"/>
                  </a:lnTo>
                  <a:lnTo>
                    <a:pt x="5" y="78"/>
                  </a:lnTo>
                  <a:lnTo>
                    <a:pt x="3" y="90"/>
                  </a:lnTo>
                  <a:lnTo>
                    <a:pt x="0" y="101"/>
                  </a:lnTo>
                  <a:lnTo>
                    <a:pt x="0" y="101"/>
                  </a:lnTo>
                  <a:lnTo>
                    <a:pt x="23" y="111"/>
                  </a:lnTo>
                  <a:lnTo>
                    <a:pt x="47" y="119"/>
                  </a:lnTo>
                  <a:lnTo>
                    <a:pt x="47" y="119"/>
                  </a:lnTo>
                  <a:lnTo>
                    <a:pt x="62" y="123"/>
                  </a:lnTo>
                  <a:lnTo>
                    <a:pt x="78" y="126"/>
                  </a:lnTo>
                  <a:lnTo>
                    <a:pt x="95" y="128"/>
                  </a:lnTo>
                  <a:lnTo>
                    <a:pt x="110" y="130"/>
                  </a:lnTo>
                  <a:lnTo>
                    <a:pt x="110" y="130"/>
                  </a:lnTo>
                  <a:lnTo>
                    <a:pt x="111" y="108"/>
                  </a:lnTo>
                  <a:lnTo>
                    <a:pt x="114" y="87"/>
                  </a:lnTo>
                  <a:lnTo>
                    <a:pt x="35" y="63"/>
                  </a:lnTo>
                  <a:lnTo>
                    <a:pt x="35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6161088" y="1954213"/>
              <a:ext cx="215900" cy="166688"/>
            </a:xfrm>
            <a:custGeom>
              <a:avLst/>
              <a:gdLst>
                <a:gd name="T0" fmla="*/ 0 w 136"/>
                <a:gd name="T1" fmla="*/ 18 h 105"/>
                <a:gd name="T2" fmla="*/ 35 w 136"/>
                <a:gd name="T3" fmla="*/ 81 h 105"/>
                <a:gd name="T4" fmla="*/ 114 w 136"/>
                <a:gd name="T5" fmla="*/ 105 h 105"/>
                <a:gd name="T6" fmla="*/ 114 w 136"/>
                <a:gd name="T7" fmla="*/ 105 h 105"/>
                <a:gd name="T8" fmla="*/ 118 w 136"/>
                <a:gd name="T9" fmla="*/ 79 h 105"/>
                <a:gd name="T10" fmla="*/ 125 w 136"/>
                <a:gd name="T11" fmla="*/ 54 h 105"/>
                <a:gd name="T12" fmla="*/ 125 w 136"/>
                <a:gd name="T13" fmla="*/ 54 h 105"/>
                <a:gd name="T14" fmla="*/ 131 w 136"/>
                <a:gd name="T15" fmla="*/ 44 h 105"/>
                <a:gd name="T16" fmla="*/ 134 w 136"/>
                <a:gd name="T17" fmla="*/ 36 h 105"/>
                <a:gd name="T18" fmla="*/ 136 w 136"/>
                <a:gd name="T19" fmla="*/ 28 h 105"/>
                <a:gd name="T20" fmla="*/ 136 w 136"/>
                <a:gd name="T21" fmla="*/ 22 h 105"/>
                <a:gd name="T22" fmla="*/ 136 w 136"/>
                <a:gd name="T23" fmla="*/ 17 h 105"/>
                <a:gd name="T24" fmla="*/ 134 w 136"/>
                <a:gd name="T25" fmla="*/ 12 h 105"/>
                <a:gd name="T26" fmla="*/ 131 w 136"/>
                <a:gd name="T27" fmla="*/ 10 h 105"/>
                <a:gd name="T28" fmla="*/ 125 w 136"/>
                <a:gd name="T29" fmla="*/ 8 h 105"/>
                <a:gd name="T30" fmla="*/ 125 w 136"/>
                <a:gd name="T31" fmla="*/ 8 h 105"/>
                <a:gd name="T32" fmla="*/ 109 w 136"/>
                <a:gd name="T33" fmla="*/ 3 h 105"/>
                <a:gd name="T34" fmla="*/ 93 w 136"/>
                <a:gd name="T35" fmla="*/ 1 h 105"/>
                <a:gd name="T36" fmla="*/ 77 w 136"/>
                <a:gd name="T37" fmla="*/ 0 h 105"/>
                <a:gd name="T38" fmla="*/ 62 w 136"/>
                <a:gd name="T39" fmla="*/ 1 h 105"/>
                <a:gd name="T40" fmla="*/ 46 w 136"/>
                <a:gd name="T41" fmla="*/ 3 h 105"/>
                <a:gd name="T42" fmla="*/ 30 w 136"/>
                <a:gd name="T43" fmla="*/ 7 h 105"/>
                <a:gd name="T44" fmla="*/ 15 w 136"/>
                <a:gd name="T45" fmla="*/ 11 h 105"/>
                <a:gd name="T46" fmla="*/ 0 w 136"/>
                <a:gd name="T47" fmla="*/ 18 h 105"/>
                <a:gd name="T48" fmla="*/ 0 w 136"/>
                <a:gd name="T49" fmla="*/ 1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6" h="105">
                  <a:moveTo>
                    <a:pt x="0" y="18"/>
                  </a:moveTo>
                  <a:lnTo>
                    <a:pt x="35" y="81"/>
                  </a:lnTo>
                  <a:lnTo>
                    <a:pt x="114" y="105"/>
                  </a:lnTo>
                  <a:lnTo>
                    <a:pt x="114" y="105"/>
                  </a:lnTo>
                  <a:lnTo>
                    <a:pt x="118" y="79"/>
                  </a:lnTo>
                  <a:lnTo>
                    <a:pt x="125" y="54"/>
                  </a:lnTo>
                  <a:lnTo>
                    <a:pt x="125" y="54"/>
                  </a:lnTo>
                  <a:lnTo>
                    <a:pt x="131" y="44"/>
                  </a:lnTo>
                  <a:lnTo>
                    <a:pt x="134" y="36"/>
                  </a:lnTo>
                  <a:lnTo>
                    <a:pt x="136" y="28"/>
                  </a:lnTo>
                  <a:lnTo>
                    <a:pt x="136" y="22"/>
                  </a:lnTo>
                  <a:lnTo>
                    <a:pt x="136" y="17"/>
                  </a:lnTo>
                  <a:lnTo>
                    <a:pt x="134" y="12"/>
                  </a:lnTo>
                  <a:lnTo>
                    <a:pt x="131" y="10"/>
                  </a:lnTo>
                  <a:lnTo>
                    <a:pt x="125" y="8"/>
                  </a:lnTo>
                  <a:lnTo>
                    <a:pt x="125" y="8"/>
                  </a:lnTo>
                  <a:lnTo>
                    <a:pt x="109" y="3"/>
                  </a:lnTo>
                  <a:lnTo>
                    <a:pt x="93" y="1"/>
                  </a:lnTo>
                  <a:lnTo>
                    <a:pt x="77" y="0"/>
                  </a:lnTo>
                  <a:lnTo>
                    <a:pt x="62" y="1"/>
                  </a:lnTo>
                  <a:lnTo>
                    <a:pt x="46" y="3"/>
                  </a:lnTo>
                  <a:lnTo>
                    <a:pt x="30" y="7"/>
                  </a:lnTo>
                  <a:lnTo>
                    <a:pt x="15" y="11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6"/>
            <p:cNvSpPr>
              <a:spLocks noEditPoints="1"/>
            </p:cNvSpPr>
            <p:nvPr/>
          </p:nvSpPr>
          <p:spPr bwMode="auto">
            <a:xfrm>
              <a:off x="5999163" y="1709738"/>
              <a:ext cx="104775" cy="296863"/>
            </a:xfrm>
            <a:custGeom>
              <a:avLst/>
              <a:gdLst>
                <a:gd name="T0" fmla="*/ 35 w 66"/>
                <a:gd name="T1" fmla="*/ 187 h 187"/>
                <a:gd name="T2" fmla="*/ 35 w 66"/>
                <a:gd name="T3" fmla="*/ 187 h 187"/>
                <a:gd name="T4" fmla="*/ 49 w 66"/>
                <a:gd name="T5" fmla="*/ 174 h 187"/>
                <a:gd name="T6" fmla="*/ 66 w 66"/>
                <a:gd name="T7" fmla="*/ 164 h 187"/>
                <a:gd name="T8" fmla="*/ 35 w 66"/>
                <a:gd name="T9" fmla="*/ 98 h 187"/>
                <a:gd name="T10" fmla="*/ 35 w 66"/>
                <a:gd name="T11" fmla="*/ 98 h 187"/>
                <a:gd name="T12" fmla="*/ 31 w 66"/>
                <a:gd name="T13" fmla="*/ 74 h 187"/>
                <a:gd name="T14" fmla="*/ 29 w 66"/>
                <a:gd name="T15" fmla="*/ 50 h 187"/>
                <a:gd name="T16" fmla="*/ 29 w 66"/>
                <a:gd name="T17" fmla="*/ 26 h 187"/>
                <a:gd name="T18" fmla="*/ 30 w 66"/>
                <a:gd name="T19" fmla="*/ 0 h 187"/>
                <a:gd name="T20" fmla="*/ 30 w 66"/>
                <a:gd name="T21" fmla="*/ 0 h 187"/>
                <a:gd name="T22" fmla="*/ 20 w 66"/>
                <a:gd name="T23" fmla="*/ 4 h 187"/>
                <a:gd name="T24" fmla="*/ 12 w 66"/>
                <a:gd name="T25" fmla="*/ 10 h 187"/>
                <a:gd name="T26" fmla="*/ 5 w 66"/>
                <a:gd name="T27" fmla="*/ 18 h 187"/>
                <a:gd name="T28" fmla="*/ 2 w 66"/>
                <a:gd name="T29" fmla="*/ 27 h 187"/>
                <a:gd name="T30" fmla="*/ 0 w 66"/>
                <a:gd name="T31" fmla="*/ 38 h 187"/>
                <a:gd name="T32" fmla="*/ 0 w 66"/>
                <a:gd name="T33" fmla="*/ 50 h 187"/>
                <a:gd name="T34" fmla="*/ 1 w 66"/>
                <a:gd name="T35" fmla="*/ 65 h 187"/>
                <a:gd name="T36" fmla="*/ 5 w 66"/>
                <a:gd name="T37" fmla="*/ 81 h 187"/>
                <a:gd name="T38" fmla="*/ 35 w 66"/>
                <a:gd name="T39" fmla="*/ 187 h 187"/>
                <a:gd name="T40" fmla="*/ 35 w 66"/>
                <a:gd name="T41" fmla="*/ 187 h 187"/>
                <a:gd name="T42" fmla="*/ 15 w 66"/>
                <a:gd name="T43" fmla="*/ 72 h 187"/>
                <a:gd name="T44" fmla="*/ 31 w 66"/>
                <a:gd name="T45" fmla="*/ 161 h 187"/>
                <a:gd name="T46" fmla="*/ 8 w 66"/>
                <a:gd name="T47" fmla="*/ 80 h 187"/>
                <a:gd name="T48" fmla="*/ 8 w 66"/>
                <a:gd name="T49" fmla="*/ 80 h 187"/>
                <a:gd name="T50" fmla="*/ 4 w 66"/>
                <a:gd name="T51" fmla="*/ 65 h 187"/>
                <a:gd name="T52" fmla="*/ 2 w 66"/>
                <a:gd name="T53" fmla="*/ 53 h 187"/>
                <a:gd name="T54" fmla="*/ 2 w 66"/>
                <a:gd name="T55" fmla="*/ 40 h 187"/>
                <a:gd name="T56" fmla="*/ 4 w 66"/>
                <a:gd name="T57" fmla="*/ 30 h 187"/>
                <a:gd name="T58" fmla="*/ 8 w 66"/>
                <a:gd name="T59" fmla="*/ 22 h 187"/>
                <a:gd name="T60" fmla="*/ 12 w 66"/>
                <a:gd name="T61" fmla="*/ 14 h 187"/>
                <a:gd name="T62" fmla="*/ 19 w 66"/>
                <a:gd name="T63" fmla="*/ 9 h 187"/>
                <a:gd name="T64" fmla="*/ 27 w 66"/>
                <a:gd name="T65" fmla="*/ 4 h 187"/>
                <a:gd name="T66" fmla="*/ 27 w 66"/>
                <a:gd name="T67" fmla="*/ 4 h 187"/>
                <a:gd name="T68" fmla="*/ 23 w 66"/>
                <a:gd name="T69" fmla="*/ 8 h 187"/>
                <a:gd name="T70" fmla="*/ 20 w 66"/>
                <a:gd name="T71" fmla="*/ 13 h 187"/>
                <a:gd name="T72" fmla="*/ 18 w 66"/>
                <a:gd name="T73" fmla="*/ 20 h 187"/>
                <a:gd name="T74" fmla="*/ 15 w 66"/>
                <a:gd name="T75" fmla="*/ 28 h 187"/>
                <a:gd name="T76" fmla="*/ 14 w 66"/>
                <a:gd name="T77" fmla="*/ 37 h 187"/>
                <a:gd name="T78" fmla="*/ 14 w 66"/>
                <a:gd name="T79" fmla="*/ 47 h 187"/>
                <a:gd name="T80" fmla="*/ 15 w 66"/>
                <a:gd name="T81" fmla="*/ 72 h 187"/>
                <a:gd name="T82" fmla="*/ 15 w 66"/>
                <a:gd name="T83" fmla="*/ 7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6" h="187">
                  <a:moveTo>
                    <a:pt x="35" y="187"/>
                  </a:moveTo>
                  <a:lnTo>
                    <a:pt x="35" y="187"/>
                  </a:lnTo>
                  <a:lnTo>
                    <a:pt x="49" y="174"/>
                  </a:lnTo>
                  <a:lnTo>
                    <a:pt x="66" y="164"/>
                  </a:lnTo>
                  <a:lnTo>
                    <a:pt x="35" y="98"/>
                  </a:lnTo>
                  <a:lnTo>
                    <a:pt x="35" y="98"/>
                  </a:lnTo>
                  <a:lnTo>
                    <a:pt x="31" y="74"/>
                  </a:lnTo>
                  <a:lnTo>
                    <a:pt x="29" y="50"/>
                  </a:lnTo>
                  <a:lnTo>
                    <a:pt x="29" y="26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0" y="4"/>
                  </a:lnTo>
                  <a:lnTo>
                    <a:pt x="12" y="10"/>
                  </a:lnTo>
                  <a:lnTo>
                    <a:pt x="5" y="18"/>
                  </a:lnTo>
                  <a:lnTo>
                    <a:pt x="2" y="27"/>
                  </a:lnTo>
                  <a:lnTo>
                    <a:pt x="0" y="38"/>
                  </a:lnTo>
                  <a:lnTo>
                    <a:pt x="0" y="50"/>
                  </a:lnTo>
                  <a:lnTo>
                    <a:pt x="1" y="65"/>
                  </a:lnTo>
                  <a:lnTo>
                    <a:pt x="5" y="81"/>
                  </a:lnTo>
                  <a:lnTo>
                    <a:pt x="35" y="187"/>
                  </a:lnTo>
                  <a:lnTo>
                    <a:pt x="35" y="187"/>
                  </a:lnTo>
                  <a:close/>
                  <a:moveTo>
                    <a:pt x="15" y="72"/>
                  </a:moveTo>
                  <a:lnTo>
                    <a:pt x="31" y="161"/>
                  </a:lnTo>
                  <a:lnTo>
                    <a:pt x="8" y="80"/>
                  </a:lnTo>
                  <a:lnTo>
                    <a:pt x="8" y="80"/>
                  </a:lnTo>
                  <a:lnTo>
                    <a:pt x="4" y="65"/>
                  </a:lnTo>
                  <a:lnTo>
                    <a:pt x="2" y="53"/>
                  </a:lnTo>
                  <a:lnTo>
                    <a:pt x="2" y="40"/>
                  </a:lnTo>
                  <a:lnTo>
                    <a:pt x="4" y="30"/>
                  </a:lnTo>
                  <a:lnTo>
                    <a:pt x="8" y="22"/>
                  </a:lnTo>
                  <a:lnTo>
                    <a:pt x="12" y="14"/>
                  </a:lnTo>
                  <a:lnTo>
                    <a:pt x="19" y="9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3" y="8"/>
                  </a:lnTo>
                  <a:lnTo>
                    <a:pt x="20" y="13"/>
                  </a:lnTo>
                  <a:lnTo>
                    <a:pt x="18" y="20"/>
                  </a:lnTo>
                  <a:lnTo>
                    <a:pt x="15" y="28"/>
                  </a:lnTo>
                  <a:lnTo>
                    <a:pt x="14" y="37"/>
                  </a:lnTo>
                  <a:lnTo>
                    <a:pt x="14" y="47"/>
                  </a:lnTo>
                  <a:lnTo>
                    <a:pt x="15" y="72"/>
                  </a:lnTo>
                  <a:lnTo>
                    <a:pt x="15" y="72"/>
                  </a:lnTo>
                  <a:close/>
                </a:path>
              </a:pathLst>
            </a:custGeom>
            <a:solidFill>
              <a:srgbClr val="3A6D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7"/>
            <p:cNvSpPr>
              <a:spLocks/>
            </p:cNvSpPr>
            <p:nvPr/>
          </p:nvSpPr>
          <p:spPr bwMode="auto">
            <a:xfrm>
              <a:off x="6002338" y="1716088"/>
              <a:ext cx="46038" cy="249238"/>
            </a:xfrm>
            <a:custGeom>
              <a:avLst/>
              <a:gdLst>
                <a:gd name="T0" fmla="*/ 29 w 29"/>
                <a:gd name="T1" fmla="*/ 157 h 157"/>
                <a:gd name="T2" fmla="*/ 13 w 29"/>
                <a:gd name="T3" fmla="*/ 68 h 157"/>
                <a:gd name="T4" fmla="*/ 13 w 29"/>
                <a:gd name="T5" fmla="*/ 68 h 157"/>
                <a:gd name="T6" fmla="*/ 12 w 29"/>
                <a:gd name="T7" fmla="*/ 43 h 157"/>
                <a:gd name="T8" fmla="*/ 12 w 29"/>
                <a:gd name="T9" fmla="*/ 33 h 157"/>
                <a:gd name="T10" fmla="*/ 13 w 29"/>
                <a:gd name="T11" fmla="*/ 24 h 157"/>
                <a:gd name="T12" fmla="*/ 16 w 29"/>
                <a:gd name="T13" fmla="*/ 16 h 157"/>
                <a:gd name="T14" fmla="*/ 18 w 29"/>
                <a:gd name="T15" fmla="*/ 9 h 157"/>
                <a:gd name="T16" fmla="*/ 21 w 29"/>
                <a:gd name="T17" fmla="*/ 4 h 157"/>
                <a:gd name="T18" fmla="*/ 25 w 29"/>
                <a:gd name="T19" fmla="*/ 0 h 157"/>
                <a:gd name="T20" fmla="*/ 25 w 29"/>
                <a:gd name="T21" fmla="*/ 0 h 157"/>
                <a:gd name="T22" fmla="*/ 17 w 29"/>
                <a:gd name="T23" fmla="*/ 5 h 157"/>
                <a:gd name="T24" fmla="*/ 10 w 29"/>
                <a:gd name="T25" fmla="*/ 10 h 157"/>
                <a:gd name="T26" fmla="*/ 6 w 29"/>
                <a:gd name="T27" fmla="*/ 18 h 157"/>
                <a:gd name="T28" fmla="*/ 2 w 29"/>
                <a:gd name="T29" fmla="*/ 26 h 157"/>
                <a:gd name="T30" fmla="*/ 0 w 29"/>
                <a:gd name="T31" fmla="*/ 36 h 157"/>
                <a:gd name="T32" fmla="*/ 0 w 29"/>
                <a:gd name="T33" fmla="*/ 49 h 157"/>
                <a:gd name="T34" fmla="*/ 2 w 29"/>
                <a:gd name="T35" fmla="*/ 61 h 157"/>
                <a:gd name="T36" fmla="*/ 6 w 29"/>
                <a:gd name="T37" fmla="*/ 76 h 157"/>
                <a:gd name="T38" fmla="*/ 29 w 29"/>
                <a:gd name="T39" fmla="*/ 157 h 157"/>
                <a:gd name="T40" fmla="*/ 29 w 29"/>
                <a:gd name="T41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9" h="157">
                  <a:moveTo>
                    <a:pt x="29" y="157"/>
                  </a:moveTo>
                  <a:lnTo>
                    <a:pt x="13" y="68"/>
                  </a:lnTo>
                  <a:lnTo>
                    <a:pt x="13" y="68"/>
                  </a:lnTo>
                  <a:lnTo>
                    <a:pt x="12" y="43"/>
                  </a:lnTo>
                  <a:lnTo>
                    <a:pt x="12" y="33"/>
                  </a:lnTo>
                  <a:lnTo>
                    <a:pt x="13" y="24"/>
                  </a:lnTo>
                  <a:lnTo>
                    <a:pt x="16" y="16"/>
                  </a:lnTo>
                  <a:lnTo>
                    <a:pt x="18" y="9"/>
                  </a:lnTo>
                  <a:lnTo>
                    <a:pt x="21" y="4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17" y="5"/>
                  </a:lnTo>
                  <a:lnTo>
                    <a:pt x="10" y="10"/>
                  </a:lnTo>
                  <a:lnTo>
                    <a:pt x="6" y="18"/>
                  </a:lnTo>
                  <a:lnTo>
                    <a:pt x="2" y="26"/>
                  </a:lnTo>
                  <a:lnTo>
                    <a:pt x="0" y="36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6" y="76"/>
                  </a:lnTo>
                  <a:lnTo>
                    <a:pt x="29" y="157"/>
                  </a:lnTo>
                  <a:lnTo>
                    <a:pt x="29" y="157"/>
                  </a:lnTo>
                  <a:close/>
                </a:path>
              </a:pathLst>
            </a:custGeom>
            <a:solidFill>
              <a:srgbClr val="65C1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6073775" y="2011363"/>
              <a:ext cx="114300" cy="166688"/>
            </a:xfrm>
            <a:custGeom>
              <a:avLst/>
              <a:gdLst>
                <a:gd name="T0" fmla="*/ 62 w 72"/>
                <a:gd name="T1" fmla="*/ 105 h 105"/>
                <a:gd name="T2" fmla="*/ 72 w 72"/>
                <a:gd name="T3" fmla="*/ 103 h 105"/>
                <a:gd name="T4" fmla="*/ 39 w 72"/>
                <a:gd name="T5" fmla="*/ 78 h 105"/>
                <a:gd name="T6" fmla="*/ 39 w 72"/>
                <a:gd name="T7" fmla="*/ 78 h 105"/>
                <a:gd name="T8" fmla="*/ 40 w 72"/>
                <a:gd name="T9" fmla="*/ 69 h 105"/>
                <a:gd name="T10" fmla="*/ 42 w 72"/>
                <a:gd name="T11" fmla="*/ 58 h 105"/>
                <a:gd name="T12" fmla="*/ 40 w 72"/>
                <a:gd name="T13" fmla="*/ 48 h 105"/>
                <a:gd name="T14" fmla="*/ 39 w 72"/>
                <a:gd name="T15" fmla="*/ 38 h 105"/>
                <a:gd name="T16" fmla="*/ 37 w 72"/>
                <a:gd name="T17" fmla="*/ 29 h 105"/>
                <a:gd name="T18" fmla="*/ 35 w 72"/>
                <a:gd name="T19" fmla="*/ 19 h 105"/>
                <a:gd name="T20" fmla="*/ 31 w 72"/>
                <a:gd name="T21" fmla="*/ 10 h 105"/>
                <a:gd name="T22" fmla="*/ 27 w 72"/>
                <a:gd name="T23" fmla="*/ 0 h 105"/>
                <a:gd name="T24" fmla="*/ 0 w 72"/>
                <a:gd name="T25" fmla="*/ 17 h 105"/>
                <a:gd name="T26" fmla="*/ 0 w 72"/>
                <a:gd name="T27" fmla="*/ 17 h 105"/>
                <a:gd name="T28" fmla="*/ 0 w 72"/>
                <a:gd name="T29" fmla="*/ 37 h 105"/>
                <a:gd name="T30" fmla="*/ 2 w 72"/>
                <a:gd name="T31" fmla="*/ 55 h 105"/>
                <a:gd name="T32" fmla="*/ 4 w 72"/>
                <a:gd name="T33" fmla="*/ 63 h 105"/>
                <a:gd name="T34" fmla="*/ 7 w 72"/>
                <a:gd name="T35" fmla="*/ 70 h 105"/>
                <a:gd name="T36" fmla="*/ 10 w 72"/>
                <a:gd name="T37" fmla="*/ 76 h 105"/>
                <a:gd name="T38" fmla="*/ 13 w 72"/>
                <a:gd name="T39" fmla="*/ 82 h 105"/>
                <a:gd name="T40" fmla="*/ 18 w 72"/>
                <a:gd name="T41" fmla="*/ 88 h 105"/>
                <a:gd name="T42" fmla="*/ 22 w 72"/>
                <a:gd name="T43" fmla="*/ 91 h 105"/>
                <a:gd name="T44" fmla="*/ 28 w 72"/>
                <a:gd name="T45" fmla="*/ 96 h 105"/>
                <a:gd name="T46" fmla="*/ 34 w 72"/>
                <a:gd name="T47" fmla="*/ 99 h 105"/>
                <a:gd name="T48" fmla="*/ 40 w 72"/>
                <a:gd name="T49" fmla="*/ 101 h 105"/>
                <a:gd name="T50" fmla="*/ 47 w 72"/>
                <a:gd name="T51" fmla="*/ 103 h 105"/>
                <a:gd name="T52" fmla="*/ 54 w 72"/>
                <a:gd name="T53" fmla="*/ 105 h 105"/>
                <a:gd name="T54" fmla="*/ 62 w 72"/>
                <a:gd name="T55" fmla="*/ 105 h 105"/>
                <a:gd name="T56" fmla="*/ 62 w 72"/>
                <a:gd name="T57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2" h="105">
                  <a:moveTo>
                    <a:pt x="62" y="105"/>
                  </a:moveTo>
                  <a:lnTo>
                    <a:pt x="72" y="103"/>
                  </a:lnTo>
                  <a:lnTo>
                    <a:pt x="39" y="78"/>
                  </a:lnTo>
                  <a:lnTo>
                    <a:pt x="39" y="78"/>
                  </a:lnTo>
                  <a:lnTo>
                    <a:pt x="40" y="69"/>
                  </a:lnTo>
                  <a:lnTo>
                    <a:pt x="42" y="58"/>
                  </a:lnTo>
                  <a:lnTo>
                    <a:pt x="40" y="48"/>
                  </a:lnTo>
                  <a:lnTo>
                    <a:pt x="39" y="38"/>
                  </a:lnTo>
                  <a:lnTo>
                    <a:pt x="37" y="29"/>
                  </a:lnTo>
                  <a:lnTo>
                    <a:pt x="35" y="19"/>
                  </a:lnTo>
                  <a:lnTo>
                    <a:pt x="31" y="10"/>
                  </a:lnTo>
                  <a:lnTo>
                    <a:pt x="27" y="0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37"/>
                  </a:lnTo>
                  <a:lnTo>
                    <a:pt x="2" y="55"/>
                  </a:lnTo>
                  <a:lnTo>
                    <a:pt x="4" y="63"/>
                  </a:lnTo>
                  <a:lnTo>
                    <a:pt x="7" y="70"/>
                  </a:lnTo>
                  <a:lnTo>
                    <a:pt x="10" y="76"/>
                  </a:lnTo>
                  <a:lnTo>
                    <a:pt x="13" y="82"/>
                  </a:lnTo>
                  <a:lnTo>
                    <a:pt x="18" y="88"/>
                  </a:lnTo>
                  <a:lnTo>
                    <a:pt x="22" y="91"/>
                  </a:lnTo>
                  <a:lnTo>
                    <a:pt x="28" y="96"/>
                  </a:lnTo>
                  <a:lnTo>
                    <a:pt x="34" y="99"/>
                  </a:lnTo>
                  <a:lnTo>
                    <a:pt x="40" y="101"/>
                  </a:lnTo>
                  <a:lnTo>
                    <a:pt x="47" y="103"/>
                  </a:lnTo>
                  <a:lnTo>
                    <a:pt x="54" y="105"/>
                  </a:lnTo>
                  <a:lnTo>
                    <a:pt x="62" y="105"/>
                  </a:lnTo>
                  <a:lnTo>
                    <a:pt x="62" y="105"/>
                  </a:lnTo>
                  <a:close/>
                </a:path>
              </a:pathLst>
            </a:custGeom>
            <a:solidFill>
              <a:srgbClr val="3A6D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9"/>
            <p:cNvSpPr>
              <a:spLocks/>
            </p:cNvSpPr>
            <p:nvPr/>
          </p:nvSpPr>
          <p:spPr bwMode="auto">
            <a:xfrm>
              <a:off x="6643688" y="2579688"/>
              <a:ext cx="15875" cy="4763"/>
            </a:xfrm>
            <a:custGeom>
              <a:avLst/>
              <a:gdLst>
                <a:gd name="T0" fmla="*/ 10 w 10"/>
                <a:gd name="T1" fmla="*/ 3 h 3"/>
                <a:gd name="T2" fmla="*/ 7 w 10"/>
                <a:gd name="T3" fmla="*/ 0 h 3"/>
                <a:gd name="T4" fmla="*/ 0 w 10"/>
                <a:gd name="T5" fmla="*/ 0 h 3"/>
                <a:gd name="T6" fmla="*/ 0 w 10"/>
                <a:gd name="T7" fmla="*/ 0 h 3"/>
                <a:gd name="T8" fmla="*/ 5 w 10"/>
                <a:gd name="T9" fmla="*/ 0 h 3"/>
                <a:gd name="T10" fmla="*/ 10 w 10"/>
                <a:gd name="T11" fmla="*/ 3 h 3"/>
                <a:gd name="T12" fmla="*/ 10 w 1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3">
                  <a:moveTo>
                    <a:pt x="10" y="3"/>
                  </a:moveTo>
                  <a:lnTo>
                    <a:pt x="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" y="0"/>
                  </a:lnTo>
                  <a:lnTo>
                    <a:pt x="10" y="3"/>
                  </a:lnTo>
                  <a:lnTo>
                    <a:pt x="10" y="3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3422202" y="401894"/>
            <a:ext cx="1234569" cy="1730962"/>
            <a:chOff x="3503613" y="1209675"/>
            <a:chExt cx="1069975" cy="1500188"/>
          </a:xfrm>
        </p:grpSpPr>
        <p:sp>
          <p:nvSpPr>
            <p:cNvPr id="48" name="Freeform 146"/>
            <p:cNvSpPr>
              <a:spLocks/>
            </p:cNvSpPr>
            <p:nvPr/>
          </p:nvSpPr>
          <p:spPr bwMode="auto">
            <a:xfrm>
              <a:off x="4319588" y="1924050"/>
              <a:ext cx="254000" cy="128588"/>
            </a:xfrm>
            <a:custGeom>
              <a:avLst/>
              <a:gdLst>
                <a:gd name="T0" fmla="*/ 160 w 160"/>
                <a:gd name="T1" fmla="*/ 36 h 81"/>
                <a:gd name="T2" fmla="*/ 160 w 160"/>
                <a:gd name="T3" fmla="*/ 36 h 81"/>
                <a:gd name="T4" fmla="*/ 154 w 160"/>
                <a:gd name="T5" fmla="*/ 29 h 81"/>
                <a:gd name="T6" fmla="*/ 147 w 160"/>
                <a:gd name="T7" fmla="*/ 23 h 81"/>
                <a:gd name="T8" fmla="*/ 135 w 160"/>
                <a:gd name="T9" fmla="*/ 18 h 81"/>
                <a:gd name="T10" fmla="*/ 122 w 160"/>
                <a:gd name="T11" fmla="*/ 13 h 81"/>
                <a:gd name="T12" fmla="*/ 105 w 160"/>
                <a:gd name="T13" fmla="*/ 9 h 81"/>
                <a:gd name="T14" fmla="*/ 87 w 160"/>
                <a:gd name="T15" fmla="*/ 5 h 81"/>
                <a:gd name="T16" fmla="*/ 64 w 160"/>
                <a:gd name="T17" fmla="*/ 2 h 81"/>
                <a:gd name="T18" fmla="*/ 41 w 160"/>
                <a:gd name="T19" fmla="*/ 0 h 81"/>
                <a:gd name="T20" fmla="*/ 41 w 160"/>
                <a:gd name="T21" fmla="*/ 0 h 81"/>
                <a:gd name="T22" fmla="*/ 40 w 160"/>
                <a:gd name="T23" fmla="*/ 8 h 81"/>
                <a:gd name="T24" fmla="*/ 39 w 160"/>
                <a:gd name="T25" fmla="*/ 14 h 81"/>
                <a:gd name="T26" fmla="*/ 35 w 160"/>
                <a:gd name="T27" fmla="*/ 20 h 81"/>
                <a:gd name="T28" fmla="*/ 31 w 160"/>
                <a:gd name="T29" fmla="*/ 25 h 81"/>
                <a:gd name="T30" fmla="*/ 25 w 160"/>
                <a:gd name="T31" fmla="*/ 29 h 81"/>
                <a:gd name="T32" fmla="*/ 18 w 160"/>
                <a:gd name="T33" fmla="*/ 34 h 81"/>
                <a:gd name="T34" fmla="*/ 10 w 160"/>
                <a:gd name="T35" fmla="*/ 37 h 81"/>
                <a:gd name="T36" fmla="*/ 0 w 160"/>
                <a:gd name="T37" fmla="*/ 39 h 81"/>
                <a:gd name="T38" fmla="*/ 0 w 160"/>
                <a:gd name="T39" fmla="*/ 39 h 81"/>
                <a:gd name="T40" fmla="*/ 9 w 160"/>
                <a:gd name="T41" fmla="*/ 48 h 81"/>
                <a:gd name="T42" fmla="*/ 14 w 160"/>
                <a:gd name="T43" fmla="*/ 53 h 81"/>
                <a:gd name="T44" fmla="*/ 18 w 160"/>
                <a:gd name="T45" fmla="*/ 55 h 81"/>
                <a:gd name="T46" fmla="*/ 23 w 160"/>
                <a:gd name="T47" fmla="*/ 57 h 81"/>
                <a:gd name="T48" fmla="*/ 27 w 160"/>
                <a:gd name="T49" fmla="*/ 58 h 81"/>
                <a:gd name="T50" fmla="*/ 32 w 160"/>
                <a:gd name="T51" fmla="*/ 59 h 81"/>
                <a:gd name="T52" fmla="*/ 37 w 160"/>
                <a:gd name="T53" fmla="*/ 59 h 81"/>
                <a:gd name="T54" fmla="*/ 90 w 160"/>
                <a:gd name="T55" fmla="*/ 81 h 81"/>
                <a:gd name="T56" fmla="*/ 90 w 160"/>
                <a:gd name="T57" fmla="*/ 81 h 81"/>
                <a:gd name="T58" fmla="*/ 106 w 160"/>
                <a:gd name="T59" fmla="*/ 81 h 81"/>
                <a:gd name="T60" fmla="*/ 120 w 160"/>
                <a:gd name="T61" fmla="*/ 79 h 81"/>
                <a:gd name="T62" fmla="*/ 131 w 160"/>
                <a:gd name="T63" fmla="*/ 75 h 81"/>
                <a:gd name="T64" fmla="*/ 141 w 160"/>
                <a:gd name="T65" fmla="*/ 71 h 81"/>
                <a:gd name="T66" fmla="*/ 148 w 160"/>
                <a:gd name="T67" fmla="*/ 64 h 81"/>
                <a:gd name="T68" fmla="*/ 154 w 160"/>
                <a:gd name="T69" fmla="*/ 56 h 81"/>
                <a:gd name="T70" fmla="*/ 158 w 160"/>
                <a:gd name="T71" fmla="*/ 47 h 81"/>
                <a:gd name="T72" fmla="*/ 160 w 160"/>
                <a:gd name="T73" fmla="*/ 36 h 81"/>
                <a:gd name="T74" fmla="*/ 160 w 160"/>
                <a:gd name="T75" fmla="*/ 3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0" h="81">
                  <a:moveTo>
                    <a:pt x="160" y="36"/>
                  </a:moveTo>
                  <a:lnTo>
                    <a:pt x="160" y="36"/>
                  </a:lnTo>
                  <a:lnTo>
                    <a:pt x="154" y="29"/>
                  </a:lnTo>
                  <a:lnTo>
                    <a:pt x="147" y="23"/>
                  </a:lnTo>
                  <a:lnTo>
                    <a:pt x="135" y="18"/>
                  </a:lnTo>
                  <a:lnTo>
                    <a:pt x="122" y="13"/>
                  </a:lnTo>
                  <a:lnTo>
                    <a:pt x="105" y="9"/>
                  </a:lnTo>
                  <a:lnTo>
                    <a:pt x="87" y="5"/>
                  </a:lnTo>
                  <a:lnTo>
                    <a:pt x="64" y="2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0" y="8"/>
                  </a:lnTo>
                  <a:lnTo>
                    <a:pt x="39" y="14"/>
                  </a:lnTo>
                  <a:lnTo>
                    <a:pt x="35" y="20"/>
                  </a:lnTo>
                  <a:lnTo>
                    <a:pt x="31" y="25"/>
                  </a:lnTo>
                  <a:lnTo>
                    <a:pt x="25" y="29"/>
                  </a:lnTo>
                  <a:lnTo>
                    <a:pt x="18" y="34"/>
                  </a:lnTo>
                  <a:lnTo>
                    <a:pt x="10" y="37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9" y="48"/>
                  </a:lnTo>
                  <a:lnTo>
                    <a:pt x="14" y="53"/>
                  </a:lnTo>
                  <a:lnTo>
                    <a:pt x="18" y="55"/>
                  </a:lnTo>
                  <a:lnTo>
                    <a:pt x="23" y="57"/>
                  </a:lnTo>
                  <a:lnTo>
                    <a:pt x="27" y="58"/>
                  </a:lnTo>
                  <a:lnTo>
                    <a:pt x="32" y="59"/>
                  </a:lnTo>
                  <a:lnTo>
                    <a:pt x="37" y="59"/>
                  </a:lnTo>
                  <a:lnTo>
                    <a:pt x="90" y="81"/>
                  </a:lnTo>
                  <a:lnTo>
                    <a:pt x="90" y="81"/>
                  </a:lnTo>
                  <a:lnTo>
                    <a:pt x="106" y="81"/>
                  </a:lnTo>
                  <a:lnTo>
                    <a:pt x="120" y="79"/>
                  </a:lnTo>
                  <a:lnTo>
                    <a:pt x="131" y="75"/>
                  </a:lnTo>
                  <a:lnTo>
                    <a:pt x="141" y="71"/>
                  </a:lnTo>
                  <a:lnTo>
                    <a:pt x="148" y="64"/>
                  </a:lnTo>
                  <a:lnTo>
                    <a:pt x="154" y="56"/>
                  </a:lnTo>
                  <a:lnTo>
                    <a:pt x="158" y="47"/>
                  </a:lnTo>
                  <a:lnTo>
                    <a:pt x="160" y="36"/>
                  </a:lnTo>
                  <a:lnTo>
                    <a:pt x="160" y="36"/>
                  </a:lnTo>
                  <a:close/>
                </a:path>
              </a:pathLst>
            </a:custGeom>
            <a:solidFill>
              <a:srgbClr val="22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147"/>
            <p:cNvSpPr>
              <a:spLocks/>
            </p:cNvSpPr>
            <p:nvPr/>
          </p:nvSpPr>
          <p:spPr bwMode="auto">
            <a:xfrm>
              <a:off x="4198938" y="1851025"/>
              <a:ext cx="34925" cy="34925"/>
            </a:xfrm>
            <a:custGeom>
              <a:avLst/>
              <a:gdLst>
                <a:gd name="T0" fmla="*/ 21 w 22"/>
                <a:gd name="T1" fmla="*/ 22 h 22"/>
                <a:gd name="T2" fmla="*/ 22 w 22"/>
                <a:gd name="T3" fmla="*/ 12 h 22"/>
                <a:gd name="T4" fmla="*/ 14 w 22"/>
                <a:gd name="T5" fmla="*/ 12 h 22"/>
                <a:gd name="T6" fmla="*/ 1 w 22"/>
                <a:gd name="T7" fmla="*/ 0 h 22"/>
                <a:gd name="T8" fmla="*/ 0 w 22"/>
                <a:gd name="T9" fmla="*/ 14 h 22"/>
                <a:gd name="T10" fmla="*/ 0 w 22"/>
                <a:gd name="T11" fmla="*/ 14 h 22"/>
                <a:gd name="T12" fmla="*/ 9 w 22"/>
                <a:gd name="T13" fmla="*/ 18 h 22"/>
                <a:gd name="T14" fmla="*/ 9 w 22"/>
                <a:gd name="T15" fmla="*/ 18 h 22"/>
                <a:gd name="T16" fmla="*/ 21 w 22"/>
                <a:gd name="T17" fmla="*/ 22 h 22"/>
                <a:gd name="T18" fmla="*/ 21 w 22"/>
                <a:gd name="T1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22">
                  <a:moveTo>
                    <a:pt x="21" y="22"/>
                  </a:moveTo>
                  <a:lnTo>
                    <a:pt x="22" y="12"/>
                  </a:lnTo>
                  <a:lnTo>
                    <a:pt x="14" y="12"/>
                  </a:lnTo>
                  <a:lnTo>
                    <a:pt x="1" y="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9" y="18"/>
                  </a:lnTo>
                  <a:lnTo>
                    <a:pt x="9" y="18"/>
                  </a:lnTo>
                  <a:lnTo>
                    <a:pt x="21" y="22"/>
                  </a:lnTo>
                  <a:lnTo>
                    <a:pt x="21" y="22"/>
                  </a:lnTo>
                  <a:close/>
                </a:path>
              </a:pathLst>
            </a:custGeom>
            <a:solidFill>
              <a:srgbClr val="0D0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148"/>
            <p:cNvSpPr>
              <a:spLocks noEditPoints="1"/>
            </p:cNvSpPr>
            <p:nvPr/>
          </p:nvSpPr>
          <p:spPr bwMode="auto">
            <a:xfrm>
              <a:off x="3721100" y="1708150"/>
              <a:ext cx="546100" cy="315913"/>
            </a:xfrm>
            <a:custGeom>
              <a:avLst/>
              <a:gdLst>
                <a:gd name="T0" fmla="*/ 340 w 344"/>
                <a:gd name="T1" fmla="*/ 118 h 199"/>
                <a:gd name="T2" fmla="*/ 322 w 344"/>
                <a:gd name="T3" fmla="*/ 112 h 199"/>
                <a:gd name="T4" fmla="*/ 310 w 344"/>
                <a:gd name="T5" fmla="*/ 108 h 199"/>
                <a:gd name="T6" fmla="*/ 301 w 344"/>
                <a:gd name="T7" fmla="*/ 104 h 199"/>
                <a:gd name="T8" fmla="*/ 283 w 344"/>
                <a:gd name="T9" fmla="*/ 96 h 199"/>
                <a:gd name="T10" fmla="*/ 221 w 344"/>
                <a:gd name="T11" fmla="*/ 67 h 199"/>
                <a:gd name="T12" fmla="*/ 221 w 344"/>
                <a:gd name="T13" fmla="*/ 67 h 199"/>
                <a:gd name="T14" fmla="*/ 189 w 344"/>
                <a:gd name="T15" fmla="*/ 50 h 199"/>
                <a:gd name="T16" fmla="*/ 159 w 344"/>
                <a:gd name="T17" fmla="*/ 30 h 199"/>
                <a:gd name="T18" fmla="*/ 150 w 344"/>
                <a:gd name="T19" fmla="*/ 22 h 199"/>
                <a:gd name="T20" fmla="*/ 133 w 344"/>
                <a:gd name="T21" fmla="*/ 10 h 199"/>
                <a:gd name="T22" fmla="*/ 117 w 344"/>
                <a:gd name="T23" fmla="*/ 2 h 199"/>
                <a:gd name="T24" fmla="*/ 103 w 344"/>
                <a:gd name="T25" fmla="*/ 0 h 199"/>
                <a:gd name="T26" fmla="*/ 95 w 344"/>
                <a:gd name="T27" fmla="*/ 1 h 199"/>
                <a:gd name="T28" fmla="*/ 83 w 344"/>
                <a:gd name="T29" fmla="*/ 6 h 199"/>
                <a:gd name="T30" fmla="*/ 70 w 344"/>
                <a:gd name="T31" fmla="*/ 15 h 199"/>
                <a:gd name="T32" fmla="*/ 59 w 344"/>
                <a:gd name="T33" fmla="*/ 30 h 199"/>
                <a:gd name="T34" fmla="*/ 49 w 344"/>
                <a:gd name="T35" fmla="*/ 48 h 199"/>
                <a:gd name="T36" fmla="*/ 41 w 344"/>
                <a:gd name="T37" fmla="*/ 68 h 199"/>
                <a:gd name="T38" fmla="*/ 16 w 344"/>
                <a:gd name="T39" fmla="*/ 128 h 199"/>
                <a:gd name="T40" fmla="*/ 16 w 344"/>
                <a:gd name="T41" fmla="*/ 137 h 199"/>
                <a:gd name="T42" fmla="*/ 5 w 344"/>
                <a:gd name="T43" fmla="*/ 166 h 199"/>
                <a:gd name="T44" fmla="*/ 0 w 344"/>
                <a:gd name="T45" fmla="*/ 199 h 199"/>
                <a:gd name="T46" fmla="*/ 23 w 344"/>
                <a:gd name="T47" fmla="*/ 194 h 199"/>
                <a:gd name="T48" fmla="*/ 111 w 344"/>
                <a:gd name="T49" fmla="*/ 96 h 199"/>
                <a:gd name="T50" fmla="*/ 344 w 344"/>
                <a:gd name="T51" fmla="*/ 141 h 199"/>
                <a:gd name="T52" fmla="*/ 340 w 344"/>
                <a:gd name="T53" fmla="*/ 118 h 199"/>
                <a:gd name="T54" fmla="*/ 321 w 344"/>
                <a:gd name="T55" fmla="*/ 114 h 199"/>
                <a:gd name="T56" fmla="*/ 321 w 344"/>
                <a:gd name="T57" fmla="*/ 114 h 199"/>
                <a:gd name="T58" fmla="*/ 339 w 344"/>
                <a:gd name="T59" fmla="*/ 129 h 199"/>
                <a:gd name="T60" fmla="*/ 302 w 344"/>
                <a:gd name="T61" fmla="*/ 114 h 199"/>
                <a:gd name="T62" fmla="*/ 227 w 344"/>
                <a:gd name="T63" fmla="*/ 80 h 199"/>
                <a:gd name="T64" fmla="*/ 146 w 344"/>
                <a:gd name="T65" fmla="*/ 30 h 199"/>
                <a:gd name="T66" fmla="*/ 133 w 344"/>
                <a:gd name="T67" fmla="*/ 22 h 199"/>
                <a:gd name="T68" fmla="*/ 108 w 344"/>
                <a:gd name="T69" fmla="*/ 13 h 199"/>
                <a:gd name="T70" fmla="*/ 98 w 344"/>
                <a:gd name="T71" fmla="*/ 13 h 199"/>
                <a:gd name="T72" fmla="*/ 89 w 344"/>
                <a:gd name="T73" fmla="*/ 15 h 199"/>
                <a:gd name="T74" fmla="*/ 80 w 344"/>
                <a:gd name="T75" fmla="*/ 21 h 199"/>
                <a:gd name="T76" fmla="*/ 66 w 344"/>
                <a:gd name="T77" fmla="*/ 41 h 199"/>
                <a:gd name="T78" fmla="*/ 18 w 344"/>
                <a:gd name="T79" fmla="*/ 128 h 199"/>
                <a:gd name="T80" fmla="*/ 43 w 344"/>
                <a:gd name="T81" fmla="*/ 69 h 199"/>
                <a:gd name="T82" fmla="*/ 47 w 344"/>
                <a:gd name="T83" fmla="*/ 59 h 199"/>
                <a:gd name="T84" fmla="*/ 51 w 344"/>
                <a:gd name="T85" fmla="*/ 49 h 199"/>
                <a:gd name="T86" fmla="*/ 61 w 344"/>
                <a:gd name="T87" fmla="*/ 31 h 199"/>
                <a:gd name="T88" fmla="*/ 72 w 344"/>
                <a:gd name="T89" fmla="*/ 18 h 199"/>
                <a:gd name="T90" fmla="*/ 84 w 344"/>
                <a:gd name="T91" fmla="*/ 9 h 199"/>
                <a:gd name="T92" fmla="*/ 96 w 344"/>
                <a:gd name="T93" fmla="*/ 3 h 199"/>
                <a:gd name="T94" fmla="*/ 103 w 344"/>
                <a:gd name="T95" fmla="*/ 2 h 199"/>
                <a:gd name="T96" fmla="*/ 117 w 344"/>
                <a:gd name="T97" fmla="*/ 4 h 199"/>
                <a:gd name="T98" fmla="*/ 132 w 344"/>
                <a:gd name="T99" fmla="*/ 12 h 199"/>
                <a:gd name="T100" fmla="*/ 149 w 344"/>
                <a:gd name="T101" fmla="*/ 24 h 199"/>
                <a:gd name="T102" fmla="*/ 158 w 344"/>
                <a:gd name="T103" fmla="*/ 32 h 199"/>
                <a:gd name="T104" fmla="*/ 158 w 344"/>
                <a:gd name="T105" fmla="*/ 32 h 199"/>
                <a:gd name="T106" fmla="*/ 188 w 344"/>
                <a:gd name="T107" fmla="*/ 51 h 199"/>
                <a:gd name="T108" fmla="*/ 220 w 344"/>
                <a:gd name="T109" fmla="*/ 69 h 199"/>
                <a:gd name="T110" fmla="*/ 250 w 344"/>
                <a:gd name="T111" fmla="*/ 85 h 199"/>
                <a:gd name="T112" fmla="*/ 282 w 344"/>
                <a:gd name="T113" fmla="*/ 99 h 199"/>
                <a:gd name="T114" fmla="*/ 300 w 344"/>
                <a:gd name="T115" fmla="*/ 107 h 199"/>
                <a:gd name="T116" fmla="*/ 309 w 344"/>
                <a:gd name="T117" fmla="*/ 110 h 199"/>
                <a:gd name="T118" fmla="*/ 321 w 344"/>
                <a:gd name="T119" fmla="*/ 114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44" h="199">
                  <a:moveTo>
                    <a:pt x="340" y="118"/>
                  </a:moveTo>
                  <a:lnTo>
                    <a:pt x="340" y="118"/>
                  </a:lnTo>
                  <a:lnTo>
                    <a:pt x="322" y="112"/>
                  </a:lnTo>
                  <a:lnTo>
                    <a:pt x="322" y="112"/>
                  </a:lnTo>
                  <a:lnTo>
                    <a:pt x="310" y="108"/>
                  </a:lnTo>
                  <a:lnTo>
                    <a:pt x="310" y="108"/>
                  </a:lnTo>
                  <a:lnTo>
                    <a:pt x="301" y="104"/>
                  </a:lnTo>
                  <a:lnTo>
                    <a:pt x="301" y="104"/>
                  </a:lnTo>
                  <a:lnTo>
                    <a:pt x="283" y="96"/>
                  </a:lnTo>
                  <a:lnTo>
                    <a:pt x="283" y="96"/>
                  </a:lnTo>
                  <a:lnTo>
                    <a:pt x="251" y="83"/>
                  </a:lnTo>
                  <a:lnTo>
                    <a:pt x="221" y="67"/>
                  </a:lnTo>
                  <a:lnTo>
                    <a:pt x="221" y="67"/>
                  </a:lnTo>
                  <a:lnTo>
                    <a:pt x="221" y="67"/>
                  </a:lnTo>
                  <a:lnTo>
                    <a:pt x="221" y="67"/>
                  </a:lnTo>
                  <a:lnTo>
                    <a:pt x="189" y="50"/>
                  </a:lnTo>
                  <a:lnTo>
                    <a:pt x="189" y="50"/>
                  </a:lnTo>
                  <a:lnTo>
                    <a:pt x="159" y="30"/>
                  </a:lnTo>
                  <a:lnTo>
                    <a:pt x="159" y="30"/>
                  </a:lnTo>
                  <a:lnTo>
                    <a:pt x="150" y="22"/>
                  </a:lnTo>
                  <a:lnTo>
                    <a:pt x="142" y="15"/>
                  </a:lnTo>
                  <a:lnTo>
                    <a:pt x="133" y="10"/>
                  </a:lnTo>
                  <a:lnTo>
                    <a:pt x="125" y="5"/>
                  </a:lnTo>
                  <a:lnTo>
                    <a:pt x="117" y="2"/>
                  </a:lnTo>
                  <a:lnTo>
                    <a:pt x="110" y="1"/>
                  </a:lnTo>
                  <a:lnTo>
                    <a:pt x="103" y="0"/>
                  </a:lnTo>
                  <a:lnTo>
                    <a:pt x="95" y="1"/>
                  </a:lnTo>
                  <a:lnTo>
                    <a:pt x="95" y="1"/>
                  </a:lnTo>
                  <a:lnTo>
                    <a:pt x="88" y="3"/>
                  </a:lnTo>
                  <a:lnTo>
                    <a:pt x="83" y="6"/>
                  </a:lnTo>
                  <a:lnTo>
                    <a:pt x="77" y="10"/>
                  </a:lnTo>
                  <a:lnTo>
                    <a:pt x="70" y="15"/>
                  </a:lnTo>
                  <a:lnTo>
                    <a:pt x="65" y="22"/>
                  </a:lnTo>
                  <a:lnTo>
                    <a:pt x="59" y="30"/>
                  </a:lnTo>
                  <a:lnTo>
                    <a:pt x="54" y="38"/>
                  </a:lnTo>
                  <a:lnTo>
                    <a:pt x="49" y="48"/>
                  </a:lnTo>
                  <a:lnTo>
                    <a:pt x="49" y="48"/>
                  </a:lnTo>
                  <a:lnTo>
                    <a:pt x="41" y="68"/>
                  </a:lnTo>
                  <a:lnTo>
                    <a:pt x="29" y="99"/>
                  </a:lnTo>
                  <a:lnTo>
                    <a:pt x="16" y="128"/>
                  </a:lnTo>
                  <a:lnTo>
                    <a:pt x="16" y="137"/>
                  </a:lnTo>
                  <a:lnTo>
                    <a:pt x="16" y="137"/>
                  </a:lnTo>
                  <a:lnTo>
                    <a:pt x="11" y="150"/>
                  </a:lnTo>
                  <a:lnTo>
                    <a:pt x="5" y="166"/>
                  </a:lnTo>
                  <a:lnTo>
                    <a:pt x="2" y="182"/>
                  </a:lnTo>
                  <a:lnTo>
                    <a:pt x="0" y="199"/>
                  </a:lnTo>
                  <a:lnTo>
                    <a:pt x="0" y="199"/>
                  </a:lnTo>
                  <a:lnTo>
                    <a:pt x="23" y="194"/>
                  </a:lnTo>
                  <a:lnTo>
                    <a:pt x="45" y="190"/>
                  </a:lnTo>
                  <a:lnTo>
                    <a:pt x="111" y="96"/>
                  </a:lnTo>
                  <a:lnTo>
                    <a:pt x="177" y="121"/>
                  </a:lnTo>
                  <a:lnTo>
                    <a:pt x="344" y="141"/>
                  </a:lnTo>
                  <a:lnTo>
                    <a:pt x="340" y="118"/>
                  </a:lnTo>
                  <a:lnTo>
                    <a:pt x="340" y="118"/>
                  </a:lnTo>
                  <a:close/>
                  <a:moveTo>
                    <a:pt x="321" y="114"/>
                  </a:moveTo>
                  <a:lnTo>
                    <a:pt x="321" y="114"/>
                  </a:lnTo>
                  <a:lnTo>
                    <a:pt x="321" y="114"/>
                  </a:lnTo>
                  <a:lnTo>
                    <a:pt x="321" y="114"/>
                  </a:lnTo>
                  <a:lnTo>
                    <a:pt x="338" y="120"/>
                  </a:lnTo>
                  <a:lnTo>
                    <a:pt x="339" y="129"/>
                  </a:lnTo>
                  <a:lnTo>
                    <a:pt x="339" y="129"/>
                  </a:lnTo>
                  <a:lnTo>
                    <a:pt x="302" y="114"/>
                  </a:lnTo>
                  <a:lnTo>
                    <a:pt x="264" y="98"/>
                  </a:lnTo>
                  <a:lnTo>
                    <a:pt x="227" y="80"/>
                  </a:lnTo>
                  <a:lnTo>
                    <a:pt x="189" y="60"/>
                  </a:lnTo>
                  <a:lnTo>
                    <a:pt x="146" y="30"/>
                  </a:lnTo>
                  <a:lnTo>
                    <a:pt x="146" y="30"/>
                  </a:lnTo>
                  <a:lnTo>
                    <a:pt x="133" y="22"/>
                  </a:lnTo>
                  <a:lnTo>
                    <a:pt x="121" y="15"/>
                  </a:lnTo>
                  <a:lnTo>
                    <a:pt x="108" y="13"/>
                  </a:lnTo>
                  <a:lnTo>
                    <a:pt x="104" y="12"/>
                  </a:lnTo>
                  <a:lnTo>
                    <a:pt x="98" y="13"/>
                  </a:lnTo>
                  <a:lnTo>
                    <a:pt x="94" y="14"/>
                  </a:lnTo>
                  <a:lnTo>
                    <a:pt x="89" y="15"/>
                  </a:lnTo>
                  <a:lnTo>
                    <a:pt x="85" y="19"/>
                  </a:lnTo>
                  <a:lnTo>
                    <a:pt x="80" y="21"/>
                  </a:lnTo>
                  <a:lnTo>
                    <a:pt x="72" y="30"/>
                  </a:lnTo>
                  <a:lnTo>
                    <a:pt x="66" y="41"/>
                  </a:lnTo>
                  <a:lnTo>
                    <a:pt x="18" y="137"/>
                  </a:lnTo>
                  <a:lnTo>
                    <a:pt x="18" y="128"/>
                  </a:lnTo>
                  <a:lnTo>
                    <a:pt x="42" y="69"/>
                  </a:lnTo>
                  <a:lnTo>
                    <a:pt x="43" y="69"/>
                  </a:lnTo>
                  <a:lnTo>
                    <a:pt x="43" y="69"/>
                  </a:lnTo>
                  <a:lnTo>
                    <a:pt x="47" y="59"/>
                  </a:lnTo>
                  <a:lnTo>
                    <a:pt x="51" y="49"/>
                  </a:lnTo>
                  <a:lnTo>
                    <a:pt x="51" y="49"/>
                  </a:lnTo>
                  <a:lnTo>
                    <a:pt x="56" y="40"/>
                  </a:lnTo>
                  <a:lnTo>
                    <a:pt x="61" y="31"/>
                  </a:lnTo>
                  <a:lnTo>
                    <a:pt x="67" y="24"/>
                  </a:lnTo>
                  <a:lnTo>
                    <a:pt x="72" y="18"/>
                  </a:lnTo>
                  <a:lnTo>
                    <a:pt x="78" y="12"/>
                  </a:lnTo>
                  <a:lnTo>
                    <a:pt x="84" y="9"/>
                  </a:lnTo>
                  <a:lnTo>
                    <a:pt x="89" y="5"/>
                  </a:lnTo>
                  <a:lnTo>
                    <a:pt x="96" y="3"/>
                  </a:lnTo>
                  <a:lnTo>
                    <a:pt x="96" y="3"/>
                  </a:lnTo>
                  <a:lnTo>
                    <a:pt x="103" y="2"/>
                  </a:lnTo>
                  <a:lnTo>
                    <a:pt x="110" y="3"/>
                  </a:lnTo>
                  <a:lnTo>
                    <a:pt x="117" y="4"/>
                  </a:lnTo>
                  <a:lnTo>
                    <a:pt x="124" y="8"/>
                  </a:lnTo>
                  <a:lnTo>
                    <a:pt x="132" y="12"/>
                  </a:lnTo>
                  <a:lnTo>
                    <a:pt x="141" y="18"/>
                  </a:lnTo>
                  <a:lnTo>
                    <a:pt x="149" y="24"/>
                  </a:lnTo>
                  <a:lnTo>
                    <a:pt x="158" y="32"/>
                  </a:lnTo>
                  <a:lnTo>
                    <a:pt x="158" y="32"/>
                  </a:lnTo>
                  <a:lnTo>
                    <a:pt x="158" y="32"/>
                  </a:lnTo>
                  <a:lnTo>
                    <a:pt x="158" y="32"/>
                  </a:lnTo>
                  <a:lnTo>
                    <a:pt x="188" y="51"/>
                  </a:lnTo>
                  <a:lnTo>
                    <a:pt x="188" y="51"/>
                  </a:lnTo>
                  <a:lnTo>
                    <a:pt x="220" y="69"/>
                  </a:lnTo>
                  <a:lnTo>
                    <a:pt x="220" y="69"/>
                  </a:lnTo>
                  <a:lnTo>
                    <a:pt x="220" y="69"/>
                  </a:lnTo>
                  <a:lnTo>
                    <a:pt x="250" y="85"/>
                  </a:lnTo>
                  <a:lnTo>
                    <a:pt x="282" y="99"/>
                  </a:lnTo>
                  <a:lnTo>
                    <a:pt x="282" y="99"/>
                  </a:lnTo>
                  <a:lnTo>
                    <a:pt x="300" y="107"/>
                  </a:lnTo>
                  <a:lnTo>
                    <a:pt x="300" y="107"/>
                  </a:lnTo>
                  <a:lnTo>
                    <a:pt x="309" y="110"/>
                  </a:lnTo>
                  <a:lnTo>
                    <a:pt x="309" y="110"/>
                  </a:lnTo>
                  <a:lnTo>
                    <a:pt x="321" y="114"/>
                  </a:lnTo>
                  <a:lnTo>
                    <a:pt x="321" y="114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149"/>
            <p:cNvSpPr>
              <a:spLocks/>
            </p:cNvSpPr>
            <p:nvPr/>
          </p:nvSpPr>
          <p:spPr bwMode="auto">
            <a:xfrm>
              <a:off x="3749675" y="1711325"/>
              <a:ext cx="509588" cy="214313"/>
            </a:xfrm>
            <a:custGeom>
              <a:avLst/>
              <a:gdLst>
                <a:gd name="T0" fmla="*/ 303 w 321"/>
                <a:gd name="T1" fmla="*/ 112 h 135"/>
                <a:gd name="T2" fmla="*/ 303 w 321"/>
                <a:gd name="T3" fmla="*/ 112 h 135"/>
                <a:gd name="T4" fmla="*/ 291 w 321"/>
                <a:gd name="T5" fmla="*/ 108 h 135"/>
                <a:gd name="T6" fmla="*/ 282 w 321"/>
                <a:gd name="T7" fmla="*/ 105 h 135"/>
                <a:gd name="T8" fmla="*/ 264 w 321"/>
                <a:gd name="T9" fmla="*/ 97 h 135"/>
                <a:gd name="T10" fmla="*/ 202 w 321"/>
                <a:gd name="T11" fmla="*/ 67 h 135"/>
                <a:gd name="T12" fmla="*/ 202 w 321"/>
                <a:gd name="T13" fmla="*/ 67 h 135"/>
                <a:gd name="T14" fmla="*/ 170 w 321"/>
                <a:gd name="T15" fmla="*/ 49 h 135"/>
                <a:gd name="T16" fmla="*/ 140 w 321"/>
                <a:gd name="T17" fmla="*/ 30 h 135"/>
                <a:gd name="T18" fmla="*/ 140 w 321"/>
                <a:gd name="T19" fmla="*/ 30 h 135"/>
                <a:gd name="T20" fmla="*/ 123 w 321"/>
                <a:gd name="T21" fmla="*/ 16 h 135"/>
                <a:gd name="T22" fmla="*/ 106 w 321"/>
                <a:gd name="T23" fmla="*/ 6 h 135"/>
                <a:gd name="T24" fmla="*/ 92 w 321"/>
                <a:gd name="T25" fmla="*/ 1 h 135"/>
                <a:gd name="T26" fmla="*/ 78 w 321"/>
                <a:gd name="T27" fmla="*/ 1 h 135"/>
                <a:gd name="T28" fmla="*/ 71 w 321"/>
                <a:gd name="T29" fmla="*/ 3 h 135"/>
                <a:gd name="T30" fmla="*/ 60 w 321"/>
                <a:gd name="T31" fmla="*/ 10 h 135"/>
                <a:gd name="T32" fmla="*/ 49 w 321"/>
                <a:gd name="T33" fmla="*/ 22 h 135"/>
                <a:gd name="T34" fmla="*/ 38 w 321"/>
                <a:gd name="T35" fmla="*/ 38 h 135"/>
                <a:gd name="T36" fmla="*/ 33 w 321"/>
                <a:gd name="T37" fmla="*/ 47 h 135"/>
                <a:gd name="T38" fmla="*/ 25 w 321"/>
                <a:gd name="T39" fmla="*/ 67 h 135"/>
                <a:gd name="T40" fmla="*/ 0 w 321"/>
                <a:gd name="T41" fmla="*/ 126 h 135"/>
                <a:gd name="T42" fmla="*/ 48 w 321"/>
                <a:gd name="T43" fmla="*/ 39 h 135"/>
                <a:gd name="T44" fmla="*/ 54 w 321"/>
                <a:gd name="T45" fmla="*/ 28 h 135"/>
                <a:gd name="T46" fmla="*/ 67 w 321"/>
                <a:gd name="T47" fmla="*/ 17 h 135"/>
                <a:gd name="T48" fmla="*/ 76 w 321"/>
                <a:gd name="T49" fmla="*/ 12 h 135"/>
                <a:gd name="T50" fmla="*/ 86 w 321"/>
                <a:gd name="T51" fmla="*/ 10 h 135"/>
                <a:gd name="T52" fmla="*/ 103 w 321"/>
                <a:gd name="T53" fmla="*/ 13 h 135"/>
                <a:gd name="T54" fmla="*/ 128 w 321"/>
                <a:gd name="T55" fmla="*/ 28 h 135"/>
                <a:gd name="T56" fmla="*/ 171 w 321"/>
                <a:gd name="T57" fmla="*/ 58 h 135"/>
                <a:gd name="T58" fmla="*/ 246 w 321"/>
                <a:gd name="T59" fmla="*/ 96 h 135"/>
                <a:gd name="T60" fmla="*/ 321 w 321"/>
                <a:gd name="T61" fmla="*/ 127 h 135"/>
                <a:gd name="T62" fmla="*/ 320 w 321"/>
                <a:gd name="T63" fmla="*/ 118 h 135"/>
                <a:gd name="T64" fmla="*/ 303 w 321"/>
                <a:gd name="T65" fmla="*/ 112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1" h="135">
                  <a:moveTo>
                    <a:pt x="303" y="112"/>
                  </a:moveTo>
                  <a:lnTo>
                    <a:pt x="303" y="112"/>
                  </a:lnTo>
                  <a:lnTo>
                    <a:pt x="303" y="112"/>
                  </a:lnTo>
                  <a:lnTo>
                    <a:pt x="303" y="112"/>
                  </a:lnTo>
                  <a:lnTo>
                    <a:pt x="291" y="108"/>
                  </a:lnTo>
                  <a:lnTo>
                    <a:pt x="291" y="108"/>
                  </a:lnTo>
                  <a:lnTo>
                    <a:pt x="282" y="105"/>
                  </a:lnTo>
                  <a:lnTo>
                    <a:pt x="282" y="105"/>
                  </a:lnTo>
                  <a:lnTo>
                    <a:pt x="264" y="97"/>
                  </a:lnTo>
                  <a:lnTo>
                    <a:pt x="264" y="97"/>
                  </a:lnTo>
                  <a:lnTo>
                    <a:pt x="232" y="83"/>
                  </a:lnTo>
                  <a:lnTo>
                    <a:pt x="202" y="67"/>
                  </a:lnTo>
                  <a:lnTo>
                    <a:pt x="202" y="67"/>
                  </a:lnTo>
                  <a:lnTo>
                    <a:pt x="202" y="67"/>
                  </a:lnTo>
                  <a:lnTo>
                    <a:pt x="170" y="49"/>
                  </a:lnTo>
                  <a:lnTo>
                    <a:pt x="170" y="49"/>
                  </a:lnTo>
                  <a:lnTo>
                    <a:pt x="140" y="30"/>
                  </a:lnTo>
                  <a:lnTo>
                    <a:pt x="140" y="30"/>
                  </a:lnTo>
                  <a:lnTo>
                    <a:pt x="140" y="30"/>
                  </a:lnTo>
                  <a:lnTo>
                    <a:pt x="140" y="30"/>
                  </a:lnTo>
                  <a:lnTo>
                    <a:pt x="131" y="22"/>
                  </a:lnTo>
                  <a:lnTo>
                    <a:pt x="123" y="16"/>
                  </a:lnTo>
                  <a:lnTo>
                    <a:pt x="114" y="10"/>
                  </a:lnTo>
                  <a:lnTo>
                    <a:pt x="106" y="6"/>
                  </a:lnTo>
                  <a:lnTo>
                    <a:pt x="99" y="2"/>
                  </a:lnTo>
                  <a:lnTo>
                    <a:pt x="92" y="1"/>
                  </a:lnTo>
                  <a:lnTo>
                    <a:pt x="85" y="0"/>
                  </a:lnTo>
                  <a:lnTo>
                    <a:pt x="78" y="1"/>
                  </a:lnTo>
                  <a:lnTo>
                    <a:pt x="78" y="1"/>
                  </a:lnTo>
                  <a:lnTo>
                    <a:pt x="71" y="3"/>
                  </a:lnTo>
                  <a:lnTo>
                    <a:pt x="66" y="7"/>
                  </a:lnTo>
                  <a:lnTo>
                    <a:pt x="60" y="10"/>
                  </a:lnTo>
                  <a:lnTo>
                    <a:pt x="54" y="16"/>
                  </a:lnTo>
                  <a:lnTo>
                    <a:pt x="49" y="22"/>
                  </a:lnTo>
                  <a:lnTo>
                    <a:pt x="43" y="29"/>
                  </a:lnTo>
                  <a:lnTo>
                    <a:pt x="38" y="38"/>
                  </a:lnTo>
                  <a:lnTo>
                    <a:pt x="33" y="47"/>
                  </a:lnTo>
                  <a:lnTo>
                    <a:pt x="33" y="47"/>
                  </a:lnTo>
                  <a:lnTo>
                    <a:pt x="29" y="57"/>
                  </a:lnTo>
                  <a:lnTo>
                    <a:pt x="25" y="67"/>
                  </a:lnTo>
                  <a:lnTo>
                    <a:pt x="24" y="67"/>
                  </a:lnTo>
                  <a:lnTo>
                    <a:pt x="0" y="126"/>
                  </a:lnTo>
                  <a:lnTo>
                    <a:pt x="0" y="135"/>
                  </a:lnTo>
                  <a:lnTo>
                    <a:pt x="48" y="39"/>
                  </a:lnTo>
                  <a:lnTo>
                    <a:pt x="48" y="39"/>
                  </a:lnTo>
                  <a:lnTo>
                    <a:pt x="54" y="28"/>
                  </a:lnTo>
                  <a:lnTo>
                    <a:pt x="62" y="19"/>
                  </a:lnTo>
                  <a:lnTo>
                    <a:pt x="67" y="17"/>
                  </a:lnTo>
                  <a:lnTo>
                    <a:pt x="71" y="13"/>
                  </a:lnTo>
                  <a:lnTo>
                    <a:pt x="76" y="12"/>
                  </a:lnTo>
                  <a:lnTo>
                    <a:pt x="80" y="11"/>
                  </a:lnTo>
                  <a:lnTo>
                    <a:pt x="86" y="10"/>
                  </a:lnTo>
                  <a:lnTo>
                    <a:pt x="90" y="11"/>
                  </a:lnTo>
                  <a:lnTo>
                    <a:pt x="103" y="13"/>
                  </a:lnTo>
                  <a:lnTo>
                    <a:pt x="115" y="20"/>
                  </a:lnTo>
                  <a:lnTo>
                    <a:pt x="128" y="28"/>
                  </a:lnTo>
                  <a:lnTo>
                    <a:pt x="171" y="58"/>
                  </a:lnTo>
                  <a:lnTo>
                    <a:pt x="171" y="58"/>
                  </a:lnTo>
                  <a:lnTo>
                    <a:pt x="209" y="78"/>
                  </a:lnTo>
                  <a:lnTo>
                    <a:pt x="246" y="96"/>
                  </a:lnTo>
                  <a:lnTo>
                    <a:pt x="284" y="112"/>
                  </a:lnTo>
                  <a:lnTo>
                    <a:pt x="321" y="127"/>
                  </a:lnTo>
                  <a:lnTo>
                    <a:pt x="320" y="118"/>
                  </a:lnTo>
                  <a:lnTo>
                    <a:pt x="320" y="118"/>
                  </a:lnTo>
                  <a:lnTo>
                    <a:pt x="303" y="112"/>
                  </a:lnTo>
                  <a:lnTo>
                    <a:pt x="303" y="112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150"/>
            <p:cNvSpPr>
              <a:spLocks/>
            </p:cNvSpPr>
            <p:nvPr/>
          </p:nvSpPr>
          <p:spPr bwMode="auto">
            <a:xfrm>
              <a:off x="4176713" y="1820863"/>
              <a:ext cx="90488" cy="49213"/>
            </a:xfrm>
            <a:custGeom>
              <a:avLst/>
              <a:gdLst>
                <a:gd name="T0" fmla="*/ 36 w 57"/>
                <a:gd name="T1" fmla="*/ 31 h 31"/>
                <a:gd name="T2" fmla="*/ 52 w 57"/>
                <a:gd name="T3" fmla="*/ 31 h 31"/>
                <a:gd name="T4" fmla="*/ 57 w 57"/>
                <a:gd name="T5" fmla="*/ 25 h 31"/>
                <a:gd name="T6" fmla="*/ 35 w 57"/>
                <a:gd name="T7" fmla="*/ 25 h 31"/>
                <a:gd name="T8" fmla="*/ 9 w 57"/>
                <a:gd name="T9" fmla="*/ 0 h 31"/>
                <a:gd name="T10" fmla="*/ 0 w 57"/>
                <a:gd name="T11" fmla="*/ 6 h 31"/>
                <a:gd name="T12" fmla="*/ 15 w 57"/>
                <a:gd name="T13" fmla="*/ 19 h 31"/>
                <a:gd name="T14" fmla="*/ 28 w 57"/>
                <a:gd name="T15" fmla="*/ 31 h 31"/>
                <a:gd name="T16" fmla="*/ 36 w 57"/>
                <a:gd name="T17" fmla="*/ 31 h 31"/>
                <a:gd name="T18" fmla="*/ 36 w 57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31">
                  <a:moveTo>
                    <a:pt x="36" y="31"/>
                  </a:moveTo>
                  <a:lnTo>
                    <a:pt x="52" y="31"/>
                  </a:lnTo>
                  <a:lnTo>
                    <a:pt x="57" y="25"/>
                  </a:lnTo>
                  <a:lnTo>
                    <a:pt x="35" y="25"/>
                  </a:lnTo>
                  <a:lnTo>
                    <a:pt x="9" y="0"/>
                  </a:lnTo>
                  <a:lnTo>
                    <a:pt x="0" y="6"/>
                  </a:lnTo>
                  <a:lnTo>
                    <a:pt x="15" y="19"/>
                  </a:lnTo>
                  <a:lnTo>
                    <a:pt x="28" y="31"/>
                  </a:lnTo>
                  <a:lnTo>
                    <a:pt x="36" y="31"/>
                  </a:lnTo>
                  <a:lnTo>
                    <a:pt x="36" y="3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151"/>
            <p:cNvSpPr>
              <a:spLocks/>
            </p:cNvSpPr>
            <p:nvPr/>
          </p:nvSpPr>
          <p:spPr bwMode="auto">
            <a:xfrm>
              <a:off x="4189413" y="1795463"/>
              <a:ext cx="77788" cy="65088"/>
            </a:xfrm>
            <a:custGeom>
              <a:avLst/>
              <a:gdLst>
                <a:gd name="T0" fmla="*/ 27 w 49"/>
                <a:gd name="T1" fmla="*/ 41 h 41"/>
                <a:gd name="T2" fmla="*/ 49 w 49"/>
                <a:gd name="T3" fmla="*/ 41 h 41"/>
                <a:gd name="T4" fmla="*/ 49 w 49"/>
                <a:gd name="T5" fmla="*/ 41 h 41"/>
                <a:gd name="T6" fmla="*/ 41 w 49"/>
                <a:gd name="T7" fmla="*/ 31 h 41"/>
                <a:gd name="T8" fmla="*/ 31 w 49"/>
                <a:gd name="T9" fmla="*/ 20 h 41"/>
                <a:gd name="T10" fmla="*/ 17 w 49"/>
                <a:gd name="T11" fmla="*/ 10 h 41"/>
                <a:gd name="T12" fmla="*/ 0 w 49"/>
                <a:gd name="T13" fmla="*/ 0 h 41"/>
                <a:gd name="T14" fmla="*/ 0 w 49"/>
                <a:gd name="T15" fmla="*/ 0 h 41"/>
                <a:gd name="T16" fmla="*/ 1 w 49"/>
                <a:gd name="T17" fmla="*/ 16 h 41"/>
                <a:gd name="T18" fmla="*/ 27 w 49"/>
                <a:gd name="T19" fmla="*/ 41 h 41"/>
                <a:gd name="T20" fmla="*/ 27 w 49"/>
                <a:gd name="T21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" h="41">
                  <a:moveTo>
                    <a:pt x="27" y="41"/>
                  </a:moveTo>
                  <a:lnTo>
                    <a:pt x="49" y="41"/>
                  </a:lnTo>
                  <a:lnTo>
                    <a:pt x="49" y="41"/>
                  </a:lnTo>
                  <a:lnTo>
                    <a:pt x="41" y="31"/>
                  </a:lnTo>
                  <a:lnTo>
                    <a:pt x="31" y="20"/>
                  </a:lnTo>
                  <a:lnTo>
                    <a:pt x="17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16"/>
                  </a:lnTo>
                  <a:lnTo>
                    <a:pt x="27" y="41"/>
                  </a:lnTo>
                  <a:lnTo>
                    <a:pt x="27" y="41"/>
                  </a:lnTo>
                  <a:close/>
                </a:path>
              </a:pathLst>
            </a:custGeom>
            <a:solidFill>
              <a:srgbClr val="0D0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152"/>
            <p:cNvSpPr>
              <a:spLocks/>
            </p:cNvSpPr>
            <p:nvPr/>
          </p:nvSpPr>
          <p:spPr bwMode="auto">
            <a:xfrm>
              <a:off x="4260850" y="1895475"/>
              <a:ext cx="123825" cy="90488"/>
            </a:xfrm>
            <a:custGeom>
              <a:avLst/>
              <a:gdLst>
                <a:gd name="T0" fmla="*/ 0 w 78"/>
                <a:gd name="T1" fmla="*/ 0 h 57"/>
                <a:gd name="T2" fmla="*/ 4 w 78"/>
                <a:gd name="T3" fmla="*/ 23 h 57"/>
                <a:gd name="T4" fmla="*/ 6 w 78"/>
                <a:gd name="T5" fmla="*/ 46 h 57"/>
                <a:gd name="T6" fmla="*/ 6 w 78"/>
                <a:gd name="T7" fmla="*/ 46 h 57"/>
                <a:gd name="T8" fmla="*/ 11 w 78"/>
                <a:gd name="T9" fmla="*/ 52 h 57"/>
                <a:gd name="T10" fmla="*/ 17 w 78"/>
                <a:gd name="T11" fmla="*/ 57 h 57"/>
                <a:gd name="T12" fmla="*/ 37 w 78"/>
                <a:gd name="T13" fmla="*/ 57 h 57"/>
                <a:gd name="T14" fmla="*/ 37 w 78"/>
                <a:gd name="T15" fmla="*/ 57 h 57"/>
                <a:gd name="T16" fmla="*/ 47 w 78"/>
                <a:gd name="T17" fmla="*/ 55 h 57"/>
                <a:gd name="T18" fmla="*/ 55 w 78"/>
                <a:gd name="T19" fmla="*/ 52 h 57"/>
                <a:gd name="T20" fmla="*/ 62 w 78"/>
                <a:gd name="T21" fmla="*/ 47 h 57"/>
                <a:gd name="T22" fmla="*/ 68 w 78"/>
                <a:gd name="T23" fmla="*/ 43 h 57"/>
                <a:gd name="T24" fmla="*/ 72 w 78"/>
                <a:gd name="T25" fmla="*/ 38 h 57"/>
                <a:gd name="T26" fmla="*/ 76 w 78"/>
                <a:gd name="T27" fmla="*/ 32 h 57"/>
                <a:gd name="T28" fmla="*/ 77 w 78"/>
                <a:gd name="T29" fmla="*/ 26 h 57"/>
                <a:gd name="T30" fmla="*/ 78 w 78"/>
                <a:gd name="T31" fmla="*/ 18 h 57"/>
                <a:gd name="T32" fmla="*/ 0 w 78"/>
                <a:gd name="T33" fmla="*/ 0 h 57"/>
                <a:gd name="T34" fmla="*/ 0 w 78"/>
                <a:gd name="T3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8" h="57">
                  <a:moveTo>
                    <a:pt x="0" y="0"/>
                  </a:moveTo>
                  <a:lnTo>
                    <a:pt x="4" y="23"/>
                  </a:lnTo>
                  <a:lnTo>
                    <a:pt x="6" y="46"/>
                  </a:lnTo>
                  <a:lnTo>
                    <a:pt x="6" y="46"/>
                  </a:lnTo>
                  <a:lnTo>
                    <a:pt x="11" y="52"/>
                  </a:lnTo>
                  <a:lnTo>
                    <a:pt x="17" y="57"/>
                  </a:lnTo>
                  <a:lnTo>
                    <a:pt x="37" y="57"/>
                  </a:lnTo>
                  <a:lnTo>
                    <a:pt x="37" y="57"/>
                  </a:lnTo>
                  <a:lnTo>
                    <a:pt x="47" y="55"/>
                  </a:lnTo>
                  <a:lnTo>
                    <a:pt x="55" y="52"/>
                  </a:lnTo>
                  <a:lnTo>
                    <a:pt x="62" y="47"/>
                  </a:lnTo>
                  <a:lnTo>
                    <a:pt x="68" y="43"/>
                  </a:lnTo>
                  <a:lnTo>
                    <a:pt x="72" y="38"/>
                  </a:lnTo>
                  <a:lnTo>
                    <a:pt x="76" y="32"/>
                  </a:lnTo>
                  <a:lnTo>
                    <a:pt x="77" y="26"/>
                  </a:lnTo>
                  <a:lnTo>
                    <a:pt x="78" y="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E5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153"/>
            <p:cNvSpPr>
              <a:spLocks noEditPoints="1"/>
            </p:cNvSpPr>
            <p:nvPr/>
          </p:nvSpPr>
          <p:spPr bwMode="auto">
            <a:xfrm>
              <a:off x="4010025" y="1516063"/>
              <a:ext cx="180975" cy="325438"/>
            </a:xfrm>
            <a:custGeom>
              <a:avLst/>
              <a:gdLst>
                <a:gd name="T0" fmla="*/ 114 w 114"/>
                <a:gd name="T1" fmla="*/ 192 h 205"/>
                <a:gd name="T2" fmla="*/ 113 w 114"/>
                <a:gd name="T3" fmla="*/ 176 h 205"/>
                <a:gd name="T4" fmla="*/ 110 w 114"/>
                <a:gd name="T5" fmla="*/ 153 h 205"/>
                <a:gd name="T6" fmla="*/ 102 w 114"/>
                <a:gd name="T7" fmla="*/ 134 h 205"/>
                <a:gd name="T8" fmla="*/ 90 w 114"/>
                <a:gd name="T9" fmla="*/ 120 h 205"/>
                <a:gd name="T10" fmla="*/ 73 w 114"/>
                <a:gd name="T11" fmla="*/ 108 h 205"/>
                <a:gd name="T12" fmla="*/ 30 w 114"/>
                <a:gd name="T13" fmla="*/ 54 h 205"/>
                <a:gd name="T14" fmla="*/ 19 w 114"/>
                <a:gd name="T15" fmla="*/ 23 h 205"/>
                <a:gd name="T16" fmla="*/ 10 w 114"/>
                <a:gd name="T17" fmla="*/ 10 h 205"/>
                <a:gd name="T18" fmla="*/ 0 w 114"/>
                <a:gd name="T19" fmla="*/ 0 h 205"/>
                <a:gd name="T20" fmla="*/ 66 w 114"/>
                <a:gd name="T21" fmla="*/ 149 h 205"/>
                <a:gd name="T22" fmla="*/ 79 w 114"/>
                <a:gd name="T23" fmla="*/ 177 h 205"/>
                <a:gd name="T24" fmla="*/ 87 w 114"/>
                <a:gd name="T25" fmla="*/ 181 h 205"/>
                <a:gd name="T26" fmla="*/ 92 w 114"/>
                <a:gd name="T27" fmla="*/ 187 h 205"/>
                <a:gd name="T28" fmla="*/ 97 w 114"/>
                <a:gd name="T29" fmla="*/ 205 h 205"/>
                <a:gd name="T30" fmla="*/ 114 w 114"/>
                <a:gd name="T31" fmla="*/ 192 h 205"/>
                <a:gd name="T32" fmla="*/ 72 w 114"/>
                <a:gd name="T33" fmla="*/ 111 h 205"/>
                <a:gd name="T34" fmla="*/ 73 w 114"/>
                <a:gd name="T35" fmla="*/ 111 h 205"/>
                <a:gd name="T36" fmla="*/ 81 w 114"/>
                <a:gd name="T37" fmla="*/ 115 h 205"/>
                <a:gd name="T38" fmla="*/ 95 w 114"/>
                <a:gd name="T39" fmla="*/ 127 h 205"/>
                <a:gd name="T40" fmla="*/ 104 w 114"/>
                <a:gd name="T41" fmla="*/ 144 h 205"/>
                <a:gd name="T42" fmla="*/ 110 w 114"/>
                <a:gd name="T43" fmla="*/ 165 h 205"/>
                <a:gd name="T44" fmla="*/ 111 w 114"/>
                <a:gd name="T45" fmla="*/ 176 h 205"/>
                <a:gd name="T46" fmla="*/ 104 w 114"/>
                <a:gd name="T47" fmla="*/ 196 h 205"/>
                <a:gd name="T48" fmla="*/ 103 w 114"/>
                <a:gd name="T49" fmla="*/ 181 h 205"/>
                <a:gd name="T50" fmla="*/ 96 w 114"/>
                <a:gd name="T51" fmla="*/ 157 h 205"/>
                <a:gd name="T52" fmla="*/ 86 w 114"/>
                <a:gd name="T53" fmla="*/ 136 h 205"/>
                <a:gd name="T54" fmla="*/ 72 w 114"/>
                <a:gd name="T55" fmla="*/ 122 h 205"/>
                <a:gd name="T56" fmla="*/ 25 w 114"/>
                <a:gd name="T57" fmla="*/ 63 h 205"/>
                <a:gd name="T58" fmla="*/ 2 w 114"/>
                <a:gd name="T59" fmla="*/ 6 h 205"/>
                <a:gd name="T60" fmla="*/ 11 w 114"/>
                <a:gd name="T61" fmla="*/ 15 h 205"/>
                <a:gd name="T62" fmla="*/ 23 w 114"/>
                <a:gd name="T63" fmla="*/ 40 h 205"/>
                <a:gd name="T64" fmla="*/ 29 w 114"/>
                <a:gd name="T65" fmla="*/ 55 h 205"/>
                <a:gd name="T66" fmla="*/ 72 w 114"/>
                <a:gd name="T67" fmla="*/ 111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4" h="205">
                  <a:moveTo>
                    <a:pt x="114" y="192"/>
                  </a:moveTo>
                  <a:lnTo>
                    <a:pt x="114" y="192"/>
                  </a:lnTo>
                  <a:lnTo>
                    <a:pt x="113" y="176"/>
                  </a:lnTo>
                  <a:lnTo>
                    <a:pt x="113" y="176"/>
                  </a:lnTo>
                  <a:lnTo>
                    <a:pt x="112" y="165"/>
                  </a:lnTo>
                  <a:lnTo>
                    <a:pt x="110" y="153"/>
                  </a:lnTo>
                  <a:lnTo>
                    <a:pt x="106" y="143"/>
                  </a:lnTo>
                  <a:lnTo>
                    <a:pt x="102" y="134"/>
                  </a:lnTo>
                  <a:lnTo>
                    <a:pt x="96" y="126"/>
                  </a:lnTo>
                  <a:lnTo>
                    <a:pt x="90" y="120"/>
                  </a:lnTo>
                  <a:lnTo>
                    <a:pt x="82" y="114"/>
                  </a:lnTo>
                  <a:lnTo>
                    <a:pt x="73" y="108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25" y="37"/>
                  </a:lnTo>
                  <a:lnTo>
                    <a:pt x="19" y="23"/>
                  </a:lnTo>
                  <a:lnTo>
                    <a:pt x="14" y="16"/>
                  </a:lnTo>
                  <a:lnTo>
                    <a:pt x="10" y="10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88"/>
                  </a:lnTo>
                  <a:lnTo>
                    <a:pt x="66" y="149"/>
                  </a:lnTo>
                  <a:lnTo>
                    <a:pt x="79" y="177"/>
                  </a:lnTo>
                  <a:lnTo>
                    <a:pt x="79" y="177"/>
                  </a:lnTo>
                  <a:lnTo>
                    <a:pt x="84" y="179"/>
                  </a:lnTo>
                  <a:lnTo>
                    <a:pt x="87" y="181"/>
                  </a:lnTo>
                  <a:lnTo>
                    <a:pt x="90" y="184"/>
                  </a:lnTo>
                  <a:lnTo>
                    <a:pt x="92" y="187"/>
                  </a:lnTo>
                  <a:lnTo>
                    <a:pt x="95" y="195"/>
                  </a:lnTo>
                  <a:lnTo>
                    <a:pt x="97" y="205"/>
                  </a:lnTo>
                  <a:lnTo>
                    <a:pt x="105" y="198"/>
                  </a:lnTo>
                  <a:lnTo>
                    <a:pt x="114" y="192"/>
                  </a:lnTo>
                  <a:lnTo>
                    <a:pt x="114" y="192"/>
                  </a:lnTo>
                  <a:close/>
                  <a:moveTo>
                    <a:pt x="72" y="111"/>
                  </a:moveTo>
                  <a:lnTo>
                    <a:pt x="72" y="111"/>
                  </a:lnTo>
                  <a:lnTo>
                    <a:pt x="73" y="111"/>
                  </a:lnTo>
                  <a:lnTo>
                    <a:pt x="73" y="111"/>
                  </a:lnTo>
                  <a:lnTo>
                    <a:pt x="81" y="115"/>
                  </a:lnTo>
                  <a:lnTo>
                    <a:pt x="88" y="121"/>
                  </a:lnTo>
                  <a:lnTo>
                    <a:pt x="95" y="127"/>
                  </a:lnTo>
                  <a:lnTo>
                    <a:pt x="100" y="135"/>
                  </a:lnTo>
                  <a:lnTo>
                    <a:pt x="104" y="144"/>
                  </a:lnTo>
                  <a:lnTo>
                    <a:pt x="108" y="154"/>
                  </a:lnTo>
                  <a:lnTo>
                    <a:pt x="110" y="165"/>
                  </a:lnTo>
                  <a:lnTo>
                    <a:pt x="111" y="176"/>
                  </a:lnTo>
                  <a:lnTo>
                    <a:pt x="111" y="176"/>
                  </a:lnTo>
                  <a:lnTo>
                    <a:pt x="112" y="190"/>
                  </a:lnTo>
                  <a:lnTo>
                    <a:pt x="104" y="196"/>
                  </a:lnTo>
                  <a:lnTo>
                    <a:pt x="104" y="196"/>
                  </a:lnTo>
                  <a:lnTo>
                    <a:pt x="103" y="181"/>
                  </a:lnTo>
                  <a:lnTo>
                    <a:pt x="100" y="169"/>
                  </a:lnTo>
                  <a:lnTo>
                    <a:pt x="96" y="157"/>
                  </a:lnTo>
                  <a:lnTo>
                    <a:pt x="92" y="147"/>
                  </a:lnTo>
                  <a:lnTo>
                    <a:pt x="86" y="136"/>
                  </a:lnTo>
                  <a:lnTo>
                    <a:pt x="79" y="129"/>
                  </a:lnTo>
                  <a:lnTo>
                    <a:pt x="72" y="122"/>
                  </a:lnTo>
                  <a:lnTo>
                    <a:pt x="64" y="116"/>
                  </a:lnTo>
                  <a:lnTo>
                    <a:pt x="25" y="63"/>
                  </a:lnTo>
                  <a:lnTo>
                    <a:pt x="2" y="18"/>
                  </a:lnTo>
                  <a:lnTo>
                    <a:pt x="2" y="6"/>
                  </a:lnTo>
                  <a:lnTo>
                    <a:pt x="2" y="6"/>
                  </a:lnTo>
                  <a:lnTo>
                    <a:pt x="11" y="15"/>
                  </a:lnTo>
                  <a:lnTo>
                    <a:pt x="18" y="26"/>
                  </a:lnTo>
                  <a:lnTo>
                    <a:pt x="23" y="40"/>
                  </a:lnTo>
                  <a:lnTo>
                    <a:pt x="29" y="55"/>
                  </a:lnTo>
                  <a:lnTo>
                    <a:pt x="29" y="55"/>
                  </a:lnTo>
                  <a:lnTo>
                    <a:pt x="29" y="57"/>
                  </a:lnTo>
                  <a:lnTo>
                    <a:pt x="72" y="111"/>
                  </a:lnTo>
                  <a:lnTo>
                    <a:pt x="72" y="11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154"/>
            <p:cNvSpPr>
              <a:spLocks/>
            </p:cNvSpPr>
            <p:nvPr/>
          </p:nvSpPr>
          <p:spPr bwMode="auto">
            <a:xfrm>
              <a:off x="4013200" y="1525588"/>
              <a:ext cx="174625" cy="301625"/>
            </a:xfrm>
            <a:custGeom>
              <a:avLst/>
              <a:gdLst>
                <a:gd name="T0" fmla="*/ 71 w 110"/>
                <a:gd name="T1" fmla="*/ 105 h 190"/>
                <a:gd name="T2" fmla="*/ 71 w 110"/>
                <a:gd name="T3" fmla="*/ 105 h 190"/>
                <a:gd name="T4" fmla="*/ 70 w 110"/>
                <a:gd name="T5" fmla="*/ 105 h 190"/>
                <a:gd name="T6" fmla="*/ 27 w 110"/>
                <a:gd name="T7" fmla="*/ 51 h 190"/>
                <a:gd name="T8" fmla="*/ 27 w 110"/>
                <a:gd name="T9" fmla="*/ 51 h 190"/>
                <a:gd name="T10" fmla="*/ 27 w 110"/>
                <a:gd name="T11" fmla="*/ 49 h 190"/>
                <a:gd name="T12" fmla="*/ 27 w 110"/>
                <a:gd name="T13" fmla="*/ 49 h 190"/>
                <a:gd name="T14" fmla="*/ 21 w 110"/>
                <a:gd name="T15" fmla="*/ 34 h 190"/>
                <a:gd name="T16" fmla="*/ 16 w 110"/>
                <a:gd name="T17" fmla="*/ 20 h 190"/>
                <a:gd name="T18" fmla="*/ 9 w 110"/>
                <a:gd name="T19" fmla="*/ 9 h 190"/>
                <a:gd name="T20" fmla="*/ 0 w 110"/>
                <a:gd name="T21" fmla="*/ 0 h 190"/>
                <a:gd name="T22" fmla="*/ 0 w 110"/>
                <a:gd name="T23" fmla="*/ 12 h 190"/>
                <a:gd name="T24" fmla="*/ 23 w 110"/>
                <a:gd name="T25" fmla="*/ 57 h 190"/>
                <a:gd name="T26" fmla="*/ 62 w 110"/>
                <a:gd name="T27" fmla="*/ 110 h 190"/>
                <a:gd name="T28" fmla="*/ 62 w 110"/>
                <a:gd name="T29" fmla="*/ 110 h 190"/>
                <a:gd name="T30" fmla="*/ 70 w 110"/>
                <a:gd name="T31" fmla="*/ 116 h 190"/>
                <a:gd name="T32" fmla="*/ 77 w 110"/>
                <a:gd name="T33" fmla="*/ 123 h 190"/>
                <a:gd name="T34" fmla="*/ 84 w 110"/>
                <a:gd name="T35" fmla="*/ 130 h 190"/>
                <a:gd name="T36" fmla="*/ 90 w 110"/>
                <a:gd name="T37" fmla="*/ 141 h 190"/>
                <a:gd name="T38" fmla="*/ 94 w 110"/>
                <a:gd name="T39" fmla="*/ 151 h 190"/>
                <a:gd name="T40" fmla="*/ 98 w 110"/>
                <a:gd name="T41" fmla="*/ 163 h 190"/>
                <a:gd name="T42" fmla="*/ 101 w 110"/>
                <a:gd name="T43" fmla="*/ 175 h 190"/>
                <a:gd name="T44" fmla="*/ 102 w 110"/>
                <a:gd name="T45" fmla="*/ 190 h 190"/>
                <a:gd name="T46" fmla="*/ 110 w 110"/>
                <a:gd name="T47" fmla="*/ 184 h 190"/>
                <a:gd name="T48" fmla="*/ 110 w 110"/>
                <a:gd name="T49" fmla="*/ 184 h 190"/>
                <a:gd name="T50" fmla="*/ 109 w 110"/>
                <a:gd name="T51" fmla="*/ 170 h 190"/>
                <a:gd name="T52" fmla="*/ 109 w 110"/>
                <a:gd name="T53" fmla="*/ 170 h 190"/>
                <a:gd name="T54" fmla="*/ 108 w 110"/>
                <a:gd name="T55" fmla="*/ 159 h 190"/>
                <a:gd name="T56" fmla="*/ 106 w 110"/>
                <a:gd name="T57" fmla="*/ 148 h 190"/>
                <a:gd name="T58" fmla="*/ 102 w 110"/>
                <a:gd name="T59" fmla="*/ 138 h 190"/>
                <a:gd name="T60" fmla="*/ 98 w 110"/>
                <a:gd name="T61" fmla="*/ 129 h 190"/>
                <a:gd name="T62" fmla="*/ 93 w 110"/>
                <a:gd name="T63" fmla="*/ 121 h 190"/>
                <a:gd name="T64" fmla="*/ 86 w 110"/>
                <a:gd name="T65" fmla="*/ 115 h 190"/>
                <a:gd name="T66" fmla="*/ 79 w 110"/>
                <a:gd name="T67" fmla="*/ 109 h 190"/>
                <a:gd name="T68" fmla="*/ 71 w 110"/>
                <a:gd name="T69" fmla="*/ 105 h 190"/>
                <a:gd name="T70" fmla="*/ 71 w 110"/>
                <a:gd name="T71" fmla="*/ 10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0" h="190">
                  <a:moveTo>
                    <a:pt x="71" y="105"/>
                  </a:moveTo>
                  <a:lnTo>
                    <a:pt x="71" y="105"/>
                  </a:lnTo>
                  <a:lnTo>
                    <a:pt x="70" y="105"/>
                  </a:lnTo>
                  <a:lnTo>
                    <a:pt x="27" y="51"/>
                  </a:lnTo>
                  <a:lnTo>
                    <a:pt x="27" y="51"/>
                  </a:lnTo>
                  <a:lnTo>
                    <a:pt x="27" y="49"/>
                  </a:lnTo>
                  <a:lnTo>
                    <a:pt x="27" y="49"/>
                  </a:lnTo>
                  <a:lnTo>
                    <a:pt x="21" y="34"/>
                  </a:lnTo>
                  <a:lnTo>
                    <a:pt x="16" y="20"/>
                  </a:lnTo>
                  <a:lnTo>
                    <a:pt x="9" y="9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3" y="57"/>
                  </a:lnTo>
                  <a:lnTo>
                    <a:pt x="62" y="110"/>
                  </a:lnTo>
                  <a:lnTo>
                    <a:pt x="62" y="110"/>
                  </a:lnTo>
                  <a:lnTo>
                    <a:pt x="70" y="116"/>
                  </a:lnTo>
                  <a:lnTo>
                    <a:pt x="77" y="123"/>
                  </a:lnTo>
                  <a:lnTo>
                    <a:pt x="84" y="130"/>
                  </a:lnTo>
                  <a:lnTo>
                    <a:pt x="90" y="141"/>
                  </a:lnTo>
                  <a:lnTo>
                    <a:pt x="94" y="151"/>
                  </a:lnTo>
                  <a:lnTo>
                    <a:pt x="98" y="163"/>
                  </a:lnTo>
                  <a:lnTo>
                    <a:pt x="101" y="175"/>
                  </a:lnTo>
                  <a:lnTo>
                    <a:pt x="102" y="190"/>
                  </a:lnTo>
                  <a:lnTo>
                    <a:pt x="110" y="184"/>
                  </a:lnTo>
                  <a:lnTo>
                    <a:pt x="110" y="184"/>
                  </a:lnTo>
                  <a:lnTo>
                    <a:pt x="109" y="170"/>
                  </a:lnTo>
                  <a:lnTo>
                    <a:pt x="109" y="170"/>
                  </a:lnTo>
                  <a:lnTo>
                    <a:pt x="108" y="159"/>
                  </a:lnTo>
                  <a:lnTo>
                    <a:pt x="106" y="148"/>
                  </a:lnTo>
                  <a:lnTo>
                    <a:pt x="102" y="138"/>
                  </a:lnTo>
                  <a:lnTo>
                    <a:pt x="98" y="129"/>
                  </a:lnTo>
                  <a:lnTo>
                    <a:pt x="93" y="121"/>
                  </a:lnTo>
                  <a:lnTo>
                    <a:pt x="86" y="115"/>
                  </a:lnTo>
                  <a:lnTo>
                    <a:pt x="79" y="109"/>
                  </a:lnTo>
                  <a:lnTo>
                    <a:pt x="71" y="105"/>
                  </a:lnTo>
                  <a:lnTo>
                    <a:pt x="71" y="105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155"/>
            <p:cNvSpPr>
              <a:spLocks/>
            </p:cNvSpPr>
            <p:nvPr/>
          </p:nvSpPr>
          <p:spPr bwMode="auto">
            <a:xfrm>
              <a:off x="4071938" y="1789113"/>
              <a:ext cx="92075" cy="52388"/>
            </a:xfrm>
            <a:custGeom>
              <a:avLst/>
              <a:gdLst>
                <a:gd name="T0" fmla="*/ 58 w 58"/>
                <a:gd name="T1" fmla="*/ 33 h 33"/>
                <a:gd name="T2" fmla="*/ 58 w 58"/>
                <a:gd name="T3" fmla="*/ 33 h 33"/>
                <a:gd name="T4" fmla="*/ 56 w 58"/>
                <a:gd name="T5" fmla="*/ 23 h 33"/>
                <a:gd name="T6" fmla="*/ 53 w 58"/>
                <a:gd name="T7" fmla="*/ 15 h 33"/>
                <a:gd name="T8" fmla="*/ 51 w 58"/>
                <a:gd name="T9" fmla="*/ 12 h 33"/>
                <a:gd name="T10" fmla="*/ 48 w 58"/>
                <a:gd name="T11" fmla="*/ 9 h 33"/>
                <a:gd name="T12" fmla="*/ 45 w 58"/>
                <a:gd name="T13" fmla="*/ 7 h 33"/>
                <a:gd name="T14" fmla="*/ 40 w 58"/>
                <a:gd name="T15" fmla="*/ 5 h 33"/>
                <a:gd name="T16" fmla="*/ 40 w 58"/>
                <a:gd name="T17" fmla="*/ 5 h 33"/>
                <a:gd name="T18" fmla="*/ 36 w 58"/>
                <a:gd name="T19" fmla="*/ 3 h 33"/>
                <a:gd name="T20" fmla="*/ 31 w 58"/>
                <a:gd name="T21" fmla="*/ 0 h 33"/>
                <a:gd name="T22" fmla="*/ 27 w 58"/>
                <a:gd name="T23" fmla="*/ 0 h 33"/>
                <a:gd name="T24" fmla="*/ 21 w 58"/>
                <a:gd name="T25" fmla="*/ 2 h 33"/>
                <a:gd name="T26" fmla="*/ 17 w 58"/>
                <a:gd name="T27" fmla="*/ 3 h 33"/>
                <a:gd name="T28" fmla="*/ 11 w 58"/>
                <a:gd name="T29" fmla="*/ 6 h 33"/>
                <a:gd name="T30" fmla="*/ 6 w 58"/>
                <a:gd name="T31" fmla="*/ 11 h 33"/>
                <a:gd name="T32" fmla="*/ 0 w 58"/>
                <a:gd name="T33" fmla="*/ 16 h 33"/>
                <a:gd name="T34" fmla="*/ 0 w 58"/>
                <a:gd name="T35" fmla="*/ 16 h 33"/>
                <a:gd name="T36" fmla="*/ 0 w 58"/>
                <a:gd name="T37" fmla="*/ 16 h 33"/>
                <a:gd name="T38" fmla="*/ 9 w 58"/>
                <a:gd name="T39" fmla="*/ 12 h 33"/>
                <a:gd name="T40" fmla="*/ 17 w 58"/>
                <a:gd name="T41" fmla="*/ 9 h 33"/>
                <a:gd name="T42" fmla="*/ 25 w 58"/>
                <a:gd name="T43" fmla="*/ 8 h 33"/>
                <a:gd name="T44" fmla="*/ 33 w 58"/>
                <a:gd name="T45" fmla="*/ 9 h 33"/>
                <a:gd name="T46" fmla="*/ 39 w 58"/>
                <a:gd name="T47" fmla="*/ 12 h 33"/>
                <a:gd name="T48" fmla="*/ 46 w 58"/>
                <a:gd name="T49" fmla="*/ 17 h 33"/>
                <a:gd name="T50" fmla="*/ 52 w 58"/>
                <a:gd name="T51" fmla="*/ 24 h 33"/>
                <a:gd name="T52" fmla="*/ 58 w 58"/>
                <a:gd name="T53" fmla="*/ 33 h 33"/>
                <a:gd name="T54" fmla="*/ 58 w 58"/>
                <a:gd name="T5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8" h="33">
                  <a:moveTo>
                    <a:pt x="58" y="33"/>
                  </a:moveTo>
                  <a:lnTo>
                    <a:pt x="58" y="33"/>
                  </a:lnTo>
                  <a:lnTo>
                    <a:pt x="56" y="23"/>
                  </a:lnTo>
                  <a:lnTo>
                    <a:pt x="53" y="15"/>
                  </a:lnTo>
                  <a:lnTo>
                    <a:pt x="51" y="12"/>
                  </a:lnTo>
                  <a:lnTo>
                    <a:pt x="48" y="9"/>
                  </a:lnTo>
                  <a:lnTo>
                    <a:pt x="45" y="7"/>
                  </a:lnTo>
                  <a:lnTo>
                    <a:pt x="40" y="5"/>
                  </a:lnTo>
                  <a:lnTo>
                    <a:pt x="40" y="5"/>
                  </a:lnTo>
                  <a:lnTo>
                    <a:pt x="36" y="3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1" y="2"/>
                  </a:lnTo>
                  <a:lnTo>
                    <a:pt x="17" y="3"/>
                  </a:lnTo>
                  <a:lnTo>
                    <a:pt x="11" y="6"/>
                  </a:lnTo>
                  <a:lnTo>
                    <a:pt x="6" y="11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9" y="12"/>
                  </a:lnTo>
                  <a:lnTo>
                    <a:pt x="17" y="9"/>
                  </a:lnTo>
                  <a:lnTo>
                    <a:pt x="25" y="8"/>
                  </a:lnTo>
                  <a:lnTo>
                    <a:pt x="33" y="9"/>
                  </a:lnTo>
                  <a:lnTo>
                    <a:pt x="39" y="12"/>
                  </a:lnTo>
                  <a:lnTo>
                    <a:pt x="46" y="17"/>
                  </a:lnTo>
                  <a:lnTo>
                    <a:pt x="52" y="24"/>
                  </a:lnTo>
                  <a:lnTo>
                    <a:pt x="58" y="33"/>
                  </a:lnTo>
                  <a:lnTo>
                    <a:pt x="58" y="33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156"/>
            <p:cNvSpPr>
              <a:spLocks/>
            </p:cNvSpPr>
            <p:nvPr/>
          </p:nvSpPr>
          <p:spPr bwMode="auto">
            <a:xfrm>
              <a:off x="4071938" y="1801813"/>
              <a:ext cx="98425" cy="58738"/>
            </a:xfrm>
            <a:custGeom>
              <a:avLst/>
              <a:gdLst>
                <a:gd name="T0" fmla="*/ 62 w 62"/>
                <a:gd name="T1" fmla="*/ 37 h 37"/>
                <a:gd name="T2" fmla="*/ 58 w 62"/>
                <a:gd name="T3" fmla="*/ 25 h 37"/>
                <a:gd name="T4" fmla="*/ 58 w 62"/>
                <a:gd name="T5" fmla="*/ 25 h 37"/>
                <a:gd name="T6" fmla="*/ 52 w 62"/>
                <a:gd name="T7" fmla="*/ 16 h 37"/>
                <a:gd name="T8" fmla="*/ 46 w 62"/>
                <a:gd name="T9" fmla="*/ 9 h 37"/>
                <a:gd name="T10" fmla="*/ 39 w 62"/>
                <a:gd name="T11" fmla="*/ 4 h 37"/>
                <a:gd name="T12" fmla="*/ 33 w 62"/>
                <a:gd name="T13" fmla="*/ 1 h 37"/>
                <a:gd name="T14" fmla="*/ 25 w 62"/>
                <a:gd name="T15" fmla="*/ 0 h 37"/>
                <a:gd name="T16" fmla="*/ 17 w 62"/>
                <a:gd name="T17" fmla="*/ 1 h 37"/>
                <a:gd name="T18" fmla="*/ 9 w 62"/>
                <a:gd name="T19" fmla="*/ 4 h 37"/>
                <a:gd name="T20" fmla="*/ 0 w 62"/>
                <a:gd name="T21" fmla="*/ 8 h 37"/>
                <a:gd name="T22" fmla="*/ 0 w 62"/>
                <a:gd name="T23" fmla="*/ 8 h 37"/>
                <a:gd name="T24" fmla="*/ 0 w 62"/>
                <a:gd name="T25" fmla="*/ 8 h 37"/>
                <a:gd name="T26" fmla="*/ 30 w 62"/>
                <a:gd name="T27" fmla="*/ 24 h 37"/>
                <a:gd name="T28" fmla="*/ 62 w 62"/>
                <a:gd name="T29" fmla="*/ 37 h 37"/>
                <a:gd name="T30" fmla="*/ 62 w 62"/>
                <a:gd name="T31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37">
                  <a:moveTo>
                    <a:pt x="62" y="37"/>
                  </a:moveTo>
                  <a:lnTo>
                    <a:pt x="58" y="25"/>
                  </a:lnTo>
                  <a:lnTo>
                    <a:pt x="58" y="25"/>
                  </a:lnTo>
                  <a:lnTo>
                    <a:pt x="52" y="16"/>
                  </a:lnTo>
                  <a:lnTo>
                    <a:pt x="46" y="9"/>
                  </a:lnTo>
                  <a:lnTo>
                    <a:pt x="39" y="4"/>
                  </a:lnTo>
                  <a:lnTo>
                    <a:pt x="33" y="1"/>
                  </a:lnTo>
                  <a:lnTo>
                    <a:pt x="25" y="0"/>
                  </a:lnTo>
                  <a:lnTo>
                    <a:pt x="17" y="1"/>
                  </a:lnTo>
                  <a:lnTo>
                    <a:pt x="9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30" y="24"/>
                  </a:lnTo>
                  <a:lnTo>
                    <a:pt x="62" y="37"/>
                  </a:lnTo>
                  <a:lnTo>
                    <a:pt x="62" y="37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157"/>
            <p:cNvSpPr>
              <a:spLocks noEditPoints="1"/>
            </p:cNvSpPr>
            <p:nvPr/>
          </p:nvSpPr>
          <p:spPr bwMode="auto">
            <a:xfrm>
              <a:off x="4084638" y="1951038"/>
              <a:ext cx="168275" cy="508000"/>
            </a:xfrm>
            <a:custGeom>
              <a:avLst/>
              <a:gdLst>
                <a:gd name="T0" fmla="*/ 46 w 106"/>
                <a:gd name="T1" fmla="*/ 5 h 320"/>
                <a:gd name="T2" fmla="*/ 23 w 106"/>
                <a:gd name="T3" fmla="*/ 19 h 320"/>
                <a:gd name="T4" fmla="*/ 12 w 106"/>
                <a:gd name="T5" fmla="*/ 29 h 320"/>
                <a:gd name="T6" fmla="*/ 0 w 106"/>
                <a:gd name="T7" fmla="*/ 41 h 320"/>
                <a:gd name="T8" fmla="*/ 22 w 106"/>
                <a:gd name="T9" fmla="*/ 46 h 320"/>
                <a:gd name="T10" fmla="*/ 45 w 106"/>
                <a:gd name="T11" fmla="*/ 59 h 320"/>
                <a:gd name="T12" fmla="*/ 52 w 106"/>
                <a:gd name="T13" fmla="*/ 66 h 320"/>
                <a:gd name="T14" fmla="*/ 55 w 106"/>
                <a:gd name="T15" fmla="*/ 74 h 320"/>
                <a:gd name="T16" fmla="*/ 56 w 106"/>
                <a:gd name="T17" fmla="*/ 82 h 320"/>
                <a:gd name="T18" fmla="*/ 54 w 106"/>
                <a:gd name="T19" fmla="*/ 91 h 320"/>
                <a:gd name="T20" fmla="*/ 47 w 106"/>
                <a:gd name="T21" fmla="*/ 141 h 320"/>
                <a:gd name="T22" fmla="*/ 48 w 106"/>
                <a:gd name="T23" fmla="*/ 201 h 320"/>
                <a:gd name="T24" fmla="*/ 48 w 106"/>
                <a:gd name="T25" fmla="*/ 209 h 320"/>
                <a:gd name="T26" fmla="*/ 49 w 106"/>
                <a:gd name="T27" fmla="*/ 212 h 320"/>
                <a:gd name="T28" fmla="*/ 57 w 106"/>
                <a:gd name="T29" fmla="*/ 320 h 320"/>
                <a:gd name="T30" fmla="*/ 95 w 106"/>
                <a:gd name="T31" fmla="*/ 152 h 320"/>
                <a:gd name="T32" fmla="*/ 101 w 106"/>
                <a:gd name="T33" fmla="*/ 134 h 320"/>
                <a:gd name="T34" fmla="*/ 106 w 106"/>
                <a:gd name="T35" fmla="*/ 95 h 320"/>
                <a:gd name="T36" fmla="*/ 103 w 106"/>
                <a:gd name="T37" fmla="*/ 59 h 320"/>
                <a:gd name="T38" fmla="*/ 92 w 106"/>
                <a:gd name="T39" fmla="*/ 22 h 320"/>
                <a:gd name="T40" fmla="*/ 83 w 106"/>
                <a:gd name="T41" fmla="*/ 4 h 320"/>
                <a:gd name="T42" fmla="*/ 66 w 106"/>
                <a:gd name="T43" fmla="*/ 0 h 320"/>
                <a:gd name="T44" fmla="*/ 46 w 106"/>
                <a:gd name="T45" fmla="*/ 5 h 320"/>
                <a:gd name="T46" fmla="*/ 56 w 106"/>
                <a:gd name="T47" fmla="*/ 91 h 320"/>
                <a:gd name="T48" fmla="*/ 58 w 106"/>
                <a:gd name="T49" fmla="*/ 82 h 320"/>
                <a:gd name="T50" fmla="*/ 66 w 106"/>
                <a:gd name="T51" fmla="*/ 95 h 320"/>
                <a:gd name="T52" fmla="*/ 61 w 106"/>
                <a:gd name="T53" fmla="*/ 116 h 320"/>
                <a:gd name="T54" fmla="*/ 57 w 106"/>
                <a:gd name="T55" fmla="*/ 158 h 320"/>
                <a:gd name="T56" fmla="*/ 65 w 106"/>
                <a:gd name="T57" fmla="*/ 318 h 320"/>
                <a:gd name="T58" fmla="*/ 52 w 106"/>
                <a:gd name="T59" fmla="*/ 212 h 320"/>
                <a:gd name="T60" fmla="*/ 52 w 106"/>
                <a:gd name="T61" fmla="*/ 211 h 320"/>
                <a:gd name="T62" fmla="*/ 50 w 106"/>
                <a:gd name="T63" fmla="*/ 208 h 320"/>
                <a:gd name="T64" fmla="*/ 50 w 106"/>
                <a:gd name="T65" fmla="*/ 201 h 320"/>
                <a:gd name="T66" fmla="*/ 49 w 106"/>
                <a:gd name="T67" fmla="*/ 171 h 320"/>
                <a:gd name="T68" fmla="*/ 52 w 106"/>
                <a:gd name="T69" fmla="*/ 116 h 320"/>
                <a:gd name="T70" fmla="*/ 56 w 106"/>
                <a:gd name="T71" fmla="*/ 92 h 320"/>
                <a:gd name="T72" fmla="*/ 56 w 106"/>
                <a:gd name="T73" fmla="*/ 91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6" h="320">
                  <a:moveTo>
                    <a:pt x="46" y="5"/>
                  </a:moveTo>
                  <a:lnTo>
                    <a:pt x="46" y="5"/>
                  </a:lnTo>
                  <a:lnTo>
                    <a:pt x="35" y="11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12" y="29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35" y="53"/>
                  </a:lnTo>
                  <a:lnTo>
                    <a:pt x="45" y="59"/>
                  </a:lnTo>
                  <a:lnTo>
                    <a:pt x="48" y="63"/>
                  </a:lnTo>
                  <a:lnTo>
                    <a:pt x="52" y="66"/>
                  </a:lnTo>
                  <a:lnTo>
                    <a:pt x="54" y="71"/>
                  </a:lnTo>
                  <a:lnTo>
                    <a:pt x="55" y="74"/>
                  </a:lnTo>
                  <a:lnTo>
                    <a:pt x="55" y="74"/>
                  </a:lnTo>
                  <a:lnTo>
                    <a:pt x="56" y="82"/>
                  </a:lnTo>
                  <a:lnTo>
                    <a:pt x="54" y="91"/>
                  </a:lnTo>
                  <a:lnTo>
                    <a:pt x="54" y="91"/>
                  </a:lnTo>
                  <a:lnTo>
                    <a:pt x="49" y="114"/>
                  </a:lnTo>
                  <a:lnTo>
                    <a:pt x="47" y="141"/>
                  </a:lnTo>
                  <a:lnTo>
                    <a:pt x="47" y="170"/>
                  </a:lnTo>
                  <a:lnTo>
                    <a:pt x="48" y="201"/>
                  </a:lnTo>
                  <a:lnTo>
                    <a:pt x="48" y="201"/>
                  </a:lnTo>
                  <a:lnTo>
                    <a:pt x="48" y="209"/>
                  </a:lnTo>
                  <a:lnTo>
                    <a:pt x="48" y="209"/>
                  </a:lnTo>
                  <a:lnTo>
                    <a:pt x="49" y="212"/>
                  </a:lnTo>
                  <a:lnTo>
                    <a:pt x="55" y="288"/>
                  </a:lnTo>
                  <a:lnTo>
                    <a:pt x="57" y="320"/>
                  </a:lnTo>
                  <a:lnTo>
                    <a:pt x="100" y="320"/>
                  </a:lnTo>
                  <a:lnTo>
                    <a:pt x="95" y="152"/>
                  </a:lnTo>
                  <a:lnTo>
                    <a:pt x="95" y="152"/>
                  </a:lnTo>
                  <a:lnTo>
                    <a:pt x="101" y="134"/>
                  </a:lnTo>
                  <a:lnTo>
                    <a:pt x="104" y="114"/>
                  </a:lnTo>
                  <a:lnTo>
                    <a:pt x="106" y="95"/>
                  </a:lnTo>
                  <a:lnTo>
                    <a:pt x="106" y="77"/>
                  </a:lnTo>
                  <a:lnTo>
                    <a:pt x="103" y="59"/>
                  </a:lnTo>
                  <a:lnTo>
                    <a:pt x="99" y="40"/>
                  </a:lnTo>
                  <a:lnTo>
                    <a:pt x="92" y="22"/>
                  </a:lnTo>
                  <a:lnTo>
                    <a:pt x="83" y="4"/>
                  </a:lnTo>
                  <a:lnTo>
                    <a:pt x="83" y="4"/>
                  </a:lnTo>
                  <a:lnTo>
                    <a:pt x="75" y="1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6" y="5"/>
                  </a:lnTo>
                  <a:lnTo>
                    <a:pt x="46" y="5"/>
                  </a:lnTo>
                  <a:close/>
                  <a:moveTo>
                    <a:pt x="56" y="91"/>
                  </a:moveTo>
                  <a:lnTo>
                    <a:pt x="56" y="91"/>
                  </a:lnTo>
                  <a:lnTo>
                    <a:pt x="58" y="82"/>
                  </a:lnTo>
                  <a:lnTo>
                    <a:pt x="57" y="74"/>
                  </a:lnTo>
                  <a:lnTo>
                    <a:pt x="66" y="95"/>
                  </a:lnTo>
                  <a:lnTo>
                    <a:pt x="66" y="95"/>
                  </a:lnTo>
                  <a:lnTo>
                    <a:pt x="61" y="116"/>
                  </a:lnTo>
                  <a:lnTo>
                    <a:pt x="58" y="137"/>
                  </a:lnTo>
                  <a:lnTo>
                    <a:pt x="57" y="158"/>
                  </a:lnTo>
                  <a:lnTo>
                    <a:pt x="58" y="181"/>
                  </a:lnTo>
                  <a:lnTo>
                    <a:pt x="65" y="318"/>
                  </a:lnTo>
                  <a:lnTo>
                    <a:pt x="59" y="318"/>
                  </a:lnTo>
                  <a:lnTo>
                    <a:pt x="52" y="212"/>
                  </a:lnTo>
                  <a:lnTo>
                    <a:pt x="52" y="211"/>
                  </a:lnTo>
                  <a:lnTo>
                    <a:pt x="52" y="211"/>
                  </a:lnTo>
                  <a:lnTo>
                    <a:pt x="50" y="209"/>
                  </a:lnTo>
                  <a:lnTo>
                    <a:pt x="50" y="208"/>
                  </a:lnTo>
                  <a:lnTo>
                    <a:pt x="50" y="208"/>
                  </a:lnTo>
                  <a:lnTo>
                    <a:pt x="50" y="201"/>
                  </a:lnTo>
                  <a:lnTo>
                    <a:pt x="50" y="201"/>
                  </a:lnTo>
                  <a:lnTo>
                    <a:pt x="49" y="171"/>
                  </a:lnTo>
                  <a:lnTo>
                    <a:pt x="49" y="141"/>
                  </a:lnTo>
                  <a:lnTo>
                    <a:pt x="52" y="116"/>
                  </a:lnTo>
                  <a:lnTo>
                    <a:pt x="56" y="92"/>
                  </a:lnTo>
                  <a:lnTo>
                    <a:pt x="56" y="92"/>
                  </a:lnTo>
                  <a:lnTo>
                    <a:pt x="56" y="91"/>
                  </a:lnTo>
                  <a:lnTo>
                    <a:pt x="56" y="9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158"/>
            <p:cNvSpPr>
              <a:spLocks/>
            </p:cNvSpPr>
            <p:nvPr/>
          </p:nvSpPr>
          <p:spPr bwMode="auto">
            <a:xfrm>
              <a:off x="4162425" y="2068513"/>
              <a:ext cx="26988" cy="387350"/>
            </a:xfrm>
            <a:custGeom>
              <a:avLst/>
              <a:gdLst>
                <a:gd name="T0" fmla="*/ 8 w 17"/>
                <a:gd name="T1" fmla="*/ 0 h 244"/>
                <a:gd name="T2" fmla="*/ 8 w 17"/>
                <a:gd name="T3" fmla="*/ 0 h 244"/>
                <a:gd name="T4" fmla="*/ 9 w 17"/>
                <a:gd name="T5" fmla="*/ 8 h 244"/>
                <a:gd name="T6" fmla="*/ 7 w 17"/>
                <a:gd name="T7" fmla="*/ 17 h 244"/>
                <a:gd name="T8" fmla="*/ 7 w 17"/>
                <a:gd name="T9" fmla="*/ 18 h 244"/>
                <a:gd name="T10" fmla="*/ 7 w 17"/>
                <a:gd name="T11" fmla="*/ 18 h 244"/>
                <a:gd name="T12" fmla="*/ 7 w 17"/>
                <a:gd name="T13" fmla="*/ 18 h 244"/>
                <a:gd name="T14" fmla="*/ 3 w 17"/>
                <a:gd name="T15" fmla="*/ 42 h 244"/>
                <a:gd name="T16" fmla="*/ 0 w 17"/>
                <a:gd name="T17" fmla="*/ 67 h 244"/>
                <a:gd name="T18" fmla="*/ 0 w 17"/>
                <a:gd name="T19" fmla="*/ 97 h 244"/>
                <a:gd name="T20" fmla="*/ 1 w 17"/>
                <a:gd name="T21" fmla="*/ 127 h 244"/>
                <a:gd name="T22" fmla="*/ 1 w 17"/>
                <a:gd name="T23" fmla="*/ 127 h 244"/>
                <a:gd name="T24" fmla="*/ 1 w 17"/>
                <a:gd name="T25" fmla="*/ 134 h 244"/>
                <a:gd name="T26" fmla="*/ 1 w 17"/>
                <a:gd name="T27" fmla="*/ 135 h 244"/>
                <a:gd name="T28" fmla="*/ 1 w 17"/>
                <a:gd name="T29" fmla="*/ 135 h 244"/>
                <a:gd name="T30" fmla="*/ 3 w 17"/>
                <a:gd name="T31" fmla="*/ 137 h 244"/>
                <a:gd name="T32" fmla="*/ 3 w 17"/>
                <a:gd name="T33" fmla="*/ 138 h 244"/>
                <a:gd name="T34" fmla="*/ 10 w 17"/>
                <a:gd name="T35" fmla="*/ 244 h 244"/>
                <a:gd name="T36" fmla="*/ 16 w 17"/>
                <a:gd name="T37" fmla="*/ 244 h 244"/>
                <a:gd name="T38" fmla="*/ 9 w 17"/>
                <a:gd name="T39" fmla="*/ 107 h 244"/>
                <a:gd name="T40" fmla="*/ 9 w 17"/>
                <a:gd name="T41" fmla="*/ 107 h 244"/>
                <a:gd name="T42" fmla="*/ 8 w 17"/>
                <a:gd name="T43" fmla="*/ 84 h 244"/>
                <a:gd name="T44" fmla="*/ 9 w 17"/>
                <a:gd name="T45" fmla="*/ 63 h 244"/>
                <a:gd name="T46" fmla="*/ 12 w 17"/>
                <a:gd name="T47" fmla="*/ 42 h 244"/>
                <a:gd name="T48" fmla="*/ 17 w 17"/>
                <a:gd name="T49" fmla="*/ 21 h 244"/>
                <a:gd name="T50" fmla="*/ 8 w 17"/>
                <a:gd name="T51" fmla="*/ 0 h 244"/>
                <a:gd name="T52" fmla="*/ 8 w 17"/>
                <a:gd name="T53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7" h="244">
                  <a:moveTo>
                    <a:pt x="8" y="0"/>
                  </a:moveTo>
                  <a:lnTo>
                    <a:pt x="8" y="0"/>
                  </a:lnTo>
                  <a:lnTo>
                    <a:pt x="9" y="8"/>
                  </a:lnTo>
                  <a:lnTo>
                    <a:pt x="7" y="17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3" y="42"/>
                  </a:lnTo>
                  <a:lnTo>
                    <a:pt x="0" y="67"/>
                  </a:lnTo>
                  <a:lnTo>
                    <a:pt x="0" y="97"/>
                  </a:lnTo>
                  <a:lnTo>
                    <a:pt x="1" y="127"/>
                  </a:lnTo>
                  <a:lnTo>
                    <a:pt x="1" y="127"/>
                  </a:lnTo>
                  <a:lnTo>
                    <a:pt x="1" y="134"/>
                  </a:lnTo>
                  <a:lnTo>
                    <a:pt x="1" y="135"/>
                  </a:lnTo>
                  <a:lnTo>
                    <a:pt x="1" y="135"/>
                  </a:lnTo>
                  <a:lnTo>
                    <a:pt x="3" y="137"/>
                  </a:lnTo>
                  <a:lnTo>
                    <a:pt x="3" y="138"/>
                  </a:lnTo>
                  <a:lnTo>
                    <a:pt x="10" y="244"/>
                  </a:lnTo>
                  <a:lnTo>
                    <a:pt x="16" y="244"/>
                  </a:lnTo>
                  <a:lnTo>
                    <a:pt x="9" y="107"/>
                  </a:lnTo>
                  <a:lnTo>
                    <a:pt x="9" y="107"/>
                  </a:lnTo>
                  <a:lnTo>
                    <a:pt x="8" y="84"/>
                  </a:lnTo>
                  <a:lnTo>
                    <a:pt x="9" y="63"/>
                  </a:lnTo>
                  <a:lnTo>
                    <a:pt x="12" y="42"/>
                  </a:lnTo>
                  <a:lnTo>
                    <a:pt x="17" y="21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159"/>
            <p:cNvSpPr>
              <a:spLocks/>
            </p:cNvSpPr>
            <p:nvPr/>
          </p:nvSpPr>
          <p:spPr bwMode="auto">
            <a:xfrm>
              <a:off x="3792538" y="1860550"/>
              <a:ext cx="520700" cy="598488"/>
            </a:xfrm>
            <a:custGeom>
              <a:avLst/>
              <a:gdLst>
                <a:gd name="T0" fmla="*/ 207 w 328"/>
                <a:gd name="T1" fmla="*/ 76 h 377"/>
                <a:gd name="T2" fmla="*/ 207 w 328"/>
                <a:gd name="T3" fmla="*/ 76 h 377"/>
                <a:gd name="T4" fmla="*/ 219 w 328"/>
                <a:gd name="T5" fmla="*/ 68 h 377"/>
                <a:gd name="T6" fmla="*/ 230 w 328"/>
                <a:gd name="T7" fmla="*/ 62 h 377"/>
                <a:gd name="T8" fmla="*/ 230 w 328"/>
                <a:gd name="T9" fmla="*/ 62 h 377"/>
                <a:gd name="T10" fmla="*/ 240 w 328"/>
                <a:gd name="T11" fmla="*/ 58 h 377"/>
                <a:gd name="T12" fmla="*/ 250 w 328"/>
                <a:gd name="T13" fmla="*/ 57 h 377"/>
                <a:gd name="T14" fmla="*/ 259 w 328"/>
                <a:gd name="T15" fmla="*/ 58 h 377"/>
                <a:gd name="T16" fmla="*/ 267 w 328"/>
                <a:gd name="T17" fmla="*/ 61 h 377"/>
                <a:gd name="T18" fmla="*/ 267 w 328"/>
                <a:gd name="T19" fmla="*/ 61 h 377"/>
                <a:gd name="T20" fmla="*/ 276 w 328"/>
                <a:gd name="T21" fmla="*/ 79 h 377"/>
                <a:gd name="T22" fmla="*/ 283 w 328"/>
                <a:gd name="T23" fmla="*/ 97 h 377"/>
                <a:gd name="T24" fmla="*/ 287 w 328"/>
                <a:gd name="T25" fmla="*/ 116 h 377"/>
                <a:gd name="T26" fmla="*/ 290 w 328"/>
                <a:gd name="T27" fmla="*/ 134 h 377"/>
                <a:gd name="T28" fmla="*/ 290 w 328"/>
                <a:gd name="T29" fmla="*/ 152 h 377"/>
                <a:gd name="T30" fmla="*/ 288 w 328"/>
                <a:gd name="T31" fmla="*/ 171 h 377"/>
                <a:gd name="T32" fmla="*/ 285 w 328"/>
                <a:gd name="T33" fmla="*/ 191 h 377"/>
                <a:gd name="T34" fmla="*/ 279 w 328"/>
                <a:gd name="T35" fmla="*/ 209 h 377"/>
                <a:gd name="T36" fmla="*/ 284 w 328"/>
                <a:gd name="T37" fmla="*/ 377 h 377"/>
                <a:gd name="T38" fmla="*/ 297 w 328"/>
                <a:gd name="T39" fmla="*/ 377 h 377"/>
                <a:gd name="T40" fmla="*/ 324 w 328"/>
                <a:gd name="T41" fmla="*/ 377 h 377"/>
                <a:gd name="T42" fmla="*/ 319 w 328"/>
                <a:gd name="T43" fmla="*/ 277 h 377"/>
                <a:gd name="T44" fmla="*/ 328 w 328"/>
                <a:gd name="T45" fmla="*/ 168 h 377"/>
                <a:gd name="T46" fmla="*/ 328 w 328"/>
                <a:gd name="T47" fmla="*/ 168 h 377"/>
                <a:gd name="T48" fmla="*/ 327 w 328"/>
                <a:gd name="T49" fmla="*/ 139 h 377"/>
                <a:gd name="T50" fmla="*/ 327 w 328"/>
                <a:gd name="T51" fmla="*/ 126 h 377"/>
                <a:gd name="T52" fmla="*/ 324 w 328"/>
                <a:gd name="T53" fmla="*/ 114 h 377"/>
                <a:gd name="T54" fmla="*/ 322 w 328"/>
                <a:gd name="T55" fmla="*/ 104 h 377"/>
                <a:gd name="T56" fmla="*/ 319 w 328"/>
                <a:gd name="T57" fmla="*/ 95 h 377"/>
                <a:gd name="T58" fmla="*/ 315 w 328"/>
                <a:gd name="T59" fmla="*/ 86 h 377"/>
                <a:gd name="T60" fmla="*/ 312 w 328"/>
                <a:gd name="T61" fmla="*/ 79 h 377"/>
                <a:gd name="T62" fmla="*/ 312 w 328"/>
                <a:gd name="T63" fmla="*/ 79 h 377"/>
                <a:gd name="T64" fmla="*/ 306 w 328"/>
                <a:gd name="T65" fmla="*/ 74 h 377"/>
                <a:gd name="T66" fmla="*/ 301 w 328"/>
                <a:gd name="T67" fmla="*/ 68 h 377"/>
                <a:gd name="T68" fmla="*/ 299 w 328"/>
                <a:gd name="T69" fmla="*/ 45 h 377"/>
                <a:gd name="T70" fmla="*/ 132 w 328"/>
                <a:gd name="T71" fmla="*/ 25 h 377"/>
                <a:gd name="T72" fmla="*/ 66 w 328"/>
                <a:gd name="T73" fmla="*/ 0 h 377"/>
                <a:gd name="T74" fmla="*/ 0 w 328"/>
                <a:gd name="T75" fmla="*/ 94 h 377"/>
                <a:gd name="T76" fmla="*/ 0 w 328"/>
                <a:gd name="T77" fmla="*/ 94 h 377"/>
                <a:gd name="T78" fmla="*/ 23 w 328"/>
                <a:gd name="T79" fmla="*/ 90 h 377"/>
                <a:gd name="T80" fmla="*/ 47 w 328"/>
                <a:gd name="T81" fmla="*/ 88 h 377"/>
                <a:gd name="T82" fmla="*/ 69 w 328"/>
                <a:gd name="T83" fmla="*/ 87 h 377"/>
                <a:gd name="T84" fmla="*/ 93 w 328"/>
                <a:gd name="T85" fmla="*/ 87 h 377"/>
                <a:gd name="T86" fmla="*/ 87 w 328"/>
                <a:gd name="T87" fmla="*/ 48 h 377"/>
                <a:gd name="T88" fmla="*/ 125 w 328"/>
                <a:gd name="T89" fmla="*/ 68 h 377"/>
                <a:gd name="T90" fmla="*/ 125 w 328"/>
                <a:gd name="T91" fmla="*/ 68 h 377"/>
                <a:gd name="T92" fmla="*/ 135 w 328"/>
                <a:gd name="T93" fmla="*/ 72 h 377"/>
                <a:gd name="T94" fmla="*/ 146 w 328"/>
                <a:gd name="T95" fmla="*/ 76 h 377"/>
                <a:gd name="T96" fmla="*/ 156 w 328"/>
                <a:gd name="T97" fmla="*/ 78 h 377"/>
                <a:gd name="T98" fmla="*/ 166 w 328"/>
                <a:gd name="T99" fmla="*/ 79 h 377"/>
                <a:gd name="T100" fmla="*/ 176 w 328"/>
                <a:gd name="T101" fmla="*/ 80 h 377"/>
                <a:gd name="T102" fmla="*/ 186 w 328"/>
                <a:gd name="T103" fmla="*/ 79 h 377"/>
                <a:gd name="T104" fmla="*/ 197 w 328"/>
                <a:gd name="T105" fmla="*/ 78 h 377"/>
                <a:gd name="T106" fmla="*/ 207 w 328"/>
                <a:gd name="T107" fmla="*/ 76 h 377"/>
                <a:gd name="T108" fmla="*/ 207 w 328"/>
                <a:gd name="T109" fmla="*/ 76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28" h="377">
                  <a:moveTo>
                    <a:pt x="207" y="76"/>
                  </a:moveTo>
                  <a:lnTo>
                    <a:pt x="207" y="76"/>
                  </a:lnTo>
                  <a:lnTo>
                    <a:pt x="219" y="68"/>
                  </a:lnTo>
                  <a:lnTo>
                    <a:pt x="230" y="62"/>
                  </a:lnTo>
                  <a:lnTo>
                    <a:pt x="230" y="62"/>
                  </a:lnTo>
                  <a:lnTo>
                    <a:pt x="240" y="58"/>
                  </a:lnTo>
                  <a:lnTo>
                    <a:pt x="250" y="57"/>
                  </a:lnTo>
                  <a:lnTo>
                    <a:pt x="259" y="58"/>
                  </a:lnTo>
                  <a:lnTo>
                    <a:pt x="267" y="61"/>
                  </a:lnTo>
                  <a:lnTo>
                    <a:pt x="267" y="61"/>
                  </a:lnTo>
                  <a:lnTo>
                    <a:pt x="276" y="79"/>
                  </a:lnTo>
                  <a:lnTo>
                    <a:pt x="283" y="97"/>
                  </a:lnTo>
                  <a:lnTo>
                    <a:pt x="287" y="116"/>
                  </a:lnTo>
                  <a:lnTo>
                    <a:pt x="290" y="134"/>
                  </a:lnTo>
                  <a:lnTo>
                    <a:pt x="290" y="152"/>
                  </a:lnTo>
                  <a:lnTo>
                    <a:pt x="288" y="171"/>
                  </a:lnTo>
                  <a:lnTo>
                    <a:pt x="285" y="191"/>
                  </a:lnTo>
                  <a:lnTo>
                    <a:pt x="279" y="209"/>
                  </a:lnTo>
                  <a:lnTo>
                    <a:pt x="284" y="377"/>
                  </a:lnTo>
                  <a:lnTo>
                    <a:pt x="297" y="377"/>
                  </a:lnTo>
                  <a:lnTo>
                    <a:pt x="324" y="377"/>
                  </a:lnTo>
                  <a:lnTo>
                    <a:pt x="319" y="277"/>
                  </a:lnTo>
                  <a:lnTo>
                    <a:pt x="328" y="168"/>
                  </a:lnTo>
                  <a:lnTo>
                    <a:pt x="328" y="168"/>
                  </a:lnTo>
                  <a:lnTo>
                    <a:pt x="327" y="139"/>
                  </a:lnTo>
                  <a:lnTo>
                    <a:pt x="327" y="126"/>
                  </a:lnTo>
                  <a:lnTo>
                    <a:pt x="324" y="114"/>
                  </a:lnTo>
                  <a:lnTo>
                    <a:pt x="322" y="104"/>
                  </a:lnTo>
                  <a:lnTo>
                    <a:pt x="319" y="95"/>
                  </a:lnTo>
                  <a:lnTo>
                    <a:pt x="315" y="86"/>
                  </a:lnTo>
                  <a:lnTo>
                    <a:pt x="312" y="79"/>
                  </a:lnTo>
                  <a:lnTo>
                    <a:pt x="312" y="79"/>
                  </a:lnTo>
                  <a:lnTo>
                    <a:pt x="306" y="74"/>
                  </a:lnTo>
                  <a:lnTo>
                    <a:pt x="301" y="68"/>
                  </a:lnTo>
                  <a:lnTo>
                    <a:pt x="299" y="45"/>
                  </a:lnTo>
                  <a:lnTo>
                    <a:pt x="132" y="25"/>
                  </a:lnTo>
                  <a:lnTo>
                    <a:pt x="66" y="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23" y="90"/>
                  </a:lnTo>
                  <a:lnTo>
                    <a:pt x="47" y="88"/>
                  </a:lnTo>
                  <a:lnTo>
                    <a:pt x="69" y="87"/>
                  </a:lnTo>
                  <a:lnTo>
                    <a:pt x="93" y="87"/>
                  </a:lnTo>
                  <a:lnTo>
                    <a:pt x="87" y="48"/>
                  </a:lnTo>
                  <a:lnTo>
                    <a:pt x="125" y="68"/>
                  </a:lnTo>
                  <a:lnTo>
                    <a:pt x="125" y="68"/>
                  </a:lnTo>
                  <a:lnTo>
                    <a:pt x="135" y="72"/>
                  </a:lnTo>
                  <a:lnTo>
                    <a:pt x="146" y="76"/>
                  </a:lnTo>
                  <a:lnTo>
                    <a:pt x="156" y="78"/>
                  </a:lnTo>
                  <a:lnTo>
                    <a:pt x="166" y="79"/>
                  </a:lnTo>
                  <a:lnTo>
                    <a:pt x="176" y="80"/>
                  </a:lnTo>
                  <a:lnTo>
                    <a:pt x="186" y="79"/>
                  </a:lnTo>
                  <a:lnTo>
                    <a:pt x="197" y="78"/>
                  </a:lnTo>
                  <a:lnTo>
                    <a:pt x="207" y="76"/>
                  </a:lnTo>
                  <a:lnTo>
                    <a:pt x="207" y="76"/>
                  </a:lnTo>
                  <a:close/>
                </a:path>
              </a:pathLst>
            </a:custGeom>
            <a:solidFill>
              <a:srgbClr val="6262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160"/>
            <p:cNvSpPr>
              <a:spLocks/>
            </p:cNvSpPr>
            <p:nvPr/>
          </p:nvSpPr>
          <p:spPr bwMode="auto">
            <a:xfrm>
              <a:off x="3614738" y="2057400"/>
              <a:ext cx="558800" cy="60325"/>
            </a:xfrm>
            <a:custGeom>
              <a:avLst/>
              <a:gdLst>
                <a:gd name="T0" fmla="*/ 350 w 352"/>
                <a:gd name="T1" fmla="*/ 24 h 38"/>
                <a:gd name="T2" fmla="*/ 350 w 352"/>
                <a:gd name="T3" fmla="*/ 24 h 38"/>
                <a:gd name="T4" fmla="*/ 352 w 352"/>
                <a:gd name="T5" fmla="*/ 15 h 38"/>
                <a:gd name="T6" fmla="*/ 351 w 352"/>
                <a:gd name="T7" fmla="*/ 7 h 38"/>
                <a:gd name="T8" fmla="*/ 67 w 352"/>
                <a:gd name="T9" fmla="*/ 0 h 38"/>
                <a:gd name="T10" fmla="*/ 67 w 352"/>
                <a:gd name="T11" fmla="*/ 0 h 38"/>
                <a:gd name="T12" fmla="*/ 69 w 352"/>
                <a:gd name="T13" fmla="*/ 18 h 38"/>
                <a:gd name="T14" fmla="*/ 0 w 352"/>
                <a:gd name="T15" fmla="*/ 32 h 38"/>
                <a:gd name="T16" fmla="*/ 0 w 352"/>
                <a:gd name="T17" fmla="*/ 32 h 38"/>
                <a:gd name="T18" fmla="*/ 8 w 352"/>
                <a:gd name="T19" fmla="*/ 32 h 38"/>
                <a:gd name="T20" fmla="*/ 8 w 352"/>
                <a:gd name="T21" fmla="*/ 32 h 38"/>
                <a:gd name="T22" fmla="*/ 16 w 352"/>
                <a:gd name="T23" fmla="*/ 34 h 38"/>
                <a:gd name="T24" fmla="*/ 26 w 352"/>
                <a:gd name="T25" fmla="*/ 36 h 38"/>
                <a:gd name="T26" fmla="*/ 38 w 352"/>
                <a:gd name="T27" fmla="*/ 37 h 38"/>
                <a:gd name="T28" fmla="*/ 54 w 352"/>
                <a:gd name="T29" fmla="*/ 38 h 38"/>
                <a:gd name="T30" fmla="*/ 142 w 352"/>
                <a:gd name="T31" fmla="*/ 34 h 38"/>
                <a:gd name="T32" fmla="*/ 264 w 352"/>
                <a:gd name="T33" fmla="*/ 28 h 38"/>
                <a:gd name="T34" fmla="*/ 350 w 352"/>
                <a:gd name="T35" fmla="*/ 24 h 38"/>
                <a:gd name="T36" fmla="*/ 350 w 352"/>
                <a:gd name="T37" fmla="*/ 2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38">
                  <a:moveTo>
                    <a:pt x="350" y="24"/>
                  </a:moveTo>
                  <a:lnTo>
                    <a:pt x="350" y="24"/>
                  </a:lnTo>
                  <a:lnTo>
                    <a:pt x="352" y="15"/>
                  </a:lnTo>
                  <a:lnTo>
                    <a:pt x="351" y="7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69" y="18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16" y="34"/>
                  </a:lnTo>
                  <a:lnTo>
                    <a:pt x="26" y="36"/>
                  </a:lnTo>
                  <a:lnTo>
                    <a:pt x="38" y="37"/>
                  </a:lnTo>
                  <a:lnTo>
                    <a:pt x="54" y="38"/>
                  </a:lnTo>
                  <a:lnTo>
                    <a:pt x="142" y="34"/>
                  </a:lnTo>
                  <a:lnTo>
                    <a:pt x="264" y="28"/>
                  </a:lnTo>
                  <a:lnTo>
                    <a:pt x="350" y="24"/>
                  </a:lnTo>
                  <a:lnTo>
                    <a:pt x="350" y="24"/>
                  </a:lnTo>
                  <a:close/>
                </a:path>
              </a:pathLst>
            </a:custGeom>
            <a:solidFill>
              <a:srgbClr val="110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161"/>
            <p:cNvSpPr>
              <a:spLocks/>
            </p:cNvSpPr>
            <p:nvPr/>
          </p:nvSpPr>
          <p:spPr bwMode="auto">
            <a:xfrm>
              <a:off x="3721100" y="1998663"/>
              <a:ext cx="450850" cy="69850"/>
            </a:xfrm>
            <a:custGeom>
              <a:avLst/>
              <a:gdLst>
                <a:gd name="T0" fmla="*/ 284 w 284"/>
                <a:gd name="T1" fmla="*/ 44 h 44"/>
                <a:gd name="T2" fmla="*/ 284 w 284"/>
                <a:gd name="T3" fmla="*/ 44 h 44"/>
                <a:gd name="T4" fmla="*/ 283 w 284"/>
                <a:gd name="T5" fmla="*/ 41 h 44"/>
                <a:gd name="T6" fmla="*/ 281 w 284"/>
                <a:gd name="T7" fmla="*/ 36 h 44"/>
                <a:gd name="T8" fmla="*/ 277 w 284"/>
                <a:gd name="T9" fmla="*/ 33 h 44"/>
                <a:gd name="T10" fmla="*/ 274 w 284"/>
                <a:gd name="T11" fmla="*/ 29 h 44"/>
                <a:gd name="T12" fmla="*/ 264 w 284"/>
                <a:gd name="T13" fmla="*/ 23 h 44"/>
                <a:gd name="T14" fmla="*/ 251 w 284"/>
                <a:gd name="T15" fmla="*/ 16 h 44"/>
                <a:gd name="T16" fmla="*/ 251 w 284"/>
                <a:gd name="T17" fmla="*/ 16 h 44"/>
                <a:gd name="T18" fmla="*/ 229 w 284"/>
                <a:gd name="T19" fmla="*/ 11 h 44"/>
                <a:gd name="T20" fmla="*/ 229 w 284"/>
                <a:gd name="T21" fmla="*/ 11 h 44"/>
                <a:gd name="T22" fmla="*/ 206 w 284"/>
                <a:gd name="T23" fmla="*/ 7 h 44"/>
                <a:gd name="T24" fmla="*/ 183 w 284"/>
                <a:gd name="T25" fmla="*/ 3 h 44"/>
                <a:gd name="T26" fmla="*/ 160 w 284"/>
                <a:gd name="T27" fmla="*/ 1 h 44"/>
                <a:gd name="T28" fmla="*/ 138 w 284"/>
                <a:gd name="T29" fmla="*/ 0 h 44"/>
                <a:gd name="T30" fmla="*/ 138 w 284"/>
                <a:gd name="T31" fmla="*/ 0 h 44"/>
                <a:gd name="T32" fmla="*/ 114 w 284"/>
                <a:gd name="T33" fmla="*/ 0 h 44"/>
                <a:gd name="T34" fmla="*/ 92 w 284"/>
                <a:gd name="T35" fmla="*/ 1 h 44"/>
                <a:gd name="T36" fmla="*/ 68 w 284"/>
                <a:gd name="T37" fmla="*/ 3 h 44"/>
                <a:gd name="T38" fmla="*/ 45 w 284"/>
                <a:gd name="T39" fmla="*/ 7 h 44"/>
                <a:gd name="T40" fmla="*/ 45 w 284"/>
                <a:gd name="T41" fmla="*/ 7 h 44"/>
                <a:gd name="T42" fmla="*/ 23 w 284"/>
                <a:gd name="T43" fmla="*/ 11 h 44"/>
                <a:gd name="T44" fmla="*/ 0 w 284"/>
                <a:gd name="T45" fmla="*/ 16 h 44"/>
                <a:gd name="T46" fmla="*/ 0 w 284"/>
                <a:gd name="T47" fmla="*/ 16 h 44"/>
                <a:gd name="T48" fmla="*/ 0 w 284"/>
                <a:gd name="T49" fmla="*/ 37 h 44"/>
                <a:gd name="T50" fmla="*/ 284 w 284"/>
                <a:gd name="T51" fmla="*/ 44 h 44"/>
                <a:gd name="T52" fmla="*/ 284 w 284"/>
                <a:gd name="T53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84" h="44">
                  <a:moveTo>
                    <a:pt x="284" y="44"/>
                  </a:moveTo>
                  <a:lnTo>
                    <a:pt x="284" y="44"/>
                  </a:lnTo>
                  <a:lnTo>
                    <a:pt x="283" y="41"/>
                  </a:lnTo>
                  <a:lnTo>
                    <a:pt x="281" y="36"/>
                  </a:lnTo>
                  <a:lnTo>
                    <a:pt x="277" y="33"/>
                  </a:lnTo>
                  <a:lnTo>
                    <a:pt x="274" y="29"/>
                  </a:lnTo>
                  <a:lnTo>
                    <a:pt x="264" y="23"/>
                  </a:lnTo>
                  <a:lnTo>
                    <a:pt x="251" y="16"/>
                  </a:lnTo>
                  <a:lnTo>
                    <a:pt x="251" y="16"/>
                  </a:lnTo>
                  <a:lnTo>
                    <a:pt x="229" y="11"/>
                  </a:lnTo>
                  <a:lnTo>
                    <a:pt x="229" y="11"/>
                  </a:lnTo>
                  <a:lnTo>
                    <a:pt x="206" y="7"/>
                  </a:lnTo>
                  <a:lnTo>
                    <a:pt x="183" y="3"/>
                  </a:lnTo>
                  <a:lnTo>
                    <a:pt x="160" y="1"/>
                  </a:lnTo>
                  <a:lnTo>
                    <a:pt x="138" y="0"/>
                  </a:lnTo>
                  <a:lnTo>
                    <a:pt x="138" y="0"/>
                  </a:lnTo>
                  <a:lnTo>
                    <a:pt x="114" y="0"/>
                  </a:lnTo>
                  <a:lnTo>
                    <a:pt x="92" y="1"/>
                  </a:lnTo>
                  <a:lnTo>
                    <a:pt x="68" y="3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23" y="11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37"/>
                  </a:lnTo>
                  <a:lnTo>
                    <a:pt x="284" y="44"/>
                  </a:lnTo>
                  <a:lnTo>
                    <a:pt x="284" y="44"/>
                  </a:lnTo>
                  <a:close/>
                </a:path>
              </a:pathLst>
            </a:custGeom>
            <a:solidFill>
              <a:srgbClr val="331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162"/>
            <p:cNvSpPr>
              <a:spLocks noEditPoints="1"/>
            </p:cNvSpPr>
            <p:nvPr/>
          </p:nvSpPr>
          <p:spPr bwMode="auto">
            <a:xfrm>
              <a:off x="3598863" y="2317750"/>
              <a:ext cx="576263" cy="292100"/>
            </a:xfrm>
            <a:custGeom>
              <a:avLst/>
              <a:gdLst>
                <a:gd name="T0" fmla="*/ 337 w 363"/>
                <a:gd name="T1" fmla="*/ 43 h 184"/>
                <a:gd name="T2" fmla="*/ 336 w 363"/>
                <a:gd name="T3" fmla="*/ 24 h 184"/>
                <a:gd name="T4" fmla="*/ 333 w 363"/>
                <a:gd name="T5" fmla="*/ 9 h 184"/>
                <a:gd name="T6" fmla="*/ 328 w 363"/>
                <a:gd name="T7" fmla="*/ 1 h 184"/>
                <a:gd name="T8" fmla="*/ 320 w 363"/>
                <a:gd name="T9" fmla="*/ 0 h 184"/>
                <a:gd name="T10" fmla="*/ 238 w 363"/>
                <a:gd name="T11" fmla="*/ 46 h 184"/>
                <a:gd name="T12" fmla="*/ 232 w 363"/>
                <a:gd name="T13" fmla="*/ 50 h 184"/>
                <a:gd name="T14" fmla="*/ 216 w 363"/>
                <a:gd name="T15" fmla="*/ 51 h 184"/>
                <a:gd name="T16" fmla="*/ 208 w 363"/>
                <a:gd name="T17" fmla="*/ 51 h 184"/>
                <a:gd name="T18" fmla="*/ 199 w 363"/>
                <a:gd name="T19" fmla="*/ 49 h 184"/>
                <a:gd name="T20" fmla="*/ 192 w 363"/>
                <a:gd name="T21" fmla="*/ 32 h 184"/>
                <a:gd name="T22" fmla="*/ 115 w 363"/>
                <a:gd name="T23" fmla="*/ 3 h 184"/>
                <a:gd name="T24" fmla="*/ 104 w 363"/>
                <a:gd name="T25" fmla="*/ 12 h 184"/>
                <a:gd name="T26" fmla="*/ 103 w 363"/>
                <a:gd name="T27" fmla="*/ 30 h 184"/>
                <a:gd name="T28" fmla="*/ 13 w 363"/>
                <a:gd name="T29" fmla="*/ 75 h 184"/>
                <a:gd name="T30" fmla="*/ 11 w 363"/>
                <a:gd name="T31" fmla="*/ 78 h 184"/>
                <a:gd name="T32" fmla="*/ 8 w 363"/>
                <a:gd name="T33" fmla="*/ 89 h 184"/>
                <a:gd name="T34" fmla="*/ 8 w 363"/>
                <a:gd name="T35" fmla="*/ 97 h 184"/>
                <a:gd name="T36" fmla="*/ 0 w 363"/>
                <a:gd name="T37" fmla="*/ 113 h 184"/>
                <a:gd name="T38" fmla="*/ 0 w 363"/>
                <a:gd name="T39" fmla="*/ 124 h 184"/>
                <a:gd name="T40" fmla="*/ 8 w 363"/>
                <a:gd name="T41" fmla="*/ 131 h 184"/>
                <a:gd name="T42" fmla="*/ 21 w 363"/>
                <a:gd name="T43" fmla="*/ 133 h 184"/>
                <a:gd name="T44" fmla="*/ 28 w 363"/>
                <a:gd name="T45" fmla="*/ 132 h 184"/>
                <a:gd name="T46" fmla="*/ 37 w 363"/>
                <a:gd name="T47" fmla="*/ 129 h 184"/>
                <a:gd name="T48" fmla="*/ 40 w 363"/>
                <a:gd name="T49" fmla="*/ 120 h 184"/>
                <a:gd name="T50" fmla="*/ 38 w 363"/>
                <a:gd name="T51" fmla="*/ 107 h 184"/>
                <a:gd name="T52" fmla="*/ 199 w 363"/>
                <a:gd name="T53" fmla="*/ 79 h 184"/>
                <a:gd name="T54" fmla="*/ 199 w 363"/>
                <a:gd name="T55" fmla="*/ 142 h 184"/>
                <a:gd name="T56" fmla="*/ 187 w 363"/>
                <a:gd name="T57" fmla="*/ 148 h 184"/>
                <a:gd name="T58" fmla="*/ 180 w 363"/>
                <a:gd name="T59" fmla="*/ 154 h 184"/>
                <a:gd name="T60" fmla="*/ 179 w 363"/>
                <a:gd name="T61" fmla="*/ 165 h 184"/>
                <a:gd name="T62" fmla="*/ 183 w 363"/>
                <a:gd name="T63" fmla="*/ 176 h 184"/>
                <a:gd name="T64" fmla="*/ 192 w 363"/>
                <a:gd name="T65" fmla="*/ 180 h 184"/>
                <a:gd name="T66" fmla="*/ 208 w 363"/>
                <a:gd name="T67" fmla="*/ 184 h 184"/>
                <a:gd name="T68" fmla="*/ 217 w 363"/>
                <a:gd name="T69" fmla="*/ 178 h 184"/>
                <a:gd name="T70" fmla="*/ 221 w 363"/>
                <a:gd name="T71" fmla="*/ 163 h 184"/>
                <a:gd name="T72" fmla="*/ 233 w 363"/>
                <a:gd name="T73" fmla="*/ 79 h 184"/>
                <a:gd name="T74" fmla="*/ 361 w 363"/>
                <a:gd name="T75" fmla="*/ 57 h 184"/>
                <a:gd name="T76" fmla="*/ 335 w 363"/>
                <a:gd name="T77" fmla="*/ 53 h 184"/>
                <a:gd name="T78" fmla="*/ 310 w 363"/>
                <a:gd name="T79" fmla="*/ 50 h 184"/>
                <a:gd name="T80" fmla="*/ 308 w 363"/>
                <a:gd name="T81" fmla="*/ 35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63" h="184">
                  <a:moveTo>
                    <a:pt x="335" y="53"/>
                  </a:moveTo>
                  <a:lnTo>
                    <a:pt x="337" y="43"/>
                  </a:lnTo>
                  <a:lnTo>
                    <a:pt x="337" y="43"/>
                  </a:lnTo>
                  <a:lnTo>
                    <a:pt x="336" y="24"/>
                  </a:lnTo>
                  <a:lnTo>
                    <a:pt x="335" y="16"/>
                  </a:lnTo>
                  <a:lnTo>
                    <a:pt x="333" y="9"/>
                  </a:lnTo>
                  <a:lnTo>
                    <a:pt x="331" y="5"/>
                  </a:lnTo>
                  <a:lnTo>
                    <a:pt x="328" y="1"/>
                  </a:lnTo>
                  <a:lnTo>
                    <a:pt x="325" y="0"/>
                  </a:lnTo>
                  <a:lnTo>
                    <a:pt x="320" y="0"/>
                  </a:lnTo>
                  <a:lnTo>
                    <a:pt x="238" y="28"/>
                  </a:lnTo>
                  <a:lnTo>
                    <a:pt x="238" y="46"/>
                  </a:lnTo>
                  <a:lnTo>
                    <a:pt x="238" y="46"/>
                  </a:lnTo>
                  <a:lnTo>
                    <a:pt x="232" y="50"/>
                  </a:lnTo>
                  <a:lnTo>
                    <a:pt x="224" y="51"/>
                  </a:lnTo>
                  <a:lnTo>
                    <a:pt x="216" y="51"/>
                  </a:lnTo>
                  <a:lnTo>
                    <a:pt x="208" y="51"/>
                  </a:lnTo>
                  <a:lnTo>
                    <a:pt x="208" y="51"/>
                  </a:lnTo>
                  <a:lnTo>
                    <a:pt x="199" y="49"/>
                  </a:lnTo>
                  <a:lnTo>
                    <a:pt x="199" y="49"/>
                  </a:lnTo>
                  <a:lnTo>
                    <a:pt x="192" y="46"/>
                  </a:lnTo>
                  <a:lnTo>
                    <a:pt x="192" y="32"/>
                  </a:lnTo>
                  <a:lnTo>
                    <a:pt x="115" y="3"/>
                  </a:lnTo>
                  <a:lnTo>
                    <a:pt x="115" y="3"/>
                  </a:lnTo>
                  <a:lnTo>
                    <a:pt x="109" y="6"/>
                  </a:lnTo>
                  <a:lnTo>
                    <a:pt x="104" y="12"/>
                  </a:lnTo>
                  <a:lnTo>
                    <a:pt x="103" y="19"/>
                  </a:lnTo>
                  <a:lnTo>
                    <a:pt x="103" y="30"/>
                  </a:lnTo>
                  <a:lnTo>
                    <a:pt x="112" y="53"/>
                  </a:lnTo>
                  <a:lnTo>
                    <a:pt x="13" y="75"/>
                  </a:lnTo>
                  <a:lnTo>
                    <a:pt x="13" y="75"/>
                  </a:lnTo>
                  <a:lnTo>
                    <a:pt x="11" y="78"/>
                  </a:lnTo>
                  <a:lnTo>
                    <a:pt x="9" y="82"/>
                  </a:lnTo>
                  <a:lnTo>
                    <a:pt x="8" y="89"/>
                  </a:lnTo>
                  <a:lnTo>
                    <a:pt x="8" y="97"/>
                  </a:lnTo>
                  <a:lnTo>
                    <a:pt x="8" y="97"/>
                  </a:lnTo>
                  <a:lnTo>
                    <a:pt x="3" y="106"/>
                  </a:lnTo>
                  <a:lnTo>
                    <a:pt x="0" y="113"/>
                  </a:lnTo>
                  <a:lnTo>
                    <a:pt x="0" y="120"/>
                  </a:lnTo>
                  <a:lnTo>
                    <a:pt x="0" y="124"/>
                  </a:lnTo>
                  <a:lnTo>
                    <a:pt x="3" y="129"/>
                  </a:lnTo>
                  <a:lnTo>
                    <a:pt x="8" y="131"/>
                  </a:lnTo>
                  <a:lnTo>
                    <a:pt x="13" y="132"/>
                  </a:lnTo>
                  <a:lnTo>
                    <a:pt x="21" y="133"/>
                  </a:lnTo>
                  <a:lnTo>
                    <a:pt x="21" y="133"/>
                  </a:lnTo>
                  <a:lnTo>
                    <a:pt x="28" y="132"/>
                  </a:lnTo>
                  <a:lnTo>
                    <a:pt x="34" y="131"/>
                  </a:lnTo>
                  <a:lnTo>
                    <a:pt x="37" y="129"/>
                  </a:lnTo>
                  <a:lnTo>
                    <a:pt x="39" y="125"/>
                  </a:lnTo>
                  <a:lnTo>
                    <a:pt x="40" y="120"/>
                  </a:lnTo>
                  <a:lnTo>
                    <a:pt x="39" y="114"/>
                  </a:lnTo>
                  <a:lnTo>
                    <a:pt x="38" y="107"/>
                  </a:lnTo>
                  <a:lnTo>
                    <a:pt x="35" y="99"/>
                  </a:lnTo>
                  <a:lnTo>
                    <a:pt x="199" y="79"/>
                  </a:lnTo>
                  <a:lnTo>
                    <a:pt x="199" y="142"/>
                  </a:lnTo>
                  <a:lnTo>
                    <a:pt x="199" y="142"/>
                  </a:lnTo>
                  <a:lnTo>
                    <a:pt x="192" y="144"/>
                  </a:lnTo>
                  <a:lnTo>
                    <a:pt x="187" y="148"/>
                  </a:lnTo>
                  <a:lnTo>
                    <a:pt x="182" y="151"/>
                  </a:lnTo>
                  <a:lnTo>
                    <a:pt x="180" y="154"/>
                  </a:lnTo>
                  <a:lnTo>
                    <a:pt x="178" y="159"/>
                  </a:lnTo>
                  <a:lnTo>
                    <a:pt x="179" y="165"/>
                  </a:lnTo>
                  <a:lnTo>
                    <a:pt x="180" y="169"/>
                  </a:lnTo>
                  <a:lnTo>
                    <a:pt x="183" y="176"/>
                  </a:lnTo>
                  <a:lnTo>
                    <a:pt x="183" y="176"/>
                  </a:lnTo>
                  <a:lnTo>
                    <a:pt x="192" y="180"/>
                  </a:lnTo>
                  <a:lnTo>
                    <a:pt x="201" y="183"/>
                  </a:lnTo>
                  <a:lnTo>
                    <a:pt x="208" y="184"/>
                  </a:lnTo>
                  <a:lnTo>
                    <a:pt x="214" y="181"/>
                  </a:lnTo>
                  <a:lnTo>
                    <a:pt x="217" y="178"/>
                  </a:lnTo>
                  <a:lnTo>
                    <a:pt x="219" y="171"/>
                  </a:lnTo>
                  <a:lnTo>
                    <a:pt x="221" y="163"/>
                  </a:lnTo>
                  <a:lnTo>
                    <a:pt x="220" y="152"/>
                  </a:lnTo>
                  <a:lnTo>
                    <a:pt x="233" y="79"/>
                  </a:lnTo>
                  <a:lnTo>
                    <a:pt x="363" y="89"/>
                  </a:lnTo>
                  <a:lnTo>
                    <a:pt x="361" y="57"/>
                  </a:lnTo>
                  <a:lnTo>
                    <a:pt x="335" y="53"/>
                  </a:lnTo>
                  <a:lnTo>
                    <a:pt x="335" y="53"/>
                  </a:lnTo>
                  <a:close/>
                  <a:moveTo>
                    <a:pt x="308" y="35"/>
                  </a:moveTo>
                  <a:lnTo>
                    <a:pt x="310" y="50"/>
                  </a:lnTo>
                  <a:lnTo>
                    <a:pt x="288" y="46"/>
                  </a:lnTo>
                  <a:lnTo>
                    <a:pt x="308" y="35"/>
                  </a:lnTo>
                  <a:lnTo>
                    <a:pt x="308" y="35"/>
                  </a:lnTo>
                  <a:close/>
                </a:path>
              </a:pathLst>
            </a:custGeom>
            <a:solidFill>
              <a:srgbClr val="1E1E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163"/>
            <p:cNvSpPr>
              <a:spLocks/>
            </p:cNvSpPr>
            <p:nvPr/>
          </p:nvSpPr>
          <p:spPr bwMode="auto">
            <a:xfrm>
              <a:off x="4159250" y="2459038"/>
              <a:ext cx="104775" cy="82550"/>
            </a:xfrm>
            <a:custGeom>
              <a:avLst/>
              <a:gdLst>
                <a:gd name="T0" fmla="*/ 66 w 66"/>
                <a:gd name="T1" fmla="*/ 0 h 52"/>
                <a:gd name="T2" fmla="*/ 53 w 66"/>
                <a:gd name="T3" fmla="*/ 0 h 52"/>
                <a:gd name="T4" fmla="*/ 10 w 66"/>
                <a:gd name="T5" fmla="*/ 0 h 52"/>
                <a:gd name="T6" fmla="*/ 0 w 66"/>
                <a:gd name="T7" fmla="*/ 45 h 52"/>
                <a:gd name="T8" fmla="*/ 0 w 66"/>
                <a:gd name="T9" fmla="*/ 45 h 52"/>
                <a:gd name="T10" fmla="*/ 19 w 66"/>
                <a:gd name="T11" fmla="*/ 50 h 52"/>
                <a:gd name="T12" fmla="*/ 36 w 66"/>
                <a:gd name="T13" fmla="*/ 52 h 52"/>
                <a:gd name="T14" fmla="*/ 52 w 66"/>
                <a:gd name="T15" fmla="*/ 51 h 52"/>
                <a:gd name="T16" fmla="*/ 60 w 66"/>
                <a:gd name="T17" fmla="*/ 50 h 52"/>
                <a:gd name="T18" fmla="*/ 66 w 66"/>
                <a:gd name="T19" fmla="*/ 47 h 52"/>
                <a:gd name="T20" fmla="*/ 66 w 66"/>
                <a:gd name="T21" fmla="*/ 47 h 52"/>
                <a:gd name="T22" fmla="*/ 63 w 66"/>
                <a:gd name="T23" fmla="*/ 34 h 52"/>
                <a:gd name="T24" fmla="*/ 62 w 66"/>
                <a:gd name="T25" fmla="*/ 22 h 52"/>
                <a:gd name="T26" fmla="*/ 63 w 66"/>
                <a:gd name="T27" fmla="*/ 10 h 52"/>
                <a:gd name="T28" fmla="*/ 66 w 66"/>
                <a:gd name="T29" fmla="*/ 0 h 52"/>
                <a:gd name="T30" fmla="*/ 66 w 66"/>
                <a:gd name="T3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6" h="52">
                  <a:moveTo>
                    <a:pt x="66" y="0"/>
                  </a:moveTo>
                  <a:lnTo>
                    <a:pt x="53" y="0"/>
                  </a:lnTo>
                  <a:lnTo>
                    <a:pt x="10" y="0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9" y="50"/>
                  </a:lnTo>
                  <a:lnTo>
                    <a:pt x="36" y="52"/>
                  </a:lnTo>
                  <a:lnTo>
                    <a:pt x="52" y="51"/>
                  </a:lnTo>
                  <a:lnTo>
                    <a:pt x="60" y="50"/>
                  </a:lnTo>
                  <a:lnTo>
                    <a:pt x="66" y="47"/>
                  </a:lnTo>
                  <a:lnTo>
                    <a:pt x="66" y="47"/>
                  </a:lnTo>
                  <a:lnTo>
                    <a:pt x="63" y="34"/>
                  </a:lnTo>
                  <a:lnTo>
                    <a:pt x="62" y="22"/>
                  </a:lnTo>
                  <a:lnTo>
                    <a:pt x="63" y="1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5E5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164"/>
            <p:cNvSpPr>
              <a:spLocks/>
            </p:cNvSpPr>
            <p:nvPr/>
          </p:nvSpPr>
          <p:spPr bwMode="auto">
            <a:xfrm>
              <a:off x="3581400" y="1457325"/>
              <a:ext cx="554038" cy="357188"/>
            </a:xfrm>
            <a:custGeom>
              <a:avLst/>
              <a:gdLst>
                <a:gd name="T0" fmla="*/ 336 w 349"/>
                <a:gd name="T1" fmla="*/ 186 h 225"/>
                <a:gd name="T2" fmla="*/ 270 w 349"/>
                <a:gd name="T3" fmla="*/ 37 h 225"/>
                <a:gd name="T4" fmla="*/ 264 w 349"/>
                <a:gd name="T5" fmla="*/ 34 h 225"/>
                <a:gd name="T6" fmla="*/ 262 w 349"/>
                <a:gd name="T7" fmla="*/ 67 h 225"/>
                <a:gd name="T8" fmla="*/ 250 w 349"/>
                <a:gd name="T9" fmla="*/ 124 h 225"/>
                <a:gd name="T10" fmla="*/ 241 w 349"/>
                <a:gd name="T11" fmla="*/ 150 h 225"/>
                <a:gd name="T12" fmla="*/ 208 w 349"/>
                <a:gd name="T13" fmla="*/ 145 h 225"/>
                <a:gd name="T14" fmla="*/ 182 w 349"/>
                <a:gd name="T15" fmla="*/ 149 h 225"/>
                <a:gd name="T16" fmla="*/ 221 w 349"/>
                <a:gd name="T17" fmla="*/ 61 h 225"/>
                <a:gd name="T18" fmla="*/ 235 w 349"/>
                <a:gd name="T19" fmla="*/ 53 h 225"/>
                <a:gd name="T20" fmla="*/ 210 w 349"/>
                <a:gd name="T21" fmla="*/ 15 h 225"/>
                <a:gd name="T22" fmla="*/ 194 w 349"/>
                <a:gd name="T23" fmla="*/ 43 h 225"/>
                <a:gd name="T24" fmla="*/ 166 w 349"/>
                <a:gd name="T25" fmla="*/ 69 h 225"/>
                <a:gd name="T26" fmla="*/ 121 w 349"/>
                <a:gd name="T27" fmla="*/ 33 h 225"/>
                <a:gd name="T28" fmla="*/ 81 w 349"/>
                <a:gd name="T29" fmla="*/ 0 h 225"/>
                <a:gd name="T30" fmla="*/ 74 w 349"/>
                <a:gd name="T31" fmla="*/ 1 h 225"/>
                <a:gd name="T32" fmla="*/ 109 w 349"/>
                <a:gd name="T33" fmla="*/ 46 h 225"/>
                <a:gd name="T34" fmla="*/ 151 w 349"/>
                <a:gd name="T35" fmla="*/ 71 h 225"/>
                <a:gd name="T36" fmla="*/ 172 w 349"/>
                <a:gd name="T37" fmla="*/ 153 h 225"/>
                <a:gd name="T38" fmla="*/ 148 w 349"/>
                <a:gd name="T39" fmla="*/ 171 h 225"/>
                <a:gd name="T40" fmla="*/ 128 w 349"/>
                <a:gd name="T41" fmla="*/ 194 h 225"/>
                <a:gd name="T42" fmla="*/ 55 w 349"/>
                <a:gd name="T43" fmla="*/ 118 h 225"/>
                <a:gd name="T44" fmla="*/ 54 w 349"/>
                <a:gd name="T45" fmla="*/ 99 h 225"/>
                <a:gd name="T46" fmla="*/ 46 w 349"/>
                <a:gd name="T47" fmla="*/ 69 h 225"/>
                <a:gd name="T48" fmla="*/ 31 w 349"/>
                <a:gd name="T49" fmla="*/ 45 h 225"/>
                <a:gd name="T50" fmla="*/ 12 w 349"/>
                <a:gd name="T51" fmla="*/ 31 h 225"/>
                <a:gd name="T52" fmla="*/ 0 w 349"/>
                <a:gd name="T53" fmla="*/ 26 h 225"/>
                <a:gd name="T54" fmla="*/ 7 w 349"/>
                <a:gd name="T55" fmla="*/ 43 h 225"/>
                <a:gd name="T56" fmla="*/ 22 w 349"/>
                <a:gd name="T57" fmla="*/ 79 h 225"/>
                <a:gd name="T58" fmla="*/ 30 w 349"/>
                <a:gd name="T59" fmla="*/ 114 h 225"/>
                <a:gd name="T60" fmla="*/ 32 w 349"/>
                <a:gd name="T61" fmla="*/ 148 h 225"/>
                <a:gd name="T62" fmla="*/ 30 w 349"/>
                <a:gd name="T63" fmla="*/ 180 h 225"/>
                <a:gd name="T64" fmla="*/ 122 w 349"/>
                <a:gd name="T65" fmla="*/ 203 h 225"/>
                <a:gd name="T66" fmla="*/ 115 w 349"/>
                <a:gd name="T67" fmla="*/ 208 h 225"/>
                <a:gd name="T68" fmla="*/ 137 w 349"/>
                <a:gd name="T69" fmla="*/ 206 h 225"/>
                <a:gd name="T70" fmla="*/ 147 w 349"/>
                <a:gd name="T71" fmla="*/ 188 h 225"/>
                <a:gd name="T72" fmla="*/ 158 w 349"/>
                <a:gd name="T73" fmla="*/ 173 h 225"/>
                <a:gd name="T74" fmla="*/ 171 w 349"/>
                <a:gd name="T75" fmla="*/ 164 h 225"/>
                <a:gd name="T76" fmla="*/ 183 w 349"/>
                <a:gd name="T77" fmla="*/ 159 h 225"/>
                <a:gd name="T78" fmla="*/ 191 w 349"/>
                <a:gd name="T79" fmla="*/ 158 h 225"/>
                <a:gd name="T80" fmla="*/ 205 w 349"/>
                <a:gd name="T81" fmla="*/ 160 h 225"/>
                <a:gd name="T82" fmla="*/ 221 w 349"/>
                <a:gd name="T83" fmla="*/ 168 h 225"/>
                <a:gd name="T84" fmla="*/ 238 w 349"/>
                <a:gd name="T85" fmla="*/ 180 h 225"/>
                <a:gd name="T86" fmla="*/ 247 w 349"/>
                <a:gd name="T87" fmla="*/ 188 h 225"/>
                <a:gd name="T88" fmla="*/ 262 w 349"/>
                <a:gd name="T89" fmla="*/ 167 h 225"/>
                <a:gd name="T90" fmla="*/ 297 w 349"/>
                <a:gd name="T91" fmla="*/ 195 h 225"/>
                <a:gd name="T92" fmla="*/ 309 w 349"/>
                <a:gd name="T93" fmla="*/ 225 h 225"/>
                <a:gd name="T94" fmla="*/ 320 w 349"/>
                <a:gd name="T95" fmla="*/ 215 h 225"/>
                <a:gd name="T96" fmla="*/ 330 w 349"/>
                <a:gd name="T97" fmla="*/ 211 h 225"/>
                <a:gd name="T98" fmla="*/ 340 w 349"/>
                <a:gd name="T99" fmla="*/ 209 h 225"/>
                <a:gd name="T100" fmla="*/ 349 w 349"/>
                <a:gd name="T101" fmla="*/ 21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49" h="225">
                  <a:moveTo>
                    <a:pt x="349" y="214"/>
                  </a:moveTo>
                  <a:lnTo>
                    <a:pt x="336" y="186"/>
                  </a:lnTo>
                  <a:lnTo>
                    <a:pt x="270" y="125"/>
                  </a:lnTo>
                  <a:lnTo>
                    <a:pt x="270" y="37"/>
                  </a:lnTo>
                  <a:lnTo>
                    <a:pt x="270" y="37"/>
                  </a:lnTo>
                  <a:lnTo>
                    <a:pt x="264" y="34"/>
                  </a:lnTo>
                  <a:lnTo>
                    <a:pt x="264" y="34"/>
                  </a:lnTo>
                  <a:lnTo>
                    <a:pt x="262" y="67"/>
                  </a:lnTo>
                  <a:lnTo>
                    <a:pt x="257" y="96"/>
                  </a:lnTo>
                  <a:lnTo>
                    <a:pt x="250" y="124"/>
                  </a:lnTo>
                  <a:lnTo>
                    <a:pt x="241" y="150"/>
                  </a:lnTo>
                  <a:lnTo>
                    <a:pt x="241" y="150"/>
                  </a:lnTo>
                  <a:lnTo>
                    <a:pt x="223" y="146"/>
                  </a:lnTo>
                  <a:lnTo>
                    <a:pt x="208" y="145"/>
                  </a:lnTo>
                  <a:lnTo>
                    <a:pt x="193" y="146"/>
                  </a:lnTo>
                  <a:lnTo>
                    <a:pt x="182" y="149"/>
                  </a:lnTo>
                  <a:lnTo>
                    <a:pt x="168" y="81"/>
                  </a:lnTo>
                  <a:lnTo>
                    <a:pt x="221" y="61"/>
                  </a:lnTo>
                  <a:lnTo>
                    <a:pt x="211" y="53"/>
                  </a:lnTo>
                  <a:lnTo>
                    <a:pt x="235" y="53"/>
                  </a:lnTo>
                  <a:lnTo>
                    <a:pt x="225" y="19"/>
                  </a:lnTo>
                  <a:lnTo>
                    <a:pt x="210" y="15"/>
                  </a:lnTo>
                  <a:lnTo>
                    <a:pt x="226" y="49"/>
                  </a:lnTo>
                  <a:lnTo>
                    <a:pt x="194" y="43"/>
                  </a:lnTo>
                  <a:lnTo>
                    <a:pt x="204" y="55"/>
                  </a:lnTo>
                  <a:lnTo>
                    <a:pt x="166" y="69"/>
                  </a:lnTo>
                  <a:lnTo>
                    <a:pt x="117" y="46"/>
                  </a:lnTo>
                  <a:lnTo>
                    <a:pt x="121" y="33"/>
                  </a:lnTo>
                  <a:lnTo>
                    <a:pt x="81" y="43"/>
                  </a:lnTo>
                  <a:lnTo>
                    <a:pt x="81" y="0"/>
                  </a:lnTo>
                  <a:lnTo>
                    <a:pt x="81" y="0"/>
                  </a:lnTo>
                  <a:lnTo>
                    <a:pt x="74" y="1"/>
                  </a:lnTo>
                  <a:lnTo>
                    <a:pt x="74" y="54"/>
                  </a:lnTo>
                  <a:lnTo>
                    <a:pt x="109" y="46"/>
                  </a:lnTo>
                  <a:lnTo>
                    <a:pt x="103" y="60"/>
                  </a:lnTo>
                  <a:lnTo>
                    <a:pt x="151" y="71"/>
                  </a:lnTo>
                  <a:lnTo>
                    <a:pt x="172" y="153"/>
                  </a:lnTo>
                  <a:lnTo>
                    <a:pt x="172" y="153"/>
                  </a:lnTo>
                  <a:lnTo>
                    <a:pt x="159" y="161"/>
                  </a:lnTo>
                  <a:lnTo>
                    <a:pt x="148" y="171"/>
                  </a:lnTo>
                  <a:lnTo>
                    <a:pt x="137" y="181"/>
                  </a:lnTo>
                  <a:lnTo>
                    <a:pt x="128" y="194"/>
                  </a:lnTo>
                  <a:lnTo>
                    <a:pt x="52" y="177"/>
                  </a:lnTo>
                  <a:lnTo>
                    <a:pt x="55" y="118"/>
                  </a:lnTo>
                  <a:lnTo>
                    <a:pt x="55" y="118"/>
                  </a:lnTo>
                  <a:lnTo>
                    <a:pt x="54" y="99"/>
                  </a:lnTo>
                  <a:lnTo>
                    <a:pt x="50" y="83"/>
                  </a:lnTo>
                  <a:lnTo>
                    <a:pt x="46" y="69"/>
                  </a:lnTo>
                  <a:lnTo>
                    <a:pt x="39" y="56"/>
                  </a:lnTo>
                  <a:lnTo>
                    <a:pt x="31" y="45"/>
                  </a:lnTo>
                  <a:lnTo>
                    <a:pt x="22" y="37"/>
                  </a:lnTo>
                  <a:lnTo>
                    <a:pt x="12" y="3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7" y="43"/>
                  </a:lnTo>
                  <a:lnTo>
                    <a:pt x="7" y="43"/>
                  </a:lnTo>
                  <a:lnTo>
                    <a:pt x="15" y="61"/>
                  </a:lnTo>
                  <a:lnTo>
                    <a:pt x="22" y="79"/>
                  </a:lnTo>
                  <a:lnTo>
                    <a:pt x="27" y="97"/>
                  </a:lnTo>
                  <a:lnTo>
                    <a:pt x="30" y="114"/>
                  </a:lnTo>
                  <a:lnTo>
                    <a:pt x="32" y="131"/>
                  </a:lnTo>
                  <a:lnTo>
                    <a:pt x="32" y="148"/>
                  </a:lnTo>
                  <a:lnTo>
                    <a:pt x="32" y="164"/>
                  </a:lnTo>
                  <a:lnTo>
                    <a:pt x="30" y="180"/>
                  </a:lnTo>
                  <a:lnTo>
                    <a:pt x="96" y="203"/>
                  </a:lnTo>
                  <a:lnTo>
                    <a:pt x="122" y="203"/>
                  </a:lnTo>
                  <a:lnTo>
                    <a:pt x="122" y="203"/>
                  </a:lnTo>
                  <a:lnTo>
                    <a:pt x="115" y="208"/>
                  </a:lnTo>
                  <a:lnTo>
                    <a:pt x="137" y="206"/>
                  </a:lnTo>
                  <a:lnTo>
                    <a:pt x="137" y="206"/>
                  </a:lnTo>
                  <a:lnTo>
                    <a:pt x="142" y="196"/>
                  </a:lnTo>
                  <a:lnTo>
                    <a:pt x="147" y="188"/>
                  </a:lnTo>
                  <a:lnTo>
                    <a:pt x="153" y="180"/>
                  </a:lnTo>
                  <a:lnTo>
                    <a:pt x="158" y="173"/>
                  </a:lnTo>
                  <a:lnTo>
                    <a:pt x="165" y="168"/>
                  </a:lnTo>
                  <a:lnTo>
                    <a:pt x="171" y="164"/>
                  </a:lnTo>
                  <a:lnTo>
                    <a:pt x="176" y="161"/>
                  </a:lnTo>
                  <a:lnTo>
                    <a:pt x="183" y="159"/>
                  </a:lnTo>
                  <a:lnTo>
                    <a:pt x="183" y="159"/>
                  </a:lnTo>
                  <a:lnTo>
                    <a:pt x="191" y="158"/>
                  </a:lnTo>
                  <a:lnTo>
                    <a:pt x="198" y="159"/>
                  </a:lnTo>
                  <a:lnTo>
                    <a:pt x="205" y="160"/>
                  </a:lnTo>
                  <a:lnTo>
                    <a:pt x="213" y="163"/>
                  </a:lnTo>
                  <a:lnTo>
                    <a:pt x="221" y="168"/>
                  </a:lnTo>
                  <a:lnTo>
                    <a:pt x="230" y="173"/>
                  </a:lnTo>
                  <a:lnTo>
                    <a:pt x="238" y="180"/>
                  </a:lnTo>
                  <a:lnTo>
                    <a:pt x="247" y="188"/>
                  </a:lnTo>
                  <a:lnTo>
                    <a:pt x="247" y="188"/>
                  </a:lnTo>
                  <a:lnTo>
                    <a:pt x="277" y="208"/>
                  </a:lnTo>
                  <a:lnTo>
                    <a:pt x="262" y="167"/>
                  </a:lnTo>
                  <a:lnTo>
                    <a:pt x="263" y="158"/>
                  </a:lnTo>
                  <a:lnTo>
                    <a:pt x="297" y="195"/>
                  </a:lnTo>
                  <a:lnTo>
                    <a:pt x="309" y="225"/>
                  </a:lnTo>
                  <a:lnTo>
                    <a:pt x="309" y="225"/>
                  </a:lnTo>
                  <a:lnTo>
                    <a:pt x="315" y="220"/>
                  </a:lnTo>
                  <a:lnTo>
                    <a:pt x="320" y="215"/>
                  </a:lnTo>
                  <a:lnTo>
                    <a:pt x="326" y="212"/>
                  </a:lnTo>
                  <a:lnTo>
                    <a:pt x="330" y="211"/>
                  </a:lnTo>
                  <a:lnTo>
                    <a:pt x="336" y="209"/>
                  </a:lnTo>
                  <a:lnTo>
                    <a:pt x="340" y="209"/>
                  </a:lnTo>
                  <a:lnTo>
                    <a:pt x="345" y="212"/>
                  </a:lnTo>
                  <a:lnTo>
                    <a:pt x="349" y="214"/>
                  </a:lnTo>
                  <a:lnTo>
                    <a:pt x="349" y="214"/>
                  </a:lnTo>
                  <a:close/>
                </a:path>
              </a:pathLst>
            </a:custGeom>
            <a:solidFill>
              <a:srgbClr val="6262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165"/>
            <p:cNvSpPr>
              <a:spLocks/>
            </p:cNvSpPr>
            <p:nvPr/>
          </p:nvSpPr>
          <p:spPr bwMode="auto">
            <a:xfrm>
              <a:off x="3813175" y="1222375"/>
              <a:ext cx="93663" cy="93663"/>
            </a:xfrm>
            <a:custGeom>
              <a:avLst/>
              <a:gdLst>
                <a:gd name="T0" fmla="*/ 44 w 59"/>
                <a:gd name="T1" fmla="*/ 6 h 59"/>
                <a:gd name="T2" fmla="*/ 44 w 59"/>
                <a:gd name="T3" fmla="*/ 6 h 59"/>
                <a:gd name="T4" fmla="*/ 40 w 59"/>
                <a:gd name="T5" fmla="*/ 3 h 59"/>
                <a:gd name="T6" fmla="*/ 36 w 59"/>
                <a:gd name="T7" fmla="*/ 0 h 59"/>
                <a:gd name="T8" fmla="*/ 36 w 59"/>
                <a:gd name="T9" fmla="*/ 0 h 59"/>
                <a:gd name="T10" fmla="*/ 34 w 59"/>
                <a:gd name="T11" fmla="*/ 2 h 59"/>
                <a:gd name="T12" fmla="*/ 31 w 59"/>
                <a:gd name="T13" fmla="*/ 5 h 59"/>
                <a:gd name="T14" fmla="*/ 23 w 59"/>
                <a:gd name="T15" fmla="*/ 10 h 59"/>
                <a:gd name="T16" fmla="*/ 13 w 59"/>
                <a:gd name="T17" fmla="*/ 14 h 59"/>
                <a:gd name="T18" fmla="*/ 0 w 59"/>
                <a:gd name="T19" fmla="*/ 17 h 59"/>
                <a:gd name="T20" fmla="*/ 0 w 59"/>
                <a:gd name="T21" fmla="*/ 17 h 59"/>
                <a:gd name="T22" fmla="*/ 11 w 59"/>
                <a:gd name="T23" fmla="*/ 20 h 59"/>
                <a:gd name="T24" fmla="*/ 21 w 59"/>
                <a:gd name="T25" fmla="*/ 21 h 59"/>
                <a:gd name="T26" fmla="*/ 31 w 59"/>
                <a:gd name="T27" fmla="*/ 20 h 59"/>
                <a:gd name="T28" fmla="*/ 41 w 59"/>
                <a:gd name="T29" fmla="*/ 17 h 59"/>
                <a:gd name="T30" fmla="*/ 41 w 59"/>
                <a:gd name="T31" fmla="*/ 17 h 59"/>
                <a:gd name="T32" fmla="*/ 45 w 59"/>
                <a:gd name="T33" fmla="*/ 19 h 59"/>
                <a:gd name="T34" fmla="*/ 47 w 59"/>
                <a:gd name="T35" fmla="*/ 23 h 59"/>
                <a:gd name="T36" fmla="*/ 49 w 59"/>
                <a:gd name="T37" fmla="*/ 28 h 59"/>
                <a:gd name="T38" fmla="*/ 52 w 59"/>
                <a:gd name="T39" fmla="*/ 32 h 59"/>
                <a:gd name="T40" fmla="*/ 54 w 59"/>
                <a:gd name="T41" fmla="*/ 45 h 59"/>
                <a:gd name="T42" fmla="*/ 53 w 59"/>
                <a:gd name="T43" fmla="*/ 59 h 59"/>
                <a:gd name="T44" fmla="*/ 53 w 59"/>
                <a:gd name="T45" fmla="*/ 59 h 59"/>
                <a:gd name="T46" fmla="*/ 55 w 59"/>
                <a:gd name="T47" fmla="*/ 57 h 59"/>
                <a:gd name="T48" fmla="*/ 57 w 59"/>
                <a:gd name="T49" fmla="*/ 55 h 59"/>
                <a:gd name="T50" fmla="*/ 58 w 59"/>
                <a:gd name="T51" fmla="*/ 51 h 59"/>
                <a:gd name="T52" fmla="*/ 59 w 59"/>
                <a:gd name="T53" fmla="*/ 48 h 59"/>
                <a:gd name="T54" fmla="*/ 59 w 59"/>
                <a:gd name="T55" fmla="*/ 48 h 59"/>
                <a:gd name="T56" fmla="*/ 59 w 59"/>
                <a:gd name="T57" fmla="*/ 37 h 59"/>
                <a:gd name="T58" fmla="*/ 58 w 59"/>
                <a:gd name="T59" fmla="*/ 31 h 59"/>
                <a:gd name="T60" fmla="*/ 57 w 59"/>
                <a:gd name="T61" fmla="*/ 26 h 59"/>
                <a:gd name="T62" fmla="*/ 55 w 59"/>
                <a:gd name="T63" fmla="*/ 20 h 59"/>
                <a:gd name="T64" fmla="*/ 52 w 59"/>
                <a:gd name="T65" fmla="*/ 15 h 59"/>
                <a:gd name="T66" fmla="*/ 44 w 59"/>
                <a:gd name="T67" fmla="*/ 6 h 59"/>
                <a:gd name="T68" fmla="*/ 44 w 59"/>
                <a:gd name="T69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9" h="59">
                  <a:moveTo>
                    <a:pt x="44" y="6"/>
                  </a:moveTo>
                  <a:lnTo>
                    <a:pt x="44" y="6"/>
                  </a:lnTo>
                  <a:lnTo>
                    <a:pt x="40" y="3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1" y="5"/>
                  </a:lnTo>
                  <a:lnTo>
                    <a:pt x="23" y="10"/>
                  </a:lnTo>
                  <a:lnTo>
                    <a:pt x="13" y="14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11" y="20"/>
                  </a:lnTo>
                  <a:lnTo>
                    <a:pt x="21" y="21"/>
                  </a:lnTo>
                  <a:lnTo>
                    <a:pt x="31" y="20"/>
                  </a:lnTo>
                  <a:lnTo>
                    <a:pt x="41" y="17"/>
                  </a:lnTo>
                  <a:lnTo>
                    <a:pt x="41" y="17"/>
                  </a:lnTo>
                  <a:lnTo>
                    <a:pt x="45" y="19"/>
                  </a:lnTo>
                  <a:lnTo>
                    <a:pt x="47" y="23"/>
                  </a:lnTo>
                  <a:lnTo>
                    <a:pt x="49" y="28"/>
                  </a:lnTo>
                  <a:lnTo>
                    <a:pt x="52" y="32"/>
                  </a:lnTo>
                  <a:lnTo>
                    <a:pt x="54" y="45"/>
                  </a:lnTo>
                  <a:lnTo>
                    <a:pt x="53" y="59"/>
                  </a:lnTo>
                  <a:lnTo>
                    <a:pt x="53" y="59"/>
                  </a:lnTo>
                  <a:lnTo>
                    <a:pt x="55" y="57"/>
                  </a:lnTo>
                  <a:lnTo>
                    <a:pt x="57" y="55"/>
                  </a:lnTo>
                  <a:lnTo>
                    <a:pt x="58" y="51"/>
                  </a:lnTo>
                  <a:lnTo>
                    <a:pt x="59" y="48"/>
                  </a:lnTo>
                  <a:lnTo>
                    <a:pt x="59" y="48"/>
                  </a:lnTo>
                  <a:lnTo>
                    <a:pt x="59" y="37"/>
                  </a:lnTo>
                  <a:lnTo>
                    <a:pt x="58" y="31"/>
                  </a:lnTo>
                  <a:lnTo>
                    <a:pt x="57" y="26"/>
                  </a:lnTo>
                  <a:lnTo>
                    <a:pt x="55" y="20"/>
                  </a:lnTo>
                  <a:lnTo>
                    <a:pt x="52" y="15"/>
                  </a:lnTo>
                  <a:lnTo>
                    <a:pt x="44" y="6"/>
                  </a:lnTo>
                  <a:lnTo>
                    <a:pt x="4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166"/>
            <p:cNvSpPr>
              <a:spLocks/>
            </p:cNvSpPr>
            <p:nvPr/>
          </p:nvSpPr>
          <p:spPr bwMode="auto">
            <a:xfrm>
              <a:off x="3752850" y="1241425"/>
              <a:ext cx="146050" cy="228600"/>
            </a:xfrm>
            <a:custGeom>
              <a:avLst/>
              <a:gdLst>
                <a:gd name="T0" fmla="*/ 79 w 92"/>
                <a:gd name="T1" fmla="*/ 5 h 144"/>
                <a:gd name="T2" fmla="*/ 79 w 92"/>
                <a:gd name="T3" fmla="*/ 5 h 144"/>
                <a:gd name="T4" fmla="*/ 69 w 92"/>
                <a:gd name="T5" fmla="*/ 8 h 144"/>
                <a:gd name="T6" fmla="*/ 59 w 92"/>
                <a:gd name="T7" fmla="*/ 9 h 144"/>
                <a:gd name="T8" fmla="*/ 49 w 92"/>
                <a:gd name="T9" fmla="*/ 8 h 144"/>
                <a:gd name="T10" fmla="*/ 38 w 92"/>
                <a:gd name="T11" fmla="*/ 5 h 144"/>
                <a:gd name="T12" fmla="*/ 38 w 92"/>
                <a:gd name="T13" fmla="*/ 5 h 144"/>
                <a:gd name="T14" fmla="*/ 29 w 92"/>
                <a:gd name="T15" fmla="*/ 0 h 144"/>
                <a:gd name="T16" fmla="*/ 10 w 92"/>
                <a:gd name="T17" fmla="*/ 11 h 144"/>
                <a:gd name="T18" fmla="*/ 10 w 92"/>
                <a:gd name="T19" fmla="*/ 27 h 144"/>
                <a:gd name="T20" fmla="*/ 1 w 92"/>
                <a:gd name="T21" fmla="*/ 43 h 144"/>
                <a:gd name="T22" fmla="*/ 16 w 92"/>
                <a:gd name="T23" fmla="*/ 33 h 144"/>
                <a:gd name="T24" fmla="*/ 16 w 92"/>
                <a:gd name="T25" fmla="*/ 18 h 144"/>
                <a:gd name="T26" fmla="*/ 28 w 92"/>
                <a:gd name="T27" fmla="*/ 10 h 144"/>
                <a:gd name="T28" fmla="*/ 28 w 92"/>
                <a:gd name="T29" fmla="*/ 10 h 144"/>
                <a:gd name="T30" fmla="*/ 42 w 92"/>
                <a:gd name="T31" fmla="*/ 14 h 144"/>
                <a:gd name="T32" fmla="*/ 56 w 92"/>
                <a:gd name="T33" fmla="*/ 17 h 144"/>
                <a:gd name="T34" fmla="*/ 69 w 92"/>
                <a:gd name="T35" fmla="*/ 17 h 144"/>
                <a:gd name="T36" fmla="*/ 81 w 92"/>
                <a:gd name="T37" fmla="*/ 16 h 144"/>
                <a:gd name="T38" fmla="*/ 81 w 92"/>
                <a:gd name="T39" fmla="*/ 16 h 144"/>
                <a:gd name="T40" fmla="*/ 84 w 92"/>
                <a:gd name="T41" fmla="*/ 28 h 144"/>
                <a:gd name="T42" fmla="*/ 84 w 92"/>
                <a:gd name="T43" fmla="*/ 41 h 144"/>
                <a:gd name="T44" fmla="*/ 84 w 92"/>
                <a:gd name="T45" fmla="*/ 53 h 144"/>
                <a:gd name="T46" fmla="*/ 81 w 92"/>
                <a:gd name="T47" fmla="*/ 65 h 144"/>
                <a:gd name="T48" fmla="*/ 81 w 92"/>
                <a:gd name="T49" fmla="*/ 65 h 144"/>
                <a:gd name="T50" fmla="*/ 78 w 92"/>
                <a:gd name="T51" fmla="*/ 77 h 144"/>
                <a:gd name="T52" fmla="*/ 76 w 92"/>
                <a:gd name="T53" fmla="*/ 87 h 144"/>
                <a:gd name="T54" fmla="*/ 73 w 92"/>
                <a:gd name="T55" fmla="*/ 95 h 144"/>
                <a:gd name="T56" fmla="*/ 68 w 92"/>
                <a:gd name="T57" fmla="*/ 102 h 144"/>
                <a:gd name="T58" fmla="*/ 65 w 92"/>
                <a:gd name="T59" fmla="*/ 109 h 144"/>
                <a:gd name="T60" fmla="*/ 59 w 92"/>
                <a:gd name="T61" fmla="*/ 114 h 144"/>
                <a:gd name="T62" fmla="*/ 55 w 92"/>
                <a:gd name="T63" fmla="*/ 117 h 144"/>
                <a:gd name="T64" fmla="*/ 49 w 92"/>
                <a:gd name="T65" fmla="*/ 119 h 144"/>
                <a:gd name="T66" fmla="*/ 49 w 92"/>
                <a:gd name="T67" fmla="*/ 119 h 144"/>
                <a:gd name="T68" fmla="*/ 43 w 92"/>
                <a:gd name="T69" fmla="*/ 119 h 144"/>
                <a:gd name="T70" fmla="*/ 38 w 92"/>
                <a:gd name="T71" fmla="*/ 119 h 144"/>
                <a:gd name="T72" fmla="*/ 32 w 92"/>
                <a:gd name="T73" fmla="*/ 117 h 144"/>
                <a:gd name="T74" fmla="*/ 27 w 92"/>
                <a:gd name="T75" fmla="*/ 115 h 144"/>
                <a:gd name="T76" fmla="*/ 13 w 92"/>
                <a:gd name="T77" fmla="*/ 107 h 144"/>
                <a:gd name="T78" fmla="*/ 0 w 92"/>
                <a:gd name="T79" fmla="*/ 95 h 144"/>
                <a:gd name="T80" fmla="*/ 0 w 92"/>
                <a:gd name="T81" fmla="*/ 95 h 144"/>
                <a:gd name="T82" fmla="*/ 9 w 92"/>
                <a:gd name="T83" fmla="*/ 108 h 144"/>
                <a:gd name="T84" fmla="*/ 19 w 92"/>
                <a:gd name="T85" fmla="*/ 119 h 144"/>
                <a:gd name="T86" fmla="*/ 28 w 92"/>
                <a:gd name="T87" fmla="*/ 127 h 144"/>
                <a:gd name="T88" fmla="*/ 37 w 92"/>
                <a:gd name="T89" fmla="*/ 132 h 144"/>
                <a:gd name="T90" fmla="*/ 37 w 92"/>
                <a:gd name="T91" fmla="*/ 138 h 144"/>
                <a:gd name="T92" fmla="*/ 46 w 92"/>
                <a:gd name="T93" fmla="*/ 144 h 144"/>
                <a:gd name="T94" fmla="*/ 66 w 92"/>
                <a:gd name="T95" fmla="*/ 125 h 144"/>
                <a:gd name="T96" fmla="*/ 66 w 92"/>
                <a:gd name="T97" fmla="*/ 125 h 144"/>
                <a:gd name="T98" fmla="*/ 74 w 92"/>
                <a:gd name="T99" fmla="*/ 111 h 144"/>
                <a:gd name="T100" fmla="*/ 79 w 92"/>
                <a:gd name="T101" fmla="*/ 98 h 144"/>
                <a:gd name="T102" fmla="*/ 84 w 92"/>
                <a:gd name="T103" fmla="*/ 84 h 144"/>
                <a:gd name="T104" fmla="*/ 87 w 92"/>
                <a:gd name="T105" fmla="*/ 70 h 144"/>
                <a:gd name="T106" fmla="*/ 91 w 92"/>
                <a:gd name="T107" fmla="*/ 47 h 144"/>
                <a:gd name="T108" fmla="*/ 91 w 92"/>
                <a:gd name="T109" fmla="*/ 47 h 144"/>
                <a:gd name="T110" fmla="*/ 92 w 92"/>
                <a:gd name="T111" fmla="*/ 33 h 144"/>
                <a:gd name="T112" fmla="*/ 90 w 92"/>
                <a:gd name="T113" fmla="*/ 20 h 144"/>
                <a:gd name="T114" fmla="*/ 87 w 92"/>
                <a:gd name="T115" fmla="*/ 16 h 144"/>
                <a:gd name="T116" fmla="*/ 85 w 92"/>
                <a:gd name="T117" fmla="*/ 11 h 144"/>
                <a:gd name="T118" fmla="*/ 83 w 92"/>
                <a:gd name="T119" fmla="*/ 7 h 144"/>
                <a:gd name="T120" fmla="*/ 79 w 92"/>
                <a:gd name="T121" fmla="*/ 5 h 144"/>
                <a:gd name="T122" fmla="*/ 79 w 92"/>
                <a:gd name="T123" fmla="*/ 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2" h="144">
                  <a:moveTo>
                    <a:pt x="79" y="5"/>
                  </a:moveTo>
                  <a:lnTo>
                    <a:pt x="79" y="5"/>
                  </a:lnTo>
                  <a:lnTo>
                    <a:pt x="69" y="8"/>
                  </a:lnTo>
                  <a:lnTo>
                    <a:pt x="59" y="9"/>
                  </a:lnTo>
                  <a:lnTo>
                    <a:pt x="49" y="8"/>
                  </a:lnTo>
                  <a:lnTo>
                    <a:pt x="38" y="5"/>
                  </a:lnTo>
                  <a:lnTo>
                    <a:pt x="38" y="5"/>
                  </a:lnTo>
                  <a:lnTo>
                    <a:pt x="29" y="0"/>
                  </a:lnTo>
                  <a:lnTo>
                    <a:pt x="10" y="11"/>
                  </a:lnTo>
                  <a:lnTo>
                    <a:pt x="10" y="27"/>
                  </a:lnTo>
                  <a:lnTo>
                    <a:pt x="1" y="43"/>
                  </a:lnTo>
                  <a:lnTo>
                    <a:pt x="16" y="33"/>
                  </a:lnTo>
                  <a:lnTo>
                    <a:pt x="16" y="18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42" y="14"/>
                  </a:lnTo>
                  <a:lnTo>
                    <a:pt x="56" y="17"/>
                  </a:lnTo>
                  <a:lnTo>
                    <a:pt x="69" y="17"/>
                  </a:lnTo>
                  <a:lnTo>
                    <a:pt x="81" y="16"/>
                  </a:lnTo>
                  <a:lnTo>
                    <a:pt x="81" y="16"/>
                  </a:lnTo>
                  <a:lnTo>
                    <a:pt x="84" y="28"/>
                  </a:lnTo>
                  <a:lnTo>
                    <a:pt x="84" y="41"/>
                  </a:lnTo>
                  <a:lnTo>
                    <a:pt x="84" y="53"/>
                  </a:lnTo>
                  <a:lnTo>
                    <a:pt x="81" y="65"/>
                  </a:lnTo>
                  <a:lnTo>
                    <a:pt x="81" y="65"/>
                  </a:lnTo>
                  <a:lnTo>
                    <a:pt x="78" y="77"/>
                  </a:lnTo>
                  <a:lnTo>
                    <a:pt x="76" y="87"/>
                  </a:lnTo>
                  <a:lnTo>
                    <a:pt x="73" y="95"/>
                  </a:lnTo>
                  <a:lnTo>
                    <a:pt x="68" y="102"/>
                  </a:lnTo>
                  <a:lnTo>
                    <a:pt x="65" y="109"/>
                  </a:lnTo>
                  <a:lnTo>
                    <a:pt x="59" y="114"/>
                  </a:lnTo>
                  <a:lnTo>
                    <a:pt x="55" y="117"/>
                  </a:lnTo>
                  <a:lnTo>
                    <a:pt x="49" y="119"/>
                  </a:lnTo>
                  <a:lnTo>
                    <a:pt x="49" y="119"/>
                  </a:lnTo>
                  <a:lnTo>
                    <a:pt x="43" y="119"/>
                  </a:lnTo>
                  <a:lnTo>
                    <a:pt x="38" y="119"/>
                  </a:lnTo>
                  <a:lnTo>
                    <a:pt x="32" y="117"/>
                  </a:lnTo>
                  <a:lnTo>
                    <a:pt x="27" y="115"/>
                  </a:lnTo>
                  <a:lnTo>
                    <a:pt x="13" y="107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9" y="108"/>
                  </a:lnTo>
                  <a:lnTo>
                    <a:pt x="19" y="119"/>
                  </a:lnTo>
                  <a:lnTo>
                    <a:pt x="28" y="127"/>
                  </a:lnTo>
                  <a:lnTo>
                    <a:pt x="37" y="132"/>
                  </a:lnTo>
                  <a:lnTo>
                    <a:pt x="37" y="138"/>
                  </a:lnTo>
                  <a:lnTo>
                    <a:pt x="46" y="144"/>
                  </a:lnTo>
                  <a:lnTo>
                    <a:pt x="66" y="125"/>
                  </a:lnTo>
                  <a:lnTo>
                    <a:pt x="66" y="125"/>
                  </a:lnTo>
                  <a:lnTo>
                    <a:pt x="74" y="111"/>
                  </a:lnTo>
                  <a:lnTo>
                    <a:pt x="79" y="98"/>
                  </a:lnTo>
                  <a:lnTo>
                    <a:pt x="84" y="84"/>
                  </a:lnTo>
                  <a:lnTo>
                    <a:pt x="87" y="70"/>
                  </a:lnTo>
                  <a:lnTo>
                    <a:pt x="91" y="47"/>
                  </a:lnTo>
                  <a:lnTo>
                    <a:pt x="91" y="47"/>
                  </a:lnTo>
                  <a:lnTo>
                    <a:pt x="92" y="33"/>
                  </a:lnTo>
                  <a:lnTo>
                    <a:pt x="90" y="20"/>
                  </a:lnTo>
                  <a:lnTo>
                    <a:pt x="87" y="16"/>
                  </a:lnTo>
                  <a:lnTo>
                    <a:pt x="85" y="11"/>
                  </a:lnTo>
                  <a:lnTo>
                    <a:pt x="83" y="7"/>
                  </a:lnTo>
                  <a:lnTo>
                    <a:pt x="79" y="5"/>
                  </a:lnTo>
                  <a:lnTo>
                    <a:pt x="79" y="5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167"/>
            <p:cNvSpPr>
              <a:spLocks noEditPoints="1"/>
            </p:cNvSpPr>
            <p:nvPr/>
          </p:nvSpPr>
          <p:spPr bwMode="auto">
            <a:xfrm>
              <a:off x="3730625" y="1257300"/>
              <a:ext cx="155575" cy="173038"/>
            </a:xfrm>
            <a:custGeom>
              <a:avLst/>
              <a:gdLst>
                <a:gd name="T0" fmla="*/ 95 w 98"/>
                <a:gd name="T1" fmla="*/ 55 h 109"/>
                <a:gd name="T2" fmla="*/ 95 w 98"/>
                <a:gd name="T3" fmla="*/ 55 h 109"/>
                <a:gd name="T4" fmla="*/ 98 w 98"/>
                <a:gd name="T5" fmla="*/ 43 h 109"/>
                <a:gd name="T6" fmla="*/ 98 w 98"/>
                <a:gd name="T7" fmla="*/ 31 h 109"/>
                <a:gd name="T8" fmla="*/ 98 w 98"/>
                <a:gd name="T9" fmla="*/ 18 h 109"/>
                <a:gd name="T10" fmla="*/ 95 w 98"/>
                <a:gd name="T11" fmla="*/ 6 h 109"/>
                <a:gd name="T12" fmla="*/ 95 w 98"/>
                <a:gd name="T13" fmla="*/ 6 h 109"/>
                <a:gd name="T14" fmla="*/ 83 w 98"/>
                <a:gd name="T15" fmla="*/ 7 h 109"/>
                <a:gd name="T16" fmla="*/ 70 w 98"/>
                <a:gd name="T17" fmla="*/ 7 h 109"/>
                <a:gd name="T18" fmla="*/ 56 w 98"/>
                <a:gd name="T19" fmla="*/ 4 h 109"/>
                <a:gd name="T20" fmla="*/ 42 w 98"/>
                <a:gd name="T21" fmla="*/ 0 h 109"/>
                <a:gd name="T22" fmla="*/ 30 w 98"/>
                <a:gd name="T23" fmla="*/ 8 h 109"/>
                <a:gd name="T24" fmla="*/ 30 w 98"/>
                <a:gd name="T25" fmla="*/ 23 h 109"/>
                <a:gd name="T26" fmla="*/ 15 w 98"/>
                <a:gd name="T27" fmla="*/ 33 h 109"/>
                <a:gd name="T28" fmla="*/ 8 w 98"/>
                <a:gd name="T29" fmla="*/ 25 h 109"/>
                <a:gd name="T30" fmla="*/ 8 w 98"/>
                <a:gd name="T31" fmla="*/ 25 h 109"/>
                <a:gd name="T32" fmla="*/ 6 w 98"/>
                <a:gd name="T33" fmla="*/ 24 h 109"/>
                <a:gd name="T34" fmla="*/ 5 w 98"/>
                <a:gd name="T35" fmla="*/ 25 h 109"/>
                <a:gd name="T36" fmla="*/ 2 w 98"/>
                <a:gd name="T37" fmla="*/ 28 h 109"/>
                <a:gd name="T38" fmla="*/ 0 w 98"/>
                <a:gd name="T39" fmla="*/ 35 h 109"/>
                <a:gd name="T40" fmla="*/ 0 w 98"/>
                <a:gd name="T41" fmla="*/ 44 h 109"/>
                <a:gd name="T42" fmla="*/ 0 w 98"/>
                <a:gd name="T43" fmla="*/ 44 h 109"/>
                <a:gd name="T44" fmla="*/ 2 w 98"/>
                <a:gd name="T45" fmla="*/ 52 h 109"/>
                <a:gd name="T46" fmla="*/ 5 w 98"/>
                <a:gd name="T47" fmla="*/ 56 h 109"/>
                <a:gd name="T48" fmla="*/ 9 w 98"/>
                <a:gd name="T49" fmla="*/ 61 h 109"/>
                <a:gd name="T50" fmla="*/ 14 w 98"/>
                <a:gd name="T51" fmla="*/ 63 h 109"/>
                <a:gd name="T52" fmla="*/ 14 w 98"/>
                <a:gd name="T53" fmla="*/ 85 h 109"/>
                <a:gd name="T54" fmla="*/ 14 w 98"/>
                <a:gd name="T55" fmla="*/ 85 h 109"/>
                <a:gd name="T56" fmla="*/ 27 w 98"/>
                <a:gd name="T57" fmla="*/ 97 h 109"/>
                <a:gd name="T58" fmla="*/ 41 w 98"/>
                <a:gd name="T59" fmla="*/ 105 h 109"/>
                <a:gd name="T60" fmla="*/ 46 w 98"/>
                <a:gd name="T61" fmla="*/ 107 h 109"/>
                <a:gd name="T62" fmla="*/ 52 w 98"/>
                <a:gd name="T63" fmla="*/ 109 h 109"/>
                <a:gd name="T64" fmla="*/ 57 w 98"/>
                <a:gd name="T65" fmla="*/ 109 h 109"/>
                <a:gd name="T66" fmla="*/ 63 w 98"/>
                <a:gd name="T67" fmla="*/ 109 h 109"/>
                <a:gd name="T68" fmla="*/ 63 w 98"/>
                <a:gd name="T69" fmla="*/ 109 h 109"/>
                <a:gd name="T70" fmla="*/ 69 w 98"/>
                <a:gd name="T71" fmla="*/ 107 h 109"/>
                <a:gd name="T72" fmla="*/ 73 w 98"/>
                <a:gd name="T73" fmla="*/ 104 h 109"/>
                <a:gd name="T74" fmla="*/ 79 w 98"/>
                <a:gd name="T75" fmla="*/ 99 h 109"/>
                <a:gd name="T76" fmla="*/ 82 w 98"/>
                <a:gd name="T77" fmla="*/ 92 h 109"/>
                <a:gd name="T78" fmla="*/ 87 w 98"/>
                <a:gd name="T79" fmla="*/ 85 h 109"/>
                <a:gd name="T80" fmla="*/ 90 w 98"/>
                <a:gd name="T81" fmla="*/ 77 h 109"/>
                <a:gd name="T82" fmla="*/ 92 w 98"/>
                <a:gd name="T83" fmla="*/ 67 h 109"/>
                <a:gd name="T84" fmla="*/ 95 w 98"/>
                <a:gd name="T85" fmla="*/ 55 h 109"/>
                <a:gd name="T86" fmla="*/ 95 w 98"/>
                <a:gd name="T87" fmla="*/ 55 h 109"/>
                <a:gd name="T88" fmla="*/ 18 w 98"/>
                <a:gd name="T89" fmla="*/ 82 h 109"/>
                <a:gd name="T90" fmla="*/ 16 w 98"/>
                <a:gd name="T91" fmla="*/ 61 h 109"/>
                <a:gd name="T92" fmla="*/ 16 w 98"/>
                <a:gd name="T93" fmla="*/ 61 h 109"/>
                <a:gd name="T94" fmla="*/ 9 w 98"/>
                <a:gd name="T95" fmla="*/ 52 h 109"/>
                <a:gd name="T96" fmla="*/ 5 w 98"/>
                <a:gd name="T97" fmla="*/ 44 h 109"/>
                <a:gd name="T98" fmla="*/ 5 w 98"/>
                <a:gd name="T99" fmla="*/ 41 h 109"/>
                <a:gd name="T100" fmla="*/ 5 w 98"/>
                <a:gd name="T101" fmla="*/ 37 h 109"/>
                <a:gd name="T102" fmla="*/ 5 w 98"/>
                <a:gd name="T103" fmla="*/ 34 h 109"/>
                <a:gd name="T104" fmla="*/ 7 w 98"/>
                <a:gd name="T105" fmla="*/ 31 h 109"/>
                <a:gd name="T106" fmla="*/ 7 w 98"/>
                <a:gd name="T107" fmla="*/ 31 h 109"/>
                <a:gd name="T108" fmla="*/ 8 w 98"/>
                <a:gd name="T109" fmla="*/ 38 h 109"/>
                <a:gd name="T110" fmla="*/ 11 w 98"/>
                <a:gd name="T111" fmla="*/ 45 h 109"/>
                <a:gd name="T112" fmla="*/ 16 w 98"/>
                <a:gd name="T113" fmla="*/ 52 h 109"/>
                <a:gd name="T114" fmla="*/ 23 w 98"/>
                <a:gd name="T115" fmla="*/ 56 h 109"/>
                <a:gd name="T116" fmla="*/ 23 w 98"/>
                <a:gd name="T117" fmla="*/ 76 h 109"/>
                <a:gd name="T118" fmla="*/ 45 w 98"/>
                <a:gd name="T119" fmla="*/ 103 h 109"/>
                <a:gd name="T120" fmla="*/ 18 w 98"/>
                <a:gd name="T121" fmla="*/ 82 h 109"/>
                <a:gd name="T122" fmla="*/ 18 w 98"/>
                <a:gd name="T123" fmla="*/ 82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8" h="109">
                  <a:moveTo>
                    <a:pt x="95" y="55"/>
                  </a:moveTo>
                  <a:lnTo>
                    <a:pt x="95" y="55"/>
                  </a:lnTo>
                  <a:lnTo>
                    <a:pt x="98" y="43"/>
                  </a:lnTo>
                  <a:lnTo>
                    <a:pt x="98" y="31"/>
                  </a:lnTo>
                  <a:lnTo>
                    <a:pt x="98" y="18"/>
                  </a:lnTo>
                  <a:lnTo>
                    <a:pt x="95" y="6"/>
                  </a:lnTo>
                  <a:lnTo>
                    <a:pt x="95" y="6"/>
                  </a:lnTo>
                  <a:lnTo>
                    <a:pt x="83" y="7"/>
                  </a:lnTo>
                  <a:lnTo>
                    <a:pt x="70" y="7"/>
                  </a:lnTo>
                  <a:lnTo>
                    <a:pt x="56" y="4"/>
                  </a:lnTo>
                  <a:lnTo>
                    <a:pt x="42" y="0"/>
                  </a:lnTo>
                  <a:lnTo>
                    <a:pt x="30" y="8"/>
                  </a:lnTo>
                  <a:lnTo>
                    <a:pt x="30" y="23"/>
                  </a:lnTo>
                  <a:lnTo>
                    <a:pt x="15" y="33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6" y="24"/>
                  </a:lnTo>
                  <a:lnTo>
                    <a:pt x="5" y="25"/>
                  </a:lnTo>
                  <a:lnTo>
                    <a:pt x="2" y="28"/>
                  </a:lnTo>
                  <a:lnTo>
                    <a:pt x="0" y="35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5" y="56"/>
                  </a:lnTo>
                  <a:lnTo>
                    <a:pt x="9" y="61"/>
                  </a:lnTo>
                  <a:lnTo>
                    <a:pt x="14" y="63"/>
                  </a:lnTo>
                  <a:lnTo>
                    <a:pt x="14" y="85"/>
                  </a:lnTo>
                  <a:lnTo>
                    <a:pt x="14" y="85"/>
                  </a:lnTo>
                  <a:lnTo>
                    <a:pt x="27" y="97"/>
                  </a:lnTo>
                  <a:lnTo>
                    <a:pt x="41" y="105"/>
                  </a:lnTo>
                  <a:lnTo>
                    <a:pt x="46" y="107"/>
                  </a:lnTo>
                  <a:lnTo>
                    <a:pt x="52" y="109"/>
                  </a:lnTo>
                  <a:lnTo>
                    <a:pt x="57" y="109"/>
                  </a:lnTo>
                  <a:lnTo>
                    <a:pt x="63" y="109"/>
                  </a:lnTo>
                  <a:lnTo>
                    <a:pt x="63" y="109"/>
                  </a:lnTo>
                  <a:lnTo>
                    <a:pt x="69" y="107"/>
                  </a:lnTo>
                  <a:lnTo>
                    <a:pt x="73" y="104"/>
                  </a:lnTo>
                  <a:lnTo>
                    <a:pt x="79" y="99"/>
                  </a:lnTo>
                  <a:lnTo>
                    <a:pt x="82" y="92"/>
                  </a:lnTo>
                  <a:lnTo>
                    <a:pt x="87" y="85"/>
                  </a:lnTo>
                  <a:lnTo>
                    <a:pt x="90" y="77"/>
                  </a:lnTo>
                  <a:lnTo>
                    <a:pt x="92" y="67"/>
                  </a:lnTo>
                  <a:lnTo>
                    <a:pt x="95" y="55"/>
                  </a:lnTo>
                  <a:lnTo>
                    <a:pt x="95" y="55"/>
                  </a:lnTo>
                  <a:close/>
                  <a:moveTo>
                    <a:pt x="18" y="82"/>
                  </a:moveTo>
                  <a:lnTo>
                    <a:pt x="16" y="61"/>
                  </a:lnTo>
                  <a:lnTo>
                    <a:pt x="16" y="61"/>
                  </a:lnTo>
                  <a:lnTo>
                    <a:pt x="9" y="52"/>
                  </a:lnTo>
                  <a:lnTo>
                    <a:pt x="5" y="44"/>
                  </a:lnTo>
                  <a:lnTo>
                    <a:pt x="5" y="41"/>
                  </a:lnTo>
                  <a:lnTo>
                    <a:pt x="5" y="37"/>
                  </a:lnTo>
                  <a:lnTo>
                    <a:pt x="5" y="34"/>
                  </a:lnTo>
                  <a:lnTo>
                    <a:pt x="7" y="31"/>
                  </a:lnTo>
                  <a:lnTo>
                    <a:pt x="7" y="31"/>
                  </a:lnTo>
                  <a:lnTo>
                    <a:pt x="8" y="38"/>
                  </a:lnTo>
                  <a:lnTo>
                    <a:pt x="11" y="45"/>
                  </a:lnTo>
                  <a:lnTo>
                    <a:pt x="16" y="52"/>
                  </a:lnTo>
                  <a:lnTo>
                    <a:pt x="23" y="56"/>
                  </a:lnTo>
                  <a:lnTo>
                    <a:pt x="23" y="76"/>
                  </a:lnTo>
                  <a:lnTo>
                    <a:pt x="45" y="103"/>
                  </a:lnTo>
                  <a:lnTo>
                    <a:pt x="18" y="82"/>
                  </a:lnTo>
                  <a:lnTo>
                    <a:pt x="18" y="82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168"/>
            <p:cNvSpPr>
              <a:spLocks/>
            </p:cNvSpPr>
            <p:nvPr/>
          </p:nvSpPr>
          <p:spPr bwMode="auto">
            <a:xfrm>
              <a:off x="3738563" y="1306513"/>
              <a:ext cx="63500" cy="114300"/>
            </a:xfrm>
            <a:custGeom>
              <a:avLst/>
              <a:gdLst>
                <a:gd name="T0" fmla="*/ 11 w 40"/>
                <a:gd name="T1" fmla="*/ 30 h 72"/>
                <a:gd name="T2" fmla="*/ 13 w 40"/>
                <a:gd name="T3" fmla="*/ 51 h 72"/>
                <a:gd name="T4" fmla="*/ 40 w 40"/>
                <a:gd name="T5" fmla="*/ 72 h 72"/>
                <a:gd name="T6" fmla="*/ 18 w 40"/>
                <a:gd name="T7" fmla="*/ 45 h 72"/>
                <a:gd name="T8" fmla="*/ 18 w 40"/>
                <a:gd name="T9" fmla="*/ 25 h 72"/>
                <a:gd name="T10" fmla="*/ 18 w 40"/>
                <a:gd name="T11" fmla="*/ 25 h 72"/>
                <a:gd name="T12" fmla="*/ 11 w 40"/>
                <a:gd name="T13" fmla="*/ 21 h 72"/>
                <a:gd name="T14" fmla="*/ 6 w 40"/>
                <a:gd name="T15" fmla="*/ 14 h 72"/>
                <a:gd name="T16" fmla="*/ 3 w 40"/>
                <a:gd name="T17" fmla="*/ 7 h 72"/>
                <a:gd name="T18" fmla="*/ 2 w 40"/>
                <a:gd name="T19" fmla="*/ 0 h 72"/>
                <a:gd name="T20" fmla="*/ 2 w 40"/>
                <a:gd name="T21" fmla="*/ 0 h 72"/>
                <a:gd name="T22" fmla="*/ 0 w 40"/>
                <a:gd name="T23" fmla="*/ 3 h 72"/>
                <a:gd name="T24" fmla="*/ 0 w 40"/>
                <a:gd name="T25" fmla="*/ 6 h 72"/>
                <a:gd name="T26" fmla="*/ 0 w 40"/>
                <a:gd name="T27" fmla="*/ 10 h 72"/>
                <a:gd name="T28" fmla="*/ 0 w 40"/>
                <a:gd name="T29" fmla="*/ 13 h 72"/>
                <a:gd name="T30" fmla="*/ 4 w 40"/>
                <a:gd name="T31" fmla="*/ 21 h 72"/>
                <a:gd name="T32" fmla="*/ 11 w 40"/>
                <a:gd name="T33" fmla="*/ 30 h 72"/>
                <a:gd name="T34" fmla="*/ 11 w 40"/>
                <a:gd name="T35" fmla="*/ 3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" h="72">
                  <a:moveTo>
                    <a:pt x="11" y="30"/>
                  </a:moveTo>
                  <a:lnTo>
                    <a:pt x="13" y="51"/>
                  </a:lnTo>
                  <a:lnTo>
                    <a:pt x="40" y="72"/>
                  </a:lnTo>
                  <a:lnTo>
                    <a:pt x="18" y="45"/>
                  </a:lnTo>
                  <a:lnTo>
                    <a:pt x="18" y="25"/>
                  </a:lnTo>
                  <a:lnTo>
                    <a:pt x="18" y="25"/>
                  </a:lnTo>
                  <a:lnTo>
                    <a:pt x="11" y="21"/>
                  </a:lnTo>
                  <a:lnTo>
                    <a:pt x="6" y="14"/>
                  </a:lnTo>
                  <a:lnTo>
                    <a:pt x="3" y="7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4" y="21"/>
                  </a:lnTo>
                  <a:lnTo>
                    <a:pt x="11" y="30"/>
                  </a:lnTo>
                  <a:lnTo>
                    <a:pt x="11" y="30"/>
                  </a:lnTo>
                  <a:close/>
                </a:path>
              </a:pathLst>
            </a:custGeom>
            <a:solidFill>
              <a:srgbClr val="F3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169"/>
            <p:cNvSpPr>
              <a:spLocks noEditPoints="1"/>
            </p:cNvSpPr>
            <p:nvPr/>
          </p:nvSpPr>
          <p:spPr bwMode="auto">
            <a:xfrm>
              <a:off x="3743325" y="1209675"/>
              <a:ext cx="127000" cy="100013"/>
            </a:xfrm>
            <a:custGeom>
              <a:avLst/>
              <a:gdLst>
                <a:gd name="T0" fmla="*/ 44 w 80"/>
                <a:gd name="T1" fmla="*/ 25 h 63"/>
                <a:gd name="T2" fmla="*/ 44 w 80"/>
                <a:gd name="T3" fmla="*/ 25 h 63"/>
                <a:gd name="T4" fmla="*/ 57 w 80"/>
                <a:gd name="T5" fmla="*/ 22 h 63"/>
                <a:gd name="T6" fmla="*/ 67 w 80"/>
                <a:gd name="T7" fmla="*/ 18 h 63"/>
                <a:gd name="T8" fmla="*/ 75 w 80"/>
                <a:gd name="T9" fmla="*/ 13 h 63"/>
                <a:gd name="T10" fmla="*/ 78 w 80"/>
                <a:gd name="T11" fmla="*/ 10 h 63"/>
                <a:gd name="T12" fmla="*/ 80 w 80"/>
                <a:gd name="T13" fmla="*/ 8 h 63"/>
                <a:gd name="T14" fmla="*/ 80 w 80"/>
                <a:gd name="T15" fmla="*/ 8 h 63"/>
                <a:gd name="T16" fmla="*/ 74 w 80"/>
                <a:gd name="T17" fmla="*/ 4 h 63"/>
                <a:gd name="T18" fmla="*/ 69 w 80"/>
                <a:gd name="T19" fmla="*/ 2 h 63"/>
                <a:gd name="T20" fmla="*/ 63 w 80"/>
                <a:gd name="T21" fmla="*/ 0 h 63"/>
                <a:gd name="T22" fmla="*/ 56 w 80"/>
                <a:gd name="T23" fmla="*/ 0 h 63"/>
                <a:gd name="T24" fmla="*/ 49 w 80"/>
                <a:gd name="T25" fmla="*/ 0 h 63"/>
                <a:gd name="T26" fmla="*/ 42 w 80"/>
                <a:gd name="T27" fmla="*/ 0 h 63"/>
                <a:gd name="T28" fmla="*/ 26 w 80"/>
                <a:gd name="T29" fmla="*/ 4 h 63"/>
                <a:gd name="T30" fmla="*/ 26 w 80"/>
                <a:gd name="T31" fmla="*/ 4 h 63"/>
                <a:gd name="T32" fmla="*/ 19 w 80"/>
                <a:gd name="T33" fmla="*/ 5 h 63"/>
                <a:gd name="T34" fmla="*/ 15 w 80"/>
                <a:gd name="T35" fmla="*/ 9 h 63"/>
                <a:gd name="T36" fmla="*/ 9 w 80"/>
                <a:gd name="T37" fmla="*/ 13 h 63"/>
                <a:gd name="T38" fmla="*/ 6 w 80"/>
                <a:gd name="T39" fmla="*/ 19 h 63"/>
                <a:gd name="T40" fmla="*/ 3 w 80"/>
                <a:gd name="T41" fmla="*/ 27 h 63"/>
                <a:gd name="T42" fmla="*/ 1 w 80"/>
                <a:gd name="T43" fmla="*/ 35 h 63"/>
                <a:gd name="T44" fmla="*/ 0 w 80"/>
                <a:gd name="T45" fmla="*/ 44 h 63"/>
                <a:gd name="T46" fmla="*/ 0 w 80"/>
                <a:gd name="T47" fmla="*/ 55 h 63"/>
                <a:gd name="T48" fmla="*/ 7 w 80"/>
                <a:gd name="T49" fmla="*/ 63 h 63"/>
                <a:gd name="T50" fmla="*/ 16 w 80"/>
                <a:gd name="T51" fmla="*/ 47 h 63"/>
                <a:gd name="T52" fmla="*/ 16 w 80"/>
                <a:gd name="T53" fmla="*/ 31 h 63"/>
                <a:gd name="T54" fmla="*/ 35 w 80"/>
                <a:gd name="T55" fmla="*/ 20 h 63"/>
                <a:gd name="T56" fmla="*/ 35 w 80"/>
                <a:gd name="T57" fmla="*/ 20 h 63"/>
                <a:gd name="T58" fmla="*/ 44 w 80"/>
                <a:gd name="T59" fmla="*/ 25 h 63"/>
                <a:gd name="T60" fmla="*/ 44 w 80"/>
                <a:gd name="T61" fmla="*/ 25 h 63"/>
                <a:gd name="T62" fmla="*/ 26 w 80"/>
                <a:gd name="T63" fmla="*/ 7 h 63"/>
                <a:gd name="T64" fmla="*/ 27 w 80"/>
                <a:gd name="T65" fmla="*/ 7 h 63"/>
                <a:gd name="T66" fmla="*/ 27 w 80"/>
                <a:gd name="T67" fmla="*/ 7 h 63"/>
                <a:gd name="T68" fmla="*/ 37 w 80"/>
                <a:gd name="T69" fmla="*/ 3 h 63"/>
                <a:gd name="T70" fmla="*/ 48 w 80"/>
                <a:gd name="T71" fmla="*/ 2 h 63"/>
                <a:gd name="T72" fmla="*/ 57 w 80"/>
                <a:gd name="T73" fmla="*/ 2 h 63"/>
                <a:gd name="T74" fmla="*/ 66 w 80"/>
                <a:gd name="T75" fmla="*/ 3 h 63"/>
                <a:gd name="T76" fmla="*/ 66 w 80"/>
                <a:gd name="T77" fmla="*/ 3 h 63"/>
                <a:gd name="T78" fmla="*/ 46 w 80"/>
                <a:gd name="T79" fmla="*/ 7 h 63"/>
                <a:gd name="T80" fmla="*/ 30 w 80"/>
                <a:gd name="T81" fmla="*/ 11 h 63"/>
                <a:gd name="T82" fmla="*/ 24 w 80"/>
                <a:gd name="T83" fmla="*/ 14 h 63"/>
                <a:gd name="T84" fmla="*/ 18 w 80"/>
                <a:gd name="T85" fmla="*/ 18 h 63"/>
                <a:gd name="T86" fmla="*/ 15 w 80"/>
                <a:gd name="T87" fmla="*/ 21 h 63"/>
                <a:gd name="T88" fmla="*/ 10 w 80"/>
                <a:gd name="T89" fmla="*/ 26 h 63"/>
                <a:gd name="T90" fmla="*/ 4 w 80"/>
                <a:gd name="T91" fmla="*/ 56 h 63"/>
                <a:gd name="T92" fmla="*/ 2 w 80"/>
                <a:gd name="T93" fmla="*/ 54 h 63"/>
                <a:gd name="T94" fmla="*/ 2 w 80"/>
                <a:gd name="T95" fmla="*/ 54 h 63"/>
                <a:gd name="T96" fmla="*/ 2 w 80"/>
                <a:gd name="T97" fmla="*/ 44 h 63"/>
                <a:gd name="T98" fmla="*/ 3 w 80"/>
                <a:gd name="T99" fmla="*/ 35 h 63"/>
                <a:gd name="T100" fmla="*/ 4 w 80"/>
                <a:gd name="T101" fmla="*/ 28 h 63"/>
                <a:gd name="T102" fmla="*/ 8 w 80"/>
                <a:gd name="T103" fmla="*/ 21 h 63"/>
                <a:gd name="T104" fmla="*/ 11 w 80"/>
                <a:gd name="T105" fmla="*/ 16 h 63"/>
                <a:gd name="T106" fmla="*/ 16 w 80"/>
                <a:gd name="T107" fmla="*/ 11 h 63"/>
                <a:gd name="T108" fmla="*/ 20 w 80"/>
                <a:gd name="T109" fmla="*/ 8 h 63"/>
                <a:gd name="T110" fmla="*/ 26 w 80"/>
                <a:gd name="T111" fmla="*/ 7 h 63"/>
                <a:gd name="T112" fmla="*/ 26 w 80"/>
                <a:gd name="T113" fmla="*/ 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0" h="63">
                  <a:moveTo>
                    <a:pt x="44" y="25"/>
                  </a:moveTo>
                  <a:lnTo>
                    <a:pt x="44" y="25"/>
                  </a:lnTo>
                  <a:lnTo>
                    <a:pt x="57" y="22"/>
                  </a:lnTo>
                  <a:lnTo>
                    <a:pt x="67" y="18"/>
                  </a:lnTo>
                  <a:lnTo>
                    <a:pt x="75" y="13"/>
                  </a:lnTo>
                  <a:lnTo>
                    <a:pt x="78" y="10"/>
                  </a:lnTo>
                  <a:lnTo>
                    <a:pt x="80" y="8"/>
                  </a:lnTo>
                  <a:lnTo>
                    <a:pt x="80" y="8"/>
                  </a:lnTo>
                  <a:lnTo>
                    <a:pt x="74" y="4"/>
                  </a:lnTo>
                  <a:lnTo>
                    <a:pt x="69" y="2"/>
                  </a:lnTo>
                  <a:lnTo>
                    <a:pt x="63" y="0"/>
                  </a:lnTo>
                  <a:lnTo>
                    <a:pt x="56" y="0"/>
                  </a:lnTo>
                  <a:lnTo>
                    <a:pt x="49" y="0"/>
                  </a:lnTo>
                  <a:lnTo>
                    <a:pt x="42" y="0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19" y="5"/>
                  </a:lnTo>
                  <a:lnTo>
                    <a:pt x="15" y="9"/>
                  </a:lnTo>
                  <a:lnTo>
                    <a:pt x="9" y="13"/>
                  </a:lnTo>
                  <a:lnTo>
                    <a:pt x="6" y="19"/>
                  </a:lnTo>
                  <a:lnTo>
                    <a:pt x="3" y="27"/>
                  </a:lnTo>
                  <a:lnTo>
                    <a:pt x="1" y="35"/>
                  </a:lnTo>
                  <a:lnTo>
                    <a:pt x="0" y="44"/>
                  </a:lnTo>
                  <a:lnTo>
                    <a:pt x="0" y="55"/>
                  </a:lnTo>
                  <a:lnTo>
                    <a:pt x="7" y="63"/>
                  </a:lnTo>
                  <a:lnTo>
                    <a:pt x="16" y="47"/>
                  </a:lnTo>
                  <a:lnTo>
                    <a:pt x="16" y="31"/>
                  </a:lnTo>
                  <a:lnTo>
                    <a:pt x="35" y="20"/>
                  </a:lnTo>
                  <a:lnTo>
                    <a:pt x="35" y="20"/>
                  </a:lnTo>
                  <a:lnTo>
                    <a:pt x="44" y="25"/>
                  </a:lnTo>
                  <a:lnTo>
                    <a:pt x="44" y="25"/>
                  </a:lnTo>
                  <a:close/>
                  <a:moveTo>
                    <a:pt x="26" y="7"/>
                  </a:moveTo>
                  <a:lnTo>
                    <a:pt x="27" y="7"/>
                  </a:lnTo>
                  <a:lnTo>
                    <a:pt x="27" y="7"/>
                  </a:lnTo>
                  <a:lnTo>
                    <a:pt x="37" y="3"/>
                  </a:lnTo>
                  <a:lnTo>
                    <a:pt x="48" y="2"/>
                  </a:lnTo>
                  <a:lnTo>
                    <a:pt x="57" y="2"/>
                  </a:lnTo>
                  <a:lnTo>
                    <a:pt x="66" y="3"/>
                  </a:lnTo>
                  <a:lnTo>
                    <a:pt x="66" y="3"/>
                  </a:lnTo>
                  <a:lnTo>
                    <a:pt x="46" y="7"/>
                  </a:lnTo>
                  <a:lnTo>
                    <a:pt x="30" y="11"/>
                  </a:lnTo>
                  <a:lnTo>
                    <a:pt x="24" y="14"/>
                  </a:lnTo>
                  <a:lnTo>
                    <a:pt x="18" y="18"/>
                  </a:lnTo>
                  <a:lnTo>
                    <a:pt x="15" y="21"/>
                  </a:lnTo>
                  <a:lnTo>
                    <a:pt x="10" y="26"/>
                  </a:lnTo>
                  <a:lnTo>
                    <a:pt x="4" y="5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2" y="44"/>
                  </a:lnTo>
                  <a:lnTo>
                    <a:pt x="3" y="35"/>
                  </a:lnTo>
                  <a:lnTo>
                    <a:pt x="4" y="28"/>
                  </a:lnTo>
                  <a:lnTo>
                    <a:pt x="8" y="21"/>
                  </a:lnTo>
                  <a:lnTo>
                    <a:pt x="11" y="16"/>
                  </a:lnTo>
                  <a:lnTo>
                    <a:pt x="16" y="11"/>
                  </a:lnTo>
                  <a:lnTo>
                    <a:pt x="20" y="8"/>
                  </a:lnTo>
                  <a:lnTo>
                    <a:pt x="26" y="7"/>
                  </a:lnTo>
                  <a:lnTo>
                    <a:pt x="26" y="7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170"/>
            <p:cNvSpPr>
              <a:spLocks/>
            </p:cNvSpPr>
            <p:nvPr/>
          </p:nvSpPr>
          <p:spPr bwMode="auto">
            <a:xfrm>
              <a:off x="3746500" y="1212850"/>
              <a:ext cx="101600" cy="85725"/>
            </a:xfrm>
            <a:custGeom>
              <a:avLst/>
              <a:gdLst>
                <a:gd name="T0" fmla="*/ 25 w 64"/>
                <a:gd name="T1" fmla="*/ 5 h 54"/>
                <a:gd name="T2" fmla="*/ 24 w 64"/>
                <a:gd name="T3" fmla="*/ 5 h 54"/>
                <a:gd name="T4" fmla="*/ 24 w 64"/>
                <a:gd name="T5" fmla="*/ 5 h 54"/>
                <a:gd name="T6" fmla="*/ 18 w 64"/>
                <a:gd name="T7" fmla="*/ 6 h 54"/>
                <a:gd name="T8" fmla="*/ 14 w 64"/>
                <a:gd name="T9" fmla="*/ 9 h 54"/>
                <a:gd name="T10" fmla="*/ 9 w 64"/>
                <a:gd name="T11" fmla="*/ 14 h 54"/>
                <a:gd name="T12" fmla="*/ 6 w 64"/>
                <a:gd name="T13" fmla="*/ 19 h 54"/>
                <a:gd name="T14" fmla="*/ 2 w 64"/>
                <a:gd name="T15" fmla="*/ 26 h 54"/>
                <a:gd name="T16" fmla="*/ 1 w 64"/>
                <a:gd name="T17" fmla="*/ 33 h 54"/>
                <a:gd name="T18" fmla="*/ 0 w 64"/>
                <a:gd name="T19" fmla="*/ 42 h 54"/>
                <a:gd name="T20" fmla="*/ 0 w 64"/>
                <a:gd name="T21" fmla="*/ 52 h 54"/>
                <a:gd name="T22" fmla="*/ 2 w 64"/>
                <a:gd name="T23" fmla="*/ 54 h 54"/>
                <a:gd name="T24" fmla="*/ 8 w 64"/>
                <a:gd name="T25" fmla="*/ 24 h 54"/>
                <a:gd name="T26" fmla="*/ 8 w 64"/>
                <a:gd name="T27" fmla="*/ 24 h 54"/>
                <a:gd name="T28" fmla="*/ 13 w 64"/>
                <a:gd name="T29" fmla="*/ 19 h 54"/>
                <a:gd name="T30" fmla="*/ 16 w 64"/>
                <a:gd name="T31" fmla="*/ 16 h 54"/>
                <a:gd name="T32" fmla="*/ 22 w 64"/>
                <a:gd name="T33" fmla="*/ 12 h 54"/>
                <a:gd name="T34" fmla="*/ 28 w 64"/>
                <a:gd name="T35" fmla="*/ 9 h 54"/>
                <a:gd name="T36" fmla="*/ 44 w 64"/>
                <a:gd name="T37" fmla="*/ 5 h 54"/>
                <a:gd name="T38" fmla="*/ 64 w 64"/>
                <a:gd name="T39" fmla="*/ 1 h 54"/>
                <a:gd name="T40" fmla="*/ 64 w 64"/>
                <a:gd name="T41" fmla="*/ 1 h 54"/>
                <a:gd name="T42" fmla="*/ 55 w 64"/>
                <a:gd name="T43" fmla="*/ 0 h 54"/>
                <a:gd name="T44" fmla="*/ 46 w 64"/>
                <a:gd name="T45" fmla="*/ 0 h 54"/>
                <a:gd name="T46" fmla="*/ 35 w 64"/>
                <a:gd name="T47" fmla="*/ 1 h 54"/>
                <a:gd name="T48" fmla="*/ 25 w 64"/>
                <a:gd name="T49" fmla="*/ 5 h 54"/>
                <a:gd name="T50" fmla="*/ 25 w 64"/>
                <a:gd name="T51" fmla="*/ 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4" h="54">
                  <a:moveTo>
                    <a:pt x="25" y="5"/>
                  </a:moveTo>
                  <a:lnTo>
                    <a:pt x="24" y="5"/>
                  </a:lnTo>
                  <a:lnTo>
                    <a:pt x="24" y="5"/>
                  </a:lnTo>
                  <a:lnTo>
                    <a:pt x="18" y="6"/>
                  </a:lnTo>
                  <a:lnTo>
                    <a:pt x="14" y="9"/>
                  </a:lnTo>
                  <a:lnTo>
                    <a:pt x="9" y="14"/>
                  </a:lnTo>
                  <a:lnTo>
                    <a:pt x="6" y="19"/>
                  </a:lnTo>
                  <a:lnTo>
                    <a:pt x="2" y="26"/>
                  </a:lnTo>
                  <a:lnTo>
                    <a:pt x="1" y="33"/>
                  </a:lnTo>
                  <a:lnTo>
                    <a:pt x="0" y="42"/>
                  </a:lnTo>
                  <a:lnTo>
                    <a:pt x="0" y="52"/>
                  </a:lnTo>
                  <a:lnTo>
                    <a:pt x="2" y="5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3" y="19"/>
                  </a:lnTo>
                  <a:lnTo>
                    <a:pt x="16" y="16"/>
                  </a:lnTo>
                  <a:lnTo>
                    <a:pt x="22" y="12"/>
                  </a:lnTo>
                  <a:lnTo>
                    <a:pt x="28" y="9"/>
                  </a:lnTo>
                  <a:lnTo>
                    <a:pt x="44" y="5"/>
                  </a:lnTo>
                  <a:lnTo>
                    <a:pt x="64" y="1"/>
                  </a:lnTo>
                  <a:lnTo>
                    <a:pt x="64" y="1"/>
                  </a:lnTo>
                  <a:lnTo>
                    <a:pt x="55" y="0"/>
                  </a:lnTo>
                  <a:lnTo>
                    <a:pt x="46" y="0"/>
                  </a:lnTo>
                  <a:lnTo>
                    <a:pt x="35" y="1"/>
                  </a:lnTo>
                  <a:lnTo>
                    <a:pt x="25" y="5"/>
                  </a:lnTo>
                  <a:lnTo>
                    <a:pt x="25" y="5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171"/>
            <p:cNvSpPr>
              <a:spLocks noEditPoints="1"/>
            </p:cNvSpPr>
            <p:nvPr/>
          </p:nvSpPr>
          <p:spPr bwMode="auto">
            <a:xfrm>
              <a:off x="3709988" y="1422400"/>
              <a:ext cx="134938" cy="144463"/>
            </a:xfrm>
            <a:custGeom>
              <a:avLst/>
              <a:gdLst>
                <a:gd name="T0" fmla="*/ 22 w 85"/>
                <a:gd name="T1" fmla="*/ 0 h 91"/>
                <a:gd name="T2" fmla="*/ 11 w 85"/>
                <a:gd name="T3" fmla="*/ 11 h 91"/>
                <a:gd name="T4" fmla="*/ 0 w 85"/>
                <a:gd name="T5" fmla="*/ 22 h 91"/>
                <a:gd name="T6" fmla="*/ 0 w 85"/>
                <a:gd name="T7" fmla="*/ 65 h 91"/>
                <a:gd name="T8" fmla="*/ 40 w 85"/>
                <a:gd name="T9" fmla="*/ 55 h 91"/>
                <a:gd name="T10" fmla="*/ 36 w 85"/>
                <a:gd name="T11" fmla="*/ 68 h 91"/>
                <a:gd name="T12" fmla="*/ 85 w 85"/>
                <a:gd name="T13" fmla="*/ 91 h 91"/>
                <a:gd name="T14" fmla="*/ 85 w 85"/>
                <a:gd name="T15" fmla="*/ 91 h 91"/>
                <a:gd name="T16" fmla="*/ 78 w 85"/>
                <a:gd name="T17" fmla="*/ 80 h 91"/>
                <a:gd name="T18" fmla="*/ 78 w 85"/>
                <a:gd name="T19" fmla="*/ 80 h 91"/>
                <a:gd name="T20" fmla="*/ 70 w 85"/>
                <a:gd name="T21" fmla="*/ 67 h 91"/>
                <a:gd name="T22" fmla="*/ 61 w 85"/>
                <a:gd name="T23" fmla="*/ 56 h 91"/>
                <a:gd name="T24" fmla="*/ 61 w 85"/>
                <a:gd name="T25" fmla="*/ 56 h 91"/>
                <a:gd name="T26" fmla="*/ 52 w 85"/>
                <a:gd name="T27" fmla="*/ 44 h 91"/>
                <a:gd name="T28" fmla="*/ 52 w 85"/>
                <a:gd name="T29" fmla="*/ 44 h 91"/>
                <a:gd name="T30" fmla="*/ 38 w 85"/>
                <a:gd name="T31" fmla="*/ 27 h 91"/>
                <a:gd name="T32" fmla="*/ 22 w 85"/>
                <a:gd name="T33" fmla="*/ 11 h 91"/>
                <a:gd name="T34" fmla="*/ 22 w 85"/>
                <a:gd name="T35" fmla="*/ 0 h 91"/>
                <a:gd name="T36" fmla="*/ 22 w 85"/>
                <a:gd name="T37" fmla="*/ 0 h 91"/>
                <a:gd name="T38" fmla="*/ 11 w 85"/>
                <a:gd name="T39" fmla="*/ 14 h 91"/>
                <a:gd name="T40" fmla="*/ 11 w 85"/>
                <a:gd name="T41" fmla="*/ 49 h 91"/>
                <a:gd name="T42" fmla="*/ 50 w 85"/>
                <a:gd name="T43" fmla="*/ 45 h 91"/>
                <a:gd name="T44" fmla="*/ 50 w 85"/>
                <a:gd name="T45" fmla="*/ 64 h 91"/>
                <a:gd name="T46" fmla="*/ 74 w 85"/>
                <a:gd name="T47" fmla="*/ 76 h 91"/>
                <a:gd name="T48" fmla="*/ 74 w 85"/>
                <a:gd name="T49" fmla="*/ 76 h 91"/>
                <a:gd name="T50" fmla="*/ 76 w 85"/>
                <a:gd name="T51" fmla="*/ 81 h 91"/>
                <a:gd name="T52" fmla="*/ 76 w 85"/>
                <a:gd name="T53" fmla="*/ 81 h 91"/>
                <a:gd name="T54" fmla="*/ 81 w 85"/>
                <a:gd name="T55" fmla="*/ 86 h 91"/>
                <a:gd name="T56" fmla="*/ 38 w 85"/>
                <a:gd name="T57" fmla="*/ 67 h 91"/>
                <a:gd name="T58" fmla="*/ 42 w 85"/>
                <a:gd name="T59" fmla="*/ 56 h 91"/>
                <a:gd name="T60" fmla="*/ 42 w 85"/>
                <a:gd name="T61" fmla="*/ 56 h 91"/>
                <a:gd name="T62" fmla="*/ 42 w 85"/>
                <a:gd name="T63" fmla="*/ 55 h 91"/>
                <a:gd name="T64" fmla="*/ 42 w 85"/>
                <a:gd name="T65" fmla="*/ 55 h 91"/>
                <a:gd name="T66" fmla="*/ 41 w 85"/>
                <a:gd name="T67" fmla="*/ 54 h 91"/>
                <a:gd name="T68" fmla="*/ 41 w 85"/>
                <a:gd name="T69" fmla="*/ 54 h 91"/>
                <a:gd name="T70" fmla="*/ 40 w 85"/>
                <a:gd name="T71" fmla="*/ 53 h 91"/>
                <a:gd name="T72" fmla="*/ 2 w 85"/>
                <a:gd name="T73" fmla="*/ 62 h 91"/>
                <a:gd name="T74" fmla="*/ 2 w 85"/>
                <a:gd name="T75" fmla="*/ 23 h 91"/>
                <a:gd name="T76" fmla="*/ 11 w 85"/>
                <a:gd name="T77" fmla="*/ 14 h 91"/>
                <a:gd name="T78" fmla="*/ 11 w 85"/>
                <a:gd name="T79" fmla="*/ 14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5" h="91">
                  <a:moveTo>
                    <a:pt x="22" y="0"/>
                  </a:moveTo>
                  <a:lnTo>
                    <a:pt x="11" y="11"/>
                  </a:lnTo>
                  <a:lnTo>
                    <a:pt x="0" y="22"/>
                  </a:lnTo>
                  <a:lnTo>
                    <a:pt x="0" y="65"/>
                  </a:lnTo>
                  <a:lnTo>
                    <a:pt x="40" y="55"/>
                  </a:lnTo>
                  <a:lnTo>
                    <a:pt x="36" y="68"/>
                  </a:lnTo>
                  <a:lnTo>
                    <a:pt x="85" y="91"/>
                  </a:lnTo>
                  <a:lnTo>
                    <a:pt x="85" y="91"/>
                  </a:lnTo>
                  <a:lnTo>
                    <a:pt x="78" y="80"/>
                  </a:lnTo>
                  <a:lnTo>
                    <a:pt x="78" y="80"/>
                  </a:lnTo>
                  <a:lnTo>
                    <a:pt x="70" y="67"/>
                  </a:lnTo>
                  <a:lnTo>
                    <a:pt x="61" y="56"/>
                  </a:lnTo>
                  <a:lnTo>
                    <a:pt x="61" y="56"/>
                  </a:lnTo>
                  <a:lnTo>
                    <a:pt x="52" y="44"/>
                  </a:lnTo>
                  <a:lnTo>
                    <a:pt x="52" y="44"/>
                  </a:lnTo>
                  <a:lnTo>
                    <a:pt x="38" y="27"/>
                  </a:lnTo>
                  <a:lnTo>
                    <a:pt x="22" y="11"/>
                  </a:lnTo>
                  <a:lnTo>
                    <a:pt x="22" y="0"/>
                  </a:lnTo>
                  <a:lnTo>
                    <a:pt x="22" y="0"/>
                  </a:lnTo>
                  <a:close/>
                  <a:moveTo>
                    <a:pt x="11" y="14"/>
                  </a:moveTo>
                  <a:lnTo>
                    <a:pt x="11" y="49"/>
                  </a:lnTo>
                  <a:lnTo>
                    <a:pt x="50" y="45"/>
                  </a:lnTo>
                  <a:lnTo>
                    <a:pt x="50" y="64"/>
                  </a:lnTo>
                  <a:lnTo>
                    <a:pt x="74" y="76"/>
                  </a:lnTo>
                  <a:lnTo>
                    <a:pt x="74" y="76"/>
                  </a:lnTo>
                  <a:lnTo>
                    <a:pt x="76" y="81"/>
                  </a:lnTo>
                  <a:lnTo>
                    <a:pt x="76" y="81"/>
                  </a:lnTo>
                  <a:lnTo>
                    <a:pt x="81" y="86"/>
                  </a:lnTo>
                  <a:lnTo>
                    <a:pt x="38" y="67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2" y="55"/>
                  </a:lnTo>
                  <a:lnTo>
                    <a:pt x="42" y="55"/>
                  </a:lnTo>
                  <a:lnTo>
                    <a:pt x="41" y="54"/>
                  </a:lnTo>
                  <a:lnTo>
                    <a:pt x="41" y="54"/>
                  </a:lnTo>
                  <a:lnTo>
                    <a:pt x="40" y="53"/>
                  </a:lnTo>
                  <a:lnTo>
                    <a:pt x="2" y="62"/>
                  </a:lnTo>
                  <a:lnTo>
                    <a:pt x="2" y="23"/>
                  </a:lnTo>
                  <a:lnTo>
                    <a:pt x="11" y="14"/>
                  </a:lnTo>
                  <a:lnTo>
                    <a:pt x="11" y="14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172"/>
            <p:cNvSpPr>
              <a:spLocks/>
            </p:cNvSpPr>
            <p:nvPr/>
          </p:nvSpPr>
          <p:spPr bwMode="auto">
            <a:xfrm>
              <a:off x="3713163" y="1444625"/>
              <a:ext cx="125413" cy="114300"/>
            </a:xfrm>
            <a:custGeom>
              <a:avLst/>
              <a:gdLst>
                <a:gd name="T0" fmla="*/ 9 w 79"/>
                <a:gd name="T1" fmla="*/ 35 h 72"/>
                <a:gd name="T2" fmla="*/ 9 w 79"/>
                <a:gd name="T3" fmla="*/ 0 h 72"/>
                <a:gd name="T4" fmla="*/ 0 w 79"/>
                <a:gd name="T5" fmla="*/ 9 h 72"/>
                <a:gd name="T6" fmla="*/ 0 w 79"/>
                <a:gd name="T7" fmla="*/ 48 h 72"/>
                <a:gd name="T8" fmla="*/ 38 w 79"/>
                <a:gd name="T9" fmla="*/ 39 h 72"/>
                <a:gd name="T10" fmla="*/ 38 w 79"/>
                <a:gd name="T11" fmla="*/ 39 h 72"/>
                <a:gd name="T12" fmla="*/ 39 w 79"/>
                <a:gd name="T13" fmla="*/ 40 h 72"/>
                <a:gd name="T14" fmla="*/ 39 w 79"/>
                <a:gd name="T15" fmla="*/ 40 h 72"/>
                <a:gd name="T16" fmla="*/ 40 w 79"/>
                <a:gd name="T17" fmla="*/ 41 h 72"/>
                <a:gd name="T18" fmla="*/ 40 w 79"/>
                <a:gd name="T19" fmla="*/ 41 h 72"/>
                <a:gd name="T20" fmla="*/ 40 w 79"/>
                <a:gd name="T21" fmla="*/ 42 h 72"/>
                <a:gd name="T22" fmla="*/ 36 w 79"/>
                <a:gd name="T23" fmla="*/ 53 h 72"/>
                <a:gd name="T24" fmla="*/ 79 w 79"/>
                <a:gd name="T25" fmla="*/ 72 h 72"/>
                <a:gd name="T26" fmla="*/ 79 w 79"/>
                <a:gd name="T27" fmla="*/ 72 h 72"/>
                <a:gd name="T28" fmla="*/ 74 w 79"/>
                <a:gd name="T29" fmla="*/ 67 h 72"/>
                <a:gd name="T30" fmla="*/ 74 w 79"/>
                <a:gd name="T31" fmla="*/ 67 h 72"/>
                <a:gd name="T32" fmla="*/ 72 w 79"/>
                <a:gd name="T33" fmla="*/ 62 h 72"/>
                <a:gd name="T34" fmla="*/ 48 w 79"/>
                <a:gd name="T35" fmla="*/ 50 h 72"/>
                <a:gd name="T36" fmla="*/ 48 w 79"/>
                <a:gd name="T37" fmla="*/ 31 h 72"/>
                <a:gd name="T38" fmla="*/ 9 w 79"/>
                <a:gd name="T39" fmla="*/ 35 h 72"/>
                <a:gd name="T40" fmla="*/ 9 w 79"/>
                <a:gd name="T41" fmla="*/ 3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72">
                  <a:moveTo>
                    <a:pt x="9" y="35"/>
                  </a:moveTo>
                  <a:lnTo>
                    <a:pt x="9" y="0"/>
                  </a:lnTo>
                  <a:lnTo>
                    <a:pt x="0" y="9"/>
                  </a:lnTo>
                  <a:lnTo>
                    <a:pt x="0" y="48"/>
                  </a:lnTo>
                  <a:lnTo>
                    <a:pt x="38" y="39"/>
                  </a:lnTo>
                  <a:lnTo>
                    <a:pt x="38" y="39"/>
                  </a:lnTo>
                  <a:lnTo>
                    <a:pt x="39" y="40"/>
                  </a:lnTo>
                  <a:lnTo>
                    <a:pt x="39" y="40"/>
                  </a:lnTo>
                  <a:lnTo>
                    <a:pt x="40" y="41"/>
                  </a:lnTo>
                  <a:lnTo>
                    <a:pt x="40" y="41"/>
                  </a:lnTo>
                  <a:lnTo>
                    <a:pt x="40" y="42"/>
                  </a:lnTo>
                  <a:lnTo>
                    <a:pt x="36" y="53"/>
                  </a:lnTo>
                  <a:lnTo>
                    <a:pt x="79" y="72"/>
                  </a:lnTo>
                  <a:lnTo>
                    <a:pt x="79" y="72"/>
                  </a:lnTo>
                  <a:lnTo>
                    <a:pt x="74" y="67"/>
                  </a:lnTo>
                  <a:lnTo>
                    <a:pt x="74" y="67"/>
                  </a:lnTo>
                  <a:lnTo>
                    <a:pt x="72" y="62"/>
                  </a:lnTo>
                  <a:lnTo>
                    <a:pt x="48" y="50"/>
                  </a:lnTo>
                  <a:lnTo>
                    <a:pt x="48" y="31"/>
                  </a:lnTo>
                  <a:lnTo>
                    <a:pt x="9" y="35"/>
                  </a:lnTo>
                  <a:lnTo>
                    <a:pt x="9" y="35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173"/>
            <p:cNvSpPr>
              <a:spLocks/>
            </p:cNvSpPr>
            <p:nvPr/>
          </p:nvSpPr>
          <p:spPr bwMode="auto">
            <a:xfrm>
              <a:off x="3744913" y="1422400"/>
              <a:ext cx="80963" cy="88900"/>
            </a:xfrm>
            <a:custGeom>
              <a:avLst/>
              <a:gdLst>
                <a:gd name="T0" fmla="*/ 0 w 51"/>
                <a:gd name="T1" fmla="*/ 11 h 56"/>
                <a:gd name="T2" fmla="*/ 0 w 51"/>
                <a:gd name="T3" fmla="*/ 11 h 56"/>
                <a:gd name="T4" fmla="*/ 16 w 51"/>
                <a:gd name="T5" fmla="*/ 27 h 56"/>
                <a:gd name="T6" fmla="*/ 30 w 51"/>
                <a:gd name="T7" fmla="*/ 44 h 56"/>
                <a:gd name="T8" fmla="*/ 30 w 51"/>
                <a:gd name="T9" fmla="*/ 44 h 56"/>
                <a:gd name="T10" fmla="*/ 39 w 51"/>
                <a:gd name="T11" fmla="*/ 56 h 56"/>
                <a:gd name="T12" fmla="*/ 44 w 51"/>
                <a:gd name="T13" fmla="*/ 46 h 56"/>
                <a:gd name="T14" fmla="*/ 35 w 51"/>
                <a:gd name="T15" fmla="*/ 36 h 56"/>
                <a:gd name="T16" fmla="*/ 35 w 51"/>
                <a:gd name="T17" fmla="*/ 36 h 56"/>
                <a:gd name="T18" fmla="*/ 39 w 51"/>
                <a:gd name="T19" fmla="*/ 32 h 56"/>
                <a:gd name="T20" fmla="*/ 46 w 51"/>
                <a:gd name="T21" fmla="*/ 30 h 56"/>
                <a:gd name="T22" fmla="*/ 46 w 51"/>
                <a:gd name="T23" fmla="*/ 30 h 56"/>
                <a:gd name="T24" fmla="*/ 51 w 51"/>
                <a:gd name="T25" fmla="*/ 30 h 56"/>
                <a:gd name="T26" fmla="*/ 42 w 51"/>
                <a:gd name="T27" fmla="*/ 24 h 56"/>
                <a:gd name="T28" fmla="*/ 5 w 51"/>
                <a:gd name="T29" fmla="*/ 2 h 56"/>
                <a:gd name="T30" fmla="*/ 0 w 51"/>
                <a:gd name="T31" fmla="*/ 0 h 56"/>
                <a:gd name="T32" fmla="*/ 0 w 51"/>
                <a:gd name="T33" fmla="*/ 11 h 56"/>
                <a:gd name="T34" fmla="*/ 0 w 51"/>
                <a:gd name="T35" fmla="*/ 1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" h="56">
                  <a:moveTo>
                    <a:pt x="0" y="11"/>
                  </a:moveTo>
                  <a:lnTo>
                    <a:pt x="0" y="11"/>
                  </a:lnTo>
                  <a:lnTo>
                    <a:pt x="16" y="27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39" y="56"/>
                  </a:lnTo>
                  <a:lnTo>
                    <a:pt x="44" y="46"/>
                  </a:lnTo>
                  <a:lnTo>
                    <a:pt x="35" y="36"/>
                  </a:lnTo>
                  <a:lnTo>
                    <a:pt x="35" y="36"/>
                  </a:lnTo>
                  <a:lnTo>
                    <a:pt x="39" y="32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51" y="30"/>
                  </a:lnTo>
                  <a:lnTo>
                    <a:pt x="42" y="24"/>
                  </a:lnTo>
                  <a:lnTo>
                    <a:pt x="5" y="2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174"/>
            <p:cNvSpPr>
              <a:spLocks/>
            </p:cNvSpPr>
            <p:nvPr/>
          </p:nvSpPr>
          <p:spPr bwMode="auto">
            <a:xfrm>
              <a:off x="3541713" y="1439863"/>
              <a:ext cx="185738" cy="196850"/>
            </a:xfrm>
            <a:custGeom>
              <a:avLst/>
              <a:gdLst>
                <a:gd name="T0" fmla="*/ 99 w 117"/>
                <a:gd name="T1" fmla="*/ 12 h 124"/>
                <a:gd name="T2" fmla="*/ 99 w 117"/>
                <a:gd name="T3" fmla="*/ 12 h 124"/>
                <a:gd name="T4" fmla="*/ 106 w 117"/>
                <a:gd name="T5" fmla="*/ 11 h 124"/>
                <a:gd name="T6" fmla="*/ 117 w 117"/>
                <a:gd name="T7" fmla="*/ 0 h 124"/>
                <a:gd name="T8" fmla="*/ 11 w 117"/>
                <a:gd name="T9" fmla="*/ 18 h 124"/>
                <a:gd name="T10" fmla="*/ 11 w 117"/>
                <a:gd name="T11" fmla="*/ 18 h 124"/>
                <a:gd name="T12" fmla="*/ 7 w 117"/>
                <a:gd name="T13" fmla="*/ 27 h 124"/>
                <a:gd name="T14" fmla="*/ 3 w 117"/>
                <a:gd name="T15" fmla="*/ 38 h 124"/>
                <a:gd name="T16" fmla="*/ 1 w 117"/>
                <a:gd name="T17" fmla="*/ 49 h 124"/>
                <a:gd name="T18" fmla="*/ 0 w 117"/>
                <a:gd name="T19" fmla="*/ 63 h 124"/>
                <a:gd name="T20" fmla="*/ 0 w 117"/>
                <a:gd name="T21" fmla="*/ 76 h 124"/>
                <a:gd name="T22" fmla="*/ 2 w 117"/>
                <a:gd name="T23" fmla="*/ 91 h 124"/>
                <a:gd name="T24" fmla="*/ 5 w 117"/>
                <a:gd name="T25" fmla="*/ 107 h 124"/>
                <a:gd name="T26" fmla="*/ 10 w 117"/>
                <a:gd name="T27" fmla="*/ 124 h 124"/>
                <a:gd name="T28" fmla="*/ 10 w 117"/>
                <a:gd name="T29" fmla="*/ 124 h 124"/>
                <a:gd name="T30" fmla="*/ 12 w 117"/>
                <a:gd name="T31" fmla="*/ 99 h 124"/>
                <a:gd name="T32" fmla="*/ 16 w 117"/>
                <a:gd name="T33" fmla="*/ 76 h 124"/>
                <a:gd name="T34" fmla="*/ 19 w 117"/>
                <a:gd name="T35" fmla="*/ 56 h 124"/>
                <a:gd name="T36" fmla="*/ 25 w 117"/>
                <a:gd name="T37" fmla="*/ 37 h 124"/>
                <a:gd name="T38" fmla="*/ 25 w 117"/>
                <a:gd name="T39" fmla="*/ 37 h 124"/>
                <a:gd name="T40" fmla="*/ 31 w 117"/>
                <a:gd name="T41" fmla="*/ 33 h 124"/>
                <a:gd name="T42" fmla="*/ 39 w 117"/>
                <a:gd name="T43" fmla="*/ 28 h 124"/>
                <a:gd name="T44" fmla="*/ 47 w 117"/>
                <a:gd name="T45" fmla="*/ 24 h 124"/>
                <a:gd name="T46" fmla="*/ 56 w 117"/>
                <a:gd name="T47" fmla="*/ 20 h 124"/>
                <a:gd name="T48" fmla="*/ 76 w 117"/>
                <a:gd name="T49" fmla="*/ 16 h 124"/>
                <a:gd name="T50" fmla="*/ 99 w 117"/>
                <a:gd name="T51" fmla="*/ 12 h 124"/>
                <a:gd name="T52" fmla="*/ 99 w 117"/>
                <a:gd name="T53" fmla="*/ 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24">
                  <a:moveTo>
                    <a:pt x="99" y="12"/>
                  </a:moveTo>
                  <a:lnTo>
                    <a:pt x="99" y="12"/>
                  </a:lnTo>
                  <a:lnTo>
                    <a:pt x="106" y="11"/>
                  </a:lnTo>
                  <a:lnTo>
                    <a:pt x="117" y="0"/>
                  </a:lnTo>
                  <a:lnTo>
                    <a:pt x="11" y="18"/>
                  </a:lnTo>
                  <a:lnTo>
                    <a:pt x="11" y="18"/>
                  </a:lnTo>
                  <a:lnTo>
                    <a:pt x="7" y="27"/>
                  </a:lnTo>
                  <a:lnTo>
                    <a:pt x="3" y="38"/>
                  </a:lnTo>
                  <a:lnTo>
                    <a:pt x="1" y="49"/>
                  </a:lnTo>
                  <a:lnTo>
                    <a:pt x="0" y="63"/>
                  </a:lnTo>
                  <a:lnTo>
                    <a:pt x="0" y="76"/>
                  </a:lnTo>
                  <a:lnTo>
                    <a:pt x="2" y="91"/>
                  </a:lnTo>
                  <a:lnTo>
                    <a:pt x="5" y="107"/>
                  </a:lnTo>
                  <a:lnTo>
                    <a:pt x="10" y="124"/>
                  </a:lnTo>
                  <a:lnTo>
                    <a:pt x="10" y="124"/>
                  </a:lnTo>
                  <a:lnTo>
                    <a:pt x="12" y="99"/>
                  </a:lnTo>
                  <a:lnTo>
                    <a:pt x="16" y="76"/>
                  </a:lnTo>
                  <a:lnTo>
                    <a:pt x="19" y="56"/>
                  </a:lnTo>
                  <a:lnTo>
                    <a:pt x="25" y="37"/>
                  </a:lnTo>
                  <a:lnTo>
                    <a:pt x="25" y="37"/>
                  </a:lnTo>
                  <a:lnTo>
                    <a:pt x="31" y="33"/>
                  </a:lnTo>
                  <a:lnTo>
                    <a:pt x="39" y="28"/>
                  </a:lnTo>
                  <a:lnTo>
                    <a:pt x="47" y="24"/>
                  </a:lnTo>
                  <a:lnTo>
                    <a:pt x="56" y="20"/>
                  </a:lnTo>
                  <a:lnTo>
                    <a:pt x="76" y="16"/>
                  </a:lnTo>
                  <a:lnTo>
                    <a:pt x="99" y="12"/>
                  </a:lnTo>
                  <a:lnTo>
                    <a:pt x="99" y="12"/>
                  </a:ln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175"/>
            <p:cNvSpPr>
              <a:spLocks noEditPoints="1"/>
            </p:cNvSpPr>
            <p:nvPr/>
          </p:nvSpPr>
          <p:spPr bwMode="auto">
            <a:xfrm>
              <a:off x="3581400" y="1458913"/>
              <a:ext cx="273050" cy="306388"/>
            </a:xfrm>
            <a:custGeom>
              <a:avLst/>
              <a:gdLst>
                <a:gd name="T0" fmla="*/ 103 w 172"/>
                <a:gd name="T1" fmla="*/ 59 h 193"/>
                <a:gd name="T2" fmla="*/ 109 w 172"/>
                <a:gd name="T3" fmla="*/ 45 h 193"/>
                <a:gd name="T4" fmla="*/ 74 w 172"/>
                <a:gd name="T5" fmla="*/ 53 h 193"/>
                <a:gd name="T6" fmla="*/ 74 w 172"/>
                <a:gd name="T7" fmla="*/ 0 h 193"/>
                <a:gd name="T8" fmla="*/ 74 w 172"/>
                <a:gd name="T9" fmla="*/ 0 h 193"/>
                <a:gd name="T10" fmla="*/ 51 w 172"/>
                <a:gd name="T11" fmla="*/ 4 h 193"/>
                <a:gd name="T12" fmla="*/ 31 w 172"/>
                <a:gd name="T13" fmla="*/ 8 h 193"/>
                <a:gd name="T14" fmla="*/ 22 w 172"/>
                <a:gd name="T15" fmla="*/ 12 h 193"/>
                <a:gd name="T16" fmla="*/ 14 w 172"/>
                <a:gd name="T17" fmla="*/ 16 h 193"/>
                <a:gd name="T18" fmla="*/ 6 w 172"/>
                <a:gd name="T19" fmla="*/ 21 h 193"/>
                <a:gd name="T20" fmla="*/ 0 w 172"/>
                <a:gd name="T21" fmla="*/ 25 h 193"/>
                <a:gd name="T22" fmla="*/ 0 w 172"/>
                <a:gd name="T23" fmla="*/ 25 h 193"/>
                <a:gd name="T24" fmla="*/ 12 w 172"/>
                <a:gd name="T25" fmla="*/ 30 h 193"/>
                <a:gd name="T26" fmla="*/ 22 w 172"/>
                <a:gd name="T27" fmla="*/ 36 h 193"/>
                <a:gd name="T28" fmla="*/ 31 w 172"/>
                <a:gd name="T29" fmla="*/ 44 h 193"/>
                <a:gd name="T30" fmla="*/ 39 w 172"/>
                <a:gd name="T31" fmla="*/ 55 h 193"/>
                <a:gd name="T32" fmla="*/ 46 w 172"/>
                <a:gd name="T33" fmla="*/ 68 h 193"/>
                <a:gd name="T34" fmla="*/ 50 w 172"/>
                <a:gd name="T35" fmla="*/ 82 h 193"/>
                <a:gd name="T36" fmla="*/ 54 w 172"/>
                <a:gd name="T37" fmla="*/ 98 h 193"/>
                <a:gd name="T38" fmla="*/ 55 w 172"/>
                <a:gd name="T39" fmla="*/ 117 h 193"/>
                <a:gd name="T40" fmla="*/ 52 w 172"/>
                <a:gd name="T41" fmla="*/ 176 h 193"/>
                <a:gd name="T42" fmla="*/ 128 w 172"/>
                <a:gd name="T43" fmla="*/ 193 h 193"/>
                <a:gd name="T44" fmla="*/ 128 w 172"/>
                <a:gd name="T45" fmla="*/ 193 h 193"/>
                <a:gd name="T46" fmla="*/ 137 w 172"/>
                <a:gd name="T47" fmla="*/ 180 h 193"/>
                <a:gd name="T48" fmla="*/ 148 w 172"/>
                <a:gd name="T49" fmla="*/ 170 h 193"/>
                <a:gd name="T50" fmla="*/ 159 w 172"/>
                <a:gd name="T51" fmla="*/ 160 h 193"/>
                <a:gd name="T52" fmla="*/ 172 w 172"/>
                <a:gd name="T53" fmla="*/ 152 h 193"/>
                <a:gd name="T54" fmla="*/ 151 w 172"/>
                <a:gd name="T55" fmla="*/ 70 h 193"/>
                <a:gd name="T56" fmla="*/ 103 w 172"/>
                <a:gd name="T57" fmla="*/ 59 h 193"/>
                <a:gd name="T58" fmla="*/ 103 w 172"/>
                <a:gd name="T59" fmla="*/ 59 h 193"/>
                <a:gd name="T60" fmla="*/ 72 w 172"/>
                <a:gd name="T61" fmla="*/ 3 h 193"/>
                <a:gd name="T62" fmla="*/ 72 w 172"/>
                <a:gd name="T63" fmla="*/ 14 h 193"/>
                <a:gd name="T64" fmla="*/ 72 w 172"/>
                <a:gd name="T65" fmla="*/ 14 h 193"/>
                <a:gd name="T66" fmla="*/ 56 w 172"/>
                <a:gd name="T67" fmla="*/ 14 h 193"/>
                <a:gd name="T68" fmla="*/ 41 w 172"/>
                <a:gd name="T69" fmla="*/ 16 h 193"/>
                <a:gd name="T70" fmla="*/ 27 w 172"/>
                <a:gd name="T71" fmla="*/ 21 h 193"/>
                <a:gd name="T72" fmla="*/ 12 w 172"/>
                <a:gd name="T73" fmla="*/ 27 h 193"/>
                <a:gd name="T74" fmla="*/ 12 w 172"/>
                <a:gd name="T75" fmla="*/ 27 h 193"/>
                <a:gd name="T76" fmla="*/ 4 w 172"/>
                <a:gd name="T77" fmla="*/ 24 h 193"/>
                <a:gd name="T78" fmla="*/ 4 w 172"/>
                <a:gd name="T79" fmla="*/ 24 h 193"/>
                <a:gd name="T80" fmla="*/ 18 w 172"/>
                <a:gd name="T81" fmla="*/ 16 h 193"/>
                <a:gd name="T82" fmla="*/ 33 w 172"/>
                <a:gd name="T83" fmla="*/ 10 h 193"/>
                <a:gd name="T84" fmla="*/ 51 w 172"/>
                <a:gd name="T85" fmla="*/ 6 h 193"/>
                <a:gd name="T86" fmla="*/ 72 w 172"/>
                <a:gd name="T87" fmla="*/ 3 h 193"/>
                <a:gd name="T88" fmla="*/ 72 w 172"/>
                <a:gd name="T89" fmla="*/ 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2" h="193">
                  <a:moveTo>
                    <a:pt x="103" y="59"/>
                  </a:moveTo>
                  <a:lnTo>
                    <a:pt x="109" y="45"/>
                  </a:lnTo>
                  <a:lnTo>
                    <a:pt x="74" y="53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51" y="4"/>
                  </a:lnTo>
                  <a:lnTo>
                    <a:pt x="31" y="8"/>
                  </a:lnTo>
                  <a:lnTo>
                    <a:pt x="22" y="12"/>
                  </a:lnTo>
                  <a:lnTo>
                    <a:pt x="14" y="16"/>
                  </a:lnTo>
                  <a:lnTo>
                    <a:pt x="6" y="21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2" y="30"/>
                  </a:lnTo>
                  <a:lnTo>
                    <a:pt x="22" y="36"/>
                  </a:lnTo>
                  <a:lnTo>
                    <a:pt x="31" y="44"/>
                  </a:lnTo>
                  <a:lnTo>
                    <a:pt x="39" y="55"/>
                  </a:lnTo>
                  <a:lnTo>
                    <a:pt x="46" y="68"/>
                  </a:lnTo>
                  <a:lnTo>
                    <a:pt x="50" y="82"/>
                  </a:lnTo>
                  <a:lnTo>
                    <a:pt x="54" y="98"/>
                  </a:lnTo>
                  <a:lnTo>
                    <a:pt x="55" y="117"/>
                  </a:lnTo>
                  <a:lnTo>
                    <a:pt x="52" y="176"/>
                  </a:lnTo>
                  <a:lnTo>
                    <a:pt x="128" y="193"/>
                  </a:lnTo>
                  <a:lnTo>
                    <a:pt x="128" y="193"/>
                  </a:lnTo>
                  <a:lnTo>
                    <a:pt x="137" y="180"/>
                  </a:lnTo>
                  <a:lnTo>
                    <a:pt x="148" y="170"/>
                  </a:lnTo>
                  <a:lnTo>
                    <a:pt x="159" y="160"/>
                  </a:lnTo>
                  <a:lnTo>
                    <a:pt x="172" y="152"/>
                  </a:lnTo>
                  <a:lnTo>
                    <a:pt x="151" y="70"/>
                  </a:lnTo>
                  <a:lnTo>
                    <a:pt x="103" y="59"/>
                  </a:lnTo>
                  <a:lnTo>
                    <a:pt x="103" y="59"/>
                  </a:lnTo>
                  <a:close/>
                  <a:moveTo>
                    <a:pt x="72" y="3"/>
                  </a:moveTo>
                  <a:lnTo>
                    <a:pt x="72" y="14"/>
                  </a:lnTo>
                  <a:lnTo>
                    <a:pt x="72" y="14"/>
                  </a:lnTo>
                  <a:lnTo>
                    <a:pt x="56" y="14"/>
                  </a:lnTo>
                  <a:lnTo>
                    <a:pt x="41" y="16"/>
                  </a:lnTo>
                  <a:lnTo>
                    <a:pt x="27" y="21"/>
                  </a:lnTo>
                  <a:lnTo>
                    <a:pt x="12" y="27"/>
                  </a:lnTo>
                  <a:lnTo>
                    <a:pt x="12" y="27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18" y="16"/>
                  </a:lnTo>
                  <a:lnTo>
                    <a:pt x="33" y="10"/>
                  </a:lnTo>
                  <a:lnTo>
                    <a:pt x="51" y="6"/>
                  </a:lnTo>
                  <a:lnTo>
                    <a:pt x="72" y="3"/>
                  </a:lnTo>
                  <a:lnTo>
                    <a:pt x="72" y="3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176"/>
            <p:cNvSpPr>
              <a:spLocks/>
            </p:cNvSpPr>
            <p:nvPr/>
          </p:nvSpPr>
          <p:spPr bwMode="auto">
            <a:xfrm>
              <a:off x="3587750" y="1463675"/>
              <a:ext cx="107950" cy="38100"/>
            </a:xfrm>
            <a:custGeom>
              <a:avLst/>
              <a:gdLst>
                <a:gd name="T0" fmla="*/ 68 w 68"/>
                <a:gd name="T1" fmla="*/ 11 h 24"/>
                <a:gd name="T2" fmla="*/ 68 w 68"/>
                <a:gd name="T3" fmla="*/ 0 h 24"/>
                <a:gd name="T4" fmla="*/ 68 w 68"/>
                <a:gd name="T5" fmla="*/ 0 h 24"/>
                <a:gd name="T6" fmla="*/ 47 w 68"/>
                <a:gd name="T7" fmla="*/ 3 h 24"/>
                <a:gd name="T8" fmla="*/ 29 w 68"/>
                <a:gd name="T9" fmla="*/ 7 h 24"/>
                <a:gd name="T10" fmla="*/ 14 w 68"/>
                <a:gd name="T11" fmla="*/ 13 h 24"/>
                <a:gd name="T12" fmla="*/ 0 w 68"/>
                <a:gd name="T13" fmla="*/ 21 h 24"/>
                <a:gd name="T14" fmla="*/ 0 w 68"/>
                <a:gd name="T15" fmla="*/ 21 h 24"/>
                <a:gd name="T16" fmla="*/ 8 w 68"/>
                <a:gd name="T17" fmla="*/ 24 h 24"/>
                <a:gd name="T18" fmla="*/ 8 w 68"/>
                <a:gd name="T19" fmla="*/ 24 h 24"/>
                <a:gd name="T20" fmla="*/ 23 w 68"/>
                <a:gd name="T21" fmla="*/ 18 h 24"/>
                <a:gd name="T22" fmla="*/ 37 w 68"/>
                <a:gd name="T23" fmla="*/ 13 h 24"/>
                <a:gd name="T24" fmla="*/ 52 w 68"/>
                <a:gd name="T25" fmla="*/ 11 h 24"/>
                <a:gd name="T26" fmla="*/ 68 w 68"/>
                <a:gd name="T27" fmla="*/ 11 h 24"/>
                <a:gd name="T28" fmla="*/ 68 w 68"/>
                <a:gd name="T29" fmla="*/ 1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8" h="24">
                  <a:moveTo>
                    <a:pt x="68" y="11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47" y="3"/>
                  </a:lnTo>
                  <a:lnTo>
                    <a:pt x="29" y="7"/>
                  </a:lnTo>
                  <a:lnTo>
                    <a:pt x="14" y="13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23" y="18"/>
                  </a:lnTo>
                  <a:lnTo>
                    <a:pt x="37" y="13"/>
                  </a:lnTo>
                  <a:lnTo>
                    <a:pt x="52" y="11"/>
                  </a:lnTo>
                  <a:lnTo>
                    <a:pt x="68" y="11"/>
                  </a:lnTo>
                  <a:lnTo>
                    <a:pt x="68" y="11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177"/>
            <p:cNvSpPr>
              <a:spLocks noEditPoints="1"/>
            </p:cNvSpPr>
            <p:nvPr/>
          </p:nvSpPr>
          <p:spPr bwMode="auto">
            <a:xfrm>
              <a:off x="3516313" y="1498600"/>
              <a:ext cx="217488" cy="322263"/>
            </a:xfrm>
            <a:custGeom>
              <a:avLst/>
              <a:gdLst>
                <a:gd name="T0" fmla="*/ 48 w 137"/>
                <a:gd name="T1" fmla="*/ 17 h 203"/>
                <a:gd name="T2" fmla="*/ 41 w 137"/>
                <a:gd name="T3" fmla="*/ 0 h 203"/>
                <a:gd name="T4" fmla="*/ 32 w 137"/>
                <a:gd name="T5" fmla="*/ 39 h 203"/>
                <a:gd name="T6" fmla="*/ 26 w 137"/>
                <a:gd name="T7" fmla="*/ 87 h 203"/>
                <a:gd name="T8" fmla="*/ 25 w 137"/>
                <a:gd name="T9" fmla="*/ 96 h 203"/>
                <a:gd name="T10" fmla="*/ 15 w 137"/>
                <a:gd name="T11" fmla="*/ 96 h 203"/>
                <a:gd name="T12" fmla="*/ 8 w 137"/>
                <a:gd name="T13" fmla="*/ 119 h 203"/>
                <a:gd name="T14" fmla="*/ 5 w 137"/>
                <a:gd name="T15" fmla="*/ 133 h 203"/>
                <a:gd name="T16" fmla="*/ 1 w 137"/>
                <a:gd name="T17" fmla="*/ 158 h 203"/>
                <a:gd name="T18" fmla="*/ 116 w 137"/>
                <a:gd name="T19" fmla="*/ 203 h 203"/>
                <a:gd name="T20" fmla="*/ 120 w 137"/>
                <a:gd name="T21" fmla="*/ 194 h 203"/>
                <a:gd name="T22" fmla="*/ 131 w 137"/>
                <a:gd name="T23" fmla="*/ 180 h 203"/>
                <a:gd name="T24" fmla="*/ 71 w 137"/>
                <a:gd name="T25" fmla="*/ 154 h 203"/>
                <a:gd name="T26" fmla="*/ 73 w 137"/>
                <a:gd name="T27" fmla="*/ 138 h 203"/>
                <a:gd name="T28" fmla="*/ 73 w 137"/>
                <a:gd name="T29" fmla="*/ 105 h 203"/>
                <a:gd name="T30" fmla="*/ 68 w 137"/>
                <a:gd name="T31" fmla="*/ 71 h 203"/>
                <a:gd name="T32" fmla="*/ 56 w 137"/>
                <a:gd name="T33" fmla="*/ 35 h 203"/>
                <a:gd name="T34" fmla="*/ 48 w 137"/>
                <a:gd name="T35" fmla="*/ 17 h 203"/>
                <a:gd name="T36" fmla="*/ 41 w 137"/>
                <a:gd name="T37" fmla="*/ 6 h 203"/>
                <a:gd name="T38" fmla="*/ 35 w 137"/>
                <a:gd name="T39" fmla="*/ 102 h 203"/>
                <a:gd name="T40" fmla="*/ 10 w 137"/>
                <a:gd name="T41" fmla="*/ 169 h 203"/>
                <a:gd name="T42" fmla="*/ 2 w 137"/>
                <a:gd name="T43" fmla="*/ 167 h 203"/>
                <a:gd name="T44" fmla="*/ 5 w 137"/>
                <a:gd name="T45" fmla="*/ 145 h 203"/>
                <a:gd name="T46" fmla="*/ 10 w 137"/>
                <a:gd name="T47" fmla="*/ 119 h 203"/>
                <a:gd name="T48" fmla="*/ 16 w 137"/>
                <a:gd name="T49" fmla="*/ 98 h 203"/>
                <a:gd name="T50" fmla="*/ 25 w 137"/>
                <a:gd name="T51" fmla="*/ 98 h 203"/>
                <a:gd name="T52" fmla="*/ 27 w 137"/>
                <a:gd name="T53" fmla="*/ 98 h 203"/>
                <a:gd name="T54" fmla="*/ 27 w 137"/>
                <a:gd name="T55" fmla="*/ 96 h 203"/>
                <a:gd name="T56" fmla="*/ 28 w 137"/>
                <a:gd name="T57" fmla="*/ 87 h 203"/>
                <a:gd name="T58" fmla="*/ 33 w 137"/>
                <a:gd name="T59" fmla="*/ 43 h 203"/>
                <a:gd name="T60" fmla="*/ 41 w 137"/>
                <a:gd name="T61" fmla="*/ 6 h 203"/>
                <a:gd name="T62" fmla="*/ 70 w 137"/>
                <a:gd name="T63" fmla="*/ 169 h 203"/>
                <a:gd name="T64" fmla="*/ 132 w 137"/>
                <a:gd name="T65" fmla="*/ 177 h 203"/>
                <a:gd name="T66" fmla="*/ 127 w 137"/>
                <a:gd name="T67" fmla="*/ 181 h 203"/>
                <a:gd name="T68" fmla="*/ 70 w 137"/>
                <a:gd name="T69" fmla="*/ 169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7" h="203">
                  <a:moveTo>
                    <a:pt x="48" y="17"/>
                  </a:moveTo>
                  <a:lnTo>
                    <a:pt x="48" y="17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35" y="19"/>
                  </a:lnTo>
                  <a:lnTo>
                    <a:pt x="32" y="39"/>
                  </a:lnTo>
                  <a:lnTo>
                    <a:pt x="28" y="62"/>
                  </a:lnTo>
                  <a:lnTo>
                    <a:pt x="26" y="87"/>
                  </a:lnTo>
                  <a:lnTo>
                    <a:pt x="26" y="87"/>
                  </a:lnTo>
                  <a:lnTo>
                    <a:pt x="25" y="96"/>
                  </a:lnTo>
                  <a:lnTo>
                    <a:pt x="15" y="96"/>
                  </a:lnTo>
                  <a:lnTo>
                    <a:pt x="15" y="96"/>
                  </a:lnTo>
                  <a:lnTo>
                    <a:pt x="10" y="108"/>
                  </a:lnTo>
                  <a:lnTo>
                    <a:pt x="8" y="119"/>
                  </a:lnTo>
                  <a:lnTo>
                    <a:pt x="8" y="119"/>
                  </a:lnTo>
                  <a:lnTo>
                    <a:pt x="5" y="133"/>
                  </a:lnTo>
                  <a:lnTo>
                    <a:pt x="2" y="145"/>
                  </a:lnTo>
                  <a:lnTo>
                    <a:pt x="1" y="158"/>
                  </a:lnTo>
                  <a:lnTo>
                    <a:pt x="0" y="168"/>
                  </a:lnTo>
                  <a:lnTo>
                    <a:pt x="116" y="203"/>
                  </a:lnTo>
                  <a:lnTo>
                    <a:pt x="116" y="203"/>
                  </a:lnTo>
                  <a:lnTo>
                    <a:pt x="120" y="194"/>
                  </a:lnTo>
                  <a:lnTo>
                    <a:pt x="125" y="187"/>
                  </a:lnTo>
                  <a:lnTo>
                    <a:pt x="131" y="180"/>
                  </a:lnTo>
                  <a:lnTo>
                    <a:pt x="137" y="177"/>
                  </a:lnTo>
                  <a:lnTo>
                    <a:pt x="71" y="154"/>
                  </a:lnTo>
                  <a:lnTo>
                    <a:pt x="71" y="154"/>
                  </a:lnTo>
                  <a:lnTo>
                    <a:pt x="73" y="138"/>
                  </a:lnTo>
                  <a:lnTo>
                    <a:pt x="73" y="122"/>
                  </a:lnTo>
                  <a:lnTo>
                    <a:pt x="73" y="105"/>
                  </a:lnTo>
                  <a:lnTo>
                    <a:pt x="71" y="88"/>
                  </a:lnTo>
                  <a:lnTo>
                    <a:pt x="68" y="71"/>
                  </a:lnTo>
                  <a:lnTo>
                    <a:pt x="63" y="53"/>
                  </a:lnTo>
                  <a:lnTo>
                    <a:pt x="56" y="35"/>
                  </a:lnTo>
                  <a:lnTo>
                    <a:pt x="48" y="17"/>
                  </a:lnTo>
                  <a:lnTo>
                    <a:pt x="48" y="17"/>
                  </a:lnTo>
                  <a:close/>
                  <a:moveTo>
                    <a:pt x="41" y="6"/>
                  </a:moveTo>
                  <a:lnTo>
                    <a:pt x="41" y="6"/>
                  </a:lnTo>
                  <a:lnTo>
                    <a:pt x="48" y="20"/>
                  </a:lnTo>
                  <a:lnTo>
                    <a:pt x="35" y="102"/>
                  </a:lnTo>
                  <a:lnTo>
                    <a:pt x="23" y="110"/>
                  </a:lnTo>
                  <a:lnTo>
                    <a:pt x="10" y="169"/>
                  </a:lnTo>
                  <a:lnTo>
                    <a:pt x="2" y="167"/>
                  </a:lnTo>
                  <a:lnTo>
                    <a:pt x="2" y="167"/>
                  </a:lnTo>
                  <a:lnTo>
                    <a:pt x="3" y="156"/>
                  </a:lnTo>
                  <a:lnTo>
                    <a:pt x="5" y="145"/>
                  </a:lnTo>
                  <a:lnTo>
                    <a:pt x="7" y="133"/>
                  </a:lnTo>
                  <a:lnTo>
                    <a:pt x="10" y="119"/>
                  </a:lnTo>
                  <a:lnTo>
                    <a:pt x="10" y="119"/>
                  </a:lnTo>
                  <a:lnTo>
                    <a:pt x="16" y="98"/>
                  </a:lnTo>
                  <a:lnTo>
                    <a:pt x="25" y="98"/>
                  </a:lnTo>
                  <a:lnTo>
                    <a:pt x="25" y="98"/>
                  </a:lnTo>
                  <a:lnTo>
                    <a:pt x="27" y="98"/>
                  </a:lnTo>
                  <a:lnTo>
                    <a:pt x="27" y="98"/>
                  </a:lnTo>
                  <a:lnTo>
                    <a:pt x="27" y="96"/>
                  </a:lnTo>
                  <a:lnTo>
                    <a:pt x="27" y="96"/>
                  </a:lnTo>
                  <a:lnTo>
                    <a:pt x="28" y="87"/>
                  </a:lnTo>
                  <a:lnTo>
                    <a:pt x="28" y="87"/>
                  </a:lnTo>
                  <a:lnTo>
                    <a:pt x="30" y="64"/>
                  </a:lnTo>
                  <a:lnTo>
                    <a:pt x="33" y="43"/>
                  </a:lnTo>
                  <a:lnTo>
                    <a:pt x="36" y="24"/>
                  </a:lnTo>
                  <a:lnTo>
                    <a:pt x="41" y="6"/>
                  </a:lnTo>
                  <a:lnTo>
                    <a:pt x="41" y="6"/>
                  </a:lnTo>
                  <a:close/>
                  <a:moveTo>
                    <a:pt x="70" y="169"/>
                  </a:moveTo>
                  <a:lnTo>
                    <a:pt x="70" y="156"/>
                  </a:lnTo>
                  <a:lnTo>
                    <a:pt x="132" y="177"/>
                  </a:lnTo>
                  <a:lnTo>
                    <a:pt x="132" y="177"/>
                  </a:lnTo>
                  <a:lnTo>
                    <a:pt x="127" y="181"/>
                  </a:lnTo>
                  <a:lnTo>
                    <a:pt x="123" y="186"/>
                  </a:lnTo>
                  <a:lnTo>
                    <a:pt x="70" y="169"/>
                  </a:lnTo>
                  <a:lnTo>
                    <a:pt x="70" y="169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178"/>
            <p:cNvSpPr>
              <a:spLocks/>
            </p:cNvSpPr>
            <p:nvPr/>
          </p:nvSpPr>
          <p:spPr bwMode="auto">
            <a:xfrm>
              <a:off x="3519488" y="1508125"/>
              <a:ext cx="73025" cy="258763"/>
            </a:xfrm>
            <a:custGeom>
              <a:avLst/>
              <a:gdLst>
                <a:gd name="T0" fmla="*/ 46 w 46"/>
                <a:gd name="T1" fmla="*/ 14 h 163"/>
                <a:gd name="T2" fmla="*/ 46 w 46"/>
                <a:gd name="T3" fmla="*/ 14 h 163"/>
                <a:gd name="T4" fmla="*/ 39 w 46"/>
                <a:gd name="T5" fmla="*/ 0 h 163"/>
                <a:gd name="T6" fmla="*/ 39 w 46"/>
                <a:gd name="T7" fmla="*/ 0 h 163"/>
                <a:gd name="T8" fmla="*/ 34 w 46"/>
                <a:gd name="T9" fmla="*/ 18 h 163"/>
                <a:gd name="T10" fmla="*/ 31 w 46"/>
                <a:gd name="T11" fmla="*/ 37 h 163"/>
                <a:gd name="T12" fmla="*/ 28 w 46"/>
                <a:gd name="T13" fmla="*/ 58 h 163"/>
                <a:gd name="T14" fmla="*/ 26 w 46"/>
                <a:gd name="T15" fmla="*/ 81 h 163"/>
                <a:gd name="T16" fmla="*/ 26 w 46"/>
                <a:gd name="T17" fmla="*/ 81 h 163"/>
                <a:gd name="T18" fmla="*/ 25 w 46"/>
                <a:gd name="T19" fmla="*/ 90 h 163"/>
                <a:gd name="T20" fmla="*/ 25 w 46"/>
                <a:gd name="T21" fmla="*/ 90 h 163"/>
                <a:gd name="T22" fmla="*/ 25 w 46"/>
                <a:gd name="T23" fmla="*/ 92 h 163"/>
                <a:gd name="T24" fmla="*/ 25 w 46"/>
                <a:gd name="T25" fmla="*/ 92 h 163"/>
                <a:gd name="T26" fmla="*/ 23 w 46"/>
                <a:gd name="T27" fmla="*/ 92 h 163"/>
                <a:gd name="T28" fmla="*/ 14 w 46"/>
                <a:gd name="T29" fmla="*/ 92 h 163"/>
                <a:gd name="T30" fmla="*/ 14 w 46"/>
                <a:gd name="T31" fmla="*/ 92 h 163"/>
                <a:gd name="T32" fmla="*/ 8 w 46"/>
                <a:gd name="T33" fmla="*/ 113 h 163"/>
                <a:gd name="T34" fmla="*/ 8 w 46"/>
                <a:gd name="T35" fmla="*/ 113 h 163"/>
                <a:gd name="T36" fmla="*/ 5 w 46"/>
                <a:gd name="T37" fmla="*/ 127 h 163"/>
                <a:gd name="T38" fmla="*/ 3 w 46"/>
                <a:gd name="T39" fmla="*/ 139 h 163"/>
                <a:gd name="T40" fmla="*/ 1 w 46"/>
                <a:gd name="T41" fmla="*/ 150 h 163"/>
                <a:gd name="T42" fmla="*/ 0 w 46"/>
                <a:gd name="T43" fmla="*/ 161 h 163"/>
                <a:gd name="T44" fmla="*/ 8 w 46"/>
                <a:gd name="T45" fmla="*/ 163 h 163"/>
                <a:gd name="T46" fmla="*/ 21 w 46"/>
                <a:gd name="T47" fmla="*/ 104 h 163"/>
                <a:gd name="T48" fmla="*/ 33 w 46"/>
                <a:gd name="T49" fmla="*/ 96 h 163"/>
                <a:gd name="T50" fmla="*/ 46 w 46"/>
                <a:gd name="T51" fmla="*/ 14 h 163"/>
                <a:gd name="T52" fmla="*/ 46 w 46"/>
                <a:gd name="T53" fmla="*/ 14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6" h="163">
                  <a:moveTo>
                    <a:pt x="46" y="14"/>
                  </a:moveTo>
                  <a:lnTo>
                    <a:pt x="46" y="14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4" y="18"/>
                  </a:lnTo>
                  <a:lnTo>
                    <a:pt x="31" y="37"/>
                  </a:lnTo>
                  <a:lnTo>
                    <a:pt x="28" y="58"/>
                  </a:lnTo>
                  <a:lnTo>
                    <a:pt x="26" y="81"/>
                  </a:lnTo>
                  <a:lnTo>
                    <a:pt x="26" y="81"/>
                  </a:lnTo>
                  <a:lnTo>
                    <a:pt x="25" y="90"/>
                  </a:lnTo>
                  <a:lnTo>
                    <a:pt x="25" y="90"/>
                  </a:lnTo>
                  <a:lnTo>
                    <a:pt x="25" y="92"/>
                  </a:lnTo>
                  <a:lnTo>
                    <a:pt x="25" y="92"/>
                  </a:lnTo>
                  <a:lnTo>
                    <a:pt x="23" y="92"/>
                  </a:lnTo>
                  <a:lnTo>
                    <a:pt x="14" y="92"/>
                  </a:lnTo>
                  <a:lnTo>
                    <a:pt x="14" y="92"/>
                  </a:lnTo>
                  <a:lnTo>
                    <a:pt x="8" y="113"/>
                  </a:lnTo>
                  <a:lnTo>
                    <a:pt x="8" y="113"/>
                  </a:lnTo>
                  <a:lnTo>
                    <a:pt x="5" y="127"/>
                  </a:lnTo>
                  <a:lnTo>
                    <a:pt x="3" y="139"/>
                  </a:lnTo>
                  <a:lnTo>
                    <a:pt x="1" y="150"/>
                  </a:lnTo>
                  <a:lnTo>
                    <a:pt x="0" y="161"/>
                  </a:lnTo>
                  <a:lnTo>
                    <a:pt x="8" y="163"/>
                  </a:lnTo>
                  <a:lnTo>
                    <a:pt x="21" y="104"/>
                  </a:lnTo>
                  <a:lnTo>
                    <a:pt x="33" y="96"/>
                  </a:lnTo>
                  <a:lnTo>
                    <a:pt x="46" y="14"/>
                  </a:lnTo>
                  <a:lnTo>
                    <a:pt x="46" y="1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179"/>
            <p:cNvSpPr>
              <a:spLocks/>
            </p:cNvSpPr>
            <p:nvPr/>
          </p:nvSpPr>
          <p:spPr bwMode="auto">
            <a:xfrm>
              <a:off x="3627438" y="1746250"/>
              <a:ext cx="98425" cy="47625"/>
            </a:xfrm>
            <a:custGeom>
              <a:avLst/>
              <a:gdLst>
                <a:gd name="T0" fmla="*/ 0 w 62"/>
                <a:gd name="T1" fmla="*/ 0 h 30"/>
                <a:gd name="T2" fmla="*/ 0 w 62"/>
                <a:gd name="T3" fmla="*/ 13 h 30"/>
                <a:gd name="T4" fmla="*/ 53 w 62"/>
                <a:gd name="T5" fmla="*/ 30 h 30"/>
                <a:gd name="T6" fmla="*/ 53 w 62"/>
                <a:gd name="T7" fmla="*/ 30 h 30"/>
                <a:gd name="T8" fmla="*/ 57 w 62"/>
                <a:gd name="T9" fmla="*/ 25 h 30"/>
                <a:gd name="T10" fmla="*/ 62 w 62"/>
                <a:gd name="T11" fmla="*/ 21 h 30"/>
                <a:gd name="T12" fmla="*/ 0 w 62"/>
                <a:gd name="T13" fmla="*/ 0 h 30"/>
                <a:gd name="T14" fmla="*/ 0 w 62"/>
                <a:gd name="T1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30">
                  <a:moveTo>
                    <a:pt x="0" y="0"/>
                  </a:moveTo>
                  <a:lnTo>
                    <a:pt x="0" y="13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7" y="25"/>
                  </a:lnTo>
                  <a:lnTo>
                    <a:pt x="62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180"/>
            <p:cNvSpPr>
              <a:spLocks/>
            </p:cNvSpPr>
            <p:nvPr/>
          </p:nvSpPr>
          <p:spPr bwMode="auto">
            <a:xfrm>
              <a:off x="3503613" y="1468438"/>
              <a:ext cx="55563" cy="219075"/>
            </a:xfrm>
            <a:custGeom>
              <a:avLst/>
              <a:gdLst>
                <a:gd name="T0" fmla="*/ 33 w 35"/>
                <a:gd name="T1" fmla="*/ 115 h 138"/>
                <a:gd name="T2" fmla="*/ 33 w 35"/>
                <a:gd name="T3" fmla="*/ 115 h 138"/>
                <a:gd name="T4" fmla="*/ 34 w 35"/>
                <a:gd name="T5" fmla="*/ 106 h 138"/>
                <a:gd name="T6" fmla="*/ 34 w 35"/>
                <a:gd name="T7" fmla="*/ 106 h 138"/>
                <a:gd name="T8" fmla="*/ 29 w 35"/>
                <a:gd name="T9" fmla="*/ 89 h 138"/>
                <a:gd name="T10" fmla="*/ 26 w 35"/>
                <a:gd name="T11" fmla="*/ 73 h 138"/>
                <a:gd name="T12" fmla="*/ 24 w 35"/>
                <a:gd name="T13" fmla="*/ 58 h 138"/>
                <a:gd name="T14" fmla="*/ 24 w 35"/>
                <a:gd name="T15" fmla="*/ 45 h 138"/>
                <a:gd name="T16" fmla="*/ 25 w 35"/>
                <a:gd name="T17" fmla="*/ 31 h 138"/>
                <a:gd name="T18" fmla="*/ 27 w 35"/>
                <a:gd name="T19" fmla="*/ 20 h 138"/>
                <a:gd name="T20" fmla="*/ 31 w 35"/>
                <a:gd name="T21" fmla="*/ 9 h 138"/>
                <a:gd name="T22" fmla="*/ 35 w 35"/>
                <a:gd name="T23" fmla="*/ 0 h 138"/>
                <a:gd name="T24" fmla="*/ 35 w 35"/>
                <a:gd name="T25" fmla="*/ 0 h 138"/>
                <a:gd name="T26" fmla="*/ 26 w 35"/>
                <a:gd name="T27" fmla="*/ 3 h 138"/>
                <a:gd name="T28" fmla="*/ 18 w 35"/>
                <a:gd name="T29" fmla="*/ 8 h 138"/>
                <a:gd name="T30" fmla="*/ 11 w 35"/>
                <a:gd name="T31" fmla="*/ 15 h 138"/>
                <a:gd name="T32" fmla="*/ 7 w 35"/>
                <a:gd name="T33" fmla="*/ 22 h 138"/>
                <a:gd name="T34" fmla="*/ 4 w 35"/>
                <a:gd name="T35" fmla="*/ 31 h 138"/>
                <a:gd name="T36" fmla="*/ 1 w 35"/>
                <a:gd name="T37" fmla="*/ 42 h 138"/>
                <a:gd name="T38" fmla="*/ 0 w 35"/>
                <a:gd name="T39" fmla="*/ 54 h 138"/>
                <a:gd name="T40" fmla="*/ 0 w 35"/>
                <a:gd name="T41" fmla="*/ 67 h 138"/>
                <a:gd name="T42" fmla="*/ 16 w 35"/>
                <a:gd name="T43" fmla="*/ 138 h 138"/>
                <a:gd name="T44" fmla="*/ 16 w 35"/>
                <a:gd name="T45" fmla="*/ 138 h 138"/>
                <a:gd name="T46" fmla="*/ 18 w 35"/>
                <a:gd name="T47" fmla="*/ 127 h 138"/>
                <a:gd name="T48" fmla="*/ 23 w 35"/>
                <a:gd name="T49" fmla="*/ 115 h 138"/>
                <a:gd name="T50" fmla="*/ 33 w 35"/>
                <a:gd name="T51" fmla="*/ 115 h 138"/>
                <a:gd name="T52" fmla="*/ 33 w 35"/>
                <a:gd name="T53" fmla="*/ 115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5" h="138">
                  <a:moveTo>
                    <a:pt x="33" y="115"/>
                  </a:moveTo>
                  <a:lnTo>
                    <a:pt x="33" y="115"/>
                  </a:lnTo>
                  <a:lnTo>
                    <a:pt x="34" y="106"/>
                  </a:lnTo>
                  <a:lnTo>
                    <a:pt x="34" y="106"/>
                  </a:lnTo>
                  <a:lnTo>
                    <a:pt x="29" y="89"/>
                  </a:lnTo>
                  <a:lnTo>
                    <a:pt x="26" y="73"/>
                  </a:lnTo>
                  <a:lnTo>
                    <a:pt x="24" y="58"/>
                  </a:lnTo>
                  <a:lnTo>
                    <a:pt x="24" y="45"/>
                  </a:lnTo>
                  <a:lnTo>
                    <a:pt x="25" y="31"/>
                  </a:lnTo>
                  <a:lnTo>
                    <a:pt x="27" y="20"/>
                  </a:lnTo>
                  <a:lnTo>
                    <a:pt x="31" y="9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26" y="3"/>
                  </a:lnTo>
                  <a:lnTo>
                    <a:pt x="18" y="8"/>
                  </a:lnTo>
                  <a:lnTo>
                    <a:pt x="11" y="15"/>
                  </a:lnTo>
                  <a:lnTo>
                    <a:pt x="7" y="22"/>
                  </a:lnTo>
                  <a:lnTo>
                    <a:pt x="4" y="31"/>
                  </a:lnTo>
                  <a:lnTo>
                    <a:pt x="1" y="42"/>
                  </a:lnTo>
                  <a:lnTo>
                    <a:pt x="0" y="54"/>
                  </a:lnTo>
                  <a:lnTo>
                    <a:pt x="0" y="67"/>
                  </a:lnTo>
                  <a:lnTo>
                    <a:pt x="16" y="138"/>
                  </a:lnTo>
                  <a:lnTo>
                    <a:pt x="16" y="138"/>
                  </a:lnTo>
                  <a:lnTo>
                    <a:pt x="18" y="127"/>
                  </a:lnTo>
                  <a:lnTo>
                    <a:pt x="23" y="115"/>
                  </a:lnTo>
                  <a:lnTo>
                    <a:pt x="33" y="115"/>
                  </a:lnTo>
                  <a:lnTo>
                    <a:pt x="33" y="115"/>
                  </a:lnTo>
                  <a:close/>
                </a:path>
              </a:pathLst>
            </a:custGeom>
            <a:solidFill>
              <a:srgbClr val="331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181"/>
            <p:cNvSpPr>
              <a:spLocks/>
            </p:cNvSpPr>
            <p:nvPr/>
          </p:nvSpPr>
          <p:spPr bwMode="auto">
            <a:xfrm>
              <a:off x="3844925" y="1452563"/>
              <a:ext cx="95250" cy="114300"/>
            </a:xfrm>
            <a:custGeom>
              <a:avLst/>
              <a:gdLst>
                <a:gd name="T0" fmla="*/ 44 w 60"/>
                <a:gd name="T1" fmla="*/ 18 h 72"/>
                <a:gd name="T2" fmla="*/ 15 w 60"/>
                <a:gd name="T3" fmla="*/ 0 h 72"/>
                <a:gd name="T4" fmla="*/ 15 w 60"/>
                <a:gd name="T5" fmla="*/ 0 h 72"/>
                <a:gd name="T6" fmla="*/ 14 w 60"/>
                <a:gd name="T7" fmla="*/ 14 h 72"/>
                <a:gd name="T8" fmla="*/ 12 w 60"/>
                <a:gd name="T9" fmla="*/ 27 h 72"/>
                <a:gd name="T10" fmla="*/ 12 w 60"/>
                <a:gd name="T11" fmla="*/ 27 h 72"/>
                <a:gd name="T12" fmla="*/ 8 w 60"/>
                <a:gd name="T13" fmla="*/ 48 h 72"/>
                <a:gd name="T14" fmla="*/ 8 w 60"/>
                <a:gd name="T15" fmla="*/ 48 h 72"/>
                <a:gd name="T16" fmla="*/ 5 w 60"/>
                <a:gd name="T17" fmla="*/ 61 h 72"/>
                <a:gd name="T18" fmla="*/ 0 w 60"/>
                <a:gd name="T19" fmla="*/ 72 h 72"/>
                <a:gd name="T20" fmla="*/ 38 w 60"/>
                <a:gd name="T21" fmla="*/ 58 h 72"/>
                <a:gd name="T22" fmla="*/ 28 w 60"/>
                <a:gd name="T23" fmla="*/ 46 h 72"/>
                <a:gd name="T24" fmla="*/ 60 w 60"/>
                <a:gd name="T25" fmla="*/ 52 h 72"/>
                <a:gd name="T26" fmla="*/ 44 w 60"/>
                <a:gd name="T27" fmla="*/ 18 h 72"/>
                <a:gd name="T28" fmla="*/ 44 w 60"/>
                <a:gd name="T29" fmla="*/ 1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0" h="72">
                  <a:moveTo>
                    <a:pt x="44" y="18"/>
                  </a:moveTo>
                  <a:lnTo>
                    <a:pt x="15" y="0"/>
                  </a:lnTo>
                  <a:lnTo>
                    <a:pt x="15" y="0"/>
                  </a:lnTo>
                  <a:lnTo>
                    <a:pt x="14" y="14"/>
                  </a:lnTo>
                  <a:lnTo>
                    <a:pt x="12" y="27"/>
                  </a:lnTo>
                  <a:lnTo>
                    <a:pt x="12" y="27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5" y="61"/>
                  </a:lnTo>
                  <a:lnTo>
                    <a:pt x="0" y="72"/>
                  </a:lnTo>
                  <a:lnTo>
                    <a:pt x="38" y="58"/>
                  </a:lnTo>
                  <a:lnTo>
                    <a:pt x="28" y="46"/>
                  </a:lnTo>
                  <a:lnTo>
                    <a:pt x="60" y="52"/>
                  </a:lnTo>
                  <a:lnTo>
                    <a:pt x="44" y="18"/>
                  </a:lnTo>
                  <a:lnTo>
                    <a:pt x="44" y="1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182"/>
            <p:cNvSpPr>
              <a:spLocks/>
            </p:cNvSpPr>
            <p:nvPr/>
          </p:nvSpPr>
          <p:spPr bwMode="auto">
            <a:xfrm>
              <a:off x="3752850" y="1392238"/>
              <a:ext cx="58738" cy="68263"/>
            </a:xfrm>
            <a:custGeom>
              <a:avLst/>
              <a:gdLst>
                <a:gd name="T0" fmla="*/ 37 w 37"/>
                <a:gd name="T1" fmla="*/ 43 h 43"/>
                <a:gd name="T2" fmla="*/ 37 w 37"/>
                <a:gd name="T3" fmla="*/ 37 h 43"/>
                <a:gd name="T4" fmla="*/ 37 w 37"/>
                <a:gd name="T5" fmla="*/ 37 h 43"/>
                <a:gd name="T6" fmla="*/ 28 w 37"/>
                <a:gd name="T7" fmla="*/ 32 h 43"/>
                <a:gd name="T8" fmla="*/ 19 w 37"/>
                <a:gd name="T9" fmla="*/ 24 h 43"/>
                <a:gd name="T10" fmla="*/ 9 w 37"/>
                <a:gd name="T11" fmla="*/ 13 h 43"/>
                <a:gd name="T12" fmla="*/ 0 w 37"/>
                <a:gd name="T13" fmla="*/ 0 h 43"/>
                <a:gd name="T14" fmla="*/ 0 w 37"/>
                <a:gd name="T15" fmla="*/ 21 h 43"/>
                <a:gd name="T16" fmla="*/ 37 w 37"/>
                <a:gd name="T17" fmla="*/ 43 h 43"/>
                <a:gd name="T18" fmla="*/ 37 w 3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" h="43">
                  <a:moveTo>
                    <a:pt x="37" y="43"/>
                  </a:moveTo>
                  <a:lnTo>
                    <a:pt x="37" y="37"/>
                  </a:lnTo>
                  <a:lnTo>
                    <a:pt x="37" y="37"/>
                  </a:lnTo>
                  <a:lnTo>
                    <a:pt x="28" y="32"/>
                  </a:lnTo>
                  <a:lnTo>
                    <a:pt x="19" y="24"/>
                  </a:lnTo>
                  <a:lnTo>
                    <a:pt x="9" y="13"/>
                  </a:lnTo>
                  <a:lnTo>
                    <a:pt x="0" y="0"/>
                  </a:lnTo>
                  <a:lnTo>
                    <a:pt x="0" y="21"/>
                  </a:lnTo>
                  <a:lnTo>
                    <a:pt x="37" y="43"/>
                  </a:lnTo>
                  <a:lnTo>
                    <a:pt x="37" y="43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183"/>
            <p:cNvSpPr>
              <a:spLocks/>
            </p:cNvSpPr>
            <p:nvPr/>
          </p:nvSpPr>
          <p:spPr bwMode="auto">
            <a:xfrm>
              <a:off x="3814763" y="1470025"/>
              <a:ext cx="42863" cy="96838"/>
            </a:xfrm>
            <a:custGeom>
              <a:avLst/>
              <a:gdLst>
                <a:gd name="T0" fmla="*/ 2 w 27"/>
                <a:gd name="T1" fmla="*/ 0 h 61"/>
                <a:gd name="T2" fmla="*/ 9 w 27"/>
                <a:gd name="T3" fmla="*/ 7 h 61"/>
                <a:gd name="T4" fmla="*/ 0 w 27"/>
                <a:gd name="T5" fmla="*/ 16 h 61"/>
                <a:gd name="T6" fmla="*/ 16 w 27"/>
                <a:gd name="T7" fmla="*/ 33 h 61"/>
                <a:gd name="T8" fmla="*/ 12 w 27"/>
                <a:gd name="T9" fmla="*/ 50 h 61"/>
                <a:gd name="T10" fmla="*/ 12 w 27"/>
                <a:gd name="T11" fmla="*/ 50 h 61"/>
                <a:gd name="T12" fmla="*/ 19 w 27"/>
                <a:gd name="T13" fmla="*/ 61 h 61"/>
                <a:gd name="T14" fmla="*/ 19 w 27"/>
                <a:gd name="T15" fmla="*/ 61 h 61"/>
                <a:gd name="T16" fmla="*/ 24 w 27"/>
                <a:gd name="T17" fmla="*/ 50 h 61"/>
                <a:gd name="T18" fmla="*/ 27 w 27"/>
                <a:gd name="T19" fmla="*/ 37 h 61"/>
                <a:gd name="T20" fmla="*/ 10 w 27"/>
                <a:gd name="T21" fmla="*/ 16 h 61"/>
                <a:gd name="T22" fmla="*/ 17 w 27"/>
                <a:gd name="T23" fmla="*/ 3 h 61"/>
                <a:gd name="T24" fmla="*/ 17 w 27"/>
                <a:gd name="T25" fmla="*/ 3 h 61"/>
                <a:gd name="T26" fmla="*/ 12 w 27"/>
                <a:gd name="T27" fmla="*/ 1 h 61"/>
                <a:gd name="T28" fmla="*/ 7 w 27"/>
                <a:gd name="T29" fmla="*/ 0 h 61"/>
                <a:gd name="T30" fmla="*/ 7 w 27"/>
                <a:gd name="T31" fmla="*/ 0 h 61"/>
                <a:gd name="T32" fmla="*/ 2 w 27"/>
                <a:gd name="T33" fmla="*/ 0 h 61"/>
                <a:gd name="T34" fmla="*/ 2 w 27"/>
                <a:gd name="T35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" h="61">
                  <a:moveTo>
                    <a:pt x="2" y="0"/>
                  </a:moveTo>
                  <a:lnTo>
                    <a:pt x="9" y="7"/>
                  </a:lnTo>
                  <a:lnTo>
                    <a:pt x="0" y="16"/>
                  </a:lnTo>
                  <a:lnTo>
                    <a:pt x="16" y="33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9" y="61"/>
                  </a:lnTo>
                  <a:lnTo>
                    <a:pt x="19" y="61"/>
                  </a:lnTo>
                  <a:lnTo>
                    <a:pt x="24" y="50"/>
                  </a:lnTo>
                  <a:lnTo>
                    <a:pt x="27" y="37"/>
                  </a:lnTo>
                  <a:lnTo>
                    <a:pt x="10" y="16"/>
                  </a:lnTo>
                  <a:lnTo>
                    <a:pt x="17" y="3"/>
                  </a:lnTo>
                  <a:lnTo>
                    <a:pt x="17" y="3"/>
                  </a:lnTo>
                  <a:lnTo>
                    <a:pt x="12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184"/>
            <p:cNvSpPr>
              <a:spLocks/>
            </p:cNvSpPr>
            <p:nvPr/>
          </p:nvSpPr>
          <p:spPr bwMode="auto">
            <a:xfrm>
              <a:off x="3800475" y="1470025"/>
              <a:ext cx="28575" cy="25400"/>
            </a:xfrm>
            <a:custGeom>
              <a:avLst/>
              <a:gdLst>
                <a:gd name="T0" fmla="*/ 18 w 18"/>
                <a:gd name="T1" fmla="*/ 7 h 16"/>
                <a:gd name="T2" fmla="*/ 11 w 18"/>
                <a:gd name="T3" fmla="*/ 0 h 16"/>
                <a:gd name="T4" fmla="*/ 11 w 18"/>
                <a:gd name="T5" fmla="*/ 0 h 16"/>
                <a:gd name="T6" fmla="*/ 4 w 18"/>
                <a:gd name="T7" fmla="*/ 2 h 16"/>
                <a:gd name="T8" fmla="*/ 0 w 18"/>
                <a:gd name="T9" fmla="*/ 6 h 16"/>
                <a:gd name="T10" fmla="*/ 9 w 18"/>
                <a:gd name="T11" fmla="*/ 16 h 16"/>
                <a:gd name="T12" fmla="*/ 18 w 18"/>
                <a:gd name="T13" fmla="*/ 7 h 16"/>
                <a:gd name="T14" fmla="*/ 18 w 18"/>
                <a:gd name="T15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6">
                  <a:moveTo>
                    <a:pt x="18" y="7"/>
                  </a:moveTo>
                  <a:lnTo>
                    <a:pt x="1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9" y="16"/>
                  </a:lnTo>
                  <a:lnTo>
                    <a:pt x="18" y="7"/>
                  </a:lnTo>
                  <a:lnTo>
                    <a:pt x="18" y="7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185"/>
            <p:cNvSpPr>
              <a:spLocks/>
            </p:cNvSpPr>
            <p:nvPr/>
          </p:nvSpPr>
          <p:spPr bwMode="auto">
            <a:xfrm>
              <a:off x="3825875" y="1439863"/>
              <a:ext cx="42863" cy="88900"/>
            </a:xfrm>
            <a:custGeom>
              <a:avLst/>
              <a:gdLst>
                <a:gd name="T0" fmla="*/ 10 w 27"/>
                <a:gd name="T1" fmla="*/ 22 h 56"/>
                <a:gd name="T2" fmla="*/ 3 w 27"/>
                <a:gd name="T3" fmla="*/ 35 h 56"/>
                <a:gd name="T4" fmla="*/ 20 w 27"/>
                <a:gd name="T5" fmla="*/ 56 h 56"/>
                <a:gd name="T6" fmla="*/ 20 w 27"/>
                <a:gd name="T7" fmla="*/ 56 h 56"/>
                <a:gd name="T8" fmla="*/ 24 w 27"/>
                <a:gd name="T9" fmla="*/ 35 h 56"/>
                <a:gd name="T10" fmla="*/ 24 w 27"/>
                <a:gd name="T11" fmla="*/ 35 h 56"/>
                <a:gd name="T12" fmla="*/ 26 w 27"/>
                <a:gd name="T13" fmla="*/ 22 h 56"/>
                <a:gd name="T14" fmla="*/ 27 w 27"/>
                <a:gd name="T15" fmla="*/ 8 h 56"/>
                <a:gd name="T16" fmla="*/ 20 w 27"/>
                <a:gd name="T17" fmla="*/ 0 h 56"/>
                <a:gd name="T18" fmla="*/ 0 w 27"/>
                <a:gd name="T19" fmla="*/ 19 h 56"/>
                <a:gd name="T20" fmla="*/ 0 w 27"/>
                <a:gd name="T21" fmla="*/ 19 h 56"/>
                <a:gd name="T22" fmla="*/ 5 w 27"/>
                <a:gd name="T23" fmla="*/ 20 h 56"/>
                <a:gd name="T24" fmla="*/ 10 w 27"/>
                <a:gd name="T25" fmla="*/ 22 h 56"/>
                <a:gd name="T26" fmla="*/ 10 w 27"/>
                <a:gd name="T27" fmla="*/ 2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56">
                  <a:moveTo>
                    <a:pt x="10" y="22"/>
                  </a:moveTo>
                  <a:lnTo>
                    <a:pt x="3" y="35"/>
                  </a:lnTo>
                  <a:lnTo>
                    <a:pt x="20" y="56"/>
                  </a:lnTo>
                  <a:lnTo>
                    <a:pt x="20" y="56"/>
                  </a:lnTo>
                  <a:lnTo>
                    <a:pt x="24" y="35"/>
                  </a:lnTo>
                  <a:lnTo>
                    <a:pt x="24" y="35"/>
                  </a:lnTo>
                  <a:lnTo>
                    <a:pt x="26" y="22"/>
                  </a:lnTo>
                  <a:lnTo>
                    <a:pt x="27" y="8"/>
                  </a:lnTo>
                  <a:lnTo>
                    <a:pt x="20" y="0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5" y="20"/>
                  </a:lnTo>
                  <a:lnTo>
                    <a:pt x="10" y="22"/>
                  </a:lnTo>
                  <a:lnTo>
                    <a:pt x="10" y="22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186"/>
            <p:cNvSpPr>
              <a:spLocks/>
            </p:cNvSpPr>
            <p:nvPr/>
          </p:nvSpPr>
          <p:spPr bwMode="auto">
            <a:xfrm>
              <a:off x="3806825" y="1495425"/>
              <a:ext cx="33338" cy="53975"/>
            </a:xfrm>
            <a:custGeom>
              <a:avLst/>
              <a:gdLst>
                <a:gd name="T0" fmla="*/ 0 w 21"/>
                <a:gd name="T1" fmla="*/ 10 h 34"/>
                <a:gd name="T2" fmla="*/ 0 w 21"/>
                <a:gd name="T3" fmla="*/ 10 h 34"/>
                <a:gd name="T4" fmla="*/ 9 w 21"/>
                <a:gd name="T5" fmla="*/ 21 h 34"/>
                <a:gd name="T6" fmla="*/ 17 w 21"/>
                <a:gd name="T7" fmla="*/ 34 h 34"/>
                <a:gd name="T8" fmla="*/ 21 w 21"/>
                <a:gd name="T9" fmla="*/ 17 h 34"/>
                <a:gd name="T10" fmla="*/ 5 w 21"/>
                <a:gd name="T11" fmla="*/ 0 h 34"/>
                <a:gd name="T12" fmla="*/ 0 w 21"/>
                <a:gd name="T13" fmla="*/ 10 h 34"/>
                <a:gd name="T14" fmla="*/ 0 w 21"/>
                <a:gd name="T15" fmla="*/ 1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34">
                  <a:moveTo>
                    <a:pt x="0" y="10"/>
                  </a:moveTo>
                  <a:lnTo>
                    <a:pt x="0" y="10"/>
                  </a:lnTo>
                  <a:lnTo>
                    <a:pt x="9" y="21"/>
                  </a:lnTo>
                  <a:lnTo>
                    <a:pt x="17" y="34"/>
                  </a:lnTo>
                  <a:lnTo>
                    <a:pt x="21" y="17"/>
                  </a:lnTo>
                  <a:lnTo>
                    <a:pt x="5" y="0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Freeform 187"/>
            <p:cNvSpPr>
              <a:spLocks/>
            </p:cNvSpPr>
            <p:nvPr/>
          </p:nvSpPr>
          <p:spPr bwMode="auto">
            <a:xfrm>
              <a:off x="3848100" y="1487488"/>
              <a:ext cx="152400" cy="207963"/>
            </a:xfrm>
            <a:custGeom>
              <a:avLst/>
              <a:gdLst>
                <a:gd name="T0" fmla="*/ 43 w 96"/>
                <a:gd name="T1" fmla="*/ 34 h 131"/>
                <a:gd name="T2" fmla="*/ 53 w 96"/>
                <a:gd name="T3" fmla="*/ 42 h 131"/>
                <a:gd name="T4" fmla="*/ 0 w 96"/>
                <a:gd name="T5" fmla="*/ 62 h 131"/>
                <a:gd name="T6" fmla="*/ 14 w 96"/>
                <a:gd name="T7" fmla="*/ 130 h 131"/>
                <a:gd name="T8" fmla="*/ 14 w 96"/>
                <a:gd name="T9" fmla="*/ 130 h 131"/>
                <a:gd name="T10" fmla="*/ 25 w 96"/>
                <a:gd name="T11" fmla="*/ 127 h 131"/>
                <a:gd name="T12" fmla="*/ 40 w 96"/>
                <a:gd name="T13" fmla="*/ 126 h 131"/>
                <a:gd name="T14" fmla="*/ 55 w 96"/>
                <a:gd name="T15" fmla="*/ 127 h 131"/>
                <a:gd name="T16" fmla="*/ 73 w 96"/>
                <a:gd name="T17" fmla="*/ 131 h 131"/>
                <a:gd name="T18" fmla="*/ 73 w 96"/>
                <a:gd name="T19" fmla="*/ 131 h 131"/>
                <a:gd name="T20" fmla="*/ 82 w 96"/>
                <a:gd name="T21" fmla="*/ 105 h 131"/>
                <a:gd name="T22" fmla="*/ 89 w 96"/>
                <a:gd name="T23" fmla="*/ 77 h 131"/>
                <a:gd name="T24" fmla="*/ 94 w 96"/>
                <a:gd name="T25" fmla="*/ 48 h 131"/>
                <a:gd name="T26" fmla="*/ 96 w 96"/>
                <a:gd name="T27" fmla="*/ 15 h 131"/>
                <a:gd name="T28" fmla="*/ 57 w 96"/>
                <a:gd name="T29" fmla="*/ 0 h 131"/>
                <a:gd name="T30" fmla="*/ 67 w 96"/>
                <a:gd name="T31" fmla="*/ 34 h 131"/>
                <a:gd name="T32" fmla="*/ 43 w 96"/>
                <a:gd name="T33" fmla="*/ 34 h 131"/>
                <a:gd name="T34" fmla="*/ 43 w 96"/>
                <a:gd name="T35" fmla="*/ 34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131">
                  <a:moveTo>
                    <a:pt x="43" y="34"/>
                  </a:moveTo>
                  <a:lnTo>
                    <a:pt x="53" y="42"/>
                  </a:lnTo>
                  <a:lnTo>
                    <a:pt x="0" y="62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25" y="127"/>
                  </a:lnTo>
                  <a:lnTo>
                    <a:pt x="40" y="126"/>
                  </a:lnTo>
                  <a:lnTo>
                    <a:pt x="55" y="127"/>
                  </a:lnTo>
                  <a:lnTo>
                    <a:pt x="73" y="131"/>
                  </a:lnTo>
                  <a:lnTo>
                    <a:pt x="73" y="131"/>
                  </a:lnTo>
                  <a:lnTo>
                    <a:pt x="82" y="105"/>
                  </a:lnTo>
                  <a:lnTo>
                    <a:pt x="89" y="77"/>
                  </a:lnTo>
                  <a:lnTo>
                    <a:pt x="94" y="48"/>
                  </a:lnTo>
                  <a:lnTo>
                    <a:pt x="96" y="15"/>
                  </a:lnTo>
                  <a:lnTo>
                    <a:pt x="57" y="0"/>
                  </a:lnTo>
                  <a:lnTo>
                    <a:pt x="67" y="34"/>
                  </a:lnTo>
                  <a:lnTo>
                    <a:pt x="43" y="34"/>
                  </a:lnTo>
                  <a:lnTo>
                    <a:pt x="43" y="34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Freeform 188"/>
            <p:cNvSpPr>
              <a:spLocks/>
            </p:cNvSpPr>
            <p:nvPr/>
          </p:nvSpPr>
          <p:spPr bwMode="auto">
            <a:xfrm>
              <a:off x="3930650" y="1936750"/>
              <a:ext cx="190500" cy="79375"/>
            </a:xfrm>
            <a:custGeom>
              <a:avLst/>
              <a:gdLst>
                <a:gd name="T0" fmla="*/ 38 w 120"/>
                <a:gd name="T1" fmla="*/ 20 h 50"/>
                <a:gd name="T2" fmla="*/ 0 w 120"/>
                <a:gd name="T3" fmla="*/ 0 h 50"/>
                <a:gd name="T4" fmla="*/ 6 w 120"/>
                <a:gd name="T5" fmla="*/ 39 h 50"/>
                <a:gd name="T6" fmla="*/ 6 w 120"/>
                <a:gd name="T7" fmla="*/ 39 h 50"/>
                <a:gd name="T8" fmla="*/ 28 w 120"/>
                <a:gd name="T9" fmla="*/ 40 h 50"/>
                <a:gd name="T10" fmla="*/ 51 w 120"/>
                <a:gd name="T11" fmla="*/ 42 h 50"/>
                <a:gd name="T12" fmla="*/ 74 w 120"/>
                <a:gd name="T13" fmla="*/ 46 h 50"/>
                <a:gd name="T14" fmla="*/ 97 w 120"/>
                <a:gd name="T15" fmla="*/ 50 h 50"/>
                <a:gd name="T16" fmla="*/ 97 w 120"/>
                <a:gd name="T17" fmla="*/ 50 h 50"/>
                <a:gd name="T18" fmla="*/ 109 w 120"/>
                <a:gd name="T19" fmla="*/ 38 h 50"/>
                <a:gd name="T20" fmla="*/ 120 w 120"/>
                <a:gd name="T21" fmla="*/ 28 h 50"/>
                <a:gd name="T22" fmla="*/ 120 w 120"/>
                <a:gd name="T23" fmla="*/ 28 h 50"/>
                <a:gd name="T24" fmla="*/ 110 w 120"/>
                <a:gd name="T25" fmla="*/ 30 h 50"/>
                <a:gd name="T26" fmla="*/ 99 w 120"/>
                <a:gd name="T27" fmla="*/ 31 h 50"/>
                <a:gd name="T28" fmla="*/ 89 w 120"/>
                <a:gd name="T29" fmla="*/ 32 h 50"/>
                <a:gd name="T30" fmla="*/ 79 w 120"/>
                <a:gd name="T31" fmla="*/ 31 h 50"/>
                <a:gd name="T32" fmla="*/ 69 w 120"/>
                <a:gd name="T33" fmla="*/ 30 h 50"/>
                <a:gd name="T34" fmla="*/ 59 w 120"/>
                <a:gd name="T35" fmla="*/ 28 h 50"/>
                <a:gd name="T36" fmla="*/ 48 w 120"/>
                <a:gd name="T37" fmla="*/ 24 h 50"/>
                <a:gd name="T38" fmla="*/ 38 w 120"/>
                <a:gd name="T39" fmla="*/ 20 h 50"/>
                <a:gd name="T40" fmla="*/ 38 w 120"/>
                <a:gd name="T41" fmla="*/ 2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0" h="50">
                  <a:moveTo>
                    <a:pt x="38" y="20"/>
                  </a:moveTo>
                  <a:lnTo>
                    <a:pt x="0" y="0"/>
                  </a:lnTo>
                  <a:lnTo>
                    <a:pt x="6" y="39"/>
                  </a:lnTo>
                  <a:lnTo>
                    <a:pt x="6" y="39"/>
                  </a:lnTo>
                  <a:lnTo>
                    <a:pt x="28" y="40"/>
                  </a:lnTo>
                  <a:lnTo>
                    <a:pt x="51" y="42"/>
                  </a:lnTo>
                  <a:lnTo>
                    <a:pt x="74" y="46"/>
                  </a:lnTo>
                  <a:lnTo>
                    <a:pt x="97" y="50"/>
                  </a:lnTo>
                  <a:lnTo>
                    <a:pt x="97" y="50"/>
                  </a:lnTo>
                  <a:lnTo>
                    <a:pt x="109" y="38"/>
                  </a:lnTo>
                  <a:lnTo>
                    <a:pt x="120" y="28"/>
                  </a:lnTo>
                  <a:lnTo>
                    <a:pt x="120" y="28"/>
                  </a:lnTo>
                  <a:lnTo>
                    <a:pt x="110" y="30"/>
                  </a:lnTo>
                  <a:lnTo>
                    <a:pt x="99" y="31"/>
                  </a:lnTo>
                  <a:lnTo>
                    <a:pt x="89" y="32"/>
                  </a:lnTo>
                  <a:lnTo>
                    <a:pt x="79" y="31"/>
                  </a:lnTo>
                  <a:lnTo>
                    <a:pt x="69" y="30"/>
                  </a:lnTo>
                  <a:lnTo>
                    <a:pt x="59" y="28"/>
                  </a:lnTo>
                  <a:lnTo>
                    <a:pt x="48" y="24"/>
                  </a:lnTo>
                  <a:lnTo>
                    <a:pt x="38" y="20"/>
                  </a:lnTo>
                  <a:lnTo>
                    <a:pt x="38" y="20"/>
                  </a:ln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189"/>
            <p:cNvSpPr>
              <a:spLocks/>
            </p:cNvSpPr>
            <p:nvPr/>
          </p:nvSpPr>
          <p:spPr bwMode="auto">
            <a:xfrm>
              <a:off x="3840163" y="2101850"/>
              <a:ext cx="193675" cy="49213"/>
            </a:xfrm>
            <a:custGeom>
              <a:avLst/>
              <a:gdLst>
                <a:gd name="T0" fmla="*/ 122 w 122"/>
                <a:gd name="T1" fmla="*/ 0 h 31"/>
                <a:gd name="T2" fmla="*/ 0 w 122"/>
                <a:gd name="T3" fmla="*/ 6 h 31"/>
                <a:gd name="T4" fmla="*/ 23 w 122"/>
                <a:gd name="T5" fmla="*/ 31 h 31"/>
                <a:gd name="T6" fmla="*/ 40 w 122"/>
                <a:gd name="T7" fmla="*/ 31 h 31"/>
                <a:gd name="T8" fmla="*/ 47 w 122"/>
                <a:gd name="T9" fmla="*/ 31 h 31"/>
                <a:gd name="T10" fmla="*/ 56 w 122"/>
                <a:gd name="T11" fmla="*/ 31 h 31"/>
                <a:gd name="T12" fmla="*/ 83 w 122"/>
                <a:gd name="T13" fmla="*/ 31 h 31"/>
                <a:gd name="T14" fmla="*/ 104 w 122"/>
                <a:gd name="T15" fmla="*/ 31 h 31"/>
                <a:gd name="T16" fmla="*/ 122 w 122"/>
                <a:gd name="T17" fmla="*/ 0 h 31"/>
                <a:gd name="T18" fmla="*/ 122 w 122"/>
                <a:gd name="T1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31">
                  <a:moveTo>
                    <a:pt x="122" y="0"/>
                  </a:moveTo>
                  <a:lnTo>
                    <a:pt x="0" y="6"/>
                  </a:lnTo>
                  <a:lnTo>
                    <a:pt x="23" y="31"/>
                  </a:lnTo>
                  <a:lnTo>
                    <a:pt x="40" y="31"/>
                  </a:lnTo>
                  <a:lnTo>
                    <a:pt x="47" y="31"/>
                  </a:lnTo>
                  <a:lnTo>
                    <a:pt x="56" y="31"/>
                  </a:lnTo>
                  <a:lnTo>
                    <a:pt x="83" y="31"/>
                  </a:lnTo>
                  <a:lnTo>
                    <a:pt x="104" y="31"/>
                  </a:lnTo>
                  <a:lnTo>
                    <a:pt x="122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1E1E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190"/>
            <p:cNvSpPr>
              <a:spLocks/>
            </p:cNvSpPr>
            <p:nvPr/>
          </p:nvSpPr>
          <p:spPr bwMode="auto">
            <a:xfrm>
              <a:off x="3727450" y="1784350"/>
              <a:ext cx="71438" cy="80963"/>
            </a:xfrm>
            <a:custGeom>
              <a:avLst/>
              <a:gdLst>
                <a:gd name="T0" fmla="*/ 23 w 45"/>
                <a:gd name="T1" fmla="*/ 2 h 51"/>
                <a:gd name="T2" fmla="*/ 23 w 45"/>
                <a:gd name="T3" fmla="*/ 2 h 51"/>
                <a:gd name="T4" fmla="*/ 17 w 45"/>
                <a:gd name="T5" fmla="*/ 8 h 51"/>
                <a:gd name="T6" fmla="*/ 11 w 45"/>
                <a:gd name="T7" fmla="*/ 15 h 51"/>
                <a:gd name="T8" fmla="*/ 0 w 45"/>
                <a:gd name="T9" fmla="*/ 29 h 51"/>
                <a:gd name="T10" fmla="*/ 25 w 45"/>
                <a:gd name="T11" fmla="*/ 51 h 51"/>
                <a:gd name="T12" fmla="*/ 37 w 45"/>
                <a:gd name="T13" fmla="*/ 20 h 51"/>
                <a:gd name="T14" fmla="*/ 37 w 45"/>
                <a:gd name="T15" fmla="*/ 20 h 51"/>
                <a:gd name="T16" fmla="*/ 45 w 45"/>
                <a:gd name="T17" fmla="*/ 0 h 51"/>
                <a:gd name="T18" fmla="*/ 23 w 45"/>
                <a:gd name="T19" fmla="*/ 2 h 51"/>
                <a:gd name="T20" fmla="*/ 23 w 45"/>
                <a:gd name="T21" fmla="*/ 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51">
                  <a:moveTo>
                    <a:pt x="23" y="2"/>
                  </a:moveTo>
                  <a:lnTo>
                    <a:pt x="23" y="2"/>
                  </a:lnTo>
                  <a:lnTo>
                    <a:pt x="17" y="8"/>
                  </a:lnTo>
                  <a:lnTo>
                    <a:pt x="11" y="15"/>
                  </a:lnTo>
                  <a:lnTo>
                    <a:pt x="0" y="29"/>
                  </a:lnTo>
                  <a:lnTo>
                    <a:pt x="25" y="51"/>
                  </a:lnTo>
                  <a:lnTo>
                    <a:pt x="37" y="20"/>
                  </a:lnTo>
                  <a:lnTo>
                    <a:pt x="37" y="20"/>
                  </a:lnTo>
                  <a:lnTo>
                    <a:pt x="45" y="0"/>
                  </a:lnTo>
                  <a:lnTo>
                    <a:pt x="23" y="2"/>
                  </a:lnTo>
                  <a:lnTo>
                    <a:pt x="23" y="2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191"/>
            <p:cNvSpPr>
              <a:spLocks/>
            </p:cNvSpPr>
            <p:nvPr/>
          </p:nvSpPr>
          <p:spPr bwMode="auto">
            <a:xfrm>
              <a:off x="3690938" y="1779588"/>
              <a:ext cx="84138" cy="88900"/>
            </a:xfrm>
            <a:custGeom>
              <a:avLst/>
              <a:gdLst>
                <a:gd name="T0" fmla="*/ 23 w 53"/>
                <a:gd name="T1" fmla="*/ 32 h 56"/>
                <a:gd name="T2" fmla="*/ 23 w 53"/>
                <a:gd name="T3" fmla="*/ 32 h 56"/>
                <a:gd name="T4" fmla="*/ 34 w 53"/>
                <a:gd name="T5" fmla="*/ 18 h 56"/>
                <a:gd name="T6" fmla="*/ 40 w 53"/>
                <a:gd name="T7" fmla="*/ 11 h 56"/>
                <a:gd name="T8" fmla="*/ 46 w 53"/>
                <a:gd name="T9" fmla="*/ 5 h 56"/>
                <a:gd name="T10" fmla="*/ 46 w 53"/>
                <a:gd name="T11" fmla="*/ 5 h 56"/>
                <a:gd name="T12" fmla="*/ 53 w 53"/>
                <a:gd name="T13" fmla="*/ 0 h 56"/>
                <a:gd name="T14" fmla="*/ 27 w 53"/>
                <a:gd name="T15" fmla="*/ 0 h 56"/>
                <a:gd name="T16" fmla="*/ 27 w 53"/>
                <a:gd name="T17" fmla="*/ 0 h 56"/>
                <a:gd name="T18" fmla="*/ 21 w 53"/>
                <a:gd name="T19" fmla="*/ 3 h 56"/>
                <a:gd name="T20" fmla="*/ 15 w 53"/>
                <a:gd name="T21" fmla="*/ 10 h 56"/>
                <a:gd name="T22" fmla="*/ 10 w 53"/>
                <a:gd name="T23" fmla="*/ 17 h 56"/>
                <a:gd name="T24" fmla="*/ 6 w 53"/>
                <a:gd name="T25" fmla="*/ 26 h 56"/>
                <a:gd name="T26" fmla="*/ 6 w 53"/>
                <a:gd name="T27" fmla="*/ 26 h 56"/>
                <a:gd name="T28" fmla="*/ 3 w 53"/>
                <a:gd name="T29" fmla="*/ 39 h 56"/>
                <a:gd name="T30" fmla="*/ 0 w 53"/>
                <a:gd name="T31" fmla="*/ 55 h 56"/>
                <a:gd name="T32" fmla="*/ 12 w 53"/>
                <a:gd name="T33" fmla="*/ 56 h 56"/>
                <a:gd name="T34" fmla="*/ 12 w 53"/>
                <a:gd name="T35" fmla="*/ 56 h 56"/>
                <a:gd name="T36" fmla="*/ 17 w 53"/>
                <a:gd name="T37" fmla="*/ 44 h 56"/>
                <a:gd name="T38" fmla="*/ 23 w 53"/>
                <a:gd name="T39" fmla="*/ 32 h 56"/>
                <a:gd name="T40" fmla="*/ 23 w 53"/>
                <a:gd name="T41" fmla="*/ 3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3" h="56">
                  <a:moveTo>
                    <a:pt x="23" y="32"/>
                  </a:moveTo>
                  <a:lnTo>
                    <a:pt x="23" y="32"/>
                  </a:lnTo>
                  <a:lnTo>
                    <a:pt x="34" y="18"/>
                  </a:lnTo>
                  <a:lnTo>
                    <a:pt x="40" y="11"/>
                  </a:lnTo>
                  <a:lnTo>
                    <a:pt x="46" y="5"/>
                  </a:lnTo>
                  <a:lnTo>
                    <a:pt x="46" y="5"/>
                  </a:lnTo>
                  <a:lnTo>
                    <a:pt x="53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1" y="3"/>
                  </a:lnTo>
                  <a:lnTo>
                    <a:pt x="15" y="10"/>
                  </a:lnTo>
                  <a:lnTo>
                    <a:pt x="10" y="17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3" y="39"/>
                  </a:lnTo>
                  <a:lnTo>
                    <a:pt x="0" y="55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7" y="44"/>
                  </a:lnTo>
                  <a:lnTo>
                    <a:pt x="23" y="32"/>
                  </a:lnTo>
                  <a:lnTo>
                    <a:pt x="23" y="32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192"/>
            <p:cNvSpPr>
              <a:spLocks/>
            </p:cNvSpPr>
            <p:nvPr/>
          </p:nvSpPr>
          <p:spPr bwMode="auto">
            <a:xfrm>
              <a:off x="3602038" y="1868488"/>
              <a:ext cx="98425" cy="173038"/>
            </a:xfrm>
            <a:custGeom>
              <a:avLst/>
              <a:gdLst>
                <a:gd name="T0" fmla="*/ 62 w 62"/>
                <a:gd name="T1" fmla="*/ 36 h 109"/>
                <a:gd name="T2" fmla="*/ 52 w 62"/>
                <a:gd name="T3" fmla="*/ 36 h 109"/>
                <a:gd name="T4" fmla="*/ 52 w 62"/>
                <a:gd name="T5" fmla="*/ 36 h 109"/>
                <a:gd name="T6" fmla="*/ 39 w 62"/>
                <a:gd name="T7" fmla="*/ 24 h 109"/>
                <a:gd name="T8" fmla="*/ 27 w 62"/>
                <a:gd name="T9" fmla="*/ 13 h 109"/>
                <a:gd name="T10" fmla="*/ 16 w 62"/>
                <a:gd name="T11" fmla="*/ 6 h 109"/>
                <a:gd name="T12" fmla="*/ 6 w 62"/>
                <a:gd name="T13" fmla="*/ 0 h 109"/>
                <a:gd name="T14" fmla="*/ 6 w 62"/>
                <a:gd name="T15" fmla="*/ 0 h 109"/>
                <a:gd name="T16" fmla="*/ 0 w 62"/>
                <a:gd name="T17" fmla="*/ 1 h 109"/>
                <a:gd name="T18" fmla="*/ 20 w 62"/>
                <a:gd name="T19" fmla="*/ 109 h 109"/>
                <a:gd name="T20" fmla="*/ 20 w 62"/>
                <a:gd name="T21" fmla="*/ 109 h 109"/>
                <a:gd name="T22" fmla="*/ 26 w 62"/>
                <a:gd name="T23" fmla="*/ 103 h 109"/>
                <a:gd name="T24" fmla="*/ 34 w 62"/>
                <a:gd name="T25" fmla="*/ 100 h 109"/>
                <a:gd name="T26" fmla="*/ 43 w 62"/>
                <a:gd name="T27" fmla="*/ 98 h 109"/>
                <a:gd name="T28" fmla="*/ 53 w 62"/>
                <a:gd name="T29" fmla="*/ 98 h 109"/>
                <a:gd name="T30" fmla="*/ 53 w 62"/>
                <a:gd name="T31" fmla="*/ 98 h 109"/>
                <a:gd name="T32" fmla="*/ 54 w 62"/>
                <a:gd name="T33" fmla="*/ 81 h 109"/>
                <a:gd name="T34" fmla="*/ 56 w 62"/>
                <a:gd name="T35" fmla="*/ 64 h 109"/>
                <a:gd name="T36" fmla="*/ 59 w 62"/>
                <a:gd name="T37" fmla="*/ 49 h 109"/>
                <a:gd name="T38" fmla="*/ 62 w 62"/>
                <a:gd name="T39" fmla="*/ 36 h 109"/>
                <a:gd name="T40" fmla="*/ 62 w 62"/>
                <a:gd name="T41" fmla="*/ 3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2" h="109">
                  <a:moveTo>
                    <a:pt x="62" y="36"/>
                  </a:moveTo>
                  <a:lnTo>
                    <a:pt x="52" y="36"/>
                  </a:lnTo>
                  <a:lnTo>
                    <a:pt x="52" y="36"/>
                  </a:lnTo>
                  <a:lnTo>
                    <a:pt x="39" y="24"/>
                  </a:lnTo>
                  <a:lnTo>
                    <a:pt x="27" y="13"/>
                  </a:lnTo>
                  <a:lnTo>
                    <a:pt x="16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1"/>
                  </a:lnTo>
                  <a:lnTo>
                    <a:pt x="20" y="109"/>
                  </a:lnTo>
                  <a:lnTo>
                    <a:pt x="20" y="109"/>
                  </a:lnTo>
                  <a:lnTo>
                    <a:pt x="26" y="103"/>
                  </a:lnTo>
                  <a:lnTo>
                    <a:pt x="34" y="100"/>
                  </a:lnTo>
                  <a:lnTo>
                    <a:pt x="43" y="98"/>
                  </a:lnTo>
                  <a:lnTo>
                    <a:pt x="53" y="98"/>
                  </a:lnTo>
                  <a:lnTo>
                    <a:pt x="53" y="98"/>
                  </a:lnTo>
                  <a:lnTo>
                    <a:pt x="54" y="81"/>
                  </a:lnTo>
                  <a:lnTo>
                    <a:pt x="56" y="64"/>
                  </a:lnTo>
                  <a:lnTo>
                    <a:pt x="59" y="49"/>
                  </a:lnTo>
                  <a:lnTo>
                    <a:pt x="62" y="36"/>
                  </a:lnTo>
                  <a:lnTo>
                    <a:pt x="62" y="36"/>
                  </a:ln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193"/>
            <p:cNvSpPr>
              <a:spLocks/>
            </p:cNvSpPr>
            <p:nvPr/>
          </p:nvSpPr>
          <p:spPr bwMode="auto">
            <a:xfrm>
              <a:off x="3519488" y="1849438"/>
              <a:ext cx="227013" cy="76200"/>
            </a:xfrm>
            <a:custGeom>
              <a:avLst/>
              <a:gdLst>
                <a:gd name="T0" fmla="*/ 104 w 143"/>
                <a:gd name="T1" fmla="*/ 48 h 48"/>
                <a:gd name="T2" fmla="*/ 114 w 143"/>
                <a:gd name="T3" fmla="*/ 48 h 48"/>
                <a:gd name="T4" fmla="*/ 143 w 143"/>
                <a:gd name="T5" fmla="*/ 48 h 48"/>
                <a:gd name="T6" fmla="*/ 143 w 143"/>
                <a:gd name="T7" fmla="*/ 39 h 48"/>
                <a:gd name="T8" fmla="*/ 104 w 143"/>
                <a:gd name="T9" fmla="*/ 39 h 48"/>
                <a:gd name="T10" fmla="*/ 104 w 143"/>
                <a:gd name="T11" fmla="*/ 39 h 48"/>
                <a:gd name="T12" fmla="*/ 89 w 143"/>
                <a:gd name="T13" fmla="*/ 24 h 48"/>
                <a:gd name="T14" fmla="*/ 75 w 143"/>
                <a:gd name="T15" fmla="*/ 13 h 48"/>
                <a:gd name="T16" fmla="*/ 68 w 143"/>
                <a:gd name="T17" fmla="*/ 9 h 48"/>
                <a:gd name="T18" fmla="*/ 61 w 143"/>
                <a:gd name="T19" fmla="*/ 5 h 48"/>
                <a:gd name="T20" fmla="*/ 55 w 143"/>
                <a:gd name="T21" fmla="*/ 3 h 48"/>
                <a:gd name="T22" fmla="*/ 49 w 143"/>
                <a:gd name="T23" fmla="*/ 1 h 48"/>
                <a:gd name="T24" fmla="*/ 49 w 143"/>
                <a:gd name="T25" fmla="*/ 1 h 48"/>
                <a:gd name="T26" fmla="*/ 41 w 143"/>
                <a:gd name="T27" fmla="*/ 0 h 48"/>
                <a:gd name="T28" fmla="*/ 34 w 143"/>
                <a:gd name="T29" fmla="*/ 1 h 48"/>
                <a:gd name="T30" fmla="*/ 27 w 143"/>
                <a:gd name="T31" fmla="*/ 2 h 48"/>
                <a:gd name="T32" fmla="*/ 21 w 143"/>
                <a:gd name="T33" fmla="*/ 4 h 48"/>
                <a:gd name="T34" fmla="*/ 21 w 143"/>
                <a:gd name="T35" fmla="*/ 4 h 48"/>
                <a:gd name="T36" fmla="*/ 15 w 143"/>
                <a:gd name="T37" fmla="*/ 7 h 48"/>
                <a:gd name="T38" fmla="*/ 10 w 143"/>
                <a:gd name="T39" fmla="*/ 12 h 48"/>
                <a:gd name="T40" fmla="*/ 0 w 143"/>
                <a:gd name="T41" fmla="*/ 22 h 48"/>
                <a:gd name="T42" fmla="*/ 7 w 143"/>
                <a:gd name="T43" fmla="*/ 27 h 48"/>
                <a:gd name="T44" fmla="*/ 7 w 143"/>
                <a:gd name="T45" fmla="*/ 27 h 48"/>
                <a:gd name="T46" fmla="*/ 12 w 143"/>
                <a:gd name="T47" fmla="*/ 21 h 48"/>
                <a:gd name="T48" fmla="*/ 17 w 143"/>
                <a:gd name="T49" fmla="*/ 18 h 48"/>
                <a:gd name="T50" fmla="*/ 22 w 143"/>
                <a:gd name="T51" fmla="*/ 14 h 48"/>
                <a:gd name="T52" fmla="*/ 27 w 143"/>
                <a:gd name="T53" fmla="*/ 11 h 48"/>
                <a:gd name="T54" fmla="*/ 33 w 143"/>
                <a:gd name="T55" fmla="*/ 10 h 48"/>
                <a:gd name="T56" fmla="*/ 39 w 143"/>
                <a:gd name="T57" fmla="*/ 9 h 48"/>
                <a:gd name="T58" fmla="*/ 45 w 143"/>
                <a:gd name="T59" fmla="*/ 10 h 48"/>
                <a:gd name="T60" fmla="*/ 51 w 143"/>
                <a:gd name="T61" fmla="*/ 11 h 48"/>
                <a:gd name="T62" fmla="*/ 51 w 143"/>
                <a:gd name="T63" fmla="*/ 11 h 48"/>
                <a:gd name="T64" fmla="*/ 58 w 143"/>
                <a:gd name="T65" fmla="*/ 12 h 48"/>
                <a:gd name="T66" fmla="*/ 58 w 143"/>
                <a:gd name="T67" fmla="*/ 12 h 48"/>
                <a:gd name="T68" fmla="*/ 68 w 143"/>
                <a:gd name="T69" fmla="*/ 18 h 48"/>
                <a:gd name="T70" fmla="*/ 79 w 143"/>
                <a:gd name="T71" fmla="*/ 25 h 48"/>
                <a:gd name="T72" fmla="*/ 91 w 143"/>
                <a:gd name="T73" fmla="*/ 36 h 48"/>
                <a:gd name="T74" fmla="*/ 104 w 143"/>
                <a:gd name="T75" fmla="*/ 48 h 48"/>
                <a:gd name="T76" fmla="*/ 104 w 143"/>
                <a:gd name="T77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3" h="48">
                  <a:moveTo>
                    <a:pt x="104" y="48"/>
                  </a:moveTo>
                  <a:lnTo>
                    <a:pt x="114" y="48"/>
                  </a:lnTo>
                  <a:lnTo>
                    <a:pt x="143" y="48"/>
                  </a:lnTo>
                  <a:lnTo>
                    <a:pt x="143" y="39"/>
                  </a:lnTo>
                  <a:lnTo>
                    <a:pt x="104" y="39"/>
                  </a:lnTo>
                  <a:lnTo>
                    <a:pt x="104" y="39"/>
                  </a:lnTo>
                  <a:lnTo>
                    <a:pt x="89" y="24"/>
                  </a:lnTo>
                  <a:lnTo>
                    <a:pt x="75" y="13"/>
                  </a:lnTo>
                  <a:lnTo>
                    <a:pt x="68" y="9"/>
                  </a:lnTo>
                  <a:lnTo>
                    <a:pt x="61" y="5"/>
                  </a:lnTo>
                  <a:lnTo>
                    <a:pt x="55" y="3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1" y="0"/>
                  </a:lnTo>
                  <a:lnTo>
                    <a:pt x="34" y="1"/>
                  </a:lnTo>
                  <a:lnTo>
                    <a:pt x="27" y="2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15" y="7"/>
                  </a:lnTo>
                  <a:lnTo>
                    <a:pt x="10" y="12"/>
                  </a:lnTo>
                  <a:lnTo>
                    <a:pt x="0" y="22"/>
                  </a:lnTo>
                  <a:lnTo>
                    <a:pt x="7" y="27"/>
                  </a:lnTo>
                  <a:lnTo>
                    <a:pt x="7" y="27"/>
                  </a:lnTo>
                  <a:lnTo>
                    <a:pt x="12" y="21"/>
                  </a:lnTo>
                  <a:lnTo>
                    <a:pt x="17" y="18"/>
                  </a:lnTo>
                  <a:lnTo>
                    <a:pt x="22" y="14"/>
                  </a:lnTo>
                  <a:lnTo>
                    <a:pt x="27" y="11"/>
                  </a:lnTo>
                  <a:lnTo>
                    <a:pt x="33" y="10"/>
                  </a:lnTo>
                  <a:lnTo>
                    <a:pt x="39" y="9"/>
                  </a:lnTo>
                  <a:lnTo>
                    <a:pt x="45" y="10"/>
                  </a:lnTo>
                  <a:lnTo>
                    <a:pt x="51" y="11"/>
                  </a:lnTo>
                  <a:lnTo>
                    <a:pt x="51" y="11"/>
                  </a:lnTo>
                  <a:lnTo>
                    <a:pt x="58" y="12"/>
                  </a:lnTo>
                  <a:lnTo>
                    <a:pt x="58" y="12"/>
                  </a:lnTo>
                  <a:lnTo>
                    <a:pt x="68" y="18"/>
                  </a:lnTo>
                  <a:lnTo>
                    <a:pt x="79" y="25"/>
                  </a:lnTo>
                  <a:lnTo>
                    <a:pt x="91" y="36"/>
                  </a:lnTo>
                  <a:lnTo>
                    <a:pt x="104" y="48"/>
                  </a:lnTo>
                  <a:lnTo>
                    <a:pt x="104" y="48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Freeform 194"/>
            <p:cNvSpPr>
              <a:spLocks/>
            </p:cNvSpPr>
            <p:nvPr/>
          </p:nvSpPr>
          <p:spPr bwMode="auto">
            <a:xfrm>
              <a:off x="3597275" y="1849438"/>
              <a:ext cx="149225" cy="61913"/>
            </a:xfrm>
            <a:custGeom>
              <a:avLst/>
              <a:gdLst>
                <a:gd name="T0" fmla="*/ 71 w 94"/>
                <a:gd name="T1" fmla="*/ 12 h 39"/>
                <a:gd name="T2" fmla="*/ 59 w 94"/>
                <a:gd name="T3" fmla="*/ 11 h 39"/>
                <a:gd name="T4" fmla="*/ 59 w 94"/>
                <a:gd name="T5" fmla="*/ 11 h 39"/>
                <a:gd name="T6" fmla="*/ 28 w 94"/>
                <a:gd name="T7" fmla="*/ 6 h 39"/>
                <a:gd name="T8" fmla="*/ 0 w 94"/>
                <a:gd name="T9" fmla="*/ 0 h 39"/>
                <a:gd name="T10" fmla="*/ 0 w 94"/>
                <a:gd name="T11" fmla="*/ 1 h 39"/>
                <a:gd name="T12" fmla="*/ 0 w 94"/>
                <a:gd name="T13" fmla="*/ 1 h 39"/>
                <a:gd name="T14" fmla="*/ 6 w 94"/>
                <a:gd name="T15" fmla="*/ 3 h 39"/>
                <a:gd name="T16" fmla="*/ 12 w 94"/>
                <a:gd name="T17" fmla="*/ 5 h 39"/>
                <a:gd name="T18" fmla="*/ 19 w 94"/>
                <a:gd name="T19" fmla="*/ 9 h 39"/>
                <a:gd name="T20" fmla="*/ 26 w 94"/>
                <a:gd name="T21" fmla="*/ 13 h 39"/>
                <a:gd name="T22" fmla="*/ 40 w 94"/>
                <a:gd name="T23" fmla="*/ 24 h 39"/>
                <a:gd name="T24" fmla="*/ 55 w 94"/>
                <a:gd name="T25" fmla="*/ 39 h 39"/>
                <a:gd name="T26" fmla="*/ 94 w 94"/>
                <a:gd name="T27" fmla="*/ 39 h 39"/>
                <a:gd name="T28" fmla="*/ 71 w 94"/>
                <a:gd name="T29" fmla="*/ 12 h 39"/>
                <a:gd name="T30" fmla="*/ 71 w 94"/>
                <a:gd name="T31" fmla="*/ 1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" h="39">
                  <a:moveTo>
                    <a:pt x="71" y="12"/>
                  </a:moveTo>
                  <a:lnTo>
                    <a:pt x="59" y="11"/>
                  </a:lnTo>
                  <a:lnTo>
                    <a:pt x="59" y="11"/>
                  </a:lnTo>
                  <a:lnTo>
                    <a:pt x="28" y="6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6" y="3"/>
                  </a:lnTo>
                  <a:lnTo>
                    <a:pt x="12" y="5"/>
                  </a:lnTo>
                  <a:lnTo>
                    <a:pt x="19" y="9"/>
                  </a:lnTo>
                  <a:lnTo>
                    <a:pt x="26" y="13"/>
                  </a:lnTo>
                  <a:lnTo>
                    <a:pt x="40" y="24"/>
                  </a:lnTo>
                  <a:lnTo>
                    <a:pt x="55" y="39"/>
                  </a:lnTo>
                  <a:lnTo>
                    <a:pt x="94" y="39"/>
                  </a:lnTo>
                  <a:lnTo>
                    <a:pt x="71" y="12"/>
                  </a:lnTo>
                  <a:lnTo>
                    <a:pt x="71" y="12"/>
                  </a:lnTo>
                  <a:close/>
                </a:path>
              </a:pathLst>
            </a:custGeom>
            <a:solidFill>
              <a:srgbClr val="0D0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195"/>
            <p:cNvSpPr>
              <a:spLocks/>
            </p:cNvSpPr>
            <p:nvPr/>
          </p:nvSpPr>
          <p:spPr bwMode="auto">
            <a:xfrm>
              <a:off x="3709988" y="1830388"/>
              <a:ext cx="57150" cy="80963"/>
            </a:xfrm>
            <a:custGeom>
              <a:avLst/>
              <a:gdLst>
                <a:gd name="T0" fmla="*/ 23 w 36"/>
                <a:gd name="T1" fmla="*/ 51 h 51"/>
                <a:gd name="T2" fmla="*/ 36 w 36"/>
                <a:gd name="T3" fmla="*/ 22 h 51"/>
                <a:gd name="T4" fmla="*/ 11 w 36"/>
                <a:gd name="T5" fmla="*/ 0 h 51"/>
                <a:gd name="T6" fmla="*/ 11 w 36"/>
                <a:gd name="T7" fmla="*/ 0 h 51"/>
                <a:gd name="T8" fmla="*/ 5 w 36"/>
                <a:gd name="T9" fmla="*/ 12 h 51"/>
                <a:gd name="T10" fmla="*/ 0 w 36"/>
                <a:gd name="T11" fmla="*/ 24 h 51"/>
                <a:gd name="T12" fmla="*/ 23 w 36"/>
                <a:gd name="T13" fmla="*/ 51 h 51"/>
                <a:gd name="T14" fmla="*/ 23 w 36"/>
                <a:gd name="T15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51">
                  <a:moveTo>
                    <a:pt x="23" y="51"/>
                  </a:moveTo>
                  <a:lnTo>
                    <a:pt x="36" y="22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5" y="12"/>
                  </a:lnTo>
                  <a:lnTo>
                    <a:pt x="0" y="24"/>
                  </a:lnTo>
                  <a:lnTo>
                    <a:pt x="23" y="51"/>
                  </a:lnTo>
                  <a:lnTo>
                    <a:pt x="23" y="51"/>
                  </a:ln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Freeform 196"/>
            <p:cNvSpPr>
              <a:spLocks/>
            </p:cNvSpPr>
            <p:nvPr/>
          </p:nvSpPr>
          <p:spPr bwMode="auto">
            <a:xfrm>
              <a:off x="3530600" y="1863725"/>
              <a:ext cx="215900" cy="244475"/>
            </a:xfrm>
            <a:custGeom>
              <a:avLst/>
              <a:gdLst>
                <a:gd name="T0" fmla="*/ 136 w 136"/>
                <a:gd name="T1" fmla="*/ 39 h 154"/>
                <a:gd name="T2" fmla="*/ 107 w 136"/>
                <a:gd name="T3" fmla="*/ 39 h 154"/>
                <a:gd name="T4" fmla="*/ 107 w 136"/>
                <a:gd name="T5" fmla="*/ 39 h 154"/>
                <a:gd name="T6" fmla="*/ 104 w 136"/>
                <a:gd name="T7" fmla="*/ 52 h 154"/>
                <a:gd name="T8" fmla="*/ 101 w 136"/>
                <a:gd name="T9" fmla="*/ 67 h 154"/>
                <a:gd name="T10" fmla="*/ 99 w 136"/>
                <a:gd name="T11" fmla="*/ 84 h 154"/>
                <a:gd name="T12" fmla="*/ 98 w 136"/>
                <a:gd name="T13" fmla="*/ 101 h 154"/>
                <a:gd name="T14" fmla="*/ 98 w 136"/>
                <a:gd name="T15" fmla="*/ 101 h 154"/>
                <a:gd name="T16" fmla="*/ 99 w 136"/>
                <a:gd name="T17" fmla="*/ 119 h 154"/>
                <a:gd name="T18" fmla="*/ 99 w 136"/>
                <a:gd name="T19" fmla="*/ 119 h 154"/>
                <a:gd name="T20" fmla="*/ 87 w 136"/>
                <a:gd name="T21" fmla="*/ 122 h 154"/>
                <a:gd name="T22" fmla="*/ 75 w 136"/>
                <a:gd name="T23" fmla="*/ 124 h 154"/>
                <a:gd name="T24" fmla="*/ 66 w 136"/>
                <a:gd name="T25" fmla="*/ 127 h 154"/>
                <a:gd name="T26" fmla="*/ 59 w 136"/>
                <a:gd name="T27" fmla="*/ 127 h 154"/>
                <a:gd name="T28" fmla="*/ 59 w 136"/>
                <a:gd name="T29" fmla="*/ 127 h 154"/>
                <a:gd name="T30" fmla="*/ 52 w 136"/>
                <a:gd name="T31" fmla="*/ 126 h 154"/>
                <a:gd name="T32" fmla="*/ 47 w 136"/>
                <a:gd name="T33" fmla="*/ 124 h 154"/>
                <a:gd name="T34" fmla="*/ 43 w 136"/>
                <a:gd name="T35" fmla="*/ 121 h 154"/>
                <a:gd name="T36" fmla="*/ 41 w 136"/>
                <a:gd name="T37" fmla="*/ 118 h 154"/>
                <a:gd name="T38" fmla="*/ 23 w 136"/>
                <a:gd name="T39" fmla="*/ 18 h 154"/>
                <a:gd name="T40" fmla="*/ 23 w 136"/>
                <a:gd name="T41" fmla="*/ 18 h 154"/>
                <a:gd name="T42" fmla="*/ 27 w 136"/>
                <a:gd name="T43" fmla="*/ 13 h 154"/>
                <a:gd name="T44" fmla="*/ 32 w 136"/>
                <a:gd name="T45" fmla="*/ 10 h 154"/>
                <a:gd name="T46" fmla="*/ 38 w 136"/>
                <a:gd name="T47" fmla="*/ 7 h 154"/>
                <a:gd name="T48" fmla="*/ 45 w 136"/>
                <a:gd name="T49" fmla="*/ 4 h 154"/>
                <a:gd name="T50" fmla="*/ 45 w 136"/>
                <a:gd name="T51" fmla="*/ 4 h 154"/>
                <a:gd name="T52" fmla="*/ 51 w 136"/>
                <a:gd name="T53" fmla="*/ 3 h 154"/>
                <a:gd name="T54" fmla="*/ 51 w 136"/>
                <a:gd name="T55" fmla="*/ 3 h 154"/>
                <a:gd name="T56" fmla="*/ 44 w 136"/>
                <a:gd name="T57" fmla="*/ 2 h 154"/>
                <a:gd name="T58" fmla="*/ 44 w 136"/>
                <a:gd name="T59" fmla="*/ 2 h 154"/>
                <a:gd name="T60" fmla="*/ 38 w 136"/>
                <a:gd name="T61" fmla="*/ 1 h 154"/>
                <a:gd name="T62" fmla="*/ 32 w 136"/>
                <a:gd name="T63" fmla="*/ 0 h 154"/>
                <a:gd name="T64" fmla="*/ 26 w 136"/>
                <a:gd name="T65" fmla="*/ 1 h 154"/>
                <a:gd name="T66" fmla="*/ 20 w 136"/>
                <a:gd name="T67" fmla="*/ 2 h 154"/>
                <a:gd name="T68" fmla="*/ 15 w 136"/>
                <a:gd name="T69" fmla="*/ 5 h 154"/>
                <a:gd name="T70" fmla="*/ 10 w 136"/>
                <a:gd name="T71" fmla="*/ 9 h 154"/>
                <a:gd name="T72" fmla="*/ 5 w 136"/>
                <a:gd name="T73" fmla="*/ 12 h 154"/>
                <a:gd name="T74" fmla="*/ 0 w 136"/>
                <a:gd name="T75" fmla="*/ 18 h 154"/>
                <a:gd name="T76" fmla="*/ 11 w 136"/>
                <a:gd name="T77" fmla="*/ 18 h 154"/>
                <a:gd name="T78" fmla="*/ 26 w 136"/>
                <a:gd name="T79" fmla="*/ 121 h 154"/>
                <a:gd name="T80" fmla="*/ 26 w 136"/>
                <a:gd name="T81" fmla="*/ 121 h 154"/>
                <a:gd name="T82" fmla="*/ 26 w 136"/>
                <a:gd name="T83" fmla="*/ 129 h 154"/>
                <a:gd name="T84" fmla="*/ 28 w 136"/>
                <a:gd name="T85" fmla="*/ 135 h 154"/>
                <a:gd name="T86" fmla="*/ 30 w 136"/>
                <a:gd name="T87" fmla="*/ 140 h 154"/>
                <a:gd name="T88" fmla="*/ 33 w 136"/>
                <a:gd name="T89" fmla="*/ 145 h 154"/>
                <a:gd name="T90" fmla="*/ 37 w 136"/>
                <a:gd name="T91" fmla="*/ 148 h 154"/>
                <a:gd name="T92" fmla="*/ 42 w 136"/>
                <a:gd name="T93" fmla="*/ 151 h 154"/>
                <a:gd name="T94" fmla="*/ 46 w 136"/>
                <a:gd name="T95" fmla="*/ 153 h 154"/>
                <a:gd name="T96" fmla="*/ 53 w 136"/>
                <a:gd name="T97" fmla="*/ 154 h 154"/>
                <a:gd name="T98" fmla="*/ 122 w 136"/>
                <a:gd name="T99" fmla="*/ 140 h 154"/>
                <a:gd name="T100" fmla="*/ 122 w 136"/>
                <a:gd name="T101" fmla="*/ 140 h 154"/>
                <a:gd name="T102" fmla="*/ 120 w 136"/>
                <a:gd name="T103" fmla="*/ 122 h 154"/>
                <a:gd name="T104" fmla="*/ 120 w 136"/>
                <a:gd name="T105" fmla="*/ 122 h 154"/>
                <a:gd name="T106" fmla="*/ 120 w 136"/>
                <a:gd name="T107" fmla="*/ 101 h 154"/>
                <a:gd name="T108" fmla="*/ 120 w 136"/>
                <a:gd name="T109" fmla="*/ 101 h 154"/>
                <a:gd name="T110" fmla="*/ 122 w 136"/>
                <a:gd name="T111" fmla="*/ 84 h 154"/>
                <a:gd name="T112" fmla="*/ 125 w 136"/>
                <a:gd name="T113" fmla="*/ 68 h 154"/>
                <a:gd name="T114" fmla="*/ 131 w 136"/>
                <a:gd name="T115" fmla="*/ 52 h 154"/>
                <a:gd name="T116" fmla="*/ 136 w 136"/>
                <a:gd name="T117" fmla="*/ 39 h 154"/>
                <a:gd name="T118" fmla="*/ 136 w 136"/>
                <a:gd name="T119" fmla="*/ 39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6" h="154">
                  <a:moveTo>
                    <a:pt x="136" y="39"/>
                  </a:moveTo>
                  <a:lnTo>
                    <a:pt x="107" y="39"/>
                  </a:lnTo>
                  <a:lnTo>
                    <a:pt x="107" y="39"/>
                  </a:lnTo>
                  <a:lnTo>
                    <a:pt x="104" y="52"/>
                  </a:lnTo>
                  <a:lnTo>
                    <a:pt x="101" y="67"/>
                  </a:lnTo>
                  <a:lnTo>
                    <a:pt x="99" y="84"/>
                  </a:lnTo>
                  <a:lnTo>
                    <a:pt x="98" y="101"/>
                  </a:lnTo>
                  <a:lnTo>
                    <a:pt x="98" y="101"/>
                  </a:lnTo>
                  <a:lnTo>
                    <a:pt x="99" y="119"/>
                  </a:lnTo>
                  <a:lnTo>
                    <a:pt x="99" y="119"/>
                  </a:lnTo>
                  <a:lnTo>
                    <a:pt x="87" y="122"/>
                  </a:lnTo>
                  <a:lnTo>
                    <a:pt x="75" y="124"/>
                  </a:lnTo>
                  <a:lnTo>
                    <a:pt x="66" y="127"/>
                  </a:lnTo>
                  <a:lnTo>
                    <a:pt x="59" y="127"/>
                  </a:lnTo>
                  <a:lnTo>
                    <a:pt x="59" y="127"/>
                  </a:lnTo>
                  <a:lnTo>
                    <a:pt x="52" y="126"/>
                  </a:lnTo>
                  <a:lnTo>
                    <a:pt x="47" y="124"/>
                  </a:lnTo>
                  <a:lnTo>
                    <a:pt x="43" y="121"/>
                  </a:lnTo>
                  <a:lnTo>
                    <a:pt x="41" y="118"/>
                  </a:lnTo>
                  <a:lnTo>
                    <a:pt x="23" y="18"/>
                  </a:lnTo>
                  <a:lnTo>
                    <a:pt x="23" y="18"/>
                  </a:lnTo>
                  <a:lnTo>
                    <a:pt x="27" y="13"/>
                  </a:lnTo>
                  <a:lnTo>
                    <a:pt x="32" y="10"/>
                  </a:lnTo>
                  <a:lnTo>
                    <a:pt x="38" y="7"/>
                  </a:lnTo>
                  <a:lnTo>
                    <a:pt x="45" y="4"/>
                  </a:lnTo>
                  <a:lnTo>
                    <a:pt x="45" y="4"/>
                  </a:lnTo>
                  <a:lnTo>
                    <a:pt x="51" y="3"/>
                  </a:lnTo>
                  <a:lnTo>
                    <a:pt x="51" y="3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38" y="1"/>
                  </a:lnTo>
                  <a:lnTo>
                    <a:pt x="32" y="0"/>
                  </a:lnTo>
                  <a:lnTo>
                    <a:pt x="26" y="1"/>
                  </a:lnTo>
                  <a:lnTo>
                    <a:pt x="20" y="2"/>
                  </a:lnTo>
                  <a:lnTo>
                    <a:pt x="15" y="5"/>
                  </a:lnTo>
                  <a:lnTo>
                    <a:pt x="10" y="9"/>
                  </a:lnTo>
                  <a:lnTo>
                    <a:pt x="5" y="12"/>
                  </a:lnTo>
                  <a:lnTo>
                    <a:pt x="0" y="18"/>
                  </a:lnTo>
                  <a:lnTo>
                    <a:pt x="11" y="18"/>
                  </a:lnTo>
                  <a:lnTo>
                    <a:pt x="26" y="121"/>
                  </a:lnTo>
                  <a:lnTo>
                    <a:pt x="26" y="121"/>
                  </a:lnTo>
                  <a:lnTo>
                    <a:pt x="26" y="129"/>
                  </a:lnTo>
                  <a:lnTo>
                    <a:pt x="28" y="135"/>
                  </a:lnTo>
                  <a:lnTo>
                    <a:pt x="30" y="140"/>
                  </a:lnTo>
                  <a:lnTo>
                    <a:pt x="33" y="145"/>
                  </a:lnTo>
                  <a:lnTo>
                    <a:pt x="37" y="148"/>
                  </a:lnTo>
                  <a:lnTo>
                    <a:pt x="42" y="151"/>
                  </a:lnTo>
                  <a:lnTo>
                    <a:pt x="46" y="153"/>
                  </a:lnTo>
                  <a:lnTo>
                    <a:pt x="53" y="154"/>
                  </a:lnTo>
                  <a:lnTo>
                    <a:pt x="122" y="140"/>
                  </a:lnTo>
                  <a:lnTo>
                    <a:pt x="122" y="140"/>
                  </a:lnTo>
                  <a:lnTo>
                    <a:pt x="120" y="122"/>
                  </a:lnTo>
                  <a:lnTo>
                    <a:pt x="120" y="122"/>
                  </a:lnTo>
                  <a:lnTo>
                    <a:pt x="120" y="101"/>
                  </a:lnTo>
                  <a:lnTo>
                    <a:pt x="120" y="101"/>
                  </a:lnTo>
                  <a:lnTo>
                    <a:pt x="122" y="84"/>
                  </a:lnTo>
                  <a:lnTo>
                    <a:pt x="125" y="68"/>
                  </a:lnTo>
                  <a:lnTo>
                    <a:pt x="131" y="52"/>
                  </a:lnTo>
                  <a:lnTo>
                    <a:pt x="136" y="39"/>
                  </a:lnTo>
                  <a:lnTo>
                    <a:pt x="136" y="39"/>
                  </a:lnTo>
                  <a:close/>
                </a:path>
              </a:pathLst>
            </a:custGeom>
            <a:solidFill>
              <a:srgbClr val="0D0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Freeform 197"/>
            <p:cNvSpPr>
              <a:spLocks/>
            </p:cNvSpPr>
            <p:nvPr/>
          </p:nvSpPr>
          <p:spPr bwMode="auto">
            <a:xfrm>
              <a:off x="3516313" y="1765300"/>
              <a:ext cx="184150" cy="101600"/>
            </a:xfrm>
            <a:custGeom>
              <a:avLst/>
              <a:gdLst>
                <a:gd name="T0" fmla="*/ 110 w 116"/>
                <a:gd name="T1" fmla="*/ 64 h 64"/>
                <a:gd name="T2" fmla="*/ 110 w 116"/>
                <a:gd name="T3" fmla="*/ 64 h 64"/>
                <a:gd name="T4" fmla="*/ 113 w 116"/>
                <a:gd name="T5" fmla="*/ 48 h 64"/>
                <a:gd name="T6" fmla="*/ 116 w 116"/>
                <a:gd name="T7" fmla="*/ 35 h 64"/>
                <a:gd name="T8" fmla="*/ 0 w 116"/>
                <a:gd name="T9" fmla="*/ 0 h 64"/>
                <a:gd name="T10" fmla="*/ 0 w 116"/>
                <a:gd name="T11" fmla="*/ 0 h 64"/>
                <a:gd name="T12" fmla="*/ 1 w 116"/>
                <a:gd name="T13" fmla="*/ 11 h 64"/>
                <a:gd name="T14" fmla="*/ 3 w 116"/>
                <a:gd name="T15" fmla="*/ 21 h 64"/>
                <a:gd name="T16" fmla="*/ 7 w 116"/>
                <a:gd name="T17" fmla="*/ 30 h 64"/>
                <a:gd name="T18" fmla="*/ 11 w 116"/>
                <a:gd name="T19" fmla="*/ 38 h 64"/>
                <a:gd name="T20" fmla="*/ 11 w 116"/>
                <a:gd name="T21" fmla="*/ 38 h 64"/>
                <a:gd name="T22" fmla="*/ 20 w 116"/>
                <a:gd name="T23" fmla="*/ 42 h 64"/>
                <a:gd name="T24" fmla="*/ 20 w 116"/>
                <a:gd name="T25" fmla="*/ 42 h 64"/>
                <a:gd name="T26" fmla="*/ 35 w 116"/>
                <a:gd name="T27" fmla="*/ 48 h 64"/>
                <a:gd name="T28" fmla="*/ 51 w 116"/>
                <a:gd name="T29" fmla="*/ 53 h 64"/>
                <a:gd name="T30" fmla="*/ 51 w 116"/>
                <a:gd name="T31" fmla="*/ 53 h 64"/>
                <a:gd name="T32" fmla="*/ 79 w 116"/>
                <a:gd name="T33" fmla="*/ 59 h 64"/>
                <a:gd name="T34" fmla="*/ 110 w 116"/>
                <a:gd name="T35" fmla="*/ 64 h 64"/>
                <a:gd name="T36" fmla="*/ 110 w 116"/>
                <a:gd name="T3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6" h="64">
                  <a:moveTo>
                    <a:pt x="110" y="64"/>
                  </a:moveTo>
                  <a:lnTo>
                    <a:pt x="110" y="64"/>
                  </a:lnTo>
                  <a:lnTo>
                    <a:pt x="113" y="48"/>
                  </a:lnTo>
                  <a:lnTo>
                    <a:pt x="116" y="35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11"/>
                  </a:lnTo>
                  <a:lnTo>
                    <a:pt x="3" y="21"/>
                  </a:lnTo>
                  <a:lnTo>
                    <a:pt x="7" y="30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35" y="48"/>
                  </a:lnTo>
                  <a:lnTo>
                    <a:pt x="51" y="53"/>
                  </a:lnTo>
                  <a:lnTo>
                    <a:pt x="51" y="53"/>
                  </a:lnTo>
                  <a:lnTo>
                    <a:pt x="79" y="59"/>
                  </a:lnTo>
                  <a:lnTo>
                    <a:pt x="110" y="64"/>
                  </a:lnTo>
                  <a:lnTo>
                    <a:pt x="110" y="64"/>
                  </a:lnTo>
                  <a:close/>
                </a:path>
              </a:pathLst>
            </a:custGeom>
            <a:solidFill>
              <a:srgbClr val="6262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Freeform 198"/>
            <p:cNvSpPr>
              <a:spLocks/>
            </p:cNvSpPr>
            <p:nvPr/>
          </p:nvSpPr>
          <p:spPr bwMode="auto">
            <a:xfrm>
              <a:off x="3548063" y="1831975"/>
              <a:ext cx="49213" cy="23813"/>
            </a:xfrm>
            <a:custGeom>
              <a:avLst/>
              <a:gdLst>
                <a:gd name="T0" fmla="*/ 31 w 31"/>
                <a:gd name="T1" fmla="*/ 12 h 15"/>
                <a:gd name="T2" fmla="*/ 31 w 31"/>
                <a:gd name="T3" fmla="*/ 11 h 15"/>
                <a:gd name="T4" fmla="*/ 31 w 31"/>
                <a:gd name="T5" fmla="*/ 11 h 15"/>
                <a:gd name="T6" fmla="*/ 15 w 31"/>
                <a:gd name="T7" fmla="*/ 6 h 15"/>
                <a:gd name="T8" fmla="*/ 0 w 31"/>
                <a:gd name="T9" fmla="*/ 0 h 15"/>
                <a:gd name="T10" fmla="*/ 3 w 31"/>
                <a:gd name="T11" fmla="*/ 15 h 15"/>
                <a:gd name="T12" fmla="*/ 3 w 31"/>
                <a:gd name="T13" fmla="*/ 15 h 15"/>
                <a:gd name="T14" fmla="*/ 9 w 31"/>
                <a:gd name="T15" fmla="*/ 13 h 15"/>
                <a:gd name="T16" fmla="*/ 16 w 31"/>
                <a:gd name="T17" fmla="*/ 12 h 15"/>
                <a:gd name="T18" fmla="*/ 23 w 31"/>
                <a:gd name="T19" fmla="*/ 11 h 15"/>
                <a:gd name="T20" fmla="*/ 31 w 31"/>
                <a:gd name="T21" fmla="*/ 12 h 15"/>
                <a:gd name="T22" fmla="*/ 31 w 31"/>
                <a:gd name="T23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" h="15">
                  <a:moveTo>
                    <a:pt x="31" y="12"/>
                  </a:moveTo>
                  <a:lnTo>
                    <a:pt x="31" y="11"/>
                  </a:lnTo>
                  <a:lnTo>
                    <a:pt x="31" y="11"/>
                  </a:lnTo>
                  <a:lnTo>
                    <a:pt x="15" y="6"/>
                  </a:lnTo>
                  <a:lnTo>
                    <a:pt x="0" y="0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9" y="13"/>
                  </a:lnTo>
                  <a:lnTo>
                    <a:pt x="16" y="12"/>
                  </a:lnTo>
                  <a:lnTo>
                    <a:pt x="23" y="11"/>
                  </a:lnTo>
                  <a:lnTo>
                    <a:pt x="31" y="12"/>
                  </a:lnTo>
                  <a:lnTo>
                    <a:pt x="31" y="12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Freeform 199"/>
            <p:cNvSpPr>
              <a:spLocks/>
            </p:cNvSpPr>
            <p:nvPr/>
          </p:nvSpPr>
          <p:spPr bwMode="auto">
            <a:xfrm>
              <a:off x="3567113" y="1870075"/>
              <a:ext cx="120650" cy="195263"/>
            </a:xfrm>
            <a:custGeom>
              <a:avLst/>
              <a:gdLst>
                <a:gd name="T0" fmla="*/ 22 w 76"/>
                <a:gd name="T1" fmla="*/ 0 h 123"/>
                <a:gd name="T2" fmla="*/ 22 w 76"/>
                <a:gd name="T3" fmla="*/ 0 h 123"/>
                <a:gd name="T4" fmla="*/ 15 w 76"/>
                <a:gd name="T5" fmla="*/ 3 h 123"/>
                <a:gd name="T6" fmla="*/ 9 w 76"/>
                <a:gd name="T7" fmla="*/ 6 h 123"/>
                <a:gd name="T8" fmla="*/ 4 w 76"/>
                <a:gd name="T9" fmla="*/ 9 h 123"/>
                <a:gd name="T10" fmla="*/ 0 w 76"/>
                <a:gd name="T11" fmla="*/ 14 h 123"/>
                <a:gd name="T12" fmla="*/ 18 w 76"/>
                <a:gd name="T13" fmla="*/ 114 h 123"/>
                <a:gd name="T14" fmla="*/ 18 w 76"/>
                <a:gd name="T15" fmla="*/ 114 h 123"/>
                <a:gd name="T16" fmla="*/ 20 w 76"/>
                <a:gd name="T17" fmla="*/ 117 h 123"/>
                <a:gd name="T18" fmla="*/ 24 w 76"/>
                <a:gd name="T19" fmla="*/ 120 h 123"/>
                <a:gd name="T20" fmla="*/ 29 w 76"/>
                <a:gd name="T21" fmla="*/ 122 h 123"/>
                <a:gd name="T22" fmla="*/ 36 w 76"/>
                <a:gd name="T23" fmla="*/ 123 h 123"/>
                <a:gd name="T24" fmla="*/ 36 w 76"/>
                <a:gd name="T25" fmla="*/ 123 h 123"/>
                <a:gd name="T26" fmla="*/ 43 w 76"/>
                <a:gd name="T27" fmla="*/ 123 h 123"/>
                <a:gd name="T28" fmla="*/ 52 w 76"/>
                <a:gd name="T29" fmla="*/ 120 h 123"/>
                <a:gd name="T30" fmla="*/ 64 w 76"/>
                <a:gd name="T31" fmla="*/ 118 h 123"/>
                <a:gd name="T32" fmla="*/ 76 w 76"/>
                <a:gd name="T33" fmla="*/ 115 h 123"/>
                <a:gd name="T34" fmla="*/ 76 w 76"/>
                <a:gd name="T35" fmla="*/ 115 h 123"/>
                <a:gd name="T36" fmla="*/ 75 w 76"/>
                <a:gd name="T37" fmla="*/ 97 h 123"/>
                <a:gd name="T38" fmla="*/ 75 w 76"/>
                <a:gd name="T39" fmla="*/ 97 h 123"/>
                <a:gd name="T40" fmla="*/ 65 w 76"/>
                <a:gd name="T41" fmla="*/ 97 h 123"/>
                <a:gd name="T42" fmla="*/ 56 w 76"/>
                <a:gd name="T43" fmla="*/ 99 h 123"/>
                <a:gd name="T44" fmla="*/ 48 w 76"/>
                <a:gd name="T45" fmla="*/ 102 h 123"/>
                <a:gd name="T46" fmla="*/ 42 w 76"/>
                <a:gd name="T47" fmla="*/ 108 h 123"/>
                <a:gd name="T48" fmla="*/ 22 w 76"/>
                <a:gd name="T49" fmla="*/ 0 h 123"/>
                <a:gd name="T50" fmla="*/ 22 w 76"/>
                <a:gd name="T5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6" h="123">
                  <a:moveTo>
                    <a:pt x="22" y="0"/>
                  </a:moveTo>
                  <a:lnTo>
                    <a:pt x="22" y="0"/>
                  </a:lnTo>
                  <a:lnTo>
                    <a:pt x="15" y="3"/>
                  </a:lnTo>
                  <a:lnTo>
                    <a:pt x="9" y="6"/>
                  </a:lnTo>
                  <a:lnTo>
                    <a:pt x="4" y="9"/>
                  </a:lnTo>
                  <a:lnTo>
                    <a:pt x="0" y="14"/>
                  </a:lnTo>
                  <a:lnTo>
                    <a:pt x="18" y="114"/>
                  </a:lnTo>
                  <a:lnTo>
                    <a:pt x="18" y="114"/>
                  </a:lnTo>
                  <a:lnTo>
                    <a:pt x="20" y="117"/>
                  </a:lnTo>
                  <a:lnTo>
                    <a:pt x="24" y="120"/>
                  </a:lnTo>
                  <a:lnTo>
                    <a:pt x="29" y="122"/>
                  </a:lnTo>
                  <a:lnTo>
                    <a:pt x="36" y="123"/>
                  </a:lnTo>
                  <a:lnTo>
                    <a:pt x="36" y="123"/>
                  </a:lnTo>
                  <a:lnTo>
                    <a:pt x="43" y="123"/>
                  </a:lnTo>
                  <a:lnTo>
                    <a:pt x="52" y="120"/>
                  </a:lnTo>
                  <a:lnTo>
                    <a:pt x="64" y="118"/>
                  </a:lnTo>
                  <a:lnTo>
                    <a:pt x="76" y="115"/>
                  </a:lnTo>
                  <a:lnTo>
                    <a:pt x="76" y="115"/>
                  </a:lnTo>
                  <a:lnTo>
                    <a:pt x="75" y="97"/>
                  </a:lnTo>
                  <a:lnTo>
                    <a:pt x="75" y="97"/>
                  </a:lnTo>
                  <a:lnTo>
                    <a:pt x="65" y="97"/>
                  </a:lnTo>
                  <a:lnTo>
                    <a:pt x="56" y="99"/>
                  </a:lnTo>
                  <a:lnTo>
                    <a:pt x="48" y="102"/>
                  </a:lnTo>
                  <a:lnTo>
                    <a:pt x="42" y="108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331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Freeform 200"/>
            <p:cNvSpPr>
              <a:spLocks/>
            </p:cNvSpPr>
            <p:nvPr/>
          </p:nvSpPr>
          <p:spPr bwMode="auto">
            <a:xfrm>
              <a:off x="3903663" y="2151063"/>
              <a:ext cx="11113" cy="244475"/>
            </a:xfrm>
            <a:custGeom>
              <a:avLst/>
              <a:gdLst>
                <a:gd name="T0" fmla="*/ 7 w 7"/>
                <a:gd name="T1" fmla="*/ 0 h 154"/>
                <a:gd name="T2" fmla="*/ 0 w 7"/>
                <a:gd name="T3" fmla="*/ 0 h 154"/>
                <a:gd name="T4" fmla="*/ 0 w 7"/>
                <a:gd name="T5" fmla="*/ 137 h 154"/>
                <a:gd name="T6" fmla="*/ 0 w 7"/>
                <a:gd name="T7" fmla="*/ 151 h 154"/>
                <a:gd name="T8" fmla="*/ 0 w 7"/>
                <a:gd name="T9" fmla="*/ 151 h 154"/>
                <a:gd name="T10" fmla="*/ 7 w 7"/>
                <a:gd name="T11" fmla="*/ 154 h 154"/>
                <a:gd name="T12" fmla="*/ 7 w 7"/>
                <a:gd name="T13" fmla="*/ 0 h 154"/>
                <a:gd name="T14" fmla="*/ 7 w 7"/>
                <a:gd name="T1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154">
                  <a:moveTo>
                    <a:pt x="7" y="0"/>
                  </a:moveTo>
                  <a:lnTo>
                    <a:pt x="0" y="0"/>
                  </a:lnTo>
                  <a:lnTo>
                    <a:pt x="0" y="137"/>
                  </a:lnTo>
                  <a:lnTo>
                    <a:pt x="0" y="151"/>
                  </a:lnTo>
                  <a:lnTo>
                    <a:pt x="0" y="151"/>
                  </a:lnTo>
                  <a:lnTo>
                    <a:pt x="7" y="154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Freeform 201"/>
            <p:cNvSpPr>
              <a:spLocks/>
            </p:cNvSpPr>
            <p:nvPr/>
          </p:nvSpPr>
          <p:spPr bwMode="auto">
            <a:xfrm>
              <a:off x="3914775" y="2151063"/>
              <a:ext cx="14288" cy="247650"/>
            </a:xfrm>
            <a:custGeom>
              <a:avLst/>
              <a:gdLst>
                <a:gd name="T0" fmla="*/ 9 w 9"/>
                <a:gd name="T1" fmla="*/ 0 h 156"/>
                <a:gd name="T2" fmla="*/ 0 w 9"/>
                <a:gd name="T3" fmla="*/ 0 h 156"/>
                <a:gd name="T4" fmla="*/ 0 w 9"/>
                <a:gd name="T5" fmla="*/ 154 h 156"/>
                <a:gd name="T6" fmla="*/ 0 w 9"/>
                <a:gd name="T7" fmla="*/ 154 h 156"/>
                <a:gd name="T8" fmla="*/ 9 w 9"/>
                <a:gd name="T9" fmla="*/ 156 h 156"/>
                <a:gd name="T10" fmla="*/ 9 w 9"/>
                <a:gd name="T11" fmla="*/ 0 h 156"/>
                <a:gd name="T12" fmla="*/ 9 w 9"/>
                <a:gd name="T13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156">
                  <a:moveTo>
                    <a:pt x="9" y="0"/>
                  </a:moveTo>
                  <a:lnTo>
                    <a:pt x="0" y="0"/>
                  </a:lnTo>
                  <a:lnTo>
                    <a:pt x="0" y="154"/>
                  </a:lnTo>
                  <a:lnTo>
                    <a:pt x="0" y="154"/>
                  </a:lnTo>
                  <a:lnTo>
                    <a:pt x="9" y="156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Freeform 202"/>
            <p:cNvSpPr>
              <a:spLocks/>
            </p:cNvSpPr>
            <p:nvPr/>
          </p:nvSpPr>
          <p:spPr bwMode="auto">
            <a:xfrm>
              <a:off x="3929063" y="2151063"/>
              <a:ext cx="47625" cy="247650"/>
            </a:xfrm>
            <a:custGeom>
              <a:avLst/>
              <a:gdLst>
                <a:gd name="T0" fmla="*/ 30 w 30"/>
                <a:gd name="T1" fmla="*/ 151 h 156"/>
                <a:gd name="T2" fmla="*/ 30 w 30"/>
                <a:gd name="T3" fmla="*/ 133 h 156"/>
                <a:gd name="T4" fmla="*/ 27 w 30"/>
                <a:gd name="T5" fmla="*/ 0 h 156"/>
                <a:gd name="T6" fmla="*/ 0 w 30"/>
                <a:gd name="T7" fmla="*/ 0 h 156"/>
                <a:gd name="T8" fmla="*/ 0 w 30"/>
                <a:gd name="T9" fmla="*/ 156 h 156"/>
                <a:gd name="T10" fmla="*/ 0 w 30"/>
                <a:gd name="T11" fmla="*/ 156 h 156"/>
                <a:gd name="T12" fmla="*/ 8 w 30"/>
                <a:gd name="T13" fmla="*/ 156 h 156"/>
                <a:gd name="T14" fmla="*/ 16 w 30"/>
                <a:gd name="T15" fmla="*/ 156 h 156"/>
                <a:gd name="T16" fmla="*/ 24 w 30"/>
                <a:gd name="T17" fmla="*/ 155 h 156"/>
                <a:gd name="T18" fmla="*/ 30 w 30"/>
                <a:gd name="T19" fmla="*/ 151 h 156"/>
                <a:gd name="T20" fmla="*/ 30 w 30"/>
                <a:gd name="T21" fmla="*/ 15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156">
                  <a:moveTo>
                    <a:pt x="30" y="151"/>
                  </a:moveTo>
                  <a:lnTo>
                    <a:pt x="30" y="133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8" y="156"/>
                  </a:lnTo>
                  <a:lnTo>
                    <a:pt x="16" y="156"/>
                  </a:lnTo>
                  <a:lnTo>
                    <a:pt x="24" y="155"/>
                  </a:lnTo>
                  <a:lnTo>
                    <a:pt x="30" y="151"/>
                  </a:lnTo>
                  <a:lnTo>
                    <a:pt x="30" y="15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" name="Freeform 203"/>
            <p:cNvSpPr>
              <a:spLocks/>
            </p:cNvSpPr>
            <p:nvPr/>
          </p:nvSpPr>
          <p:spPr bwMode="auto">
            <a:xfrm>
              <a:off x="4148138" y="2530475"/>
              <a:ext cx="265113" cy="179388"/>
            </a:xfrm>
            <a:custGeom>
              <a:avLst/>
              <a:gdLst>
                <a:gd name="T0" fmla="*/ 149 w 167"/>
                <a:gd name="T1" fmla="*/ 113 h 113"/>
                <a:gd name="T2" fmla="*/ 149 w 167"/>
                <a:gd name="T3" fmla="*/ 113 h 113"/>
                <a:gd name="T4" fmla="*/ 157 w 167"/>
                <a:gd name="T5" fmla="*/ 108 h 113"/>
                <a:gd name="T6" fmla="*/ 161 w 167"/>
                <a:gd name="T7" fmla="*/ 104 h 113"/>
                <a:gd name="T8" fmla="*/ 165 w 167"/>
                <a:gd name="T9" fmla="*/ 99 h 113"/>
                <a:gd name="T10" fmla="*/ 167 w 167"/>
                <a:gd name="T11" fmla="*/ 95 h 113"/>
                <a:gd name="T12" fmla="*/ 166 w 167"/>
                <a:gd name="T13" fmla="*/ 90 h 113"/>
                <a:gd name="T14" fmla="*/ 163 w 167"/>
                <a:gd name="T15" fmla="*/ 86 h 113"/>
                <a:gd name="T16" fmla="*/ 160 w 167"/>
                <a:gd name="T17" fmla="*/ 81 h 113"/>
                <a:gd name="T18" fmla="*/ 153 w 167"/>
                <a:gd name="T19" fmla="*/ 77 h 113"/>
                <a:gd name="T20" fmla="*/ 120 w 167"/>
                <a:gd name="T21" fmla="*/ 50 h 113"/>
                <a:gd name="T22" fmla="*/ 73 w 167"/>
                <a:gd name="T23" fmla="*/ 2 h 113"/>
                <a:gd name="T24" fmla="*/ 73 w 167"/>
                <a:gd name="T25" fmla="*/ 2 h 113"/>
                <a:gd name="T26" fmla="*/ 67 w 167"/>
                <a:gd name="T27" fmla="*/ 5 h 113"/>
                <a:gd name="T28" fmla="*/ 59 w 167"/>
                <a:gd name="T29" fmla="*/ 6 h 113"/>
                <a:gd name="T30" fmla="*/ 43 w 167"/>
                <a:gd name="T31" fmla="*/ 7 h 113"/>
                <a:gd name="T32" fmla="*/ 26 w 167"/>
                <a:gd name="T33" fmla="*/ 5 h 113"/>
                <a:gd name="T34" fmla="*/ 7 w 167"/>
                <a:gd name="T35" fmla="*/ 0 h 113"/>
                <a:gd name="T36" fmla="*/ 7 w 167"/>
                <a:gd name="T37" fmla="*/ 0 h 113"/>
                <a:gd name="T38" fmla="*/ 5 w 167"/>
                <a:gd name="T39" fmla="*/ 15 h 113"/>
                <a:gd name="T40" fmla="*/ 3 w 167"/>
                <a:gd name="T41" fmla="*/ 29 h 113"/>
                <a:gd name="T42" fmla="*/ 0 w 167"/>
                <a:gd name="T43" fmla="*/ 44 h 113"/>
                <a:gd name="T44" fmla="*/ 0 w 167"/>
                <a:gd name="T45" fmla="*/ 59 h 113"/>
                <a:gd name="T46" fmla="*/ 45 w 167"/>
                <a:gd name="T47" fmla="*/ 76 h 113"/>
                <a:gd name="T48" fmla="*/ 60 w 167"/>
                <a:gd name="T49" fmla="*/ 76 h 113"/>
                <a:gd name="T50" fmla="*/ 60 w 167"/>
                <a:gd name="T51" fmla="*/ 76 h 113"/>
                <a:gd name="T52" fmla="*/ 71 w 167"/>
                <a:gd name="T53" fmla="*/ 86 h 113"/>
                <a:gd name="T54" fmla="*/ 84 w 167"/>
                <a:gd name="T55" fmla="*/ 94 h 113"/>
                <a:gd name="T56" fmla="*/ 95 w 167"/>
                <a:gd name="T57" fmla="*/ 100 h 113"/>
                <a:gd name="T58" fmla="*/ 105 w 167"/>
                <a:gd name="T59" fmla="*/ 106 h 113"/>
                <a:gd name="T60" fmla="*/ 116 w 167"/>
                <a:gd name="T61" fmla="*/ 110 h 113"/>
                <a:gd name="T62" fmla="*/ 127 w 167"/>
                <a:gd name="T63" fmla="*/ 113 h 113"/>
                <a:gd name="T64" fmla="*/ 139 w 167"/>
                <a:gd name="T65" fmla="*/ 113 h 113"/>
                <a:gd name="T66" fmla="*/ 149 w 167"/>
                <a:gd name="T67" fmla="*/ 113 h 113"/>
                <a:gd name="T68" fmla="*/ 149 w 167"/>
                <a:gd name="T69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7" h="113">
                  <a:moveTo>
                    <a:pt x="149" y="113"/>
                  </a:moveTo>
                  <a:lnTo>
                    <a:pt x="149" y="113"/>
                  </a:lnTo>
                  <a:lnTo>
                    <a:pt x="157" y="108"/>
                  </a:lnTo>
                  <a:lnTo>
                    <a:pt x="161" y="104"/>
                  </a:lnTo>
                  <a:lnTo>
                    <a:pt x="165" y="99"/>
                  </a:lnTo>
                  <a:lnTo>
                    <a:pt x="167" y="95"/>
                  </a:lnTo>
                  <a:lnTo>
                    <a:pt x="166" y="90"/>
                  </a:lnTo>
                  <a:lnTo>
                    <a:pt x="163" y="86"/>
                  </a:lnTo>
                  <a:lnTo>
                    <a:pt x="160" y="81"/>
                  </a:lnTo>
                  <a:lnTo>
                    <a:pt x="153" y="77"/>
                  </a:lnTo>
                  <a:lnTo>
                    <a:pt x="120" y="50"/>
                  </a:lnTo>
                  <a:lnTo>
                    <a:pt x="73" y="2"/>
                  </a:lnTo>
                  <a:lnTo>
                    <a:pt x="73" y="2"/>
                  </a:lnTo>
                  <a:lnTo>
                    <a:pt x="67" y="5"/>
                  </a:lnTo>
                  <a:lnTo>
                    <a:pt x="59" y="6"/>
                  </a:lnTo>
                  <a:lnTo>
                    <a:pt x="43" y="7"/>
                  </a:lnTo>
                  <a:lnTo>
                    <a:pt x="26" y="5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5"/>
                  </a:lnTo>
                  <a:lnTo>
                    <a:pt x="3" y="29"/>
                  </a:lnTo>
                  <a:lnTo>
                    <a:pt x="0" y="44"/>
                  </a:lnTo>
                  <a:lnTo>
                    <a:pt x="0" y="59"/>
                  </a:lnTo>
                  <a:lnTo>
                    <a:pt x="45" y="76"/>
                  </a:lnTo>
                  <a:lnTo>
                    <a:pt x="60" y="76"/>
                  </a:lnTo>
                  <a:lnTo>
                    <a:pt x="60" y="76"/>
                  </a:lnTo>
                  <a:lnTo>
                    <a:pt x="71" y="86"/>
                  </a:lnTo>
                  <a:lnTo>
                    <a:pt x="84" y="94"/>
                  </a:lnTo>
                  <a:lnTo>
                    <a:pt x="95" y="100"/>
                  </a:lnTo>
                  <a:lnTo>
                    <a:pt x="105" y="106"/>
                  </a:lnTo>
                  <a:lnTo>
                    <a:pt x="116" y="110"/>
                  </a:lnTo>
                  <a:lnTo>
                    <a:pt x="127" y="113"/>
                  </a:lnTo>
                  <a:lnTo>
                    <a:pt x="139" y="113"/>
                  </a:lnTo>
                  <a:lnTo>
                    <a:pt x="149" y="113"/>
                  </a:lnTo>
                  <a:lnTo>
                    <a:pt x="149" y="113"/>
                  </a:lnTo>
                  <a:close/>
                </a:path>
              </a:pathLst>
            </a:custGeom>
            <a:solidFill>
              <a:srgbClr val="22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251520" y="491648"/>
            <a:ext cx="1676011" cy="1551455"/>
            <a:chOff x="755650" y="1260475"/>
            <a:chExt cx="1452563" cy="1344613"/>
          </a:xfrm>
        </p:grpSpPr>
        <p:sp>
          <p:nvSpPr>
            <p:cNvPr id="107" name="Freeform 204"/>
            <p:cNvSpPr>
              <a:spLocks/>
            </p:cNvSpPr>
            <p:nvPr/>
          </p:nvSpPr>
          <p:spPr bwMode="auto">
            <a:xfrm>
              <a:off x="1625600" y="1878013"/>
              <a:ext cx="582613" cy="727075"/>
            </a:xfrm>
            <a:custGeom>
              <a:avLst/>
              <a:gdLst>
                <a:gd name="T0" fmla="*/ 200 w 367"/>
                <a:gd name="T1" fmla="*/ 117 h 458"/>
                <a:gd name="T2" fmla="*/ 146 w 367"/>
                <a:gd name="T3" fmla="*/ 133 h 458"/>
                <a:gd name="T4" fmla="*/ 77 w 367"/>
                <a:gd name="T5" fmla="*/ 135 h 458"/>
                <a:gd name="T6" fmla="*/ 64 w 367"/>
                <a:gd name="T7" fmla="*/ 104 h 458"/>
                <a:gd name="T8" fmla="*/ 47 w 367"/>
                <a:gd name="T9" fmla="*/ 82 h 458"/>
                <a:gd name="T10" fmla="*/ 26 w 367"/>
                <a:gd name="T11" fmla="*/ 67 h 458"/>
                <a:gd name="T12" fmla="*/ 0 w 367"/>
                <a:gd name="T13" fmla="*/ 63 h 458"/>
                <a:gd name="T14" fmla="*/ 17 w 367"/>
                <a:gd name="T15" fmla="*/ 75 h 458"/>
                <a:gd name="T16" fmla="*/ 44 w 367"/>
                <a:gd name="T17" fmla="*/ 104 h 458"/>
                <a:gd name="T18" fmla="*/ 61 w 367"/>
                <a:gd name="T19" fmla="*/ 136 h 458"/>
                <a:gd name="T20" fmla="*/ 68 w 367"/>
                <a:gd name="T21" fmla="*/ 172 h 458"/>
                <a:gd name="T22" fmla="*/ 68 w 367"/>
                <a:gd name="T23" fmla="*/ 191 h 458"/>
                <a:gd name="T24" fmla="*/ 71 w 367"/>
                <a:gd name="T25" fmla="*/ 221 h 458"/>
                <a:gd name="T26" fmla="*/ 76 w 367"/>
                <a:gd name="T27" fmla="*/ 248 h 458"/>
                <a:gd name="T28" fmla="*/ 84 w 367"/>
                <a:gd name="T29" fmla="*/ 272 h 458"/>
                <a:gd name="T30" fmla="*/ 94 w 367"/>
                <a:gd name="T31" fmla="*/ 293 h 458"/>
                <a:gd name="T32" fmla="*/ 36 w 367"/>
                <a:gd name="T33" fmla="*/ 385 h 458"/>
                <a:gd name="T34" fmla="*/ 32 w 367"/>
                <a:gd name="T35" fmla="*/ 392 h 458"/>
                <a:gd name="T36" fmla="*/ 27 w 367"/>
                <a:gd name="T37" fmla="*/ 413 h 458"/>
                <a:gd name="T38" fmla="*/ 27 w 367"/>
                <a:gd name="T39" fmla="*/ 446 h 458"/>
                <a:gd name="T40" fmla="*/ 81 w 367"/>
                <a:gd name="T41" fmla="*/ 446 h 458"/>
                <a:gd name="T42" fmla="*/ 110 w 367"/>
                <a:gd name="T43" fmla="*/ 455 h 458"/>
                <a:gd name="T44" fmla="*/ 142 w 367"/>
                <a:gd name="T45" fmla="*/ 458 h 458"/>
                <a:gd name="T46" fmla="*/ 174 w 367"/>
                <a:gd name="T47" fmla="*/ 456 h 458"/>
                <a:gd name="T48" fmla="*/ 208 w 367"/>
                <a:gd name="T49" fmla="*/ 448 h 458"/>
                <a:gd name="T50" fmla="*/ 205 w 367"/>
                <a:gd name="T51" fmla="*/ 444 h 458"/>
                <a:gd name="T52" fmla="*/ 194 w 367"/>
                <a:gd name="T53" fmla="*/ 437 h 458"/>
                <a:gd name="T54" fmla="*/ 171 w 367"/>
                <a:gd name="T55" fmla="*/ 428 h 458"/>
                <a:gd name="T56" fmla="*/ 99 w 367"/>
                <a:gd name="T57" fmla="*/ 368 h 458"/>
                <a:gd name="T58" fmla="*/ 149 w 367"/>
                <a:gd name="T59" fmla="*/ 320 h 458"/>
                <a:gd name="T60" fmla="*/ 91 w 367"/>
                <a:gd name="T61" fmla="*/ 175 h 458"/>
                <a:gd name="T62" fmla="*/ 147 w 367"/>
                <a:gd name="T63" fmla="*/ 174 h 458"/>
                <a:gd name="T64" fmla="*/ 183 w 367"/>
                <a:gd name="T65" fmla="*/ 209 h 458"/>
                <a:gd name="T66" fmla="*/ 185 w 367"/>
                <a:gd name="T67" fmla="*/ 235 h 458"/>
                <a:gd name="T68" fmla="*/ 198 w 367"/>
                <a:gd name="T69" fmla="*/ 258 h 458"/>
                <a:gd name="T70" fmla="*/ 241 w 367"/>
                <a:gd name="T71" fmla="*/ 248 h 458"/>
                <a:gd name="T72" fmla="*/ 367 w 367"/>
                <a:gd name="T73" fmla="*/ 196 h 458"/>
                <a:gd name="T74" fmla="*/ 363 w 367"/>
                <a:gd name="T75" fmla="*/ 191 h 458"/>
                <a:gd name="T76" fmla="*/ 352 w 367"/>
                <a:gd name="T77" fmla="*/ 183 h 458"/>
                <a:gd name="T78" fmla="*/ 334 w 367"/>
                <a:gd name="T79" fmla="*/ 180 h 458"/>
                <a:gd name="T80" fmla="*/ 311 w 367"/>
                <a:gd name="T81" fmla="*/ 182 h 458"/>
                <a:gd name="T82" fmla="*/ 227 w 367"/>
                <a:gd name="T83" fmla="*/ 169 h 458"/>
                <a:gd name="T84" fmla="*/ 181 w 367"/>
                <a:gd name="T85" fmla="*/ 137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67" h="458">
                  <a:moveTo>
                    <a:pt x="181" y="137"/>
                  </a:moveTo>
                  <a:lnTo>
                    <a:pt x="200" y="117"/>
                  </a:lnTo>
                  <a:lnTo>
                    <a:pt x="58" y="0"/>
                  </a:lnTo>
                  <a:lnTo>
                    <a:pt x="146" y="133"/>
                  </a:lnTo>
                  <a:lnTo>
                    <a:pt x="77" y="135"/>
                  </a:lnTo>
                  <a:lnTo>
                    <a:pt x="77" y="135"/>
                  </a:lnTo>
                  <a:lnTo>
                    <a:pt x="71" y="118"/>
                  </a:lnTo>
                  <a:lnTo>
                    <a:pt x="64" y="104"/>
                  </a:lnTo>
                  <a:lnTo>
                    <a:pt x="56" y="92"/>
                  </a:lnTo>
                  <a:lnTo>
                    <a:pt x="47" y="82"/>
                  </a:lnTo>
                  <a:lnTo>
                    <a:pt x="37" y="74"/>
                  </a:lnTo>
                  <a:lnTo>
                    <a:pt x="26" y="67"/>
                  </a:lnTo>
                  <a:lnTo>
                    <a:pt x="13" y="64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7" y="75"/>
                  </a:lnTo>
                  <a:lnTo>
                    <a:pt x="31" y="90"/>
                  </a:lnTo>
                  <a:lnTo>
                    <a:pt x="44" y="104"/>
                  </a:lnTo>
                  <a:lnTo>
                    <a:pt x="53" y="120"/>
                  </a:lnTo>
                  <a:lnTo>
                    <a:pt x="61" y="136"/>
                  </a:lnTo>
                  <a:lnTo>
                    <a:pt x="65" y="154"/>
                  </a:lnTo>
                  <a:lnTo>
                    <a:pt x="68" y="172"/>
                  </a:lnTo>
                  <a:lnTo>
                    <a:pt x="68" y="191"/>
                  </a:lnTo>
                  <a:lnTo>
                    <a:pt x="68" y="191"/>
                  </a:lnTo>
                  <a:lnTo>
                    <a:pt x="70" y="207"/>
                  </a:lnTo>
                  <a:lnTo>
                    <a:pt x="71" y="221"/>
                  </a:lnTo>
                  <a:lnTo>
                    <a:pt x="73" y="235"/>
                  </a:lnTo>
                  <a:lnTo>
                    <a:pt x="76" y="248"/>
                  </a:lnTo>
                  <a:lnTo>
                    <a:pt x="80" y="261"/>
                  </a:lnTo>
                  <a:lnTo>
                    <a:pt x="84" y="272"/>
                  </a:lnTo>
                  <a:lnTo>
                    <a:pt x="89" y="283"/>
                  </a:lnTo>
                  <a:lnTo>
                    <a:pt x="94" y="293"/>
                  </a:lnTo>
                  <a:lnTo>
                    <a:pt x="36" y="364"/>
                  </a:lnTo>
                  <a:lnTo>
                    <a:pt x="36" y="385"/>
                  </a:lnTo>
                  <a:lnTo>
                    <a:pt x="36" y="385"/>
                  </a:lnTo>
                  <a:lnTo>
                    <a:pt x="32" y="392"/>
                  </a:lnTo>
                  <a:lnTo>
                    <a:pt x="30" y="399"/>
                  </a:lnTo>
                  <a:lnTo>
                    <a:pt x="27" y="413"/>
                  </a:lnTo>
                  <a:lnTo>
                    <a:pt x="26" y="429"/>
                  </a:lnTo>
                  <a:lnTo>
                    <a:pt x="27" y="446"/>
                  </a:lnTo>
                  <a:lnTo>
                    <a:pt x="81" y="446"/>
                  </a:lnTo>
                  <a:lnTo>
                    <a:pt x="81" y="446"/>
                  </a:lnTo>
                  <a:lnTo>
                    <a:pt x="95" y="452"/>
                  </a:lnTo>
                  <a:lnTo>
                    <a:pt x="110" y="455"/>
                  </a:lnTo>
                  <a:lnTo>
                    <a:pt x="126" y="457"/>
                  </a:lnTo>
                  <a:lnTo>
                    <a:pt x="142" y="458"/>
                  </a:lnTo>
                  <a:lnTo>
                    <a:pt x="158" y="458"/>
                  </a:lnTo>
                  <a:lnTo>
                    <a:pt x="174" y="456"/>
                  </a:lnTo>
                  <a:lnTo>
                    <a:pt x="191" y="453"/>
                  </a:lnTo>
                  <a:lnTo>
                    <a:pt x="208" y="448"/>
                  </a:lnTo>
                  <a:lnTo>
                    <a:pt x="208" y="448"/>
                  </a:lnTo>
                  <a:lnTo>
                    <a:pt x="205" y="444"/>
                  </a:lnTo>
                  <a:lnTo>
                    <a:pt x="200" y="440"/>
                  </a:lnTo>
                  <a:lnTo>
                    <a:pt x="194" y="437"/>
                  </a:lnTo>
                  <a:lnTo>
                    <a:pt x="188" y="434"/>
                  </a:lnTo>
                  <a:lnTo>
                    <a:pt x="171" y="428"/>
                  </a:lnTo>
                  <a:lnTo>
                    <a:pt x="151" y="424"/>
                  </a:lnTo>
                  <a:lnTo>
                    <a:pt x="99" y="368"/>
                  </a:lnTo>
                  <a:lnTo>
                    <a:pt x="86" y="345"/>
                  </a:lnTo>
                  <a:lnTo>
                    <a:pt x="149" y="320"/>
                  </a:lnTo>
                  <a:lnTo>
                    <a:pt x="112" y="235"/>
                  </a:lnTo>
                  <a:lnTo>
                    <a:pt x="91" y="175"/>
                  </a:lnTo>
                  <a:lnTo>
                    <a:pt x="121" y="201"/>
                  </a:lnTo>
                  <a:lnTo>
                    <a:pt x="147" y="174"/>
                  </a:lnTo>
                  <a:lnTo>
                    <a:pt x="183" y="209"/>
                  </a:lnTo>
                  <a:lnTo>
                    <a:pt x="183" y="209"/>
                  </a:lnTo>
                  <a:lnTo>
                    <a:pt x="183" y="222"/>
                  </a:lnTo>
                  <a:lnTo>
                    <a:pt x="185" y="235"/>
                  </a:lnTo>
                  <a:lnTo>
                    <a:pt x="191" y="247"/>
                  </a:lnTo>
                  <a:lnTo>
                    <a:pt x="198" y="258"/>
                  </a:lnTo>
                  <a:lnTo>
                    <a:pt x="241" y="258"/>
                  </a:lnTo>
                  <a:lnTo>
                    <a:pt x="241" y="248"/>
                  </a:lnTo>
                  <a:lnTo>
                    <a:pt x="287" y="248"/>
                  </a:lnTo>
                  <a:lnTo>
                    <a:pt x="367" y="196"/>
                  </a:lnTo>
                  <a:lnTo>
                    <a:pt x="367" y="196"/>
                  </a:lnTo>
                  <a:lnTo>
                    <a:pt x="363" y="191"/>
                  </a:lnTo>
                  <a:lnTo>
                    <a:pt x="358" y="186"/>
                  </a:lnTo>
                  <a:lnTo>
                    <a:pt x="352" y="183"/>
                  </a:lnTo>
                  <a:lnTo>
                    <a:pt x="344" y="181"/>
                  </a:lnTo>
                  <a:lnTo>
                    <a:pt x="334" y="180"/>
                  </a:lnTo>
                  <a:lnTo>
                    <a:pt x="324" y="181"/>
                  </a:lnTo>
                  <a:lnTo>
                    <a:pt x="311" y="182"/>
                  </a:lnTo>
                  <a:lnTo>
                    <a:pt x="298" y="185"/>
                  </a:lnTo>
                  <a:lnTo>
                    <a:pt x="227" y="169"/>
                  </a:lnTo>
                  <a:lnTo>
                    <a:pt x="181" y="137"/>
                  </a:lnTo>
                  <a:lnTo>
                    <a:pt x="181" y="1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" name="Freeform 205"/>
            <p:cNvSpPr>
              <a:spLocks noEditPoints="1"/>
            </p:cNvSpPr>
            <p:nvPr/>
          </p:nvSpPr>
          <p:spPr bwMode="auto">
            <a:xfrm>
              <a:off x="1136650" y="1308100"/>
              <a:ext cx="252413" cy="387350"/>
            </a:xfrm>
            <a:custGeom>
              <a:avLst/>
              <a:gdLst>
                <a:gd name="T0" fmla="*/ 63 w 159"/>
                <a:gd name="T1" fmla="*/ 0 h 244"/>
                <a:gd name="T2" fmla="*/ 60 w 159"/>
                <a:gd name="T3" fmla="*/ 13 h 244"/>
                <a:gd name="T4" fmla="*/ 55 w 159"/>
                <a:gd name="T5" fmla="*/ 36 h 244"/>
                <a:gd name="T6" fmla="*/ 75 w 159"/>
                <a:gd name="T7" fmla="*/ 67 h 244"/>
                <a:gd name="T8" fmla="*/ 67 w 159"/>
                <a:gd name="T9" fmla="*/ 74 h 244"/>
                <a:gd name="T10" fmla="*/ 57 w 159"/>
                <a:gd name="T11" fmla="*/ 91 h 244"/>
                <a:gd name="T12" fmla="*/ 54 w 159"/>
                <a:gd name="T13" fmla="*/ 101 h 244"/>
                <a:gd name="T14" fmla="*/ 41 w 159"/>
                <a:gd name="T15" fmla="*/ 95 h 244"/>
                <a:gd name="T16" fmla="*/ 28 w 159"/>
                <a:gd name="T17" fmla="*/ 92 h 244"/>
                <a:gd name="T18" fmla="*/ 13 w 159"/>
                <a:gd name="T19" fmla="*/ 93 h 244"/>
                <a:gd name="T20" fmla="*/ 0 w 159"/>
                <a:gd name="T21" fmla="*/ 98 h 244"/>
                <a:gd name="T22" fmla="*/ 24 w 159"/>
                <a:gd name="T23" fmla="*/ 137 h 244"/>
                <a:gd name="T24" fmla="*/ 29 w 159"/>
                <a:gd name="T25" fmla="*/ 137 h 244"/>
                <a:gd name="T26" fmla="*/ 36 w 159"/>
                <a:gd name="T27" fmla="*/ 138 h 244"/>
                <a:gd name="T28" fmla="*/ 42 w 159"/>
                <a:gd name="T29" fmla="*/ 138 h 244"/>
                <a:gd name="T30" fmla="*/ 51 w 159"/>
                <a:gd name="T31" fmla="*/ 137 h 244"/>
                <a:gd name="T32" fmla="*/ 68 w 159"/>
                <a:gd name="T33" fmla="*/ 134 h 244"/>
                <a:gd name="T34" fmla="*/ 77 w 159"/>
                <a:gd name="T35" fmla="*/ 130 h 244"/>
                <a:gd name="T36" fmla="*/ 124 w 159"/>
                <a:gd name="T37" fmla="*/ 188 h 244"/>
                <a:gd name="T38" fmla="*/ 144 w 159"/>
                <a:gd name="T39" fmla="*/ 216 h 244"/>
                <a:gd name="T40" fmla="*/ 159 w 159"/>
                <a:gd name="T41" fmla="*/ 244 h 244"/>
                <a:gd name="T42" fmla="*/ 157 w 159"/>
                <a:gd name="T43" fmla="*/ 236 h 244"/>
                <a:gd name="T44" fmla="*/ 147 w 159"/>
                <a:gd name="T45" fmla="*/ 206 h 244"/>
                <a:gd name="T46" fmla="*/ 119 w 159"/>
                <a:gd name="T47" fmla="*/ 157 h 244"/>
                <a:gd name="T48" fmla="*/ 112 w 159"/>
                <a:gd name="T49" fmla="*/ 148 h 244"/>
                <a:gd name="T50" fmla="*/ 104 w 159"/>
                <a:gd name="T51" fmla="*/ 139 h 244"/>
                <a:gd name="T52" fmla="*/ 86 w 159"/>
                <a:gd name="T53" fmla="*/ 123 h 244"/>
                <a:gd name="T54" fmla="*/ 97 w 159"/>
                <a:gd name="T55" fmla="*/ 108 h 244"/>
                <a:gd name="T56" fmla="*/ 114 w 159"/>
                <a:gd name="T57" fmla="*/ 74 h 244"/>
                <a:gd name="T58" fmla="*/ 120 w 159"/>
                <a:gd name="T59" fmla="*/ 56 h 244"/>
                <a:gd name="T60" fmla="*/ 122 w 159"/>
                <a:gd name="T61" fmla="*/ 46 h 244"/>
                <a:gd name="T62" fmla="*/ 122 w 159"/>
                <a:gd name="T63" fmla="*/ 36 h 244"/>
                <a:gd name="T64" fmla="*/ 119 w 159"/>
                <a:gd name="T65" fmla="*/ 26 h 244"/>
                <a:gd name="T66" fmla="*/ 63 w 159"/>
                <a:gd name="T67" fmla="*/ 0 h 244"/>
                <a:gd name="T68" fmla="*/ 110 w 159"/>
                <a:gd name="T69" fmla="*/ 21 h 244"/>
                <a:gd name="T70" fmla="*/ 68 w 159"/>
                <a:gd name="T71" fmla="*/ 15 h 244"/>
                <a:gd name="T72" fmla="*/ 110 w 159"/>
                <a:gd name="T73" fmla="*/ 21 h 244"/>
                <a:gd name="T74" fmla="*/ 56 w 159"/>
                <a:gd name="T75" fmla="*/ 110 h 244"/>
                <a:gd name="T76" fmla="*/ 56 w 159"/>
                <a:gd name="T77" fmla="*/ 117 h 244"/>
                <a:gd name="T78" fmla="*/ 40 w 159"/>
                <a:gd name="T79" fmla="*/ 108 h 244"/>
                <a:gd name="T80" fmla="*/ 29 w 159"/>
                <a:gd name="T81" fmla="*/ 105 h 244"/>
                <a:gd name="T82" fmla="*/ 19 w 159"/>
                <a:gd name="T83" fmla="*/ 105 h 244"/>
                <a:gd name="T84" fmla="*/ 9 w 159"/>
                <a:gd name="T85" fmla="*/ 101 h 244"/>
                <a:gd name="T86" fmla="*/ 15 w 159"/>
                <a:gd name="T87" fmla="*/ 99 h 244"/>
                <a:gd name="T88" fmla="*/ 27 w 159"/>
                <a:gd name="T89" fmla="*/ 96 h 244"/>
                <a:gd name="T90" fmla="*/ 39 w 159"/>
                <a:gd name="T91" fmla="*/ 99 h 244"/>
                <a:gd name="T92" fmla="*/ 50 w 159"/>
                <a:gd name="T93" fmla="*/ 105 h 244"/>
                <a:gd name="T94" fmla="*/ 56 w 159"/>
                <a:gd name="T95" fmla="*/ 11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9" h="244">
                  <a:moveTo>
                    <a:pt x="63" y="0"/>
                  </a:moveTo>
                  <a:lnTo>
                    <a:pt x="63" y="0"/>
                  </a:lnTo>
                  <a:lnTo>
                    <a:pt x="60" y="13"/>
                  </a:lnTo>
                  <a:lnTo>
                    <a:pt x="60" y="13"/>
                  </a:lnTo>
                  <a:lnTo>
                    <a:pt x="58" y="24"/>
                  </a:lnTo>
                  <a:lnTo>
                    <a:pt x="55" y="36"/>
                  </a:lnTo>
                  <a:lnTo>
                    <a:pt x="105" y="53"/>
                  </a:lnTo>
                  <a:lnTo>
                    <a:pt x="75" y="67"/>
                  </a:lnTo>
                  <a:lnTo>
                    <a:pt x="75" y="67"/>
                  </a:lnTo>
                  <a:lnTo>
                    <a:pt x="67" y="74"/>
                  </a:lnTo>
                  <a:lnTo>
                    <a:pt x="61" y="82"/>
                  </a:lnTo>
                  <a:lnTo>
                    <a:pt x="57" y="91"/>
                  </a:lnTo>
                  <a:lnTo>
                    <a:pt x="54" y="101"/>
                  </a:lnTo>
                  <a:lnTo>
                    <a:pt x="54" y="101"/>
                  </a:lnTo>
                  <a:lnTo>
                    <a:pt x="47" y="98"/>
                  </a:lnTo>
                  <a:lnTo>
                    <a:pt x="41" y="95"/>
                  </a:lnTo>
                  <a:lnTo>
                    <a:pt x="34" y="93"/>
                  </a:lnTo>
                  <a:lnTo>
                    <a:pt x="28" y="92"/>
                  </a:lnTo>
                  <a:lnTo>
                    <a:pt x="21" y="92"/>
                  </a:lnTo>
                  <a:lnTo>
                    <a:pt x="13" y="93"/>
                  </a:lnTo>
                  <a:lnTo>
                    <a:pt x="6" y="95"/>
                  </a:lnTo>
                  <a:lnTo>
                    <a:pt x="0" y="98"/>
                  </a:lnTo>
                  <a:lnTo>
                    <a:pt x="9" y="110"/>
                  </a:lnTo>
                  <a:lnTo>
                    <a:pt x="24" y="137"/>
                  </a:lnTo>
                  <a:lnTo>
                    <a:pt x="24" y="137"/>
                  </a:lnTo>
                  <a:lnTo>
                    <a:pt x="29" y="137"/>
                  </a:lnTo>
                  <a:lnTo>
                    <a:pt x="29" y="137"/>
                  </a:lnTo>
                  <a:lnTo>
                    <a:pt x="36" y="138"/>
                  </a:lnTo>
                  <a:lnTo>
                    <a:pt x="36" y="138"/>
                  </a:lnTo>
                  <a:lnTo>
                    <a:pt x="42" y="138"/>
                  </a:lnTo>
                  <a:lnTo>
                    <a:pt x="42" y="138"/>
                  </a:lnTo>
                  <a:lnTo>
                    <a:pt x="51" y="137"/>
                  </a:lnTo>
                  <a:lnTo>
                    <a:pt x="60" y="136"/>
                  </a:lnTo>
                  <a:lnTo>
                    <a:pt x="68" y="134"/>
                  </a:lnTo>
                  <a:lnTo>
                    <a:pt x="77" y="130"/>
                  </a:lnTo>
                  <a:lnTo>
                    <a:pt x="77" y="130"/>
                  </a:lnTo>
                  <a:lnTo>
                    <a:pt x="103" y="158"/>
                  </a:lnTo>
                  <a:lnTo>
                    <a:pt x="124" y="188"/>
                  </a:lnTo>
                  <a:lnTo>
                    <a:pt x="135" y="201"/>
                  </a:lnTo>
                  <a:lnTo>
                    <a:pt x="144" y="216"/>
                  </a:lnTo>
                  <a:lnTo>
                    <a:pt x="151" y="230"/>
                  </a:lnTo>
                  <a:lnTo>
                    <a:pt x="159" y="244"/>
                  </a:lnTo>
                  <a:lnTo>
                    <a:pt x="159" y="244"/>
                  </a:lnTo>
                  <a:lnTo>
                    <a:pt x="157" y="236"/>
                  </a:lnTo>
                  <a:lnTo>
                    <a:pt x="155" y="227"/>
                  </a:lnTo>
                  <a:lnTo>
                    <a:pt x="147" y="206"/>
                  </a:lnTo>
                  <a:lnTo>
                    <a:pt x="135" y="183"/>
                  </a:lnTo>
                  <a:lnTo>
                    <a:pt x="119" y="157"/>
                  </a:lnTo>
                  <a:lnTo>
                    <a:pt x="119" y="157"/>
                  </a:lnTo>
                  <a:lnTo>
                    <a:pt x="112" y="148"/>
                  </a:lnTo>
                  <a:lnTo>
                    <a:pt x="104" y="139"/>
                  </a:lnTo>
                  <a:lnTo>
                    <a:pt x="104" y="139"/>
                  </a:lnTo>
                  <a:lnTo>
                    <a:pt x="96" y="131"/>
                  </a:lnTo>
                  <a:lnTo>
                    <a:pt x="86" y="123"/>
                  </a:lnTo>
                  <a:lnTo>
                    <a:pt x="86" y="123"/>
                  </a:lnTo>
                  <a:lnTo>
                    <a:pt x="97" y="108"/>
                  </a:lnTo>
                  <a:lnTo>
                    <a:pt x="106" y="91"/>
                  </a:lnTo>
                  <a:lnTo>
                    <a:pt x="114" y="74"/>
                  </a:lnTo>
                  <a:lnTo>
                    <a:pt x="120" y="56"/>
                  </a:lnTo>
                  <a:lnTo>
                    <a:pt x="120" y="56"/>
                  </a:lnTo>
                  <a:lnTo>
                    <a:pt x="121" y="51"/>
                  </a:lnTo>
                  <a:lnTo>
                    <a:pt x="122" y="46"/>
                  </a:lnTo>
                  <a:lnTo>
                    <a:pt x="122" y="41"/>
                  </a:lnTo>
                  <a:lnTo>
                    <a:pt x="122" y="36"/>
                  </a:lnTo>
                  <a:lnTo>
                    <a:pt x="121" y="31"/>
                  </a:lnTo>
                  <a:lnTo>
                    <a:pt x="119" y="26"/>
                  </a:lnTo>
                  <a:lnTo>
                    <a:pt x="112" y="17"/>
                  </a:lnTo>
                  <a:lnTo>
                    <a:pt x="63" y="0"/>
                  </a:lnTo>
                  <a:lnTo>
                    <a:pt x="63" y="0"/>
                  </a:lnTo>
                  <a:close/>
                  <a:moveTo>
                    <a:pt x="110" y="21"/>
                  </a:moveTo>
                  <a:lnTo>
                    <a:pt x="110" y="30"/>
                  </a:lnTo>
                  <a:lnTo>
                    <a:pt x="68" y="15"/>
                  </a:lnTo>
                  <a:lnTo>
                    <a:pt x="68" y="6"/>
                  </a:lnTo>
                  <a:lnTo>
                    <a:pt x="110" y="21"/>
                  </a:lnTo>
                  <a:lnTo>
                    <a:pt x="110" y="21"/>
                  </a:lnTo>
                  <a:close/>
                  <a:moveTo>
                    <a:pt x="56" y="110"/>
                  </a:moveTo>
                  <a:lnTo>
                    <a:pt x="56" y="117"/>
                  </a:lnTo>
                  <a:lnTo>
                    <a:pt x="56" y="117"/>
                  </a:lnTo>
                  <a:lnTo>
                    <a:pt x="46" y="110"/>
                  </a:lnTo>
                  <a:lnTo>
                    <a:pt x="40" y="108"/>
                  </a:lnTo>
                  <a:lnTo>
                    <a:pt x="34" y="105"/>
                  </a:lnTo>
                  <a:lnTo>
                    <a:pt x="29" y="105"/>
                  </a:lnTo>
                  <a:lnTo>
                    <a:pt x="24" y="105"/>
                  </a:lnTo>
                  <a:lnTo>
                    <a:pt x="19" y="105"/>
                  </a:lnTo>
                  <a:lnTo>
                    <a:pt x="13" y="107"/>
                  </a:lnTo>
                  <a:lnTo>
                    <a:pt x="9" y="101"/>
                  </a:lnTo>
                  <a:lnTo>
                    <a:pt x="9" y="101"/>
                  </a:lnTo>
                  <a:lnTo>
                    <a:pt x="15" y="99"/>
                  </a:lnTo>
                  <a:lnTo>
                    <a:pt x="21" y="98"/>
                  </a:lnTo>
                  <a:lnTo>
                    <a:pt x="27" y="96"/>
                  </a:lnTo>
                  <a:lnTo>
                    <a:pt x="33" y="98"/>
                  </a:lnTo>
                  <a:lnTo>
                    <a:pt x="39" y="99"/>
                  </a:lnTo>
                  <a:lnTo>
                    <a:pt x="45" y="102"/>
                  </a:lnTo>
                  <a:lnTo>
                    <a:pt x="50" y="105"/>
                  </a:lnTo>
                  <a:lnTo>
                    <a:pt x="56" y="110"/>
                  </a:lnTo>
                  <a:lnTo>
                    <a:pt x="56" y="11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" name="Freeform 207"/>
            <p:cNvSpPr>
              <a:spLocks/>
            </p:cNvSpPr>
            <p:nvPr/>
          </p:nvSpPr>
          <p:spPr bwMode="auto">
            <a:xfrm>
              <a:off x="1244600" y="1317625"/>
              <a:ext cx="66675" cy="38100"/>
            </a:xfrm>
            <a:custGeom>
              <a:avLst/>
              <a:gdLst>
                <a:gd name="T0" fmla="*/ 42 w 42"/>
                <a:gd name="T1" fmla="*/ 24 h 24"/>
                <a:gd name="T2" fmla="*/ 42 w 42"/>
                <a:gd name="T3" fmla="*/ 15 h 24"/>
                <a:gd name="T4" fmla="*/ 0 w 42"/>
                <a:gd name="T5" fmla="*/ 0 h 24"/>
                <a:gd name="T6" fmla="*/ 0 w 42"/>
                <a:gd name="T7" fmla="*/ 9 h 24"/>
                <a:gd name="T8" fmla="*/ 42 w 42"/>
                <a:gd name="T9" fmla="*/ 24 h 24"/>
                <a:gd name="T10" fmla="*/ 42 w 42"/>
                <a:gd name="T11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24">
                  <a:moveTo>
                    <a:pt x="42" y="24"/>
                  </a:moveTo>
                  <a:lnTo>
                    <a:pt x="42" y="15"/>
                  </a:lnTo>
                  <a:lnTo>
                    <a:pt x="0" y="0"/>
                  </a:lnTo>
                  <a:lnTo>
                    <a:pt x="0" y="9"/>
                  </a:lnTo>
                  <a:lnTo>
                    <a:pt x="42" y="24"/>
                  </a:lnTo>
                  <a:lnTo>
                    <a:pt x="42" y="24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" name="Freeform 208"/>
            <p:cNvSpPr>
              <a:spLocks/>
            </p:cNvSpPr>
            <p:nvPr/>
          </p:nvSpPr>
          <p:spPr bwMode="auto">
            <a:xfrm>
              <a:off x="1150938" y="1460500"/>
              <a:ext cx="74613" cy="33338"/>
            </a:xfrm>
            <a:custGeom>
              <a:avLst/>
              <a:gdLst>
                <a:gd name="T0" fmla="*/ 47 w 47"/>
                <a:gd name="T1" fmla="*/ 21 h 21"/>
                <a:gd name="T2" fmla="*/ 47 w 47"/>
                <a:gd name="T3" fmla="*/ 14 h 21"/>
                <a:gd name="T4" fmla="*/ 47 w 47"/>
                <a:gd name="T5" fmla="*/ 14 h 21"/>
                <a:gd name="T6" fmla="*/ 41 w 47"/>
                <a:gd name="T7" fmla="*/ 9 h 21"/>
                <a:gd name="T8" fmla="*/ 36 w 47"/>
                <a:gd name="T9" fmla="*/ 6 h 21"/>
                <a:gd name="T10" fmla="*/ 30 w 47"/>
                <a:gd name="T11" fmla="*/ 3 h 21"/>
                <a:gd name="T12" fmla="*/ 24 w 47"/>
                <a:gd name="T13" fmla="*/ 2 h 21"/>
                <a:gd name="T14" fmla="*/ 18 w 47"/>
                <a:gd name="T15" fmla="*/ 0 h 21"/>
                <a:gd name="T16" fmla="*/ 12 w 47"/>
                <a:gd name="T17" fmla="*/ 2 h 21"/>
                <a:gd name="T18" fmla="*/ 6 w 47"/>
                <a:gd name="T19" fmla="*/ 3 h 21"/>
                <a:gd name="T20" fmla="*/ 0 w 47"/>
                <a:gd name="T21" fmla="*/ 5 h 21"/>
                <a:gd name="T22" fmla="*/ 4 w 47"/>
                <a:gd name="T23" fmla="*/ 11 h 21"/>
                <a:gd name="T24" fmla="*/ 4 w 47"/>
                <a:gd name="T25" fmla="*/ 11 h 21"/>
                <a:gd name="T26" fmla="*/ 10 w 47"/>
                <a:gd name="T27" fmla="*/ 9 h 21"/>
                <a:gd name="T28" fmla="*/ 15 w 47"/>
                <a:gd name="T29" fmla="*/ 9 h 21"/>
                <a:gd name="T30" fmla="*/ 20 w 47"/>
                <a:gd name="T31" fmla="*/ 9 h 21"/>
                <a:gd name="T32" fmla="*/ 25 w 47"/>
                <a:gd name="T33" fmla="*/ 9 h 21"/>
                <a:gd name="T34" fmla="*/ 31 w 47"/>
                <a:gd name="T35" fmla="*/ 12 h 21"/>
                <a:gd name="T36" fmla="*/ 37 w 47"/>
                <a:gd name="T37" fmla="*/ 14 h 21"/>
                <a:gd name="T38" fmla="*/ 47 w 47"/>
                <a:gd name="T39" fmla="*/ 21 h 21"/>
                <a:gd name="T40" fmla="*/ 47 w 47"/>
                <a:gd name="T4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" h="21">
                  <a:moveTo>
                    <a:pt x="47" y="21"/>
                  </a:moveTo>
                  <a:lnTo>
                    <a:pt x="47" y="14"/>
                  </a:lnTo>
                  <a:lnTo>
                    <a:pt x="47" y="14"/>
                  </a:lnTo>
                  <a:lnTo>
                    <a:pt x="41" y="9"/>
                  </a:lnTo>
                  <a:lnTo>
                    <a:pt x="36" y="6"/>
                  </a:lnTo>
                  <a:lnTo>
                    <a:pt x="30" y="3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6" y="3"/>
                  </a:lnTo>
                  <a:lnTo>
                    <a:pt x="0" y="5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10" y="9"/>
                  </a:lnTo>
                  <a:lnTo>
                    <a:pt x="15" y="9"/>
                  </a:lnTo>
                  <a:lnTo>
                    <a:pt x="20" y="9"/>
                  </a:lnTo>
                  <a:lnTo>
                    <a:pt x="25" y="9"/>
                  </a:lnTo>
                  <a:lnTo>
                    <a:pt x="31" y="12"/>
                  </a:lnTo>
                  <a:lnTo>
                    <a:pt x="37" y="14"/>
                  </a:lnTo>
                  <a:lnTo>
                    <a:pt x="47" y="21"/>
                  </a:lnTo>
                  <a:lnTo>
                    <a:pt x="47" y="2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Freeform 209"/>
            <p:cNvSpPr>
              <a:spLocks/>
            </p:cNvSpPr>
            <p:nvPr/>
          </p:nvSpPr>
          <p:spPr bwMode="auto">
            <a:xfrm>
              <a:off x="1158875" y="1328738"/>
              <a:ext cx="73025" cy="77788"/>
            </a:xfrm>
            <a:custGeom>
              <a:avLst/>
              <a:gdLst>
                <a:gd name="T0" fmla="*/ 28 w 46"/>
                <a:gd name="T1" fmla="*/ 49 h 49"/>
                <a:gd name="T2" fmla="*/ 28 w 46"/>
                <a:gd name="T3" fmla="*/ 49 h 49"/>
                <a:gd name="T4" fmla="*/ 35 w 46"/>
                <a:gd name="T5" fmla="*/ 36 h 49"/>
                <a:gd name="T6" fmla="*/ 41 w 46"/>
                <a:gd name="T7" fmla="*/ 23 h 49"/>
                <a:gd name="T8" fmla="*/ 41 w 46"/>
                <a:gd name="T9" fmla="*/ 23 h 49"/>
                <a:gd name="T10" fmla="*/ 44 w 46"/>
                <a:gd name="T11" fmla="*/ 11 h 49"/>
                <a:gd name="T12" fmla="*/ 46 w 46"/>
                <a:gd name="T13" fmla="*/ 0 h 49"/>
                <a:gd name="T14" fmla="*/ 20 w 46"/>
                <a:gd name="T15" fmla="*/ 34 h 49"/>
                <a:gd name="T16" fmla="*/ 0 w 46"/>
                <a:gd name="T17" fmla="*/ 29 h 49"/>
                <a:gd name="T18" fmla="*/ 0 w 46"/>
                <a:gd name="T19" fmla="*/ 45 h 49"/>
                <a:gd name="T20" fmla="*/ 28 w 46"/>
                <a:gd name="T21" fmla="*/ 49 h 49"/>
                <a:gd name="T22" fmla="*/ 28 w 46"/>
                <a:gd name="T23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49">
                  <a:moveTo>
                    <a:pt x="28" y="49"/>
                  </a:moveTo>
                  <a:lnTo>
                    <a:pt x="28" y="49"/>
                  </a:lnTo>
                  <a:lnTo>
                    <a:pt x="35" y="36"/>
                  </a:lnTo>
                  <a:lnTo>
                    <a:pt x="41" y="23"/>
                  </a:lnTo>
                  <a:lnTo>
                    <a:pt x="41" y="23"/>
                  </a:lnTo>
                  <a:lnTo>
                    <a:pt x="44" y="11"/>
                  </a:lnTo>
                  <a:lnTo>
                    <a:pt x="46" y="0"/>
                  </a:lnTo>
                  <a:lnTo>
                    <a:pt x="20" y="34"/>
                  </a:lnTo>
                  <a:lnTo>
                    <a:pt x="0" y="29"/>
                  </a:lnTo>
                  <a:lnTo>
                    <a:pt x="0" y="45"/>
                  </a:lnTo>
                  <a:lnTo>
                    <a:pt x="28" y="49"/>
                  </a:lnTo>
                  <a:lnTo>
                    <a:pt x="28" y="49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" name="Freeform 210"/>
            <p:cNvSpPr>
              <a:spLocks/>
            </p:cNvSpPr>
            <p:nvPr/>
          </p:nvSpPr>
          <p:spPr bwMode="auto">
            <a:xfrm>
              <a:off x="1203325" y="1365250"/>
              <a:ext cx="100013" cy="49213"/>
            </a:xfrm>
            <a:custGeom>
              <a:avLst/>
              <a:gdLst>
                <a:gd name="T0" fmla="*/ 13 w 63"/>
                <a:gd name="T1" fmla="*/ 0 h 31"/>
                <a:gd name="T2" fmla="*/ 13 w 63"/>
                <a:gd name="T3" fmla="*/ 0 h 31"/>
                <a:gd name="T4" fmla="*/ 7 w 63"/>
                <a:gd name="T5" fmla="*/ 13 h 31"/>
                <a:gd name="T6" fmla="*/ 0 w 63"/>
                <a:gd name="T7" fmla="*/ 26 h 31"/>
                <a:gd name="T8" fmla="*/ 33 w 63"/>
                <a:gd name="T9" fmla="*/ 31 h 31"/>
                <a:gd name="T10" fmla="*/ 63 w 63"/>
                <a:gd name="T11" fmla="*/ 17 h 31"/>
                <a:gd name="T12" fmla="*/ 13 w 63"/>
                <a:gd name="T13" fmla="*/ 0 h 31"/>
                <a:gd name="T14" fmla="*/ 13 w 63"/>
                <a:gd name="T1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31">
                  <a:moveTo>
                    <a:pt x="13" y="0"/>
                  </a:moveTo>
                  <a:lnTo>
                    <a:pt x="13" y="0"/>
                  </a:lnTo>
                  <a:lnTo>
                    <a:pt x="7" y="13"/>
                  </a:lnTo>
                  <a:lnTo>
                    <a:pt x="0" y="26"/>
                  </a:lnTo>
                  <a:lnTo>
                    <a:pt x="33" y="31"/>
                  </a:lnTo>
                  <a:lnTo>
                    <a:pt x="63" y="17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Freeform 211"/>
            <p:cNvSpPr>
              <a:spLocks/>
            </p:cNvSpPr>
            <p:nvPr/>
          </p:nvSpPr>
          <p:spPr bwMode="auto">
            <a:xfrm>
              <a:off x="1273175" y="1335088"/>
              <a:ext cx="82550" cy="193675"/>
            </a:xfrm>
            <a:custGeom>
              <a:avLst/>
              <a:gdLst>
                <a:gd name="T0" fmla="*/ 26 w 52"/>
                <a:gd name="T1" fmla="*/ 0 h 122"/>
                <a:gd name="T2" fmla="*/ 26 w 52"/>
                <a:gd name="T3" fmla="*/ 0 h 122"/>
                <a:gd name="T4" fmla="*/ 33 w 52"/>
                <a:gd name="T5" fmla="*/ 9 h 122"/>
                <a:gd name="T6" fmla="*/ 35 w 52"/>
                <a:gd name="T7" fmla="*/ 14 h 122"/>
                <a:gd name="T8" fmla="*/ 36 w 52"/>
                <a:gd name="T9" fmla="*/ 19 h 122"/>
                <a:gd name="T10" fmla="*/ 36 w 52"/>
                <a:gd name="T11" fmla="*/ 24 h 122"/>
                <a:gd name="T12" fmla="*/ 36 w 52"/>
                <a:gd name="T13" fmla="*/ 29 h 122"/>
                <a:gd name="T14" fmla="*/ 35 w 52"/>
                <a:gd name="T15" fmla="*/ 34 h 122"/>
                <a:gd name="T16" fmla="*/ 34 w 52"/>
                <a:gd name="T17" fmla="*/ 39 h 122"/>
                <a:gd name="T18" fmla="*/ 34 w 52"/>
                <a:gd name="T19" fmla="*/ 39 h 122"/>
                <a:gd name="T20" fmla="*/ 28 w 52"/>
                <a:gd name="T21" fmla="*/ 57 h 122"/>
                <a:gd name="T22" fmla="*/ 20 w 52"/>
                <a:gd name="T23" fmla="*/ 74 h 122"/>
                <a:gd name="T24" fmla="*/ 11 w 52"/>
                <a:gd name="T25" fmla="*/ 91 h 122"/>
                <a:gd name="T26" fmla="*/ 0 w 52"/>
                <a:gd name="T27" fmla="*/ 106 h 122"/>
                <a:gd name="T28" fmla="*/ 0 w 52"/>
                <a:gd name="T29" fmla="*/ 106 h 122"/>
                <a:gd name="T30" fmla="*/ 10 w 52"/>
                <a:gd name="T31" fmla="*/ 114 h 122"/>
                <a:gd name="T32" fmla="*/ 18 w 52"/>
                <a:gd name="T33" fmla="*/ 122 h 122"/>
                <a:gd name="T34" fmla="*/ 44 w 52"/>
                <a:gd name="T35" fmla="*/ 55 h 122"/>
                <a:gd name="T36" fmla="*/ 44 w 52"/>
                <a:gd name="T37" fmla="*/ 55 h 122"/>
                <a:gd name="T38" fmla="*/ 49 w 52"/>
                <a:gd name="T39" fmla="*/ 42 h 122"/>
                <a:gd name="T40" fmla="*/ 52 w 52"/>
                <a:gd name="T41" fmla="*/ 31 h 122"/>
                <a:gd name="T42" fmla="*/ 52 w 52"/>
                <a:gd name="T43" fmla="*/ 22 h 122"/>
                <a:gd name="T44" fmla="*/ 51 w 52"/>
                <a:gd name="T45" fmla="*/ 15 h 122"/>
                <a:gd name="T46" fmla="*/ 49 w 52"/>
                <a:gd name="T47" fmla="*/ 9 h 122"/>
                <a:gd name="T48" fmla="*/ 43 w 52"/>
                <a:gd name="T49" fmla="*/ 4 h 122"/>
                <a:gd name="T50" fmla="*/ 36 w 52"/>
                <a:gd name="T51" fmla="*/ 1 h 122"/>
                <a:gd name="T52" fmla="*/ 26 w 52"/>
                <a:gd name="T53" fmla="*/ 0 h 122"/>
                <a:gd name="T54" fmla="*/ 26 w 52"/>
                <a:gd name="T55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2" h="122">
                  <a:moveTo>
                    <a:pt x="26" y="0"/>
                  </a:moveTo>
                  <a:lnTo>
                    <a:pt x="26" y="0"/>
                  </a:lnTo>
                  <a:lnTo>
                    <a:pt x="33" y="9"/>
                  </a:lnTo>
                  <a:lnTo>
                    <a:pt x="35" y="14"/>
                  </a:lnTo>
                  <a:lnTo>
                    <a:pt x="36" y="19"/>
                  </a:lnTo>
                  <a:lnTo>
                    <a:pt x="36" y="24"/>
                  </a:lnTo>
                  <a:lnTo>
                    <a:pt x="36" y="29"/>
                  </a:lnTo>
                  <a:lnTo>
                    <a:pt x="35" y="34"/>
                  </a:lnTo>
                  <a:lnTo>
                    <a:pt x="34" y="39"/>
                  </a:lnTo>
                  <a:lnTo>
                    <a:pt x="34" y="39"/>
                  </a:lnTo>
                  <a:lnTo>
                    <a:pt x="28" y="57"/>
                  </a:lnTo>
                  <a:lnTo>
                    <a:pt x="20" y="74"/>
                  </a:lnTo>
                  <a:lnTo>
                    <a:pt x="11" y="91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10" y="114"/>
                  </a:lnTo>
                  <a:lnTo>
                    <a:pt x="18" y="122"/>
                  </a:lnTo>
                  <a:lnTo>
                    <a:pt x="44" y="55"/>
                  </a:lnTo>
                  <a:lnTo>
                    <a:pt x="44" y="55"/>
                  </a:lnTo>
                  <a:lnTo>
                    <a:pt x="49" y="42"/>
                  </a:lnTo>
                  <a:lnTo>
                    <a:pt x="52" y="31"/>
                  </a:lnTo>
                  <a:lnTo>
                    <a:pt x="52" y="22"/>
                  </a:lnTo>
                  <a:lnTo>
                    <a:pt x="51" y="15"/>
                  </a:lnTo>
                  <a:lnTo>
                    <a:pt x="49" y="9"/>
                  </a:lnTo>
                  <a:lnTo>
                    <a:pt x="43" y="4"/>
                  </a:lnTo>
                  <a:lnTo>
                    <a:pt x="36" y="1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Freeform 212"/>
            <p:cNvSpPr>
              <a:spLocks/>
            </p:cNvSpPr>
            <p:nvPr/>
          </p:nvSpPr>
          <p:spPr bwMode="auto">
            <a:xfrm>
              <a:off x="1162050" y="1525588"/>
              <a:ext cx="196850" cy="369888"/>
            </a:xfrm>
            <a:custGeom>
              <a:avLst/>
              <a:gdLst>
                <a:gd name="T0" fmla="*/ 26 w 124"/>
                <a:gd name="T1" fmla="*/ 1 h 233"/>
                <a:gd name="T2" fmla="*/ 26 w 124"/>
                <a:gd name="T3" fmla="*/ 1 h 233"/>
                <a:gd name="T4" fmla="*/ 20 w 124"/>
                <a:gd name="T5" fmla="*/ 1 h 233"/>
                <a:gd name="T6" fmla="*/ 20 w 124"/>
                <a:gd name="T7" fmla="*/ 1 h 233"/>
                <a:gd name="T8" fmla="*/ 13 w 124"/>
                <a:gd name="T9" fmla="*/ 0 h 233"/>
                <a:gd name="T10" fmla="*/ 6 w 124"/>
                <a:gd name="T11" fmla="*/ 13 h 233"/>
                <a:gd name="T12" fmla="*/ 2 w 124"/>
                <a:gd name="T13" fmla="*/ 9 h 233"/>
                <a:gd name="T14" fmla="*/ 0 w 124"/>
                <a:gd name="T15" fmla="*/ 16 h 233"/>
                <a:gd name="T16" fmla="*/ 5 w 124"/>
                <a:gd name="T17" fmla="*/ 18 h 233"/>
                <a:gd name="T18" fmla="*/ 16 w 124"/>
                <a:gd name="T19" fmla="*/ 6 h 233"/>
                <a:gd name="T20" fmla="*/ 16 w 124"/>
                <a:gd name="T21" fmla="*/ 6 h 233"/>
                <a:gd name="T22" fmla="*/ 25 w 124"/>
                <a:gd name="T23" fmla="*/ 13 h 233"/>
                <a:gd name="T24" fmla="*/ 34 w 124"/>
                <a:gd name="T25" fmla="*/ 22 h 233"/>
                <a:gd name="T26" fmla="*/ 42 w 124"/>
                <a:gd name="T27" fmla="*/ 31 h 233"/>
                <a:gd name="T28" fmla="*/ 50 w 124"/>
                <a:gd name="T29" fmla="*/ 42 h 233"/>
                <a:gd name="T30" fmla="*/ 63 w 124"/>
                <a:gd name="T31" fmla="*/ 62 h 233"/>
                <a:gd name="T32" fmla="*/ 76 w 124"/>
                <a:gd name="T33" fmla="*/ 85 h 233"/>
                <a:gd name="T34" fmla="*/ 87 w 124"/>
                <a:gd name="T35" fmla="*/ 110 h 233"/>
                <a:gd name="T36" fmla="*/ 95 w 124"/>
                <a:gd name="T37" fmla="*/ 137 h 233"/>
                <a:gd name="T38" fmla="*/ 102 w 124"/>
                <a:gd name="T39" fmla="*/ 166 h 233"/>
                <a:gd name="T40" fmla="*/ 107 w 124"/>
                <a:gd name="T41" fmla="*/ 197 h 233"/>
                <a:gd name="T42" fmla="*/ 44 w 124"/>
                <a:gd name="T43" fmla="*/ 233 h 233"/>
                <a:gd name="T44" fmla="*/ 44 w 124"/>
                <a:gd name="T45" fmla="*/ 233 h 233"/>
                <a:gd name="T46" fmla="*/ 63 w 124"/>
                <a:gd name="T47" fmla="*/ 225 h 233"/>
                <a:gd name="T48" fmla="*/ 83 w 124"/>
                <a:gd name="T49" fmla="*/ 220 h 233"/>
                <a:gd name="T50" fmla="*/ 103 w 124"/>
                <a:gd name="T51" fmla="*/ 217 h 233"/>
                <a:gd name="T52" fmla="*/ 124 w 124"/>
                <a:gd name="T53" fmla="*/ 216 h 233"/>
                <a:gd name="T54" fmla="*/ 124 w 124"/>
                <a:gd name="T55" fmla="*/ 216 h 233"/>
                <a:gd name="T56" fmla="*/ 123 w 124"/>
                <a:gd name="T57" fmla="*/ 192 h 233"/>
                <a:gd name="T58" fmla="*/ 120 w 124"/>
                <a:gd name="T59" fmla="*/ 169 h 233"/>
                <a:gd name="T60" fmla="*/ 115 w 124"/>
                <a:gd name="T61" fmla="*/ 146 h 233"/>
                <a:gd name="T62" fmla="*/ 110 w 124"/>
                <a:gd name="T63" fmla="*/ 125 h 233"/>
                <a:gd name="T64" fmla="*/ 102 w 124"/>
                <a:gd name="T65" fmla="*/ 103 h 233"/>
                <a:gd name="T66" fmla="*/ 94 w 124"/>
                <a:gd name="T67" fmla="*/ 83 h 233"/>
                <a:gd name="T68" fmla="*/ 84 w 124"/>
                <a:gd name="T69" fmla="*/ 64 h 233"/>
                <a:gd name="T70" fmla="*/ 71 w 124"/>
                <a:gd name="T71" fmla="*/ 46 h 233"/>
                <a:gd name="T72" fmla="*/ 71 w 124"/>
                <a:gd name="T73" fmla="*/ 46 h 233"/>
                <a:gd name="T74" fmla="*/ 67 w 124"/>
                <a:gd name="T75" fmla="*/ 38 h 233"/>
                <a:gd name="T76" fmla="*/ 67 w 124"/>
                <a:gd name="T77" fmla="*/ 38 h 233"/>
                <a:gd name="T78" fmla="*/ 58 w 124"/>
                <a:gd name="T79" fmla="*/ 28 h 233"/>
                <a:gd name="T80" fmla="*/ 48 w 124"/>
                <a:gd name="T81" fmla="*/ 19 h 233"/>
                <a:gd name="T82" fmla="*/ 38 w 124"/>
                <a:gd name="T83" fmla="*/ 10 h 233"/>
                <a:gd name="T84" fmla="*/ 26 w 124"/>
                <a:gd name="T85" fmla="*/ 1 h 233"/>
                <a:gd name="T86" fmla="*/ 26 w 124"/>
                <a:gd name="T87" fmla="*/ 1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4" h="233">
                  <a:moveTo>
                    <a:pt x="26" y="1"/>
                  </a:moveTo>
                  <a:lnTo>
                    <a:pt x="26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13" y="0"/>
                  </a:lnTo>
                  <a:lnTo>
                    <a:pt x="6" y="13"/>
                  </a:lnTo>
                  <a:lnTo>
                    <a:pt x="2" y="9"/>
                  </a:lnTo>
                  <a:lnTo>
                    <a:pt x="0" y="16"/>
                  </a:lnTo>
                  <a:lnTo>
                    <a:pt x="5" y="18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25" y="13"/>
                  </a:lnTo>
                  <a:lnTo>
                    <a:pt x="34" y="22"/>
                  </a:lnTo>
                  <a:lnTo>
                    <a:pt x="42" y="31"/>
                  </a:lnTo>
                  <a:lnTo>
                    <a:pt x="50" y="42"/>
                  </a:lnTo>
                  <a:lnTo>
                    <a:pt x="63" y="62"/>
                  </a:lnTo>
                  <a:lnTo>
                    <a:pt x="76" y="85"/>
                  </a:lnTo>
                  <a:lnTo>
                    <a:pt x="87" y="110"/>
                  </a:lnTo>
                  <a:lnTo>
                    <a:pt x="95" y="137"/>
                  </a:lnTo>
                  <a:lnTo>
                    <a:pt x="102" y="166"/>
                  </a:lnTo>
                  <a:lnTo>
                    <a:pt x="107" y="197"/>
                  </a:lnTo>
                  <a:lnTo>
                    <a:pt x="44" y="233"/>
                  </a:lnTo>
                  <a:lnTo>
                    <a:pt x="44" y="233"/>
                  </a:lnTo>
                  <a:lnTo>
                    <a:pt x="63" y="225"/>
                  </a:lnTo>
                  <a:lnTo>
                    <a:pt x="83" y="220"/>
                  </a:lnTo>
                  <a:lnTo>
                    <a:pt x="103" y="217"/>
                  </a:lnTo>
                  <a:lnTo>
                    <a:pt x="124" y="216"/>
                  </a:lnTo>
                  <a:lnTo>
                    <a:pt x="124" y="216"/>
                  </a:lnTo>
                  <a:lnTo>
                    <a:pt x="123" y="192"/>
                  </a:lnTo>
                  <a:lnTo>
                    <a:pt x="120" y="169"/>
                  </a:lnTo>
                  <a:lnTo>
                    <a:pt x="115" y="146"/>
                  </a:lnTo>
                  <a:lnTo>
                    <a:pt x="110" y="125"/>
                  </a:lnTo>
                  <a:lnTo>
                    <a:pt x="102" y="103"/>
                  </a:lnTo>
                  <a:lnTo>
                    <a:pt x="94" y="83"/>
                  </a:lnTo>
                  <a:lnTo>
                    <a:pt x="84" y="64"/>
                  </a:lnTo>
                  <a:lnTo>
                    <a:pt x="71" y="46"/>
                  </a:lnTo>
                  <a:lnTo>
                    <a:pt x="71" y="46"/>
                  </a:lnTo>
                  <a:lnTo>
                    <a:pt x="67" y="38"/>
                  </a:lnTo>
                  <a:lnTo>
                    <a:pt x="67" y="38"/>
                  </a:lnTo>
                  <a:lnTo>
                    <a:pt x="58" y="28"/>
                  </a:lnTo>
                  <a:lnTo>
                    <a:pt x="48" y="19"/>
                  </a:lnTo>
                  <a:lnTo>
                    <a:pt x="38" y="10"/>
                  </a:lnTo>
                  <a:lnTo>
                    <a:pt x="26" y="1"/>
                  </a:lnTo>
                  <a:lnTo>
                    <a:pt x="26" y="1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" name="Freeform 213"/>
            <p:cNvSpPr>
              <a:spLocks/>
            </p:cNvSpPr>
            <p:nvPr/>
          </p:nvSpPr>
          <p:spPr bwMode="auto">
            <a:xfrm>
              <a:off x="885825" y="1514475"/>
              <a:ext cx="739775" cy="741363"/>
            </a:xfrm>
            <a:custGeom>
              <a:avLst/>
              <a:gdLst>
                <a:gd name="T0" fmla="*/ 226 w 466"/>
                <a:gd name="T1" fmla="*/ 4 h 467"/>
                <a:gd name="T2" fmla="*/ 200 w 466"/>
                <a:gd name="T3" fmla="*/ 8 h 467"/>
                <a:gd name="T4" fmla="*/ 222 w 466"/>
                <a:gd name="T5" fmla="*/ 26 h 467"/>
                <a:gd name="T6" fmla="*/ 241 w 466"/>
                <a:gd name="T7" fmla="*/ 45 h 467"/>
                <a:gd name="T8" fmla="*/ 258 w 466"/>
                <a:gd name="T9" fmla="*/ 71 h 467"/>
                <a:gd name="T10" fmla="*/ 284 w 466"/>
                <a:gd name="T11" fmla="*/ 132 h 467"/>
                <a:gd name="T12" fmla="*/ 297 w 466"/>
                <a:gd name="T13" fmla="*/ 199 h 467"/>
                <a:gd name="T14" fmla="*/ 277 w 466"/>
                <a:gd name="T15" fmla="*/ 224 h 467"/>
                <a:gd name="T16" fmla="*/ 218 w 466"/>
                <a:gd name="T17" fmla="*/ 240 h 467"/>
                <a:gd name="T18" fmla="*/ 198 w 466"/>
                <a:gd name="T19" fmla="*/ 251 h 467"/>
                <a:gd name="T20" fmla="*/ 171 w 466"/>
                <a:gd name="T21" fmla="*/ 270 h 467"/>
                <a:gd name="T22" fmla="*/ 145 w 466"/>
                <a:gd name="T23" fmla="*/ 295 h 467"/>
                <a:gd name="T24" fmla="*/ 111 w 466"/>
                <a:gd name="T25" fmla="*/ 204 h 467"/>
                <a:gd name="T26" fmla="*/ 0 w 466"/>
                <a:gd name="T27" fmla="*/ 323 h 467"/>
                <a:gd name="T28" fmla="*/ 34 w 466"/>
                <a:gd name="T29" fmla="*/ 311 h 467"/>
                <a:gd name="T30" fmla="*/ 70 w 466"/>
                <a:gd name="T31" fmla="*/ 313 h 467"/>
                <a:gd name="T32" fmla="*/ 135 w 466"/>
                <a:gd name="T33" fmla="*/ 332 h 467"/>
                <a:gd name="T34" fmla="*/ 164 w 466"/>
                <a:gd name="T35" fmla="*/ 359 h 467"/>
                <a:gd name="T36" fmla="*/ 179 w 466"/>
                <a:gd name="T37" fmla="*/ 385 h 467"/>
                <a:gd name="T38" fmla="*/ 205 w 466"/>
                <a:gd name="T39" fmla="*/ 379 h 467"/>
                <a:gd name="T40" fmla="*/ 248 w 466"/>
                <a:gd name="T41" fmla="*/ 377 h 467"/>
                <a:gd name="T42" fmla="*/ 296 w 466"/>
                <a:gd name="T43" fmla="*/ 383 h 467"/>
                <a:gd name="T44" fmla="*/ 372 w 466"/>
                <a:gd name="T45" fmla="*/ 369 h 467"/>
                <a:gd name="T46" fmla="*/ 414 w 466"/>
                <a:gd name="T47" fmla="*/ 384 h 467"/>
                <a:gd name="T48" fmla="*/ 347 w 466"/>
                <a:gd name="T49" fmla="*/ 395 h 467"/>
                <a:gd name="T50" fmla="*/ 245 w 466"/>
                <a:gd name="T51" fmla="*/ 403 h 467"/>
                <a:gd name="T52" fmla="*/ 143 w 466"/>
                <a:gd name="T53" fmla="*/ 402 h 467"/>
                <a:gd name="T54" fmla="*/ 187 w 466"/>
                <a:gd name="T55" fmla="*/ 433 h 467"/>
                <a:gd name="T56" fmla="*/ 258 w 466"/>
                <a:gd name="T57" fmla="*/ 434 h 467"/>
                <a:gd name="T58" fmla="*/ 341 w 466"/>
                <a:gd name="T59" fmla="*/ 428 h 467"/>
                <a:gd name="T60" fmla="*/ 245 w 466"/>
                <a:gd name="T61" fmla="*/ 467 h 467"/>
                <a:gd name="T62" fmla="*/ 336 w 466"/>
                <a:gd name="T63" fmla="*/ 467 h 467"/>
                <a:gd name="T64" fmla="*/ 377 w 466"/>
                <a:gd name="T65" fmla="*/ 421 h 467"/>
                <a:gd name="T66" fmla="*/ 415 w 466"/>
                <a:gd name="T67" fmla="*/ 410 h 467"/>
                <a:gd name="T68" fmla="*/ 442 w 466"/>
                <a:gd name="T69" fmla="*/ 393 h 467"/>
                <a:gd name="T70" fmla="*/ 450 w 466"/>
                <a:gd name="T71" fmla="*/ 383 h 467"/>
                <a:gd name="T72" fmla="*/ 390 w 466"/>
                <a:gd name="T73" fmla="*/ 359 h 467"/>
                <a:gd name="T74" fmla="*/ 437 w 466"/>
                <a:gd name="T75" fmla="*/ 294 h 467"/>
                <a:gd name="T76" fmla="*/ 466 w 466"/>
                <a:gd name="T77" fmla="*/ 292 h 467"/>
                <a:gd name="T78" fmla="*/ 457 w 466"/>
                <a:gd name="T79" fmla="*/ 284 h 467"/>
                <a:gd name="T80" fmla="*/ 424 w 466"/>
                <a:gd name="T81" fmla="*/ 280 h 467"/>
                <a:gd name="T82" fmla="*/ 394 w 466"/>
                <a:gd name="T83" fmla="*/ 301 h 467"/>
                <a:gd name="T84" fmla="*/ 347 w 466"/>
                <a:gd name="T85" fmla="*/ 324 h 467"/>
                <a:gd name="T86" fmla="*/ 298 w 466"/>
                <a:gd name="T87" fmla="*/ 341 h 467"/>
                <a:gd name="T88" fmla="*/ 249 w 466"/>
                <a:gd name="T89" fmla="*/ 351 h 467"/>
                <a:gd name="T90" fmla="*/ 197 w 466"/>
                <a:gd name="T91" fmla="*/ 353 h 467"/>
                <a:gd name="T92" fmla="*/ 161 w 466"/>
                <a:gd name="T93" fmla="*/ 351 h 467"/>
                <a:gd name="T94" fmla="*/ 154 w 466"/>
                <a:gd name="T95" fmla="*/ 323 h 467"/>
                <a:gd name="T96" fmla="*/ 168 w 466"/>
                <a:gd name="T97" fmla="*/ 290 h 467"/>
                <a:gd name="T98" fmla="*/ 217 w 466"/>
                <a:gd name="T99" fmla="*/ 252 h 467"/>
                <a:gd name="T100" fmla="*/ 276 w 466"/>
                <a:gd name="T101" fmla="*/ 234 h 467"/>
                <a:gd name="T102" fmla="*/ 320 w 466"/>
                <a:gd name="T103" fmla="*/ 119 h 467"/>
                <a:gd name="T104" fmla="*/ 309 w 466"/>
                <a:gd name="T105" fmla="*/ 100 h 467"/>
                <a:gd name="T106" fmla="*/ 282 w 466"/>
                <a:gd name="T107" fmla="*/ 58 h 467"/>
                <a:gd name="T108" fmla="*/ 235 w 466"/>
                <a:gd name="T109" fmla="*/ 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66" h="467">
                  <a:moveTo>
                    <a:pt x="235" y="0"/>
                  </a:moveTo>
                  <a:lnTo>
                    <a:pt x="235" y="0"/>
                  </a:lnTo>
                  <a:lnTo>
                    <a:pt x="226" y="4"/>
                  </a:lnTo>
                  <a:lnTo>
                    <a:pt x="218" y="6"/>
                  </a:lnTo>
                  <a:lnTo>
                    <a:pt x="209" y="7"/>
                  </a:lnTo>
                  <a:lnTo>
                    <a:pt x="200" y="8"/>
                  </a:lnTo>
                  <a:lnTo>
                    <a:pt x="200" y="8"/>
                  </a:lnTo>
                  <a:lnTo>
                    <a:pt x="212" y="17"/>
                  </a:lnTo>
                  <a:lnTo>
                    <a:pt x="222" y="26"/>
                  </a:lnTo>
                  <a:lnTo>
                    <a:pt x="232" y="35"/>
                  </a:lnTo>
                  <a:lnTo>
                    <a:pt x="241" y="45"/>
                  </a:lnTo>
                  <a:lnTo>
                    <a:pt x="241" y="45"/>
                  </a:lnTo>
                  <a:lnTo>
                    <a:pt x="245" y="53"/>
                  </a:lnTo>
                  <a:lnTo>
                    <a:pt x="245" y="53"/>
                  </a:lnTo>
                  <a:lnTo>
                    <a:pt x="258" y="71"/>
                  </a:lnTo>
                  <a:lnTo>
                    <a:pt x="268" y="90"/>
                  </a:lnTo>
                  <a:lnTo>
                    <a:pt x="276" y="110"/>
                  </a:lnTo>
                  <a:lnTo>
                    <a:pt x="284" y="132"/>
                  </a:lnTo>
                  <a:lnTo>
                    <a:pt x="289" y="153"/>
                  </a:lnTo>
                  <a:lnTo>
                    <a:pt x="294" y="176"/>
                  </a:lnTo>
                  <a:lnTo>
                    <a:pt x="297" y="199"/>
                  </a:lnTo>
                  <a:lnTo>
                    <a:pt x="298" y="223"/>
                  </a:lnTo>
                  <a:lnTo>
                    <a:pt x="298" y="223"/>
                  </a:lnTo>
                  <a:lnTo>
                    <a:pt x="277" y="224"/>
                  </a:lnTo>
                  <a:lnTo>
                    <a:pt x="257" y="227"/>
                  </a:lnTo>
                  <a:lnTo>
                    <a:pt x="237" y="232"/>
                  </a:lnTo>
                  <a:lnTo>
                    <a:pt x="218" y="240"/>
                  </a:lnTo>
                  <a:lnTo>
                    <a:pt x="218" y="240"/>
                  </a:lnTo>
                  <a:lnTo>
                    <a:pt x="208" y="245"/>
                  </a:lnTo>
                  <a:lnTo>
                    <a:pt x="198" y="251"/>
                  </a:lnTo>
                  <a:lnTo>
                    <a:pt x="198" y="251"/>
                  </a:lnTo>
                  <a:lnTo>
                    <a:pt x="185" y="260"/>
                  </a:lnTo>
                  <a:lnTo>
                    <a:pt x="171" y="270"/>
                  </a:lnTo>
                  <a:lnTo>
                    <a:pt x="158" y="281"/>
                  </a:lnTo>
                  <a:lnTo>
                    <a:pt x="145" y="295"/>
                  </a:lnTo>
                  <a:lnTo>
                    <a:pt x="145" y="295"/>
                  </a:lnTo>
                  <a:lnTo>
                    <a:pt x="133" y="267"/>
                  </a:lnTo>
                  <a:lnTo>
                    <a:pt x="122" y="236"/>
                  </a:lnTo>
                  <a:lnTo>
                    <a:pt x="111" y="204"/>
                  </a:lnTo>
                  <a:lnTo>
                    <a:pt x="102" y="167"/>
                  </a:lnTo>
                  <a:lnTo>
                    <a:pt x="0" y="323"/>
                  </a:lnTo>
                  <a:lnTo>
                    <a:pt x="0" y="323"/>
                  </a:lnTo>
                  <a:lnTo>
                    <a:pt x="11" y="317"/>
                  </a:lnTo>
                  <a:lnTo>
                    <a:pt x="23" y="313"/>
                  </a:lnTo>
                  <a:lnTo>
                    <a:pt x="34" y="311"/>
                  </a:lnTo>
                  <a:lnTo>
                    <a:pt x="45" y="310"/>
                  </a:lnTo>
                  <a:lnTo>
                    <a:pt x="57" y="311"/>
                  </a:lnTo>
                  <a:lnTo>
                    <a:pt x="70" y="313"/>
                  </a:lnTo>
                  <a:lnTo>
                    <a:pt x="83" y="317"/>
                  </a:lnTo>
                  <a:lnTo>
                    <a:pt x="97" y="323"/>
                  </a:lnTo>
                  <a:lnTo>
                    <a:pt x="135" y="332"/>
                  </a:lnTo>
                  <a:lnTo>
                    <a:pt x="141" y="361"/>
                  </a:lnTo>
                  <a:lnTo>
                    <a:pt x="152" y="360"/>
                  </a:lnTo>
                  <a:lnTo>
                    <a:pt x="164" y="359"/>
                  </a:lnTo>
                  <a:lnTo>
                    <a:pt x="164" y="359"/>
                  </a:lnTo>
                  <a:lnTo>
                    <a:pt x="171" y="373"/>
                  </a:lnTo>
                  <a:lnTo>
                    <a:pt x="179" y="385"/>
                  </a:lnTo>
                  <a:lnTo>
                    <a:pt x="179" y="385"/>
                  </a:lnTo>
                  <a:lnTo>
                    <a:pt x="191" y="382"/>
                  </a:lnTo>
                  <a:lnTo>
                    <a:pt x="205" y="379"/>
                  </a:lnTo>
                  <a:lnTo>
                    <a:pt x="218" y="378"/>
                  </a:lnTo>
                  <a:lnTo>
                    <a:pt x="233" y="377"/>
                  </a:lnTo>
                  <a:lnTo>
                    <a:pt x="248" y="377"/>
                  </a:lnTo>
                  <a:lnTo>
                    <a:pt x="263" y="378"/>
                  </a:lnTo>
                  <a:lnTo>
                    <a:pt x="279" y="379"/>
                  </a:lnTo>
                  <a:lnTo>
                    <a:pt x="296" y="383"/>
                  </a:lnTo>
                  <a:lnTo>
                    <a:pt x="358" y="360"/>
                  </a:lnTo>
                  <a:lnTo>
                    <a:pt x="358" y="360"/>
                  </a:lnTo>
                  <a:lnTo>
                    <a:pt x="372" y="369"/>
                  </a:lnTo>
                  <a:lnTo>
                    <a:pt x="386" y="376"/>
                  </a:lnTo>
                  <a:lnTo>
                    <a:pt x="401" y="380"/>
                  </a:lnTo>
                  <a:lnTo>
                    <a:pt x="414" y="384"/>
                  </a:lnTo>
                  <a:lnTo>
                    <a:pt x="414" y="384"/>
                  </a:lnTo>
                  <a:lnTo>
                    <a:pt x="380" y="389"/>
                  </a:lnTo>
                  <a:lnTo>
                    <a:pt x="347" y="395"/>
                  </a:lnTo>
                  <a:lnTo>
                    <a:pt x="313" y="398"/>
                  </a:lnTo>
                  <a:lnTo>
                    <a:pt x="279" y="401"/>
                  </a:lnTo>
                  <a:lnTo>
                    <a:pt x="245" y="403"/>
                  </a:lnTo>
                  <a:lnTo>
                    <a:pt x="212" y="404"/>
                  </a:lnTo>
                  <a:lnTo>
                    <a:pt x="177" y="404"/>
                  </a:lnTo>
                  <a:lnTo>
                    <a:pt x="143" y="402"/>
                  </a:lnTo>
                  <a:lnTo>
                    <a:pt x="143" y="429"/>
                  </a:lnTo>
                  <a:lnTo>
                    <a:pt x="143" y="429"/>
                  </a:lnTo>
                  <a:lnTo>
                    <a:pt x="187" y="433"/>
                  </a:lnTo>
                  <a:lnTo>
                    <a:pt x="230" y="436"/>
                  </a:lnTo>
                  <a:lnTo>
                    <a:pt x="230" y="436"/>
                  </a:lnTo>
                  <a:lnTo>
                    <a:pt x="258" y="434"/>
                  </a:lnTo>
                  <a:lnTo>
                    <a:pt x="286" y="433"/>
                  </a:lnTo>
                  <a:lnTo>
                    <a:pt x="314" y="431"/>
                  </a:lnTo>
                  <a:lnTo>
                    <a:pt x="341" y="428"/>
                  </a:lnTo>
                  <a:lnTo>
                    <a:pt x="333" y="438"/>
                  </a:lnTo>
                  <a:lnTo>
                    <a:pt x="237" y="451"/>
                  </a:lnTo>
                  <a:lnTo>
                    <a:pt x="245" y="467"/>
                  </a:lnTo>
                  <a:lnTo>
                    <a:pt x="269" y="467"/>
                  </a:lnTo>
                  <a:lnTo>
                    <a:pt x="285" y="467"/>
                  </a:lnTo>
                  <a:lnTo>
                    <a:pt x="336" y="467"/>
                  </a:lnTo>
                  <a:lnTo>
                    <a:pt x="357" y="425"/>
                  </a:lnTo>
                  <a:lnTo>
                    <a:pt x="357" y="425"/>
                  </a:lnTo>
                  <a:lnTo>
                    <a:pt x="377" y="421"/>
                  </a:lnTo>
                  <a:lnTo>
                    <a:pt x="397" y="416"/>
                  </a:lnTo>
                  <a:lnTo>
                    <a:pt x="397" y="416"/>
                  </a:lnTo>
                  <a:lnTo>
                    <a:pt x="415" y="410"/>
                  </a:lnTo>
                  <a:lnTo>
                    <a:pt x="430" y="402"/>
                  </a:lnTo>
                  <a:lnTo>
                    <a:pt x="437" y="398"/>
                  </a:lnTo>
                  <a:lnTo>
                    <a:pt x="442" y="393"/>
                  </a:lnTo>
                  <a:lnTo>
                    <a:pt x="447" y="388"/>
                  </a:lnTo>
                  <a:lnTo>
                    <a:pt x="450" y="383"/>
                  </a:lnTo>
                  <a:lnTo>
                    <a:pt x="450" y="383"/>
                  </a:lnTo>
                  <a:lnTo>
                    <a:pt x="429" y="377"/>
                  </a:lnTo>
                  <a:lnTo>
                    <a:pt x="410" y="369"/>
                  </a:lnTo>
                  <a:lnTo>
                    <a:pt x="390" y="359"/>
                  </a:lnTo>
                  <a:lnTo>
                    <a:pt x="372" y="348"/>
                  </a:lnTo>
                  <a:lnTo>
                    <a:pt x="437" y="294"/>
                  </a:lnTo>
                  <a:lnTo>
                    <a:pt x="437" y="294"/>
                  </a:lnTo>
                  <a:lnTo>
                    <a:pt x="452" y="292"/>
                  </a:lnTo>
                  <a:lnTo>
                    <a:pt x="466" y="292"/>
                  </a:lnTo>
                  <a:lnTo>
                    <a:pt x="466" y="292"/>
                  </a:lnTo>
                  <a:lnTo>
                    <a:pt x="464" y="288"/>
                  </a:lnTo>
                  <a:lnTo>
                    <a:pt x="461" y="286"/>
                  </a:lnTo>
                  <a:lnTo>
                    <a:pt x="457" y="284"/>
                  </a:lnTo>
                  <a:lnTo>
                    <a:pt x="452" y="281"/>
                  </a:lnTo>
                  <a:lnTo>
                    <a:pt x="440" y="280"/>
                  </a:lnTo>
                  <a:lnTo>
                    <a:pt x="424" y="280"/>
                  </a:lnTo>
                  <a:lnTo>
                    <a:pt x="424" y="280"/>
                  </a:lnTo>
                  <a:lnTo>
                    <a:pt x="410" y="290"/>
                  </a:lnTo>
                  <a:lnTo>
                    <a:pt x="394" y="301"/>
                  </a:lnTo>
                  <a:lnTo>
                    <a:pt x="378" y="310"/>
                  </a:lnTo>
                  <a:lnTo>
                    <a:pt x="362" y="317"/>
                  </a:lnTo>
                  <a:lnTo>
                    <a:pt x="347" y="324"/>
                  </a:lnTo>
                  <a:lnTo>
                    <a:pt x="331" y="331"/>
                  </a:lnTo>
                  <a:lnTo>
                    <a:pt x="315" y="337"/>
                  </a:lnTo>
                  <a:lnTo>
                    <a:pt x="298" y="341"/>
                  </a:lnTo>
                  <a:lnTo>
                    <a:pt x="282" y="346"/>
                  </a:lnTo>
                  <a:lnTo>
                    <a:pt x="266" y="349"/>
                  </a:lnTo>
                  <a:lnTo>
                    <a:pt x="249" y="351"/>
                  </a:lnTo>
                  <a:lnTo>
                    <a:pt x="232" y="352"/>
                  </a:lnTo>
                  <a:lnTo>
                    <a:pt x="214" y="353"/>
                  </a:lnTo>
                  <a:lnTo>
                    <a:pt x="197" y="353"/>
                  </a:lnTo>
                  <a:lnTo>
                    <a:pt x="179" y="352"/>
                  </a:lnTo>
                  <a:lnTo>
                    <a:pt x="161" y="351"/>
                  </a:lnTo>
                  <a:lnTo>
                    <a:pt x="161" y="351"/>
                  </a:lnTo>
                  <a:lnTo>
                    <a:pt x="158" y="337"/>
                  </a:lnTo>
                  <a:lnTo>
                    <a:pt x="158" y="337"/>
                  </a:lnTo>
                  <a:lnTo>
                    <a:pt x="154" y="323"/>
                  </a:lnTo>
                  <a:lnTo>
                    <a:pt x="153" y="307"/>
                  </a:lnTo>
                  <a:lnTo>
                    <a:pt x="153" y="307"/>
                  </a:lnTo>
                  <a:lnTo>
                    <a:pt x="168" y="290"/>
                  </a:lnTo>
                  <a:lnTo>
                    <a:pt x="182" y="276"/>
                  </a:lnTo>
                  <a:lnTo>
                    <a:pt x="199" y="262"/>
                  </a:lnTo>
                  <a:lnTo>
                    <a:pt x="217" y="252"/>
                  </a:lnTo>
                  <a:lnTo>
                    <a:pt x="235" y="244"/>
                  </a:lnTo>
                  <a:lnTo>
                    <a:pt x="255" y="239"/>
                  </a:lnTo>
                  <a:lnTo>
                    <a:pt x="276" y="234"/>
                  </a:lnTo>
                  <a:lnTo>
                    <a:pt x="298" y="233"/>
                  </a:lnTo>
                  <a:lnTo>
                    <a:pt x="330" y="230"/>
                  </a:lnTo>
                  <a:lnTo>
                    <a:pt x="320" y="119"/>
                  </a:lnTo>
                  <a:lnTo>
                    <a:pt x="317" y="114"/>
                  </a:lnTo>
                  <a:lnTo>
                    <a:pt x="317" y="114"/>
                  </a:lnTo>
                  <a:lnTo>
                    <a:pt x="309" y="100"/>
                  </a:lnTo>
                  <a:lnTo>
                    <a:pt x="302" y="86"/>
                  </a:lnTo>
                  <a:lnTo>
                    <a:pt x="293" y="71"/>
                  </a:lnTo>
                  <a:lnTo>
                    <a:pt x="282" y="58"/>
                  </a:lnTo>
                  <a:lnTo>
                    <a:pt x="261" y="28"/>
                  </a:lnTo>
                  <a:lnTo>
                    <a:pt x="235" y="0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" name="Freeform 214"/>
            <p:cNvSpPr>
              <a:spLocks noEditPoints="1"/>
            </p:cNvSpPr>
            <p:nvPr/>
          </p:nvSpPr>
          <p:spPr bwMode="auto">
            <a:xfrm>
              <a:off x="938213" y="1260475"/>
              <a:ext cx="142875" cy="169863"/>
            </a:xfrm>
            <a:custGeom>
              <a:avLst/>
              <a:gdLst>
                <a:gd name="T0" fmla="*/ 68 w 90"/>
                <a:gd name="T1" fmla="*/ 11 h 107"/>
                <a:gd name="T2" fmla="*/ 90 w 90"/>
                <a:gd name="T3" fmla="*/ 7 h 107"/>
                <a:gd name="T4" fmla="*/ 75 w 90"/>
                <a:gd name="T5" fmla="*/ 2 h 107"/>
                <a:gd name="T6" fmla="*/ 59 w 90"/>
                <a:gd name="T7" fmla="*/ 0 h 107"/>
                <a:gd name="T8" fmla="*/ 44 w 90"/>
                <a:gd name="T9" fmla="*/ 4 h 107"/>
                <a:gd name="T10" fmla="*/ 28 w 90"/>
                <a:gd name="T11" fmla="*/ 11 h 107"/>
                <a:gd name="T12" fmla="*/ 21 w 90"/>
                <a:gd name="T13" fmla="*/ 14 h 107"/>
                <a:gd name="T14" fmla="*/ 11 w 90"/>
                <a:gd name="T15" fmla="*/ 25 h 107"/>
                <a:gd name="T16" fmla="*/ 4 w 90"/>
                <a:gd name="T17" fmla="*/ 39 h 107"/>
                <a:gd name="T18" fmla="*/ 1 w 90"/>
                <a:gd name="T19" fmla="*/ 58 h 107"/>
                <a:gd name="T20" fmla="*/ 0 w 90"/>
                <a:gd name="T21" fmla="*/ 68 h 107"/>
                <a:gd name="T22" fmla="*/ 5 w 90"/>
                <a:gd name="T23" fmla="*/ 87 h 107"/>
                <a:gd name="T24" fmla="*/ 9 w 90"/>
                <a:gd name="T25" fmla="*/ 93 h 107"/>
                <a:gd name="T26" fmla="*/ 15 w 90"/>
                <a:gd name="T27" fmla="*/ 103 h 107"/>
                <a:gd name="T28" fmla="*/ 20 w 90"/>
                <a:gd name="T29" fmla="*/ 107 h 107"/>
                <a:gd name="T30" fmla="*/ 20 w 90"/>
                <a:gd name="T31" fmla="*/ 101 h 107"/>
                <a:gd name="T32" fmla="*/ 23 w 90"/>
                <a:gd name="T33" fmla="*/ 95 h 107"/>
                <a:gd name="T34" fmla="*/ 23 w 90"/>
                <a:gd name="T35" fmla="*/ 61 h 107"/>
                <a:gd name="T36" fmla="*/ 42 w 90"/>
                <a:gd name="T37" fmla="*/ 41 h 107"/>
                <a:gd name="T38" fmla="*/ 54 w 90"/>
                <a:gd name="T39" fmla="*/ 18 h 107"/>
                <a:gd name="T40" fmla="*/ 29 w 90"/>
                <a:gd name="T41" fmla="*/ 14 h 107"/>
                <a:gd name="T42" fmla="*/ 29 w 90"/>
                <a:gd name="T43" fmla="*/ 13 h 107"/>
                <a:gd name="T44" fmla="*/ 50 w 90"/>
                <a:gd name="T45" fmla="*/ 5 h 107"/>
                <a:gd name="T46" fmla="*/ 72 w 90"/>
                <a:gd name="T47" fmla="*/ 4 h 107"/>
                <a:gd name="T48" fmla="*/ 54 w 90"/>
                <a:gd name="T49" fmla="*/ 11 h 107"/>
                <a:gd name="T50" fmla="*/ 38 w 90"/>
                <a:gd name="T51" fmla="*/ 18 h 107"/>
                <a:gd name="T52" fmla="*/ 26 w 90"/>
                <a:gd name="T53" fmla="*/ 27 h 107"/>
                <a:gd name="T54" fmla="*/ 17 w 90"/>
                <a:gd name="T55" fmla="*/ 39 h 107"/>
                <a:gd name="T56" fmla="*/ 13 w 90"/>
                <a:gd name="T57" fmla="*/ 45 h 107"/>
                <a:gd name="T58" fmla="*/ 10 w 90"/>
                <a:gd name="T59" fmla="*/ 60 h 107"/>
                <a:gd name="T60" fmla="*/ 10 w 90"/>
                <a:gd name="T61" fmla="*/ 76 h 107"/>
                <a:gd name="T62" fmla="*/ 13 w 90"/>
                <a:gd name="T63" fmla="*/ 92 h 107"/>
                <a:gd name="T64" fmla="*/ 17 w 90"/>
                <a:gd name="T65" fmla="*/ 101 h 107"/>
                <a:gd name="T66" fmla="*/ 9 w 90"/>
                <a:gd name="T67" fmla="*/ 86 h 107"/>
                <a:gd name="T68" fmla="*/ 9 w 90"/>
                <a:gd name="T69" fmla="*/ 86 h 107"/>
                <a:gd name="T70" fmla="*/ 3 w 90"/>
                <a:gd name="T71" fmla="*/ 68 h 107"/>
                <a:gd name="T72" fmla="*/ 3 w 90"/>
                <a:gd name="T73" fmla="*/ 58 h 107"/>
                <a:gd name="T74" fmla="*/ 8 w 90"/>
                <a:gd name="T75" fmla="*/ 40 h 107"/>
                <a:gd name="T76" fmla="*/ 13 w 90"/>
                <a:gd name="T77" fmla="*/ 26 h 107"/>
                <a:gd name="T78" fmla="*/ 23 w 90"/>
                <a:gd name="T79" fmla="*/ 17 h 107"/>
                <a:gd name="T80" fmla="*/ 29 w 90"/>
                <a:gd name="T81" fmla="*/ 1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0" h="107">
                  <a:moveTo>
                    <a:pt x="54" y="18"/>
                  </a:moveTo>
                  <a:lnTo>
                    <a:pt x="68" y="11"/>
                  </a:lnTo>
                  <a:lnTo>
                    <a:pt x="90" y="7"/>
                  </a:lnTo>
                  <a:lnTo>
                    <a:pt x="90" y="7"/>
                  </a:lnTo>
                  <a:lnTo>
                    <a:pt x="82" y="4"/>
                  </a:lnTo>
                  <a:lnTo>
                    <a:pt x="75" y="2"/>
                  </a:lnTo>
                  <a:lnTo>
                    <a:pt x="67" y="0"/>
                  </a:lnTo>
                  <a:lnTo>
                    <a:pt x="59" y="0"/>
                  </a:lnTo>
                  <a:lnTo>
                    <a:pt x="51" y="2"/>
                  </a:lnTo>
                  <a:lnTo>
                    <a:pt x="44" y="4"/>
                  </a:lnTo>
                  <a:lnTo>
                    <a:pt x="36" y="6"/>
                  </a:lnTo>
                  <a:lnTo>
                    <a:pt x="28" y="11"/>
                  </a:lnTo>
                  <a:lnTo>
                    <a:pt x="28" y="11"/>
                  </a:lnTo>
                  <a:lnTo>
                    <a:pt x="21" y="14"/>
                  </a:lnTo>
                  <a:lnTo>
                    <a:pt x="17" y="20"/>
                  </a:lnTo>
                  <a:lnTo>
                    <a:pt x="11" y="25"/>
                  </a:lnTo>
                  <a:lnTo>
                    <a:pt x="8" y="31"/>
                  </a:lnTo>
                  <a:lnTo>
                    <a:pt x="4" y="39"/>
                  </a:lnTo>
                  <a:lnTo>
                    <a:pt x="2" y="48"/>
                  </a:lnTo>
                  <a:lnTo>
                    <a:pt x="1" y="5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2" y="78"/>
                  </a:lnTo>
                  <a:lnTo>
                    <a:pt x="5" y="87"/>
                  </a:lnTo>
                  <a:lnTo>
                    <a:pt x="5" y="87"/>
                  </a:lnTo>
                  <a:lnTo>
                    <a:pt x="9" y="93"/>
                  </a:lnTo>
                  <a:lnTo>
                    <a:pt x="12" y="98"/>
                  </a:lnTo>
                  <a:lnTo>
                    <a:pt x="15" y="103"/>
                  </a:lnTo>
                  <a:lnTo>
                    <a:pt x="20" y="107"/>
                  </a:lnTo>
                  <a:lnTo>
                    <a:pt x="20" y="107"/>
                  </a:lnTo>
                  <a:lnTo>
                    <a:pt x="19" y="104"/>
                  </a:lnTo>
                  <a:lnTo>
                    <a:pt x="20" y="101"/>
                  </a:lnTo>
                  <a:lnTo>
                    <a:pt x="21" y="97"/>
                  </a:lnTo>
                  <a:lnTo>
                    <a:pt x="23" y="95"/>
                  </a:lnTo>
                  <a:lnTo>
                    <a:pt x="23" y="61"/>
                  </a:lnTo>
                  <a:lnTo>
                    <a:pt x="23" y="61"/>
                  </a:lnTo>
                  <a:lnTo>
                    <a:pt x="33" y="51"/>
                  </a:lnTo>
                  <a:lnTo>
                    <a:pt x="42" y="41"/>
                  </a:lnTo>
                  <a:lnTo>
                    <a:pt x="49" y="30"/>
                  </a:lnTo>
                  <a:lnTo>
                    <a:pt x="54" y="18"/>
                  </a:lnTo>
                  <a:lnTo>
                    <a:pt x="54" y="18"/>
                  </a:lnTo>
                  <a:close/>
                  <a:moveTo>
                    <a:pt x="29" y="14"/>
                  </a:moveTo>
                  <a:lnTo>
                    <a:pt x="29" y="13"/>
                  </a:lnTo>
                  <a:lnTo>
                    <a:pt x="29" y="13"/>
                  </a:lnTo>
                  <a:lnTo>
                    <a:pt x="40" y="8"/>
                  </a:lnTo>
                  <a:lnTo>
                    <a:pt x="50" y="5"/>
                  </a:lnTo>
                  <a:lnTo>
                    <a:pt x="62" y="4"/>
                  </a:lnTo>
                  <a:lnTo>
                    <a:pt x="72" y="4"/>
                  </a:lnTo>
                  <a:lnTo>
                    <a:pt x="72" y="4"/>
                  </a:lnTo>
                  <a:lnTo>
                    <a:pt x="54" y="11"/>
                  </a:lnTo>
                  <a:lnTo>
                    <a:pt x="45" y="14"/>
                  </a:lnTo>
                  <a:lnTo>
                    <a:pt x="38" y="18"/>
                  </a:lnTo>
                  <a:lnTo>
                    <a:pt x="31" y="23"/>
                  </a:lnTo>
                  <a:lnTo>
                    <a:pt x="26" y="27"/>
                  </a:lnTo>
                  <a:lnTo>
                    <a:pt x="21" y="33"/>
                  </a:lnTo>
                  <a:lnTo>
                    <a:pt x="17" y="39"/>
                  </a:lnTo>
                  <a:lnTo>
                    <a:pt x="17" y="39"/>
                  </a:lnTo>
                  <a:lnTo>
                    <a:pt x="13" y="45"/>
                  </a:lnTo>
                  <a:lnTo>
                    <a:pt x="11" y="53"/>
                  </a:lnTo>
                  <a:lnTo>
                    <a:pt x="10" y="60"/>
                  </a:lnTo>
                  <a:lnTo>
                    <a:pt x="10" y="68"/>
                  </a:lnTo>
                  <a:lnTo>
                    <a:pt x="10" y="76"/>
                  </a:lnTo>
                  <a:lnTo>
                    <a:pt x="11" y="84"/>
                  </a:lnTo>
                  <a:lnTo>
                    <a:pt x="13" y="92"/>
                  </a:lnTo>
                  <a:lnTo>
                    <a:pt x="17" y="101"/>
                  </a:lnTo>
                  <a:lnTo>
                    <a:pt x="17" y="101"/>
                  </a:lnTo>
                  <a:lnTo>
                    <a:pt x="12" y="94"/>
                  </a:lnTo>
                  <a:lnTo>
                    <a:pt x="9" y="86"/>
                  </a:lnTo>
                  <a:lnTo>
                    <a:pt x="9" y="86"/>
                  </a:lnTo>
                  <a:lnTo>
                    <a:pt x="9" y="86"/>
                  </a:lnTo>
                  <a:lnTo>
                    <a:pt x="5" y="78"/>
                  </a:lnTo>
                  <a:lnTo>
                    <a:pt x="3" y="68"/>
                  </a:lnTo>
                  <a:lnTo>
                    <a:pt x="3" y="68"/>
                  </a:lnTo>
                  <a:lnTo>
                    <a:pt x="3" y="58"/>
                  </a:lnTo>
                  <a:lnTo>
                    <a:pt x="5" y="49"/>
                  </a:lnTo>
                  <a:lnTo>
                    <a:pt x="8" y="40"/>
                  </a:lnTo>
                  <a:lnTo>
                    <a:pt x="10" y="33"/>
                  </a:lnTo>
                  <a:lnTo>
                    <a:pt x="13" y="26"/>
                  </a:lnTo>
                  <a:lnTo>
                    <a:pt x="18" y="22"/>
                  </a:lnTo>
                  <a:lnTo>
                    <a:pt x="23" y="17"/>
                  </a:lnTo>
                  <a:lnTo>
                    <a:pt x="29" y="14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" name="Freeform 215"/>
            <p:cNvSpPr>
              <a:spLocks/>
            </p:cNvSpPr>
            <p:nvPr/>
          </p:nvSpPr>
          <p:spPr bwMode="auto">
            <a:xfrm>
              <a:off x="942975" y="1266825"/>
              <a:ext cx="109538" cy="153988"/>
            </a:xfrm>
            <a:custGeom>
              <a:avLst/>
              <a:gdLst>
                <a:gd name="T0" fmla="*/ 26 w 69"/>
                <a:gd name="T1" fmla="*/ 9 h 97"/>
                <a:gd name="T2" fmla="*/ 26 w 69"/>
                <a:gd name="T3" fmla="*/ 10 h 97"/>
                <a:gd name="T4" fmla="*/ 26 w 69"/>
                <a:gd name="T5" fmla="*/ 10 h 97"/>
                <a:gd name="T6" fmla="*/ 20 w 69"/>
                <a:gd name="T7" fmla="*/ 13 h 97"/>
                <a:gd name="T8" fmla="*/ 15 w 69"/>
                <a:gd name="T9" fmla="*/ 18 h 97"/>
                <a:gd name="T10" fmla="*/ 10 w 69"/>
                <a:gd name="T11" fmla="*/ 22 h 97"/>
                <a:gd name="T12" fmla="*/ 7 w 69"/>
                <a:gd name="T13" fmla="*/ 29 h 97"/>
                <a:gd name="T14" fmla="*/ 5 w 69"/>
                <a:gd name="T15" fmla="*/ 36 h 97"/>
                <a:gd name="T16" fmla="*/ 2 w 69"/>
                <a:gd name="T17" fmla="*/ 45 h 97"/>
                <a:gd name="T18" fmla="*/ 0 w 69"/>
                <a:gd name="T19" fmla="*/ 54 h 97"/>
                <a:gd name="T20" fmla="*/ 0 w 69"/>
                <a:gd name="T21" fmla="*/ 64 h 97"/>
                <a:gd name="T22" fmla="*/ 0 w 69"/>
                <a:gd name="T23" fmla="*/ 64 h 97"/>
                <a:gd name="T24" fmla="*/ 2 w 69"/>
                <a:gd name="T25" fmla="*/ 74 h 97"/>
                <a:gd name="T26" fmla="*/ 6 w 69"/>
                <a:gd name="T27" fmla="*/ 82 h 97"/>
                <a:gd name="T28" fmla="*/ 6 w 69"/>
                <a:gd name="T29" fmla="*/ 82 h 97"/>
                <a:gd name="T30" fmla="*/ 6 w 69"/>
                <a:gd name="T31" fmla="*/ 82 h 97"/>
                <a:gd name="T32" fmla="*/ 9 w 69"/>
                <a:gd name="T33" fmla="*/ 90 h 97"/>
                <a:gd name="T34" fmla="*/ 14 w 69"/>
                <a:gd name="T35" fmla="*/ 97 h 97"/>
                <a:gd name="T36" fmla="*/ 14 w 69"/>
                <a:gd name="T37" fmla="*/ 97 h 97"/>
                <a:gd name="T38" fmla="*/ 10 w 69"/>
                <a:gd name="T39" fmla="*/ 88 h 97"/>
                <a:gd name="T40" fmla="*/ 8 w 69"/>
                <a:gd name="T41" fmla="*/ 80 h 97"/>
                <a:gd name="T42" fmla="*/ 7 w 69"/>
                <a:gd name="T43" fmla="*/ 72 h 97"/>
                <a:gd name="T44" fmla="*/ 7 w 69"/>
                <a:gd name="T45" fmla="*/ 64 h 97"/>
                <a:gd name="T46" fmla="*/ 7 w 69"/>
                <a:gd name="T47" fmla="*/ 56 h 97"/>
                <a:gd name="T48" fmla="*/ 8 w 69"/>
                <a:gd name="T49" fmla="*/ 49 h 97"/>
                <a:gd name="T50" fmla="*/ 10 w 69"/>
                <a:gd name="T51" fmla="*/ 41 h 97"/>
                <a:gd name="T52" fmla="*/ 14 w 69"/>
                <a:gd name="T53" fmla="*/ 35 h 97"/>
                <a:gd name="T54" fmla="*/ 14 w 69"/>
                <a:gd name="T55" fmla="*/ 35 h 97"/>
                <a:gd name="T56" fmla="*/ 18 w 69"/>
                <a:gd name="T57" fmla="*/ 29 h 97"/>
                <a:gd name="T58" fmla="*/ 23 w 69"/>
                <a:gd name="T59" fmla="*/ 23 h 97"/>
                <a:gd name="T60" fmla="*/ 28 w 69"/>
                <a:gd name="T61" fmla="*/ 19 h 97"/>
                <a:gd name="T62" fmla="*/ 35 w 69"/>
                <a:gd name="T63" fmla="*/ 14 h 97"/>
                <a:gd name="T64" fmla="*/ 42 w 69"/>
                <a:gd name="T65" fmla="*/ 10 h 97"/>
                <a:gd name="T66" fmla="*/ 51 w 69"/>
                <a:gd name="T67" fmla="*/ 7 h 97"/>
                <a:gd name="T68" fmla="*/ 69 w 69"/>
                <a:gd name="T69" fmla="*/ 0 h 97"/>
                <a:gd name="T70" fmla="*/ 69 w 69"/>
                <a:gd name="T71" fmla="*/ 0 h 97"/>
                <a:gd name="T72" fmla="*/ 59 w 69"/>
                <a:gd name="T73" fmla="*/ 0 h 97"/>
                <a:gd name="T74" fmla="*/ 47 w 69"/>
                <a:gd name="T75" fmla="*/ 1 h 97"/>
                <a:gd name="T76" fmla="*/ 37 w 69"/>
                <a:gd name="T77" fmla="*/ 4 h 97"/>
                <a:gd name="T78" fmla="*/ 26 w 69"/>
                <a:gd name="T79" fmla="*/ 9 h 97"/>
                <a:gd name="T80" fmla="*/ 26 w 69"/>
                <a:gd name="T81" fmla="*/ 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9" h="97">
                  <a:moveTo>
                    <a:pt x="26" y="9"/>
                  </a:moveTo>
                  <a:lnTo>
                    <a:pt x="26" y="10"/>
                  </a:lnTo>
                  <a:lnTo>
                    <a:pt x="26" y="10"/>
                  </a:lnTo>
                  <a:lnTo>
                    <a:pt x="20" y="13"/>
                  </a:lnTo>
                  <a:lnTo>
                    <a:pt x="15" y="18"/>
                  </a:lnTo>
                  <a:lnTo>
                    <a:pt x="10" y="22"/>
                  </a:lnTo>
                  <a:lnTo>
                    <a:pt x="7" y="29"/>
                  </a:lnTo>
                  <a:lnTo>
                    <a:pt x="5" y="36"/>
                  </a:lnTo>
                  <a:lnTo>
                    <a:pt x="2" y="45"/>
                  </a:lnTo>
                  <a:lnTo>
                    <a:pt x="0" y="54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2" y="74"/>
                  </a:lnTo>
                  <a:lnTo>
                    <a:pt x="6" y="82"/>
                  </a:lnTo>
                  <a:lnTo>
                    <a:pt x="6" y="82"/>
                  </a:lnTo>
                  <a:lnTo>
                    <a:pt x="6" y="82"/>
                  </a:lnTo>
                  <a:lnTo>
                    <a:pt x="9" y="90"/>
                  </a:lnTo>
                  <a:lnTo>
                    <a:pt x="14" y="97"/>
                  </a:lnTo>
                  <a:lnTo>
                    <a:pt x="14" y="97"/>
                  </a:lnTo>
                  <a:lnTo>
                    <a:pt x="10" y="88"/>
                  </a:lnTo>
                  <a:lnTo>
                    <a:pt x="8" y="80"/>
                  </a:lnTo>
                  <a:lnTo>
                    <a:pt x="7" y="72"/>
                  </a:lnTo>
                  <a:lnTo>
                    <a:pt x="7" y="64"/>
                  </a:lnTo>
                  <a:lnTo>
                    <a:pt x="7" y="56"/>
                  </a:lnTo>
                  <a:lnTo>
                    <a:pt x="8" y="49"/>
                  </a:lnTo>
                  <a:lnTo>
                    <a:pt x="10" y="41"/>
                  </a:lnTo>
                  <a:lnTo>
                    <a:pt x="14" y="35"/>
                  </a:lnTo>
                  <a:lnTo>
                    <a:pt x="14" y="35"/>
                  </a:lnTo>
                  <a:lnTo>
                    <a:pt x="18" y="29"/>
                  </a:lnTo>
                  <a:lnTo>
                    <a:pt x="23" y="23"/>
                  </a:lnTo>
                  <a:lnTo>
                    <a:pt x="28" y="19"/>
                  </a:lnTo>
                  <a:lnTo>
                    <a:pt x="35" y="14"/>
                  </a:lnTo>
                  <a:lnTo>
                    <a:pt x="42" y="10"/>
                  </a:lnTo>
                  <a:lnTo>
                    <a:pt x="51" y="7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59" y="0"/>
                  </a:lnTo>
                  <a:lnTo>
                    <a:pt x="47" y="1"/>
                  </a:lnTo>
                  <a:lnTo>
                    <a:pt x="37" y="4"/>
                  </a:lnTo>
                  <a:lnTo>
                    <a:pt x="26" y="9"/>
                  </a:lnTo>
                  <a:lnTo>
                    <a:pt x="26" y="9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" name="Freeform 216"/>
            <p:cNvSpPr>
              <a:spLocks/>
            </p:cNvSpPr>
            <p:nvPr/>
          </p:nvSpPr>
          <p:spPr bwMode="auto">
            <a:xfrm>
              <a:off x="974725" y="1271588"/>
              <a:ext cx="133350" cy="158750"/>
            </a:xfrm>
            <a:custGeom>
              <a:avLst/>
              <a:gdLst>
                <a:gd name="T0" fmla="*/ 45 w 84"/>
                <a:gd name="T1" fmla="*/ 4 h 100"/>
                <a:gd name="T2" fmla="*/ 31 w 84"/>
                <a:gd name="T3" fmla="*/ 11 h 100"/>
                <a:gd name="T4" fmla="*/ 31 w 84"/>
                <a:gd name="T5" fmla="*/ 11 h 100"/>
                <a:gd name="T6" fmla="*/ 26 w 84"/>
                <a:gd name="T7" fmla="*/ 23 h 100"/>
                <a:gd name="T8" fmla="*/ 19 w 84"/>
                <a:gd name="T9" fmla="*/ 34 h 100"/>
                <a:gd name="T10" fmla="*/ 10 w 84"/>
                <a:gd name="T11" fmla="*/ 44 h 100"/>
                <a:gd name="T12" fmla="*/ 0 w 84"/>
                <a:gd name="T13" fmla="*/ 54 h 100"/>
                <a:gd name="T14" fmla="*/ 0 w 84"/>
                <a:gd name="T15" fmla="*/ 88 h 100"/>
                <a:gd name="T16" fmla="*/ 12 w 84"/>
                <a:gd name="T17" fmla="*/ 100 h 100"/>
                <a:gd name="T18" fmla="*/ 17 w 84"/>
                <a:gd name="T19" fmla="*/ 100 h 100"/>
                <a:gd name="T20" fmla="*/ 8 w 84"/>
                <a:gd name="T21" fmla="*/ 86 h 100"/>
                <a:gd name="T22" fmla="*/ 8 w 84"/>
                <a:gd name="T23" fmla="*/ 64 h 100"/>
                <a:gd name="T24" fmla="*/ 8 w 84"/>
                <a:gd name="T25" fmla="*/ 64 h 100"/>
                <a:gd name="T26" fmla="*/ 18 w 84"/>
                <a:gd name="T27" fmla="*/ 53 h 100"/>
                <a:gd name="T28" fmla="*/ 27 w 84"/>
                <a:gd name="T29" fmla="*/ 41 h 100"/>
                <a:gd name="T30" fmla="*/ 34 w 84"/>
                <a:gd name="T31" fmla="*/ 27 h 100"/>
                <a:gd name="T32" fmla="*/ 39 w 84"/>
                <a:gd name="T33" fmla="*/ 13 h 100"/>
                <a:gd name="T34" fmla="*/ 62 w 84"/>
                <a:gd name="T35" fmla="*/ 13 h 100"/>
                <a:gd name="T36" fmla="*/ 84 w 84"/>
                <a:gd name="T37" fmla="*/ 41 h 100"/>
                <a:gd name="T38" fmla="*/ 84 w 84"/>
                <a:gd name="T39" fmla="*/ 41 h 100"/>
                <a:gd name="T40" fmla="*/ 81 w 84"/>
                <a:gd name="T41" fmla="*/ 29 h 100"/>
                <a:gd name="T42" fmla="*/ 78 w 84"/>
                <a:gd name="T43" fmla="*/ 19 h 100"/>
                <a:gd name="T44" fmla="*/ 73 w 84"/>
                <a:gd name="T45" fmla="*/ 9 h 100"/>
                <a:gd name="T46" fmla="*/ 67 w 84"/>
                <a:gd name="T47" fmla="*/ 0 h 100"/>
                <a:gd name="T48" fmla="*/ 45 w 84"/>
                <a:gd name="T49" fmla="*/ 4 h 100"/>
                <a:gd name="T50" fmla="*/ 45 w 84"/>
                <a:gd name="T51" fmla="*/ 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4" h="100">
                  <a:moveTo>
                    <a:pt x="45" y="4"/>
                  </a:moveTo>
                  <a:lnTo>
                    <a:pt x="31" y="11"/>
                  </a:lnTo>
                  <a:lnTo>
                    <a:pt x="31" y="11"/>
                  </a:lnTo>
                  <a:lnTo>
                    <a:pt x="26" y="23"/>
                  </a:lnTo>
                  <a:lnTo>
                    <a:pt x="19" y="34"/>
                  </a:lnTo>
                  <a:lnTo>
                    <a:pt x="10" y="44"/>
                  </a:lnTo>
                  <a:lnTo>
                    <a:pt x="0" y="54"/>
                  </a:lnTo>
                  <a:lnTo>
                    <a:pt x="0" y="88"/>
                  </a:lnTo>
                  <a:lnTo>
                    <a:pt x="12" y="100"/>
                  </a:lnTo>
                  <a:lnTo>
                    <a:pt x="17" y="100"/>
                  </a:lnTo>
                  <a:lnTo>
                    <a:pt x="8" y="86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18" y="53"/>
                  </a:lnTo>
                  <a:lnTo>
                    <a:pt x="27" y="41"/>
                  </a:lnTo>
                  <a:lnTo>
                    <a:pt x="34" y="27"/>
                  </a:lnTo>
                  <a:lnTo>
                    <a:pt x="39" y="13"/>
                  </a:lnTo>
                  <a:lnTo>
                    <a:pt x="62" y="13"/>
                  </a:lnTo>
                  <a:lnTo>
                    <a:pt x="84" y="41"/>
                  </a:lnTo>
                  <a:lnTo>
                    <a:pt x="84" y="41"/>
                  </a:lnTo>
                  <a:lnTo>
                    <a:pt x="81" y="29"/>
                  </a:lnTo>
                  <a:lnTo>
                    <a:pt x="78" y="19"/>
                  </a:lnTo>
                  <a:lnTo>
                    <a:pt x="73" y="9"/>
                  </a:lnTo>
                  <a:lnTo>
                    <a:pt x="67" y="0"/>
                  </a:lnTo>
                  <a:lnTo>
                    <a:pt x="45" y="4"/>
                  </a:lnTo>
                  <a:lnTo>
                    <a:pt x="45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" name="Freeform 217"/>
            <p:cNvSpPr>
              <a:spLocks/>
            </p:cNvSpPr>
            <p:nvPr/>
          </p:nvSpPr>
          <p:spPr bwMode="auto">
            <a:xfrm>
              <a:off x="915988" y="1395413"/>
              <a:ext cx="53975" cy="42863"/>
            </a:xfrm>
            <a:custGeom>
              <a:avLst/>
              <a:gdLst>
                <a:gd name="T0" fmla="*/ 19 w 34"/>
                <a:gd name="T1" fmla="*/ 2 h 27"/>
                <a:gd name="T2" fmla="*/ 0 w 34"/>
                <a:gd name="T3" fmla="*/ 0 h 27"/>
                <a:gd name="T4" fmla="*/ 0 w 34"/>
                <a:gd name="T5" fmla="*/ 0 h 27"/>
                <a:gd name="T6" fmla="*/ 2 w 34"/>
                <a:gd name="T7" fmla="*/ 10 h 27"/>
                <a:gd name="T8" fmla="*/ 2 w 34"/>
                <a:gd name="T9" fmla="*/ 19 h 27"/>
                <a:gd name="T10" fmla="*/ 26 w 34"/>
                <a:gd name="T11" fmla="*/ 27 h 27"/>
                <a:gd name="T12" fmla="*/ 34 w 34"/>
                <a:gd name="T13" fmla="*/ 22 h 27"/>
                <a:gd name="T14" fmla="*/ 34 w 34"/>
                <a:gd name="T15" fmla="*/ 22 h 27"/>
                <a:gd name="T16" fmla="*/ 29 w 34"/>
                <a:gd name="T17" fmla="*/ 18 h 27"/>
                <a:gd name="T18" fmla="*/ 26 w 34"/>
                <a:gd name="T19" fmla="*/ 13 h 27"/>
                <a:gd name="T20" fmla="*/ 23 w 34"/>
                <a:gd name="T21" fmla="*/ 8 h 27"/>
                <a:gd name="T22" fmla="*/ 19 w 34"/>
                <a:gd name="T23" fmla="*/ 2 h 27"/>
                <a:gd name="T24" fmla="*/ 19 w 34"/>
                <a:gd name="T2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27">
                  <a:moveTo>
                    <a:pt x="19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10"/>
                  </a:lnTo>
                  <a:lnTo>
                    <a:pt x="2" y="19"/>
                  </a:lnTo>
                  <a:lnTo>
                    <a:pt x="26" y="27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29" y="18"/>
                  </a:lnTo>
                  <a:lnTo>
                    <a:pt x="26" y="13"/>
                  </a:lnTo>
                  <a:lnTo>
                    <a:pt x="23" y="8"/>
                  </a:lnTo>
                  <a:lnTo>
                    <a:pt x="19" y="2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" name="Freeform 218"/>
            <p:cNvSpPr>
              <a:spLocks/>
            </p:cNvSpPr>
            <p:nvPr/>
          </p:nvSpPr>
          <p:spPr bwMode="auto">
            <a:xfrm>
              <a:off x="876300" y="1371600"/>
              <a:ext cx="42863" cy="53975"/>
            </a:xfrm>
            <a:custGeom>
              <a:avLst/>
              <a:gdLst>
                <a:gd name="T0" fmla="*/ 25 w 27"/>
                <a:gd name="T1" fmla="*/ 15 h 34"/>
                <a:gd name="T2" fmla="*/ 25 w 27"/>
                <a:gd name="T3" fmla="*/ 15 h 34"/>
                <a:gd name="T4" fmla="*/ 24 w 27"/>
                <a:gd name="T5" fmla="*/ 9 h 34"/>
                <a:gd name="T6" fmla="*/ 0 w 27"/>
                <a:gd name="T7" fmla="*/ 0 h 34"/>
                <a:gd name="T8" fmla="*/ 0 w 27"/>
                <a:gd name="T9" fmla="*/ 0 h 34"/>
                <a:gd name="T10" fmla="*/ 5 w 27"/>
                <a:gd name="T11" fmla="*/ 6 h 34"/>
                <a:gd name="T12" fmla="*/ 9 w 27"/>
                <a:gd name="T13" fmla="*/ 13 h 34"/>
                <a:gd name="T14" fmla="*/ 13 w 27"/>
                <a:gd name="T15" fmla="*/ 19 h 34"/>
                <a:gd name="T16" fmla="*/ 15 w 27"/>
                <a:gd name="T17" fmla="*/ 27 h 34"/>
                <a:gd name="T18" fmla="*/ 27 w 27"/>
                <a:gd name="T19" fmla="*/ 34 h 34"/>
                <a:gd name="T20" fmla="*/ 27 w 27"/>
                <a:gd name="T21" fmla="*/ 34 h 34"/>
                <a:gd name="T22" fmla="*/ 27 w 27"/>
                <a:gd name="T23" fmla="*/ 25 h 34"/>
                <a:gd name="T24" fmla="*/ 25 w 27"/>
                <a:gd name="T25" fmla="*/ 15 h 34"/>
                <a:gd name="T26" fmla="*/ 25 w 27"/>
                <a:gd name="T27" fmla="*/ 1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34">
                  <a:moveTo>
                    <a:pt x="25" y="15"/>
                  </a:moveTo>
                  <a:lnTo>
                    <a:pt x="25" y="15"/>
                  </a:lnTo>
                  <a:lnTo>
                    <a:pt x="24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5" y="6"/>
                  </a:lnTo>
                  <a:lnTo>
                    <a:pt x="9" y="13"/>
                  </a:lnTo>
                  <a:lnTo>
                    <a:pt x="13" y="19"/>
                  </a:lnTo>
                  <a:lnTo>
                    <a:pt x="15" y="27"/>
                  </a:lnTo>
                  <a:lnTo>
                    <a:pt x="27" y="34"/>
                  </a:lnTo>
                  <a:lnTo>
                    <a:pt x="27" y="34"/>
                  </a:lnTo>
                  <a:lnTo>
                    <a:pt x="27" y="25"/>
                  </a:lnTo>
                  <a:lnTo>
                    <a:pt x="25" y="15"/>
                  </a:lnTo>
                  <a:lnTo>
                    <a:pt x="25" y="15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" name="Freeform 219"/>
            <p:cNvSpPr>
              <a:spLocks/>
            </p:cNvSpPr>
            <p:nvPr/>
          </p:nvSpPr>
          <p:spPr bwMode="auto">
            <a:xfrm>
              <a:off x="987425" y="1292225"/>
              <a:ext cx="171450" cy="217488"/>
            </a:xfrm>
            <a:custGeom>
              <a:avLst/>
              <a:gdLst>
                <a:gd name="T0" fmla="*/ 0 w 108"/>
                <a:gd name="T1" fmla="*/ 51 h 137"/>
                <a:gd name="T2" fmla="*/ 0 w 108"/>
                <a:gd name="T3" fmla="*/ 73 h 137"/>
                <a:gd name="T4" fmla="*/ 9 w 108"/>
                <a:gd name="T5" fmla="*/ 87 h 137"/>
                <a:gd name="T6" fmla="*/ 9 w 108"/>
                <a:gd name="T7" fmla="*/ 51 h 137"/>
                <a:gd name="T8" fmla="*/ 9 w 108"/>
                <a:gd name="T9" fmla="*/ 51 h 137"/>
                <a:gd name="T10" fmla="*/ 17 w 108"/>
                <a:gd name="T11" fmla="*/ 41 h 137"/>
                <a:gd name="T12" fmla="*/ 25 w 108"/>
                <a:gd name="T13" fmla="*/ 31 h 137"/>
                <a:gd name="T14" fmla="*/ 32 w 108"/>
                <a:gd name="T15" fmla="*/ 19 h 137"/>
                <a:gd name="T16" fmla="*/ 36 w 108"/>
                <a:gd name="T17" fmla="*/ 6 h 137"/>
                <a:gd name="T18" fmla="*/ 46 w 108"/>
                <a:gd name="T19" fmla="*/ 5 h 137"/>
                <a:gd name="T20" fmla="*/ 78 w 108"/>
                <a:gd name="T21" fmla="*/ 41 h 137"/>
                <a:gd name="T22" fmla="*/ 78 w 108"/>
                <a:gd name="T23" fmla="*/ 41 h 137"/>
                <a:gd name="T24" fmla="*/ 81 w 108"/>
                <a:gd name="T25" fmla="*/ 52 h 137"/>
                <a:gd name="T26" fmla="*/ 85 w 108"/>
                <a:gd name="T27" fmla="*/ 65 h 137"/>
                <a:gd name="T28" fmla="*/ 87 w 108"/>
                <a:gd name="T29" fmla="*/ 79 h 137"/>
                <a:gd name="T30" fmla="*/ 87 w 108"/>
                <a:gd name="T31" fmla="*/ 95 h 137"/>
                <a:gd name="T32" fmla="*/ 87 w 108"/>
                <a:gd name="T33" fmla="*/ 95 h 137"/>
                <a:gd name="T34" fmla="*/ 86 w 108"/>
                <a:gd name="T35" fmla="*/ 102 h 137"/>
                <a:gd name="T36" fmla="*/ 81 w 108"/>
                <a:gd name="T37" fmla="*/ 106 h 137"/>
                <a:gd name="T38" fmla="*/ 76 w 108"/>
                <a:gd name="T39" fmla="*/ 110 h 137"/>
                <a:gd name="T40" fmla="*/ 67 w 108"/>
                <a:gd name="T41" fmla="*/ 112 h 137"/>
                <a:gd name="T42" fmla="*/ 56 w 108"/>
                <a:gd name="T43" fmla="*/ 112 h 137"/>
                <a:gd name="T44" fmla="*/ 44 w 108"/>
                <a:gd name="T45" fmla="*/ 110 h 137"/>
                <a:gd name="T46" fmla="*/ 29 w 108"/>
                <a:gd name="T47" fmla="*/ 108 h 137"/>
                <a:gd name="T48" fmla="*/ 11 w 108"/>
                <a:gd name="T49" fmla="*/ 102 h 137"/>
                <a:gd name="T50" fmla="*/ 11 w 108"/>
                <a:gd name="T51" fmla="*/ 102 h 137"/>
                <a:gd name="T52" fmla="*/ 23 w 108"/>
                <a:gd name="T53" fmla="*/ 108 h 137"/>
                <a:gd name="T54" fmla="*/ 33 w 108"/>
                <a:gd name="T55" fmla="*/ 112 h 137"/>
                <a:gd name="T56" fmla="*/ 44 w 108"/>
                <a:gd name="T57" fmla="*/ 117 h 137"/>
                <a:gd name="T58" fmla="*/ 55 w 108"/>
                <a:gd name="T59" fmla="*/ 119 h 137"/>
                <a:gd name="T60" fmla="*/ 55 w 108"/>
                <a:gd name="T61" fmla="*/ 119 h 137"/>
                <a:gd name="T62" fmla="*/ 68 w 108"/>
                <a:gd name="T63" fmla="*/ 120 h 137"/>
                <a:gd name="T64" fmla="*/ 77 w 108"/>
                <a:gd name="T65" fmla="*/ 120 h 137"/>
                <a:gd name="T66" fmla="*/ 82 w 108"/>
                <a:gd name="T67" fmla="*/ 127 h 137"/>
                <a:gd name="T68" fmla="*/ 69 w 108"/>
                <a:gd name="T69" fmla="*/ 133 h 137"/>
                <a:gd name="T70" fmla="*/ 95 w 108"/>
                <a:gd name="T71" fmla="*/ 137 h 137"/>
                <a:gd name="T72" fmla="*/ 103 w 108"/>
                <a:gd name="T73" fmla="*/ 120 h 137"/>
                <a:gd name="T74" fmla="*/ 94 w 108"/>
                <a:gd name="T75" fmla="*/ 108 h 137"/>
                <a:gd name="T76" fmla="*/ 94 w 108"/>
                <a:gd name="T77" fmla="*/ 108 h 137"/>
                <a:gd name="T78" fmla="*/ 95 w 108"/>
                <a:gd name="T79" fmla="*/ 104 h 137"/>
                <a:gd name="T80" fmla="*/ 95 w 108"/>
                <a:gd name="T81" fmla="*/ 99 h 137"/>
                <a:gd name="T82" fmla="*/ 94 w 108"/>
                <a:gd name="T83" fmla="*/ 88 h 137"/>
                <a:gd name="T84" fmla="*/ 94 w 108"/>
                <a:gd name="T85" fmla="*/ 88 h 137"/>
                <a:gd name="T86" fmla="*/ 94 w 108"/>
                <a:gd name="T87" fmla="*/ 79 h 137"/>
                <a:gd name="T88" fmla="*/ 94 w 108"/>
                <a:gd name="T89" fmla="*/ 70 h 137"/>
                <a:gd name="T90" fmla="*/ 108 w 108"/>
                <a:gd name="T91" fmla="*/ 68 h 137"/>
                <a:gd name="T92" fmla="*/ 108 w 108"/>
                <a:gd name="T93" fmla="*/ 52 h 137"/>
                <a:gd name="T94" fmla="*/ 90 w 108"/>
                <a:gd name="T95" fmla="*/ 56 h 137"/>
                <a:gd name="T96" fmla="*/ 90 w 108"/>
                <a:gd name="T97" fmla="*/ 56 h 137"/>
                <a:gd name="T98" fmla="*/ 88 w 108"/>
                <a:gd name="T99" fmla="*/ 49 h 137"/>
                <a:gd name="T100" fmla="*/ 85 w 108"/>
                <a:gd name="T101" fmla="*/ 43 h 137"/>
                <a:gd name="T102" fmla="*/ 76 w 108"/>
                <a:gd name="T103" fmla="*/ 28 h 137"/>
                <a:gd name="T104" fmla="*/ 54 w 108"/>
                <a:gd name="T105" fmla="*/ 0 h 137"/>
                <a:gd name="T106" fmla="*/ 31 w 108"/>
                <a:gd name="T107" fmla="*/ 0 h 137"/>
                <a:gd name="T108" fmla="*/ 31 w 108"/>
                <a:gd name="T109" fmla="*/ 0 h 137"/>
                <a:gd name="T110" fmla="*/ 26 w 108"/>
                <a:gd name="T111" fmla="*/ 14 h 137"/>
                <a:gd name="T112" fmla="*/ 19 w 108"/>
                <a:gd name="T113" fmla="*/ 28 h 137"/>
                <a:gd name="T114" fmla="*/ 10 w 108"/>
                <a:gd name="T115" fmla="*/ 40 h 137"/>
                <a:gd name="T116" fmla="*/ 0 w 108"/>
                <a:gd name="T117" fmla="*/ 51 h 137"/>
                <a:gd name="T118" fmla="*/ 0 w 108"/>
                <a:gd name="T119" fmla="*/ 5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8" h="137">
                  <a:moveTo>
                    <a:pt x="0" y="51"/>
                  </a:moveTo>
                  <a:lnTo>
                    <a:pt x="0" y="73"/>
                  </a:lnTo>
                  <a:lnTo>
                    <a:pt x="9" y="87"/>
                  </a:lnTo>
                  <a:lnTo>
                    <a:pt x="9" y="51"/>
                  </a:lnTo>
                  <a:lnTo>
                    <a:pt x="9" y="51"/>
                  </a:lnTo>
                  <a:lnTo>
                    <a:pt x="17" y="41"/>
                  </a:lnTo>
                  <a:lnTo>
                    <a:pt x="25" y="31"/>
                  </a:lnTo>
                  <a:lnTo>
                    <a:pt x="32" y="19"/>
                  </a:lnTo>
                  <a:lnTo>
                    <a:pt x="36" y="6"/>
                  </a:lnTo>
                  <a:lnTo>
                    <a:pt x="46" y="5"/>
                  </a:lnTo>
                  <a:lnTo>
                    <a:pt x="78" y="41"/>
                  </a:lnTo>
                  <a:lnTo>
                    <a:pt x="78" y="41"/>
                  </a:lnTo>
                  <a:lnTo>
                    <a:pt x="81" y="52"/>
                  </a:lnTo>
                  <a:lnTo>
                    <a:pt x="85" y="65"/>
                  </a:lnTo>
                  <a:lnTo>
                    <a:pt x="87" y="79"/>
                  </a:lnTo>
                  <a:lnTo>
                    <a:pt x="87" y="95"/>
                  </a:lnTo>
                  <a:lnTo>
                    <a:pt x="87" y="95"/>
                  </a:lnTo>
                  <a:lnTo>
                    <a:pt x="86" y="102"/>
                  </a:lnTo>
                  <a:lnTo>
                    <a:pt x="81" y="106"/>
                  </a:lnTo>
                  <a:lnTo>
                    <a:pt x="76" y="110"/>
                  </a:lnTo>
                  <a:lnTo>
                    <a:pt x="67" y="112"/>
                  </a:lnTo>
                  <a:lnTo>
                    <a:pt x="56" y="112"/>
                  </a:lnTo>
                  <a:lnTo>
                    <a:pt x="44" y="110"/>
                  </a:lnTo>
                  <a:lnTo>
                    <a:pt x="29" y="108"/>
                  </a:lnTo>
                  <a:lnTo>
                    <a:pt x="11" y="102"/>
                  </a:lnTo>
                  <a:lnTo>
                    <a:pt x="11" y="102"/>
                  </a:lnTo>
                  <a:lnTo>
                    <a:pt x="23" y="108"/>
                  </a:lnTo>
                  <a:lnTo>
                    <a:pt x="33" y="112"/>
                  </a:lnTo>
                  <a:lnTo>
                    <a:pt x="44" y="117"/>
                  </a:lnTo>
                  <a:lnTo>
                    <a:pt x="55" y="119"/>
                  </a:lnTo>
                  <a:lnTo>
                    <a:pt x="55" y="119"/>
                  </a:lnTo>
                  <a:lnTo>
                    <a:pt x="68" y="120"/>
                  </a:lnTo>
                  <a:lnTo>
                    <a:pt x="77" y="120"/>
                  </a:lnTo>
                  <a:lnTo>
                    <a:pt x="82" y="127"/>
                  </a:lnTo>
                  <a:lnTo>
                    <a:pt x="69" y="133"/>
                  </a:lnTo>
                  <a:lnTo>
                    <a:pt x="95" y="137"/>
                  </a:lnTo>
                  <a:lnTo>
                    <a:pt x="103" y="120"/>
                  </a:lnTo>
                  <a:lnTo>
                    <a:pt x="94" y="108"/>
                  </a:lnTo>
                  <a:lnTo>
                    <a:pt x="94" y="108"/>
                  </a:lnTo>
                  <a:lnTo>
                    <a:pt x="95" y="104"/>
                  </a:lnTo>
                  <a:lnTo>
                    <a:pt x="95" y="99"/>
                  </a:lnTo>
                  <a:lnTo>
                    <a:pt x="94" y="88"/>
                  </a:lnTo>
                  <a:lnTo>
                    <a:pt x="94" y="88"/>
                  </a:lnTo>
                  <a:lnTo>
                    <a:pt x="94" y="79"/>
                  </a:lnTo>
                  <a:lnTo>
                    <a:pt x="94" y="70"/>
                  </a:lnTo>
                  <a:lnTo>
                    <a:pt x="108" y="68"/>
                  </a:lnTo>
                  <a:lnTo>
                    <a:pt x="108" y="52"/>
                  </a:lnTo>
                  <a:lnTo>
                    <a:pt x="90" y="56"/>
                  </a:lnTo>
                  <a:lnTo>
                    <a:pt x="90" y="56"/>
                  </a:lnTo>
                  <a:lnTo>
                    <a:pt x="88" y="49"/>
                  </a:lnTo>
                  <a:lnTo>
                    <a:pt x="85" y="43"/>
                  </a:lnTo>
                  <a:lnTo>
                    <a:pt x="76" y="28"/>
                  </a:lnTo>
                  <a:lnTo>
                    <a:pt x="54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26" y="14"/>
                  </a:lnTo>
                  <a:lnTo>
                    <a:pt x="19" y="28"/>
                  </a:lnTo>
                  <a:lnTo>
                    <a:pt x="10" y="40"/>
                  </a:lnTo>
                  <a:lnTo>
                    <a:pt x="0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" name="Freeform 220"/>
            <p:cNvSpPr>
              <a:spLocks noEditPoints="1"/>
            </p:cNvSpPr>
            <p:nvPr/>
          </p:nvSpPr>
          <p:spPr bwMode="auto">
            <a:xfrm>
              <a:off x="968375" y="1300163"/>
              <a:ext cx="157163" cy="169863"/>
            </a:xfrm>
            <a:custGeom>
              <a:avLst/>
              <a:gdLst>
                <a:gd name="T0" fmla="*/ 48 w 99"/>
                <a:gd name="T1" fmla="*/ 1 h 107"/>
                <a:gd name="T2" fmla="*/ 48 w 99"/>
                <a:gd name="T3" fmla="*/ 1 h 107"/>
                <a:gd name="T4" fmla="*/ 44 w 99"/>
                <a:gd name="T5" fmla="*/ 14 h 107"/>
                <a:gd name="T6" fmla="*/ 37 w 99"/>
                <a:gd name="T7" fmla="*/ 26 h 107"/>
                <a:gd name="T8" fmla="*/ 29 w 99"/>
                <a:gd name="T9" fmla="*/ 36 h 107"/>
                <a:gd name="T10" fmla="*/ 21 w 99"/>
                <a:gd name="T11" fmla="*/ 46 h 107"/>
                <a:gd name="T12" fmla="*/ 21 w 99"/>
                <a:gd name="T13" fmla="*/ 82 h 107"/>
                <a:gd name="T14" fmla="*/ 16 w 99"/>
                <a:gd name="T15" fmla="*/ 82 h 107"/>
                <a:gd name="T16" fmla="*/ 4 w 99"/>
                <a:gd name="T17" fmla="*/ 70 h 107"/>
                <a:gd name="T18" fmla="*/ 4 w 99"/>
                <a:gd name="T19" fmla="*/ 70 h 107"/>
                <a:gd name="T20" fmla="*/ 2 w 99"/>
                <a:gd name="T21" fmla="*/ 72 h 107"/>
                <a:gd name="T22" fmla="*/ 1 w 99"/>
                <a:gd name="T23" fmla="*/ 76 h 107"/>
                <a:gd name="T24" fmla="*/ 0 w 99"/>
                <a:gd name="T25" fmla="*/ 78 h 107"/>
                <a:gd name="T26" fmla="*/ 1 w 99"/>
                <a:gd name="T27" fmla="*/ 82 h 107"/>
                <a:gd name="T28" fmla="*/ 1 w 99"/>
                <a:gd name="T29" fmla="*/ 82 h 107"/>
                <a:gd name="T30" fmla="*/ 2 w 99"/>
                <a:gd name="T31" fmla="*/ 86 h 107"/>
                <a:gd name="T32" fmla="*/ 4 w 99"/>
                <a:gd name="T33" fmla="*/ 89 h 107"/>
                <a:gd name="T34" fmla="*/ 4 w 99"/>
                <a:gd name="T35" fmla="*/ 89 h 107"/>
                <a:gd name="T36" fmla="*/ 10 w 99"/>
                <a:gd name="T37" fmla="*/ 95 h 107"/>
                <a:gd name="T38" fmla="*/ 14 w 99"/>
                <a:gd name="T39" fmla="*/ 98 h 107"/>
                <a:gd name="T40" fmla="*/ 20 w 99"/>
                <a:gd name="T41" fmla="*/ 98 h 107"/>
                <a:gd name="T42" fmla="*/ 23 w 99"/>
                <a:gd name="T43" fmla="*/ 97 h 107"/>
                <a:gd name="T44" fmla="*/ 23 w 99"/>
                <a:gd name="T45" fmla="*/ 97 h 107"/>
                <a:gd name="T46" fmla="*/ 41 w 99"/>
                <a:gd name="T47" fmla="*/ 103 h 107"/>
                <a:gd name="T48" fmla="*/ 56 w 99"/>
                <a:gd name="T49" fmla="*/ 105 h 107"/>
                <a:gd name="T50" fmla="*/ 68 w 99"/>
                <a:gd name="T51" fmla="*/ 107 h 107"/>
                <a:gd name="T52" fmla="*/ 79 w 99"/>
                <a:gd name="T53" fmla="*/ 107 h 107"/>
                <a:gd name="T54" fmla="*/ 88 w 99"/>
                <a:gd name="T55" fmla="*/ 105 h 107"/>
                <a:gd name="T56" fmla="*/ 93 w 99"/>
                <a:gd name="T57" fmla="*/ 101 h 107"/>
                <a:gd name="T58" fmla="*/ 98 w 99"/>
                <a:gd name="T59" fmla="*/ 97 h 107"/>
                <a:gd name="T60" fmla="*/ 99 w 99"/>
                <a:gd name="T61" fmla="*/ 90 h 107"/>
                <a:gd name="T62" fmla="*/ 99 w 99"/>
                <a:gd name="T63" fmla="*/ 90 h 107"/>
                <a:gd name="T64" fmla="*/ 99 w 99"/>
                <a:gd name="T65" fmla="*/ 74 h 107"/>
                <a:gd name="T66" fmla="*/ 97 w 99"/>
                <a:gd name="T67" fmla="*/ 60 h 107"/>
                <a:gd name="T68" fmla="*/ 93 w 99"/>
                <a:gd name="T69" fmla="*/ 47 h 107"/>
                <a:gd name="T70" fmla="*/ 90 w 99"/>
                <a:gd name="T71" fmla="*/ 36 h 107"/>
                <a:gd name="T72" fmla="*/ 58 w 99"/>
                <a:gd name="T73" fmla="*/ 0 h 107"/>
                <a:gd name="T74" fmla="*/ 48 w 99"/>
                <a:gd name="T75" fmla="*/ 1 h 107"/>
                <a:gd name="T76" fmla="*/ 48 w 99"/>
                <a:gd name="T77" fmla="*/ 1 h 107"/>
                <a:gd name="T78" fmla="*/ 34 w 99"/>
                <a:gd name="T79" fmla="*/ 94 h 107"/>
                <a:gd name="T80" fmla="*/ 34 w 99"/>
                <a:gd name="T81" fmla="*/ 94 h 107"/>
                <a:gd name="T82" fmla="*/ 29 w 99"/>
                <a:gd name="T83" fmla="*/ 92 h 107"/>
                <a:gd name="T84" fmla="*/ 27 w 99"/>
                <a:gd name="T85" fmla="*/ 90 h 107"/>
                <a:gd name="T86" fmla="*/ 26 w 99"/>
                <a:gd name="T87" fmla="*/ 87 h 107"/>
                <a:gd name="T88" fmla="*/ 26 w 99"/>
                <a:gd name="T89" fmla="*/ 83 h 107"/>
                <a:gd name="T90" fmla="*/ 26 w 99"/>
                <a:gd name="T91" fmla="*/ 50 h 107"/>
                <a:gd name="T92" fmla="*/ 35 w 99"/>
                <a:gd name="T93" fmla="*/ 85 h 107"/>
                <a:gd name="T94" fmla="*/ 80 w 99"/>
                <a:gd name="T95" fmla="*/ 101 h 107"/>
                <a:gd name="T96" fmla="*/ 34 w 99"/>
                <a:gd name="T97" fmla="*/ 94 h 107"/>
                <a:gd name="T98" fmla="*/ 34 w 99"/>
                <a:gd name="T99" fmla="*/ 9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9" h="107">
                  <a:moveTo>
                    <a:pt x="48" y="1"/>
                  </a:moveTo>
                  <a:lnTo>
                    <a:pt x="48" y="1"/>
                  </a:lnTo>
                  <a:lnTo>
                    <a:pt x="44" y="14"/>
                  </a:lnTo>
                  <a:lnTo>
                    <a:pt x="37" y="26"/>
                  </a:lnTo>
                  <a:lnTo>
                    <a:pt x="29" y="36"/>
                  </a:lnTo>
                  <a:lnTo>
                    <a:pt x="21" y="46"/>
                  </a:lnTo>
                  <a:lnTo>
                    <a:pt x="21" y="82"/>
                  </a:lnTo>
                  <a:lnTo>
                    <a:pt x="16" y="82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2" y="72"/>
                  </a:lnTo>
                  <a:lnTo>
                    <a:pt x="1" y="76"/>
                  </a:lnTo>
                  <a:lnTo>
                    <a:pt x="0" y="78"/>
                  </a:lnTo>
                  <a:lnTo>
                    <a:pt x="1" y="82"/>
                  </a:lnTo>
                  <a:lnTo>
                    <a:pt x="1" y="82"/>
                  </a:lnTo>
                  <a:lnTo>
                    <a:pt x="2" y="86"/>
                  </a:lnTo>
                  <a:lnTo>
                    <a:pt x="4" y="89"/>
                  </a:lnTo>
                  <a:lnTo>
                    <a:pt x="4" y="89"/>
                  </a:lnTo>
                  <a:lnTo>
                    <a:pt x="10" y="95"/>
                  </a:lnTo>
                  <a:lnTo>
                    <a:pt x="14" y="98"/>
                  </a:lnTo>
                  <a:lnTo>
                    <a:pt x="20" y="98"/>
                  </a:lnTo>
                  <a:lnTo>
                    <a:pt x="23" y="97"/>
                  </a:lnTo>
                  <a:lnTo>
                    <a:pt x="23" y="97"/>
                  </a:lnTo>
                  <a:lnTo>
                    <a:pt x="41" y="103"/>
                  </a:lnTo>
                  <a:lnTo>
                    <a:pt x="56" y="105"/>
                  </a:lnTo>
                  <a:lnTo>
                    <a:pt x="68" y="107"/>
                  </a:lnTo>
                  <a:lnTo>
                    <a:pt x="79" y="107"/>
                  </a:lnTo>
                  <a:lnTo>
                    <a:pt x="88" y="105"/>
                  </a:lnTo>
                  <a:lnTo>
                    <a:pt x="93" y="101"/>
                  </a:lnTo>
                  <a:lnTo>
                    <a:pt x="98" y="97"/>
                  </a:lnTo>
                  <a:lnTo>
                    <a:pt x="99" y="90"/>
                  </a:lnTo>
                  <a:lnTo>
                    <a:pt x="99" y="90"/>
                  </a:lnTo>
                  <a:lnTo>
                    <a:pt x="99" y="74"/>
                  </a:lnTo>
                  <a:lnTo>
                    <a:pt x="97" y="60"/>
                  </a:lnTo>
                  <a:lnTo>
                    <a:pt x="93" y="47"/>
                  </a:lnTo>
                  <a:lnTo>
                    <a:pt x="90" y="36"/>
                  </a:lnTo>
                  <a:lnTo>
                    <a:pt x="58" y="0"/>
                  </a:lnTo>
                  <a:lnTo>
                    <a:pt x="48" y="1"/>
                  </a:lnTo>
                  <a:lnTo>
                    <a:pt x="48" y="1"/>
                  </a:lnTo>
                  <a:close/>
                  <a:moveTo>
                    <a:pt x="34" y="94"/>
                  </a:moveTo>
                  <a:lnTo>
                    <a:pt x="34" y="94"/>
                  </a:lnTo>
                  <a:lnTo>
                    <a:pt x="29" y="92"/>
                  </a:lnTo>
                  <a:lnTo>
                    <a:pt x="27" y="90"/>
                  </a:lnTo>
                  <a:lnTo>
                    <a:pt x="26" y="87"/>
                  </a:lnTo>
                  <a:lnTo>
                    <a:pt x="26" y="83"/>
                  </a:lnTo>
                  <a:lnTo>
                    <a:pt x="26" y="50"/>
                  </a:lnTo>
                  <a:lnTo>
                    <a:pt x="35" y="85"/>
                  </a:lnTo>
                  <a:lnTo>
                    <a:pt x="80" y="101"/>
                  </a:lnTo>
                  <a:lnTo>
                    <a:pt x="34" y="94"/>
                  </a:lnTo>
                  <a:lnTo>
                    <a:pt x="34" y="94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" name="Freeform 221"/>
            <p:cNvSpPr>
              <a:spLocks/>
            </p:cNvSpPr>
            <p:nvPr/>
          </p:nvSpPr>
          <p:spPr bwMode="auto">
            <a:xfrm>
              <a:off x="1009650" y="1379538"/>
              <a:ext cx="85725" cy="80963"/>
            </a:xfrm>
            <a:custGeom>
              <a:avLst/>
              <a:gdLst>
                <a:gd name="T0" fmla="*/ 0 w 54"/>
                <a:gd name="T1" fmla="*/ 33 h 51"/>
                <a:gd name="T2" fmla="*/ 0 w 54"/>
                <a:gd name="T3" fmla="*/ 33 h 51"/>
                <a:gd name="T4" fmla="*/ 0 w 54"/>
                <a:gd name="T5" fmla="*/ 37 h 51"/>
                <a:gd name="T6" fmla="*/ 1 w 54"/>
                <a:gd name="T7" fmla="*/ 40 h 51"/>
                <a:gd name="T8" fmla="*/ 3 w 54"/>
                <a:gd name="T9" fmla="*/ 42 h 51"/>
                <a:gd name="T10" fmla="*/ 8 w 54"/>
                <a:gd name="T11" fmla="*/ 44 h 51"/>
                <a:gd name="T12" fmla="*/ 54 w 54"/>
                <a:gd name="T13" fmla="*/ 51 h 51"/>
                <a:gd name="T14" fmla="*/ 9 w 54"/>
                <a:gd name="T15" fmla="*/ 35 h 51"/>
                <a:gd name="T16" fmla="*/ 0 w 54"/>
                <a:gd name="T17" fmla="*/ 0 h 51"/>
                <a:gd name="T18" fmla="*/ 0 w 54"/>
                <a:gd name="T19" fmla="*/ 33 h 51"/>
                <a:gd name="T20" fmla="*/ 0 w 54"/>
                <a:gd name="T21" fmla="*/ 3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51">
                  <a:moveTo>
                    <a:pt x="0" y="33"/>
                  </a:moveTo>
                  <a:lnTo>
                    <a:pt x="0" y="33"/>
                  </a:lnTo>
                  <a:lnTo>
                    <a:pt x="0" y="37"/>
                  </a:lnTo>
                  <a:lnTo>
                    <a:pt x="1" y="40"/>
                  </a:lnTo>
                  <a:lnTo>
                    <a:pt x="3" y="42"/>
                  </a:lnTo>
                  <a:lnTo>
                    <a:pt x="8" y="44"/>
                  </a:lnTo>
                  <a:lnTo>
                    <a:pt x="54" y="51"/>
                  </a:lnTo>
                  <a:lnTo>
                    <a:pt x="9" y="35"/>
                  </a:lnTo>
                  <a:lnTo>
                    <a:pt x="0" y="0"/>
                  </a:lnTo>
                  <a:lnTo>
                    <a:pt x="0" y="33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F3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" name="Freeform 222"/>
            <p:cNvSpPr>
              <a:spLocks/>
            </p:cNvSpPr>
            <p:nvPr/>
          </p:nvSpPr>
          <p:spPr bwMode="auto">
            <a:xfrm>
              <a:off x="1158875" y="1328738"/>
              <a:ext cx="73025" cy="53975"/>
            </a:xfrm>
            <a:custGeom>
              <a:avLst/>
              <a:gdLst>
                <a:gd name="T0" fmla="*/ 0 w 46"/>
                <a:gd name="T1" fmla="*/ 7 h 34"/>
                <a:gd name="T2" fmla="*/ 0 w 46"/>
                <a:gd name="T3" fmla="*/ 13 h 34"/>
                <a:gd name="T4" fmla="*/ 0 w 46"/>
                <a:gd name="T5" fmla="*/ 29 h 34"/>
                <a:gd name="T6" fmla="*/ 20 w 46"/>
                <a:gd name="T7" fmla="*/ 34 h 34"/>
                <a:gd name="T8" fmla="*/ 46 w 46"/>
                <a:gd name="T9" fmla="*/ 0 h 34"/>
                <a:gd name="T10" fmla="*/ 0 w 46"/>
                <a:gd name="T11" fmla="*/ 7 h 34"/>
                <a:gd name="T12" fmla="*/ 0 w 46"/>
                <a:gd name="T13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34">
                  <a:moveTo>
                    <a:pt x="0" y="7"/>
                  </a:moveTo>
                  <a:lnTo>
                    <a:pt x="0" y="13"/>
                  </a:lnTo>
                  <a:lnTo>
                    <a:pt x="0" y="29"/>
                  </a:lnTo>
                  <a:lnTo>
                    <a:pt x="20" y="34"/>
                  </a:lnTo>
                  <a:lnTo>
                    <a:pt x="46" y="0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" name="Freeform 223"/>
            <p:cNvSpPr>
              <a:spLocks/>
            </p:cNvSpPr>
            <p:nvPr/>
          </p:nvSpPr>
          <p:spPr bwMode="auto">
            <a:xfrm>
              <a:off x="1122363" y="1349375"/>
              <a:ext cx="36513" cy="31750"/>
            </a:xfrm>
            <a:custGeom>
              <a:avLst/>
              <a:gdLst>
                <a:gd name="T0" fmla="*/ 0 w 23"/>
                <a:gd name="T1" fmla="*/ 7 h 20"/>
                <a:gd name="T2" fmla="*/ 3 w 23"/>
                <a:gd name="T3" fmla="*/ 13 h 20"/>
                <a:gd name="T4" fmla="*/ 3 w 23"/>
                <a:gd name="T5" fmla="*/ 13 h 20"/>
                <a:gd name="T6" fmla="*/ 5 w 23"/>
                <a:gd name="T7" fmla="*/ 20 h 20"/>
                <a:gd name="T8" fmla="*/ 23 w 23"/>
                <a:gd name="T9" fmla="*/ 16 h 20"/>
                <a:gd name="T10" fmla="*/ 23 w 23"/>
                <a:gd name="T11" fmla="*/ 0 h 20"/>
                <a:gd name="T12" fmla="*/ 0 w 23"/>
                <a:gd name="T13" fmla="*/ 7 h 20"/>
                <a:gd name="T14" fmla="*/ 0 w 23"/>
                <a:gd name="T15" fmla="*/ 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20">
                  <a:moveTo>
                    <a:pt x="0" y="7"/>
                  </a:moveTo>
                  <a:lnTo>
                    <a:pt x="3" y="13"/>
                  </a:lnTo>
                  <a:lnTo>
                    <a:pt x="3" y="13"/>
                  </a:lnTo>
                  <a:lnTo>
                    <a:pt x="5" y="20"/>
                  </a:lnTo>
                  <a:lnTo>
                    <a:pt x="23" y="16"/>
                  </a:lnTo>
                  <a:lnTo>
                    <a:pt x="23" y="0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" name="Freeform 224"/>
            <p:cNvSpPr>
              <a:spLocks noEditPoints="1"/>
            </p:cNvSpPr>
            <p:nvPr/>
          </p:nvSpPr>
          <p:spPr bwMode="auto">
            <a:xfrm>
              <a:off x="755650" y="1349375"/>
              <a:ext cx="182563" cy="222250"/>
            </a:xfrm>
            <a:custGeom>
              <a:avLst/>
              <a:gdLst>
                <a:gd name="T0" fmla="*/ 57 w 115"/>
                <a:gd name="T1" fmla="*/ 0 h 140"/>
                <a:gd name="T2" fmla="*/ 38 w 115"/>
                <a:gd name="T3" fmla="*/ 9 h 140"/>
                <a:gd name="T4" fmla="*/ 26 w 115"/>
                <a:gd name="T5" fmla="*/ 23 h 140"/>
                <a:gd name="T6" fmla="*/ 18 w 115"/>
                <a:gd name="T7" fmla="*/ 27 h 140"/>
                <a:gd name="T8" fmla="*/ 7 w 115"/>
                <a:gd name="T9" fmla="*/ 36 h 140"/>
                <a:gd name="T10" fmla="*/ 1 w 115"/>
                <a:gd name="T11" fmla="*/ 48 h 140"/>
                <a:gd name="T12" fmla="*/ 1 w 115"/>
                <a:gd name="T13" fmla="*/ 64 h 140"/>
                <a:gd name="T14" fmla="*/ 11 w 115"/>
                <a:gd name="T15" fmla="*/ 85 h 140"/>
                <a:gd name="T16" fmla="*/ 20 w 115"/>
                <a:gd name="T17" fmla="*/ 95 h 140"/>
                <a:gd name="T18" fmla="*/ 28 w 115"/>
                <a:gd name="T19" fmla="*/ 104 h 140"/>
                <a:gd name="T20" fmla="*/ 48 w 115"/>
                <a:gd name="T21" fmla="*/ 121 h 140"/>
                <a:gd name="T22" fmla="*/ 67 w 115"/>
                <a:gd name="T23" fmla="*/ 132 h 140"/>
                <a:gd name="T24" fmla="*/ 88 w 115"/>
                <a:gd name="T25" fmla="*/ 139 h 140"/>
                <a:gd name="T26" fmla="*/ 108 w 115"/>
                <a:gd name="T27" fmla="*/ 139 h 140"/>
                <a:gd name="T28" fmla="*/ 111 w 115"/>
                <a:gd name="T29" fmla="*/ 135 h 140"/>
                <a:gd name="T30" fmla="*/ 114 w 115"/>
                <a:gd name="T31" fmla="*/ 122 h 140"/>
                <a:gd name="T32" fmla="*/ 114 w 115"/>
                <a:gd name="T33" fmla="*/ 99 h 140"/>
                <a:gd name="T34" fmla="*/ 93 w 115"/>
                <a:gd name="T35" fmla="*/ 64 h 140"/>
                <a:gd name="T36" fmla="*/ 69 w 115"/>
                <a:gd name="T37" fmla="*/ 42 h 140"/>
                <a:gd name="T38" fmla="*/ 91 w 115"/>
                <a:gd name="T39" fmla="*/ 41 h 140"/>
                <a:gd name="T40" fmla="*/ 85 w 115"/>
                <a:gd name="T41" fmla="*/ 27 h 140"/>
                <a:gd name="T42" fmla="*/ 76 w 115"/>
                <a:gd name="T43" fmla="*/ 14 h 140"/>
                <a:gd name="T44" fmla="*/ 67 w 115"/>
                <a:gd name="T45" fmla="*/ 6 h 140"/>
                <a:gd name="T46" fmla="*/ 57 w 115"/>
                <a:gd name="T47" fmla="*/ 0 h 140"/>
                <a:gd name="T48" fmla="*/ 34 w 115"/>
                <a:gd name="T49" fmla="*/ 32 h 140"/>
                <a:gd name="T50" fmla="*/ 26 w 115"/>
                <a:gd name="T51" fmla="*/ 36 h 140"/>
                <a:gd name="T52" fmla="*/ 16 w 115"/>
                <a:gd name="T53" fmla="*/ 47 h 140"/>
                <a:gd name="T54" fmla="*/ 15 w 115"/>
                <a:gd name="T55" fmla="*/ 64 h 140"/>
                <a:gd name="T56" fmla="*/ 21 w 115"/>
                <a:gd name="T57" fmla="*/ 86 h 140"/>
                <a:gd name="T58" fmla="*/ 28 w 115"/>
                <a:gd name="T59" fmla="*/ 100 h 140"/>
                <a:gd name="T60" fmla="*/ 6 w 115"/>
                <a:gd name="T61" fmla="*/ 72 h 140"/>
                <a:gd name="T62" fmla="*/ 3 w 115"/>
                <a:gd name="T63" fmla="*/ 64 h 140"/>
                <a:gd name="T64" fmla="*/ 3 w 115"/>
                <a:gd name="T65" fmla="*/ 49 h 140"/>
                <a:gd name="T66" fmla="*/ 9 w 115"/>
                <a:gd name="T67" fmla="*/ 37 h 140"/>
                <a:gd name="T68" fmla="*/ 19 w 115"/>
                <a:gd name="T69" fmla="*/ 29 h 140"/>
                <a:gd name="T70" fmla="*/ 27 w 115"/>
                <a:gd name="T71" fmla="*/ 27 h 140"/>
                <a:gd name="T72" fmla="*/ 28 w 115"/>
                <a:gd name="T73" fmla="*/ 25 h 140"/>
                <a:gd name="T74" fmla="*/ 40 w 115"/>
                <a:gd name="T75" fmla="*/ 12 h 140"/>
                <a:gd name="T76" fmla="*/ 56 w 115"/>
                <a:gd name="T77" fmla="*/ 3 h 140"/>
                <a:gd name="T78" fmla="*/ 64 w 115"/>
                <a:gd name="T79" fmla="*/ 7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5" h="140">
                  <a:moveTo>
                    <a:pt x="57" y="0"/>
                  </a:moveTo>
                  <a:lnTo>
                    <a:pt x="57" y="0"/>
                  </a:lnTo>
                  <a:lnTo>
                    <a:pt x="47" y="4"/>
                  </a:lnTo>
                  <a:lnTo>
                    <a:pt x="38" y="9"/>
                  </a:lnTo>
                  <a:lnTo>
                    <a:pt x="31" y="15"/>
                  </a:lnTo>
                  <a:lnTo>
                    <a:pt x="26" y="23"/>
                  </a:lnTo>
                  <a:lnTo>
                    <a:pt x="26" y="23"/>
                  </a:lnTo>
                  <a:lnTo>
                    <a:pt x="18" y="27"/>
                  </a:lnTo>
                  <a:lnTo>
                    <a:pt x="11" y="30"/>
                  </a:lnTo>
                  <a:lnTo>
                    <a:pt x="7" y="36"/>
                  </a:lnTo>
                  <a:lnTo>
                    <a:pt x="3" y="41"/>
                  </a:lnTo>
                  <a:lnTo>
                    <a:pt x="1" y="48"/>
                  </a:lnTo>
                  <a:lnTo>
                    <a:pt x="0" y="56"/>
                  </a:lnTo>
                  <a:lnTo>
                    <a:pt x="1" y="64"/>
                  </a:lnTo>
                  <a:lnTo>
                    <a:pt x="3" y="73"/>
                  </a:lnTo>
                  <a:lnTo>
                    <a:pt x="11" y="85"/>
                  </a:lnTo>
                  <a:lnTo>
                    <a:pt x="11" y="85"/>
                  </a:lnTo>
                  <a:lnTo>
                    <a:pt x="20" y="95"/>
                  </a:lnTo>
                  <a:lnTo>
                    <a:pt x="28" y="104"/>
                  </a:lnTo>
                  <a:lnTo>
                    <a:pt x="28" y="104"/>
                  </a:lnTo>
                  <a:lnTo>
                    <a:pt x="38" y="113"/>
                  </a:lnTo>
                  <a:lnTo>
                    <a:pt x="48" y="121"/>
                  </a:lnTo>
                  <a:lnTo>
                    <a:pt x="57" y="128"/>
                  </a:lnTo>
                  <a:lnTo>
                    <a:pt x="67" y="132"/>
                  </a:lnTo>
                  <a:lnTo>
                    <a:pt x="78" y="137"/>
                  </a:lnTo>
                  <a:lnTo>
                    <a:pt x="88" y="139"/>
                  </a:lnTo>
                  <a:lnTo>
                    <a:pt x="98" y="140"/>
                  </a:lnTo>
                  <a:lnTo>
                    <a:pt x="108" y="139"/>
                  </a:lnTo>
                  <a:lnTo>
                    <a:pt x="108" y="139"/>
                  </a:lnTo>
                  <a:lnTo>
                    <a:pt x="111" y="135"/>
                  </a:lnTo>
                  <a:lnTo>
                    <a:pt x="112" y="128"/>
                  </a:lnTo>
                  <a:lnTo>
                    <a:pt x="114" y="122"/>
                  </a:lnTo>
                  <a:lnTo>
                    <a:pt x="115" y="114"/>
                  </a:lnTo>
                  <a:lnTo>
                    <a:pt x="114" y="99"/>
                  </a:lnTo>
                  <a:lnTo>
                    <a:pt x="110" y="79"/>
                  </a:lnTo>
                  <a:lnTo>
                    <a:pt x="93" y="64"/>
                  </a:lnTo>
                  <a:lnTo>
                    <a:pt x="93" y="64"/>
                  </a:lnTo>
                  <a:lnTo>
                    <a:pt x="69" y="42"/>
                  </a:lnTo>
                  <a:lnTo>
                    <a:pt x="91" y="41"/>
                  </a:lnTo>
                  <a:lnTo>
                    <a:pt x="91" y="41"/>
                  </a:lnTo>
                  <a:lnTo>
                    <a:pt x="89" y="33"/>
                  </a:lnTo>
                  <a:lnTo>
                    <a:pt x="85" y="27"/>
                  </a:lnTo>
                  <a:lnTo>
                    <a:pt x="81" y="20"/>
                  </a:lnTo>
                  <a:lnTo>
                    <a:pt x="76" y="14"/>
                  </a:lnTo>
                  <a:lnTo>
                    <a:pt x="76" y="14"/>
                  </a:lnTo>
                  <a:lnTo>
                    <a:pt x="67" y="6"/>
                  </a:lnTo>
                  <a:lnTo>
                    <a:pt x="57" y="0"/>
                  </a:lnTo>
                  <a:lnTo>
                    <a:pt x="57" y="0"/>
                  </a:lnTo>
                  <a:close/>
                  <a:moveTo>
                    <a:pt x="64" y="7"/>
                  </a:moveTo>
                  <a:lnTo>
                    <a:pt x="34" y="32"/>
                  </a:lnTo>
                  <a:lnTo>
                    <a:pt x="34" y="32"/>
                  </a:lnTo>
                  <a:lnTo>
                    <a:pt x="26" y="36"/>
                  </a:lnTo>
                  <a:lnTo>
                    <a:pt x="19" y="40"/>
                  </a:lnTo>
                  <a:lnTo>
                    <a:pt x="16" y="47"/>
                  </a:lnTo>
                  <a:lnTo>
                    <a:pt x="13" y="55"/>
                  </a:lnTo>
                  <a:lnTo>
                    <a:pt x="15" y="64"/>
                  </a:lnTo>
                  <a:lnTo>
                    <a:pt x="17" y="74"/>
                  </a:lnTo>
                  <a:lnTo>
                    <a:pt x="21" y="86"/>
                  </a:lnTo>
                  <a:lnTo>
                    <a:pt x="28" y="100"/>
                  </a:lnTo>
                  <a:lnTo>
                    <a:pt x="28" y="100"/>
                  </a:lnTo>
                  <a:lnTo>
                    <a:pt x="12" y="81"/>
                  </a:lnTo>
                  <a:lnTo>
                    <a:pt x="6" y="72"/>
                  </a:lnTo>
                  <a:lnTo>
                    <a:pt x="6" y="72"/>
                  </a:lnTo>
                  <a:lnTo>
                    <a:pt x="3" y="64"/>
                  </a:lnTo>
                  <a:lnTo>
                    <a:pt x="3" y="56"/>
                  </a:lnTo>
                  <a:lnTo>
                    <a:pt x="3" y="49"/>
                  </a:lnTo>
                  <a:lnTo>
                    <a:pt x="6" y="42"/>
                  </a:lnTo>
                  <a:lnTo>
                    <a:pt x="9" y="37"/>
                  </a:lnTo>
                  <a:lnTo>
                    <a:pt x="13" y="32"/>
                  </a:lnTo>
                  <a:lnTo>
                    <a:pt x="19" y="29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8" y="25"/>
                  </a:lnTo>
                  <a:lnTo>
                    <a:pt x="28" y="25"/>
                  </a:lnTo>
                  <a:lnTo>
                    <a:pt x="34" y="18"/>
                  </a:lnTo>
                  <a:lnTo>
                    <a:pt x="40" y="12"/>
                  </a:lnTo>
                  <a:lnTo>
                    <a:pt x="47" y="6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4" y="7"/>
                  </a:lnTo>
                  <a:lnTo>
                    <a:pt x="64" y="7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" name="Freeform 225"/>
            <p:cNvSpPr>
              <a:spLocks/>
            </p:cNvSpPr>
            <p:nvPr/>
          </p:nvSpPr>
          <p:spPr bwMode="auto">
            <a:xfrm>
              <a:off x="760413" y="1354138"/>
              <a:ext cx="96838" cy="153988"/>
            </a:xfrm>
            <a:custGeom>
              <a:avLst/>
              <a:gdLst>
                <a:gd name="T0" fmla="*/ 31 w 61"/>
                <a:gd name="T1" fmla="*/ 29 h 97"/>
                <a:gd name="T2" fmla="*/ 61 w 61"/>
                <a:gd name="T3" fmla="*/ 4 h 97"/>
                <a:gd name="T4" fmla="*/ 61 w 61"/>
                <a:gd name="T5" fmla="*/ 4 h 97"/>
                <a:gd name="T6" fmla="*/ 53 w 61"/>
                <a:gd name="T7" fmla="*/ 0 h 97"/>
                <a:gd name="T8" fmla="*/ 53 w 61"/>
                <a:gd name="T9" fmla="*/ 0 h 97"/>
                <a:gd name="T10" fmla="*/ 44 w 61"/>
                <a:gd name="T11" fmla="*/ 3 h 97"/>
                <a:gd name="T12" fmla="*/ 37 w 61"/>
                <a:gd name="T13" fmla="*/ 9 h 97"/>
                <a:gd name="T14" fmla="*/ 31 w 61"/>
                <a:gd name="T15" fmla="*/ 15 h 97"/>
                <a:gd name="T16" fmla="*/ 25 w 61"/>
                <a:gd name="T17" fmla="*/ 22 h 97"/>
                <a:gd name="T18" fmla="*/ 25 w 61"/>
                <a:gd name="T19" fmla="*/ 22 h 97"/>
                <a:gd name="T20" fmla="*/ 24 w 61"/>
                <a:gd name="T21" fmla="*/ 24 h 97"/>
                <a:gd name="T22" fmla="*/ 24 w 61"/>
                <a:gd name="T23" fmla="*/ 24 h 97"/>
                <a:gd name="T24" fmla="*/ 16 w 61"/>
                <a:gd name="T25" fmla="*/ 26 h 97"/>
                <a:gd name="T26" fmla="*/ 10 w 61"/>
                <a:gd name="T27" fmla="*/ 29 h 97"/>
                <a:gd name="T28" fmla="*/ 6 w 61"/>
                <a:gd name="T29" fmla="*/ 34 h 97"/>
                <a:gd name="T30" fmla="*/ 3 w 61"/>
                <a:gd name="T31" fmla="*/ 39 h 97"/>
                <a:gd name="T32" fmla="*/ 0 w 61"/>
                <a:gd name="T33" fmla="*/ 46 h 97"/>
                <a:gd name="T34" fmla="*/ 0 w 61"/>
                <a:gd name="T35" fmla="*/ 53 h 97"/>
                <a:gd name="T36" fmla="*/ 0 w 61"/>
                <a:gd name="T37" fmla="*/ 61 h 97"/>
                <a:gd name="T38" fmla="*/ 3 w 61"/>
                <a:gd name="T39" fmla="*/ 69 h 97"/>
                <a:gd name="T40" fmla="*/ 9 w 61"/>
                <a:gd name="T41" fmla="*/ 78 h 97"/>
                <a:gd name="T42" fmla="*/ 9 w 61"/>
                <a:gd name="T43" fmla="*/ 78 h 97"/>
                <a:gd name="T44" fmla="*/ 25 w 61"/>
                <a:gd name="T45" fmla="*/ 97 h 97"/>
                <a:gd name="T46" fmla="*/ 25 w 61"/>
                <a:gd name="T47" fmla="*/ 97 h 97"/>
                <a:gd name="T48" fmla="*/ 18 w 61"/>
                <a:gd name="T49" fmla="*/ 83 h 97"/>
                <a:gd name="T50" fmla="*/ 14 w 61"/>
                <a:gd name="T51" fmla="*/ 71 h 97"/>
                <a:gd name="T52" fmla="*/ 12 w 61"/>
                <a:gd name="T53" fmla="*/ 61 h 97"/>
                <a:gd name="T54" fmla="*/ 10 w 61"/>
                <a:gd name="T55" fmla="*/ 52 h 97"/>
                <a:gd name="T56" fmla="*/ 13 w 61"/>
                <a:gd name="T57" fmla="*/ 44 h 97"/>
                <a:gd name="T58" fmla="*/ 16 w 61"/>
                <a:gd name="T59" fmla="*/ 37 h 97"/>
                <a:gd name="T60" fmla="*/ 23 w 61"/>
                <a:gd name="T61" fmla="*/ 33 h 97"/>
                <a:gd name="T62" fmla="*/ 31 w 61"/>
                <a:gd name="T63" fmla="*/ 29 h 97"/>
                <a:gd name="T64" fmla="*/ 31 w 61"/>
                <a:gd name="T65" fmla="*/ 2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1" h="97">
                  <a:moveTo>
                    <a:pt x="31" y="29"/>
                  </a:moveTo>
                  <a:lnTo>
                    <a:pt x="61" y="4"/>
                  </a:lnTo>
                  <a:lnTo>
                    <a:pt x="61" y="4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44" y="3"/>
                  </a:lnTo>
                  <a:lnTo>
                    <a:pt x="37" y="9"/>
                  </a:lnTo>
                  <a:lnTo>
                    <a:pt x="31" y="15"/>
                  </a:lnTo>
                  <a:lnTo>
                    <a:pt x="25" y="22"/>
                  </a:lnTo>
                  <a:lnTo>
                    <a:pt x="25" y="22"/>
                  </a:lnTo>
                  <a:lnTo>
                    <a:pt x="24" y="24"/>
                  </a:lnTo>
                  <a:lnTo>
                    <a:pt x="24" y="24"/>
                  </a:lnTo>
                  <a:lnTo>
                    <a:pt x="16" y="26"/>
                  </a:lnTo>
                  <a:lnTo>
                    <a:pt x="10" y="29"/>
                  </a:lnTo>
                  <a:lnTo>
                    <a:pt x="6" y="34"/>
                  </a:lnTo>
                  <a:lnTo>
                    <a:pt x="3" y="39"/>
                  </a:lnTo>
                  <a:lnTo>
                    <a:pt x="0" y="46"/>
                  </a:lnTo>
                  <a:lnTo>
                    <a:pt x="0" y="53"/>
                  </a:lnTo>
                  <a:lnTo>
                    <a:pt x="0" y="61"/>
                  </a:lnTo>
                  <a:lnTo>
                    <a:pt x="3" y="69"/>
                  </a:lnTo>
                  <a:lnTo>
                    <a:pt x="9" y="78"/>
                  </a:lnTo>
                  <a:lnTo>
                    <a:pt x="9" y="78"/>
                  </a:lnTo>
                  <a:lnTo>
                    <a:pt x="25" y="97"/>
                  </a:lnTo>
                  <a:lnTo>
                    <a:pt x="25" y="97"/>
                  </a:lnTo>
                  <a:lnTo>
                    <a:pt x="18" y="83"/>
                  </a:lnTo>
                  <a:lnTo>
                    <a:pt x="14" y="71"/>
                  </a:lnTo>
                  <a:lnTo>
                    <a:pt x="12" y="61"/>
                  </a:lnTo>
                  <a:lnTo>
                    <a:pt x="10" y="52"/>
                  </a:lnTo>
                  <a:lnTo>
                    <a:pt x="13" y="44"/>
                  </a:lnTo>
                  <a:lnTo>
                    <a:pt x="16" y="37"/>
                  </a:lnTo>
                  <a:lnTo>
                    <a:pt x="23" y="33"/>
                  </a:lnTo>
                  <a:lnTo>
                    <a:pt x="31" y="29"/>
                  </a:lnTo>
                  <a:lnTo>
                    <a:pt x="31" y="29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" name="Freeform 226"/>
            <p:cNvSpPr>
              <a:spLocks/>
            </p:cNvSpPr>
            <p:nvPr/>
          </p:nvSpPr>
          <p:spPr bwMode="auto">
            <a:xfrm>
              <a:off x="865188" y="1414463"/>
              <a:ext cx="38100" cy="36513"/>
            </a:xfrm>
            <a:custGeom>
              <a:avLst/>
              <a:gdLst>
                <a:gd name="T0" fmla="*/ 22 w 24"/>
                <a:gd name="T1" fmla="*/ 0 h 23"/>
                <a:gd name="T2" fmla="*/ 0 w 24"/>
                <a:gd name="T3" fmla="*/ 1 h 23"/>
                <a:gd name="T4" fmla="*/ 24 w 24"/>
                <a:gd name="T5" fmla="*/ 23 h 23"/>
                <a:gd name="T6" fmla="*/ 24 w 24"/>
                <a:gd name="T7" fmla="*/ 23 h 23"/>
                <a:gd name="T8" fmla="*/ 24 w 24"/>
                <a:gd name="T9" fmla="*/ 11 h 23"/>
                <a:gd name="T10" fmla="*/ 22 w 24"/>
                <a:gd name="T11" fmla="*/ 0 h 23"/>
                <a:gd name="T12" fmla="*/ 22 w 24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23">
                  <a:moveTo>
                    <a:pt x="22" y="0"/>
                  </a:moveTo>
                  <a:lnTo>
                    <a:pt x="0" y="1"/>
                  </a:lnTo>
                  <a:lnTo>
                    <a:pt x="24" y="23"/>
                  </a:lnTo>
                  <a:lnTo>
                    <a:pt x="24" y="23"/>
                  </a:lnTo>
                  <a:lnTo>
                    <a:pt x="24" y="11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9" name="Freeform 227"/>
            <p:cNvSpPr>
              <a:spLocks/>
            </p:cNvSpPr>
            <p:nvPr/>
          </p:nvSpPr>
          <p:spPr bwMode="auto">
            <a:xfrm>
              <a:off x="900113" y="1414463"/>
              <a:ext cx="19050" cy="39688"/>
            </a:xfrm>
            <a:custGeom>
              <a:avLst/>
              <a:gdLst>
                <a:gd name="T0" fmla="*/ 2 w 12"/>
                <a:gd name="T1" fmla="*/ 23 h 25"/>
                <a:gd name="T2" fmla="*/ 2 w 12"/>
                <a:gd name="T3" fmla="*/ 23 h 25"/>
                <a:gd name="T4" fmla="*/ 9 w 12"/>
                <a:gd name="T5" fmla="*/ 25 h 25"/>
                <a:gd name="T6" fmla="*/ 9 w 12"/>
                <a:gd name="T7" fmla="*/ 25 h 25"/>
                <a:gd name="T8" fmla="*/ 11 w 12"/>
                <a:gd name="T9" fmla="*/ 16 h 25"/>
                <a:gd name="T10" fmla="*/ 12 w 12"/>
                <a:gd name="T11" fmla="*/ 7 h 25"/>
                <a:gd name="T12" fmla="*/ 0 w 12"/>
                <a:gd name="T13" fmla="*/ 0 h 25"/>
                <a:gd name="T14" fmla="*/ 0 w 12"/>
                <a:gd name="T15" fmla="*/ 0 h 25"/>
                <a:gd name="T16" fmla="*/ 2 w 12"/>
                <a:gd name="T17" fmla="*/ 11 h 25"/>
                <a:gd name="T18" fmla="*/ 2 w 12"/>
                <a:gd name="T19" fmla="*/ 23 h 25"/>
                <a:gd name="T20" fmla="*/ 2 w 12"/>
                <a:gd name="T21" fmla="*/ 2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" h="25">
                  <a:moveTo>
                    <a:pt x="2" y="23"/>
                  </a:moveTo>
                  <a:lnTo>
                    <a:pt x="2" y="23"/>
                  </a:lnTo>
                  <a:lnTo>
                    <a:pt x="9" y="25"/>
                  </a:lnTo>
                  <a:lnTo>
                    <a:pt x="9" y="25"/>
                  </a:lnTo>
                  <a:lnTo>
                    <a:pt x="11" y="16"/>
                  </a:lnTo>
                  <a:lnTo>
                    <a:pt x="12" y="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1"/>
                  </a:lnTo>
                  <a:lnTo>
                    <a:pt x="2" y="23"/>
                  </a:lnTo>
                  <a:lnTo>
                    <a:pt x="2" y="23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0" name="Freeform 228"/>
            <p:cNvSpPr>
              <a:spLocks/>
            </p:cNvSpPr>
            <p:nvPr/>
          </p:nvSpPr>
          <p:spPr bwMode="auto">
            <a:xfrm>
              <a:off x="773113" y="1474788"/>
              <a:ext cx="182563" cy="206375"/>
            </a:xfrm>
            <a:custGeom>
              <a:avLst/>
              <a:gdLst>
                <a:gd name="T0" fmla="*/ 17 w 115"/>
                <a:gd name="T1" fmla="*/ 25 h 130"/>
                <a:gd name="T2" fmla="*/ 17 w 115"/>
                <a:gd name="T3" fmla="*/ 25 h 130"/>
                <a:gd name="T4" fmla="*/ 9 w 115"/>
                <a:gd name="T5" fmla="*/ 16 h 130"/>
                <a:gd name="T6" fmla="*/ 0 w 115"/>
                <a:gd name="T7" fmla="*/ 6 h 130"/>
                <a:gd name="T8" fmla="*/ 35 w 115"/>
                <a:gd name="T9" fmla="*/ 53 h 130"/>
                <a:gd name="T10" fmla="*/ 35 w 115"/>
                <a:gd name="T11" fmla="*/ 53 h 130"/>
                <a:gd name="T12" fmla="*/ 51 w 115"/>
                <a:gd name="T13" fmla="*/ 74 h 130"/>
                <a:gd name="T14" fmla="*/ 68 w 115"/>
                <a:gd name="T15" fmla="*/ 94 h 130"/>
                <a:gd name="T16" fmla="*/ 86 w 115"/>
                <a:gd name="T17" fmla="*/ 113 h 130"/>
                <a:gd name="T18" fmla="*/ 105 w 115"/>
                <a:gd name="T19" fmla="*/ 130 h 130"/>
                <a:gd name="T20" fmla="*/ 108 w 115"/>
                <a:gd name="T21" fmla="*/ 72 h 130"/>
                <a:gd name="T22" fmla="*/ 108 w 115"/>
                <a:gd name="T23" fmla="*/ 72 h 130"/>
                <a:gd name="T24" fmla="*/ 112 w 115"/>
                <a:gd name="T25" fmla="*/ 63 h 130"/>
                <a:gd name="T26" fmla="*/ 113 w 115"/>
                <a:gd name="T27" fmla="*/ 56 h 130"/>
                <a:gd name="T28" fmla="*/ 114 w 115"/>
                <a:gd name="T29" fmla="*/ 48 h 130"/>
                <a:gd name="T30" fmla="*/ 115 w 115"/>
                <a:gd name="T31" fmla="*/ 40 h 130"/>
                <a:gd name="T32" fmla="*/ 114 w 115"/>
                <a:gd name="T33" fmla="*/ 32 h 130"/>
                <a:gd name="T34" fmla="*/ 113 w 115"/>
                <a:gd name="T35" fmla="*/ 23 h 130"/>
                <a:gd name="T36" fmla="*/ 109 w 115"/>
                <a:gd name="T37" fmla="*/ 15 h 130"/>
                <a:gd name="T38" fmla="*/ 106 w 115"/>
                <a:gd name="T39" fmla="*/ 7 h 130"/>
                <a:gd name="T40" fmla="*/ 99 w 115"/>
                <a:gd name="T41" fmla="*/ 0 h 130"/>
                <a:gd name="T42" fmla="*/ 99 w 115"/>
                <a:gd name="T43" fmla="*/ 0 h 130"/>
                <a:gd name="T44" fmla="*/ 103 w 115"/>
                <a:gd name="T45" fmla="*/ 20 h 130"/>
                <a:gd name="T46" fmla="*/ 104 w 115"/>
                <a:gd name="T47" fmla="*/ 35 h 130"/>
                <a:gd name="T48" fmla="*/ 103 w 115"/>
                <a:gd name="T49" fmla="*/ 43 h 130"/>
                <a:gd name="T50" fmla="*/ 101 w 115"/>
                <a:gd name="T51" fmla="*/ 49 h 130"/>
                <a:gd name="T52" fmla="*/ 100 w 115"/>
                <a:gd name="T53" fmla="*/ 56 h 130"/>
                <a:gd name="T54" fmla="*/ 97 w 115"/>
                <a:gd name="T55" fmla="*/ 60 h 130"/>
                <a:gd name="T56" fmla="*/ 97 w 115"/>
                <a:gd name="T57" fmla="*/ 60 h 130"/>
                <a:gd name="T58" fmla="*/ 87 w 115"/>
                <a:gd name="T59" fmla="*/ 61 h 130"/>
                <a:gd name="T60" fmla="*/ 77 w 115"/>
                <a:gd name="T61" fmla="*/ 60 h 130"/>
                <a:gd name="T62" fmla="*/ 67 w 115"/>
                <a:gd name="T63" fmla="*/ 58 h 130"/>
                <a:gd name="T64" fmla="*/ 56 w 115"/>
                <a:gd name="T65" fmla="*/ 53 h 130"/>
                <a:gd name="T66" fmla="*/ 46 w 115"/>
                <a:gd name="T67" fmla="*/ 49 h 130"/>
                <a:gd name="T68" fmla="*/ 37 w 115"/>
                <a:gd name="T69" fmla="*/ 42 h 130"/>
                <a:gd name="T70" fmla="*/ 27 w 115"/>
                <a:gd name="T71" fmla="*/ 34 h 130"/>
                <a:gd name="T72" fmla="*/ 17 w 115"/>
                <a:gd name="T73" fmla="*/ 25 h 130"/>
                <a:gd name="T74" fmla="*/ 17 w 115"/>
                <a:gd name="T75" fmla="*/ 2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5" h="130">
                  <a:moveTo>
                    <a:pt x="17" y="25"/>
                  </a:moveTo>
                  <a:lnTo>
                    <a:pt x="17" y="25"/>
                  </a:lnTo>
                  <a:lnTo>
                    <a:pt x="9" y="16"/>
                  </a:lnTo>
                  <a:lnTo>
                    <a:pt x="0" y="6"/>
                  </a:lnTo>
                  <a:lnTo>
                    <a:pt x="35" y="53"/>
                  </a:lnTo>
                  <a:lnTo>
                    <a:pt x="35" y="53"/>
                  </a:lnTo>
                  <a:lnTo>
                    <a:pt x="51" y="74"/>
                  </a:lnTo>
                  <a:lnTo>
                    <a:pt x="68" y="94"/>
                  </a:lnTo>
                  <a:lnTo>
                    <a:pt x="86" y="113"/>
                  </a:lnTo>
                  <a:lnTo>
                    <a:pt x="105" y="130"/>
                  </a:lnTo>
                  <a:lnTo>
                    <a:pt x="108" y="72"/>
                  </a:lnTo>
                  <a:lnTo>
                    <a:pt x="108" y="72"/>
                  </a:lnTo>
                  <a:lnTo>
                    <a:pt x="112" y="63"/>
                  </a:lnTo>
                  <a:lnTo>
                    <a:pt x="113" y="56"/>
                  </a:lnTo>
                  <a:lnTo>
                    <a:pt x="114" y="48"/>
                  </a:lnTo>
                  <a:lnTo>
                    <a:pt x="115" y="40"/>
                  </a:lnTo>
                  <a:lnTo>
                    <a:pt x="114" y="32"/>
                  </a:lnTo>
                  <a:lnTo>
                    <a:pt x="113" y="23"/>
                  </a:lnTo>
                  <a:lnTo>
                    <a:pt x="109" y="15"/>
                  </a:lnTo>
                  <a:lnTo>
                    <a:pt x="106" y="7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103" y="20"/>
                  </a:lnTo>
                  <a:lnTo>
                    <a:pt x="104" y="35"/>
                  </a:lnTo>
                  <a:lnTo>
                    <a:pt x="103" y="43"/>
                  </a:lnTo>
                  <a:lnTo>
                    <a:pt x="101" y="49"/>
                  </a:lnTo>
                  <a:lnTo>
                    <a:pt x="100" y="56"/>
                  </a:lnTo>
                  <a:lnTo>
                    <a:pt x="97" y="60"/>
                  </a:lnTo>
                  <a:lnTo>
                    <a:pt x="97" y="60"/>
                  </a:lnTo>
                  <a:lnTo>
                    <a:pt x="87" y="61"/>
                  </a:lnTo>
                  <a:lnTo>
                    <a:pt x="77" y="60"/>
                  </a:lnTo>
                  <a:lnTo>
                    <a:pt x="67" y="58"/>
                  </a:lnTo>
                  <a:lnTo>
                    <a:pt x="56" y="53"/>
                  </a:lnTo>
                  <a:lnTo>
                    <a:pt x="46" y="49"/>
                  </a:lnTo>
                  <a:lnTo>
                    <a:pt x="37" y="42"/>
                  </a:lnTo>
                  <a:lnTo>
                    <a:pt x="27" y="34"/>
                  </a:lnTo>
                  <a:lnTo>
                    <a:pt x="17" y="25"/>
                  </a:lnTo>
                  <a:lnTo>
                    <a:pt x="17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1" name="Freeform 229"/>
            <p:cNvSpPr>
              <a:spLocks/>
            </p:cNvSpPr>
            <p:nvPr/>
          </p:nvSpPr>
          <p:spPr bwMode="auto">
            <a:xfrm>
              <a:off x="1004888" y="1454150"/>
              <a:ext cx="112713" cy="49213"/>
            </a:xfrm>
            <a:custGeom>
              <a:avLst/>
              <a:gdLst>
                <a:gd name="T0" fmla="*/ 66 w 71"/>
                <a:gd name="T1" fmla="*/ 18 h 31"/>
                <a:gd name="T2" fmla="*/ 66 w 71"/>
                <a:gd name="T3" fmla="*/ 18 h 31"/>
                <a:gd name="T4" fmla="*/ 57 w 71"/>
                <a:gd name="T5" fmla="*/ 18 h 31"/>
                <a:gd name="T6" fmla="*/ 44 w 71"/>
                <a:gd name="T7" fmla="*/ 17 h 31"/>
                <a:gd name="T8" fmla="*/ 44 w 71"/>
                <a:gd name="T9" fmla="*/ 17 h 31"/>
                <a:gd name="T10" fmla="*/ 33 w 71"/>
                <a:gd name="T11" fmla="*/ 15 h 31"/>
                <a:gd name="T12" fmla="*/ 22 w 71"/>
                <a:gd name="T13" fmla="*/ 10 h 31"/>
                <a:gd name="T14" fmla="*/ 12 w 71"/>
                <a:gd name="T15" fmla="*/ 6 h 31"/>
                <a:gd name="T16" fmla="*/ 0 w 71"/>
                <a:gd name="T17" fmla="*/ 0 h 31"/>
                <a:gd name="T18" fmla="*/ 8 w 71"/>
                <a:gd name="T19" fmla="*/ 12 h 31"/>
                <a:gd name="T20" fmla="*/ 15 w 71"/>
                <a:gd name="T21" fmla="*/ 25 h 31"/>
                <a:gd name="T22" fmla="*/ 58 w 71"/>
                <a:gd name="T23" fmla="*/ 31 h 31"/>
                <a:gd name="T24" fmla="*/ 71 w 71"/>
                <a:gd name="T25" fmla="*/ 25 h 31"/>
                <a:gd name="T26" fmla="*/ 66 w 71"/>
                <a:gd name="T27" fmla="*/ 18 h 31"/>
                <a:gd name="T28" fmla="*/ 66 w 71"/>
                <a:gd name="T29" fmla="*/ 1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1" h="31">
                  <a:moveTo>
                    <a:pt x="66" y="18"/>
                  </a:moveTo>
                  <a:lnTo>
                    <a:pt x="66" y="18"/>
                  </a:lnTo>
                  <a:lnTo>
                    <a:pt x="57" y="18"/>
                  </a:lnTo>
                  <a:lnTo>
                    <a:pt x="44" y="17"/>
                  </a:lnTo>
                  <a:lnTo>
                    <a:pt x="44" y="17"/>
                  </a:lnTo>
                  <a:lnTo>
                    <a:pt x="33" y="15"/>
                  </a:lnTo>
                  <a:lnTo>
                    <a:pt x="22" y="10"/>
                  </a:lnTo>
                  <a:lnTo>
                    <a:pt x="12" y="6"/>
                  </a:lnTo>
                  <a:lnTo>
                    <a:pt x="0" y="0"/>
                  </a:lnTo>
                  <a:lnTo>
                    <a:pt x="8" y="12"/>
                  </a:lnTo>
                  <a:lnTo>
                    <a:pt x="15" y="25"/>
                  </a:lnTo>
                  <a:lnTo>
                    <a:pt x="58" y="31"/>
                  </a:lnTo>
                  <a:lnTo>
                    <a:pt x="71" y="25"/>
                  </a:lnTo>
                  <a:lnTo>
                    <a:pt x="66" y="18"/>
                  </a:lnTo>
                  <a:lnTo>
                    <a:pt x="66" y="18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" name="Freeform 230"/>
            <p:cNvSpPr>
              <a:spLocks/>
            </p:cNvSpPr>
            <p:nvPr/>
          </p:nvSpPr>
          <p:spPr bwMode="auto">
            <a:xfrm>
              <a:off x="1093788" y="1552575"/>
              <a:ext cx="138113" cy="376238"/>
            </a:xfrm>
            <a:custGeom>
              <a:avLst/>
              <a:gdLst>
                <a:gd name="T0" fmla="*/ 10 w 87"/>
                <a:gd name="T1" fmla="*/ 9 h 237"/>
                <a:gd name="T2" fmla="*/ 10 w 87"/>
                <a:gd name="T3" fmla="*/ 9 h 237"/>
                <a:gd name="T4" fmla="*/ 10 w 87"/>
                <a:gd name="T5" fmla="*/ 16 h 237"/>
                <a:gd name="T6" fmla="*/ 9 w 87"/>
                <a:gd name="T7" fmla="*/ 23 h 237"/>
                <a:gd name="T8" fmla="*/ 4 w 87"/>
                <a:gd name="T9" fmla="*/ 86 h 237"/>
                <a:gd name="T10" fmla="*/ 4 w 87"/>
                <a:gd name="T11" fmla="*/ 86 h 237"/>
                <a:gd name="T12" fmla="*/ 1 w 87"/>
                <a:gd name="T13" fmla="*/ 106 h 237"/>
                <a:gd name="T14" fmla="*/ 0 w 87"/>
                <a:gd name="T15" fmla="*/ 125 h 237"/>
                <a:gd name="T16" fmla="*/ 0 w 87"/>
                <a:gd name="T17" fmla="*/ 143 h 237"/>
                <a:gd name="T18" fmla="*/ 1 w 87"/>
                <a:gd name="T19" fmla="*/ 162 h 237"/>
                <a:gd name="T20" fmla="*/ 3 w 87"/>
                <a:gd name="T21" fmla="*/ 181 h 237"/>
                <a:gd name="T22" fmla="*/ 7 w 87"/>
                <a:gd name="T23" fmla="*/ 199 h 237"/>
                <a:gd name="T24" fmla="*/ 12 w 87"/>
                <a:gd name="T25" fmla="*/ 218 h 237"/>
                <a:gd name="T26" fmla="*/ 19 w 87"/>
                <a:gd name="T27" fmla="*/ 237 h 237"/>
                <a:gd name="T28" fmla="*/ 67 w 87"/>
                <a:gd name="T29" fmla="*/ 227 h 237"/>
                <a:gd name="T30" fmla="*/ 67 w 87"/>
                <a:gd name="T31" fmla="*/ 227 h 237"/>
                <a:gd name="T32" fmla="*/ 77 w 87"/>
                <a:gd name="T33" fmla="*/ 221 h 237"/>
                <a:gd name="T34" fmla="*/ 87 w 87"/>
                <a:gd name="T35" fmla="*/ 216 h 237"/>
                <a:gd name="T36" fmla="*/ 55 w 87"/>
                <a:gd name="T37" fmla="*/ 200 h 237"/>
                <a:gd name="T38" fmla="*/ 55 w 87"/>
                <a:gd name="T39" fmla="*/ 200 h 237"/>
                <a:gd name="T40" fmla="*/ 55 w 87"/>
                <a:gd name="T41" fmla="*/ 174 h 237"/>
                <a:gd name="T42" fmla="*/ 54 w 87"/>
                <a:gd name="T43" fmla="*/ 149 h 237"/>
                <a:gd name="T44" fmla="*/ 52 w 87"/>
                <a:gd name="T45" fmla="*/ 125 h 237"/>
                <a:gd name="T46" fmla="*/ 50 w 87"/>
                <a:gd name="T47" fmla="*/ 100 h 237"/>
                <a:gd name="T48" fmla="*/ 47 w 87"/>
                <a:gd name="T49" fmla="*/ 76 h 237"/>
                <a:gd name="T50" fmla="*/ 43 w 87"/>
                <a:gd name="T51" fmla="*/ 52 h 237"/>
                <a:gd name="T52" fmla="*/ 40 w 87"/>
                <a:gd name="T53" fmla="*/ 29 h 237"/>
                <a:gd name="T54" fmla="*/ 34 w 87"/>
                <a:gd name="T55" fmla="*/ 5 h 237"/>
                <a:gd name="T56" fmla="*/ 29 w 87"/>
                <a:gd name="T57" fmla="*/ 0 h 237"/>
                <a:gd name="T58" fmla="*/ 25 w 87"/>
                <a:gd name="T59" fmla="*/ 12 h 237"/>
                <a:gd name="T60" fmla="*/ 10 w 87"/>
                <a:gd name="T61" fmla="*/ 9 h 237"/>
                <a:gd name="T62" fmla="*/ 10 w 87"/>
                <a:gd name="T63" fmla="*/ 9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7" h="237">
                  <a:moveTo>
                    <a:pt x="10" y="9"/>
                  </a:moveTo>
                  <a:lnTo>
                    <a:pt x="10" y="9"/>
                  </a:lnTo>
                  <a:lnTo>
                    <a:pt x="10" y="16"/>
                  </a:lnTo>
                  <a:lnTo>
                    <a:pt x="9" y="23"/>
                  </a:lnTo>
                  <a:lnTo>
                    <a:pt x="4" y="86"/>
                  </a:lnTo>
                  <a:lnTo>
                    <a:pt x="4" y="86"/>
                  </a:lnTo>
                  <a:lnTo>
                    <a:pt x="1" y="106"/>
                  </a:lnTo>
                  <a:lnTo>
                    <a:pt x="0" y="125"/>
                  </a:lnTo>
                  <a:lnTo>
                    <a:pt x="0" y="143"/>
                  </a:lnTo>
                  <a:lnTo>
                    <a:pt x="1" y="162"/>
                  </a:lnTo>
                  <a:lnTo>
                    <a:pt x="3" y="181"/>
                  </a:lnTo>
                  <a:lnTo>
                    <a:pt x="7" y="199"/>
                  </a:lnTo>
                  <a:lnTo>
                    <a:pt x="12" y="218"/>
                  </a:lnTo>
                  <a:lnTo>
                    <a:pt x="19" y="237"/>
                  </a:lnTo>
                  <a:lnTo>
                    <a:pt x="67" y="227"/>
                  </a:lnTo>
                  <a:lnTo>
                    <a:pt x="67" y="227"/>
                  </a:lnTo>
                  <a:lnTo>
                    <a:pt x="77" y="221"/>
                  </a:lnTo>
                  <a:lnTo>
                    <a:pt x="87" y="216"/>
                  </a:lnTo>
                  <a:lnTo>
                    <a:pt x="55" y="200"/>
                  </a:lnTo>
                  <a:lnTo>
                    <a:pt x="55" y="200"/>
                  </a:lnTo>
                  <a:lnTo>
                    <a:pt x="55" y="174"/>
                  </a:lnTo>
                  <a:lnTo>
                    <a:pt x="54" y="149"/>
                  </a:lnTo>
                  <a:lnTo>
                    <a:pt x="52" y="125"/>
                  </a:lnTo>
                  <a:lnTo>
                    <a:pt x="50" y="100"/>
                  </a:lnTo>
                  <a:lnTo>
                    <a:pt x="47" y="76"/>
                  </a:lnTo>
                  <a:lnTo>
                    <a:pt x="43" y="52"/>
                  </a:lnTo>
                  <a:lnTo>
                    <a:pt x="40" y="29"/>
                  </a:lnTo>
                  <a:lnTo>
                    <a:pt x="34" y="5"/>
                  </a:lnTo>
                  <a:lnTo>
                    <a:pt x="29" y="0"/>
                  </a:lnTo>
                  <a:lnTo>
                    <a:pt x="25" y="12"/>
                  </a:lnTo>
                  <a:lnTo>
                    <a:pt x="10" y="9"/>
                  </a:lnTo>
                  <a:lnTo>
                    <a:pt x="10" y="9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" name="Freeform 231"/>
            <p:cNvSpPr>
              <a:spLocks/>
            </p:cNvSpPr>
            <p:nvPr/>
          </p:nvSpPr>
          <p:spPr bwMode="auto">
            <a:xfrm>
              <a:off x="1042988" y="1511300"/>
              <a:ext cx="66675" cy="177800"/>
            </a:xfrm>
            <a:custGeom>
              <a:avLst/>
              <a:gdLst>
                <a:gd name="T0" fmla="*/ 41 w 42"/>
                <a:gd name="T1" fmla="*/ 49 h 112"/>
                <a:gd name="T2" fmla="*/ 41 w 42"/>
                <a:gd name="T3" fmla="*/ 49 h 112"/>
                <a:gd name="T4" fmla="*/ 42 w 42"/>
                <a:gd name="T5" fmla="*/ 42 h 112"/>
                <a:gd name="T6" fmla="*/ 42 w 42"/>
                <a:gd name="T7" fmla="*/ 35 h 112"/>
                <a:gd name="T8" fmla="*/ 42 w 42"/>
                <a:gd name="T9" fmla="*/ 35 h 112"/>
                <a:gd name="T10" fmla="*/ 42 w 42"/>
                <a:gd name="T11" fmla="*/ 28 h 112"/>
                <a:gd name="T12" fmla="*/ 42 w 42"/>
                <a:gd name="T13" fmla="*/ 28 h 112"/>
                <a:gd name="T14" fmla="*/ 39 w 42"/>
                <a:gd name="T15" fmla="*/ 22 h 112"/>
                <a:gd name="T16" fmla="*/ 37 w 42"/>
                <a:gd name="T17" fmla="*/ 17 h 112"/>
                <a:gd name="T18" fmla="*/ 34 w 42"/>
                <a:gd name="T19" fmla="*/ 11 h 112"/>
                <a:gd name="T20" fmla="*/ 29 w 42"/>
                <a:gd name="T21" fmla="*/ 8 h 112"/>
                <a:gd name="T22" fmla="*/ 24 w 42"/>
                <a:gd name="T23" fmla="*/ 4 h 112"/>
                <a:gd name="T24" fmla="*/ 17 w 42"/>
                <a:gd name="T25" fmla="*/ 2 h 112"/>
                <a:gd name="T26" fmla="*/ 9 w 42"/>
                <a:gd name="T27" fmla="*/ 0 h 112"/>
                <a:gd name="T28" fmla="*/ 0 w 42"/>
                <a:gd name="T29" fmla="*/ 0 h 112"/>
                <a:gd name="T30" fmla="*/ 0 w 42"/>
                <a:gd name="T31" fmla="*/ 0 h 112"/>
                <a:gd name="T32" fmla="*/ 5 w 42"/>
                <a:gd name="T33" fmla="*/ 2 h 112"/>
                <a:gd name="T34" fmla="*/ 5 w 42"/>
                <a:gd name="T35" fmla="*/ 2 h 112"/>
                <a:gd name="T36" fmla="*/ 11 w 42"/>
                <a:gd name="T37" fmla="*/ 7 h 112"/>
                <a:gd name="T38" fmla="*/ 17 w 42"/>
                <a:gd name="T39" fmla="*/ 11 h 112"/>
                <a:gd name="T40" fmla="*/ 21 w 42"/>
                <a:gd name="T41" fmla="*/ 17 h 112"/>
                <a:gd name="T42" fmla="*/ 25 w 42"/>
                <a:gd name="T43" fmla="*/ 24 h 112"/>
                <a:gd name="T44" fmla="*/ 28 w 42"/>
                <a:gd name="T45" fmla="*/ 30 h 112"/>
                <a:gd name="T46" fmla="*/ 29 w 42"/>
                <a:gd name="T47" fmla="*/ 37 h 112"/>
                <a:gd name="T48" fmla="*/ 30 w 42"/>
                <a:gd name="T49" fmla="*/ 46 h 112"/>
                <a:gd name="T50" fmla="*/ 30 w 42"/>
                <a:gd name="T51" fmla="*/ 54 h 112"/>
                <a:gd name="T52" fmla="*/ 30 w 42"/>
                <a:gd name="T53" fmla="*/ 54 h 112"/>
                <a:gd name="T54" fmla="*/ 30 w 42"/>
                <a:gd name="T55" fmla="*/ 55 h 112"/>
                <a:gd name="T56" fmla="*/ 30 w 42"/>
                <a:gd name="T57" fmla="*/ 55 h 112"/>
                <a:gd name="T58" fmla="*/ 30 w 42"/>
                <a:gd name="T59" fmla="*/ 61 h 112"/>
                <a:gd name="T60" fmla="*/ 30 w 42"/>
                <a:gd name="T61" fmla="*/ 61 h 112"/>
                <a:gd name="T62" fmla="*/ 32 w 42"/>
                <a:gd name="T63" fmla="*/ 78 h 112"/>
                <a:gd name="T64" fmla="*/ 32 w 42"/>
                <a:gd name="T65" fmla="*/ 92 h 112"/>
                <a:gd name="T66" fmla="*/ 34 w 42"/>
                <a:gd name="T67" fmla="*/ 103 h 112"/>
                <a:gd name="T68" fmla="*/ 36 w 42"/>
                <a:gd name="T69" fmla="*/ 112 h 112"/>
                <a:gd name="T70" fmla="*/ 41 w 42"/>
                <a:gd name="T71" fmla="*/ 49 h 112"/>
                <a:gd name="T72" fmla="*/ 41 w 42"/>
                <a:gd name="T73" fmla="*/ 49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" h="112">
                  <a:moveTo>
                    <a:pt x="41" y="49"/>
                  </a:moveTo>
                  <a:lnTo>
                    <a:pt x="41" y="49"/>
                  </a:lnTo>
                  <a:lnTo>
                    <a:pt x="42" y="42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39" y="22"/>
                  </a:lnTo>
                  <a:lnTo>
                    <a:pt x="37" y="17"/>
                  </a:lnTo>
                  <a:lnTo>
                    <a:pt x="34" y="11"/>
                  </a:lnTo>
                  <a:lnTo>
                    <a:pt x="29" y="8"/>
                  </a:lnTo>
                  <a:lnTo>
                    <a:pt x="24" y="4"/>
                  </a:lnTo>
                  <a:lnTo>
                    <a:pt x="17" y="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" y="2"/>
                  </a:lnTo>
                  <a:lnTo>
                    <a:pt x="5" y="2"/>
                  </a:lnTo>
                  <a:lnTo>
                    <a:pt x="11" y="7"/>
                  </a:lnTo>
                  <a:lnTo>
                    <a:pt x="17" y="11"/>
                  </a:lnTo>
                  <a:lnTo>
                    <a:pt x="21" y="17"/>
                  </a:lnTo>
                  <a:lnTo>
                    <a:pt x="25" y="24"/>
                  </a:lnTo>
                  <a:lnTo>
                    <a:pt x="28" y="30"/>
                  </a:lnTo>
                  <a:lnTo>
                    <a:pt x="29" y="37"/>
                  </a:lnTo>
                  <a:lnTo>
                    <a:pt x="30" y="46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32" y="78"/>
                  </a:lnTo>
                  <a:lnTo>
                    <a:pt x="32" y="92"/>
                  </a:lnTo>
                  <a:lnTo>
                    <a:pt x="34" y="103"/>
                  </a:lnTo>
                  <a:lnTo>
                    <a:pt x="36" y="112"/>
                  </a:lnTo>
                  <a:lnTo>
                    <a:pt x="41" y="49"/>
                  </a:lnTo>
                  <a:lnTo>
                    <a:pt x="41" y="49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" name="Freeform 232"/>
            <p:cNvSpPr>
              <a:spLocks/>
            </p:cNvSpPr>
            <p:nvPr/>
          </p:nvSpPr>
          <p:spPr bwMode="auto">
            <a:xfrm>
              <a:off x="1109663" y="1544638"/>
              <a:ext cx="30163" cy="26988"/>
            </a:xfrm>
            <a:custGeom>
              <a:avLst/>
              <a:gdLst>
                <a:gd name="T0" fmla="*/ 0 w 19"/>
                <a:gd name="T1" fmla="*/ 7 h 17"/>
                <a:gd name="T2" fmla="*/ 0 w 19"/>
                <a:gd name="T3" fmla="*/ 7 h 17"/>
                <a:gd name="T4" fmla="*/ 0 w 19"/>
                <a:gd name="T5" fmla="*/ 14 h 17"/>
                <a:gd name="T6" fmla="*/ 15 w 19"/>
                <a:gd name="T7" fmla="*/ 17 h 17"/>
                <a:gd name="T8" fmla="*/ 19 w 19"/>
                <a:gd name="T9" fmla="*/ 5 h 17"/>
                <a:gd name="T10" fmla="*/ 13 w 19"/>
                <a:gd name="T11" fmla="*/ 0 h 17"/>
                <a:gd name="T12" fmla="*/ 11 w 19"/>
                <a:gd name="T13" fmla="*/ 12 h 17"/>
                <a:gd name="T14" fmla="*/ 0 w 19"/>
                <a:gd name="T15" fmla="*/ 7 h 17"/>
                <a:gd name="T16" fmla="*/ 0 w 19"/>
                <a:gd name="T17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17">
                  <a:moveTo>
                    <a:pt x="0" y="7"/>
                  </a:moveTo>
                  <a:lnTo>
                    <a:pt x="0" y="7"/>
                  </a:lnTo>
                  <a:lnTo>
                    <a:pt x="0" y="14"/>
                  </a:lnTo>
                  <a:lnTo>
                    <a:pt x="15" y="17"/>
                  </a:lnTo>
                  <a:lnTo>
                    <a:pt x="19" y="5"/>
                  </a:lnTo>
                  <a:lnTo>
                    <a:pt x="13" y="0"/>
                  </a:lnTo>
                  <a:lnTo>
                    <a:pt x="11" y="12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" name="Freeform 233"/>
            <p:cNvSpPr>
              <a:spLocks/>
            </p:cNvSpPr>
            <p:nvPr/>
          </p:nvSpPr>
          <p:spPr bwMode="auto">
            <a:xfrm>
              <a:off x="1138238" y="1482725"/>
              <a:ext cx="44450" cy="63500"/>
            </a:xfrm>
            <a:custGeom>
              <a:avLst/>
              <a:gdLst>
                <a:gd name="T0" fmla="*/ 21 w 28"/>
                <a:gd name="T1" fmla="*/ 40 h 40"/>
                <a:gd name="T2" fmla="*/ 28 w 28"/>
                <a:gd name="T3" fmla="*/ 27 h 40"/>
                <a:gd name="T4" fmla="*/ 28 w 28"/>
                <a:gd name="T5" fmla="*/ 27 h 40"/>
                <a:gd name="T6" fmla="*/ 23 w 28"/>
                <a:gd name="T7" fmla="*/ 27 h 40"/>
                <a:gd name="T8" fmla="*/ 8 w 28"/>
                <a:gd name="T9" fmla="*/ 0 h 40"/>
                <a:gd name="T10" fmla="*/ 0 w 28"/>
                <a:gd name="T11" fmla="*/ 17 h 40"/>
                <a:gd name="T12" fmla="*/ 17 w 28"/>
                <a:gd name="T13" fmla="*/ 36 h 40"/>
                <a:gd name="T14" fmla="*/ 21 w 28"/>
                <a:gd name="T15" fmla="*/ 40 h 40"/>
                <a:gd name="T16" fmla="*/ 21 w 28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40">
                  <a:moveTo>
                    <a:pt x="21" y="40"/>
                  </a:moveTo>
                  <a:lnTo>
                    <a:pt x="28" y="27"/>
                  </a:lnTo>
                  <a:lnTo>
                    <a:pt x="28" y="27"/>
                  </a:lnTo>
                  <a:lnTo>
                    <a:pt x="23" y="27"/>
                  </a:lnTo>
                  <a:lnTo>
                    <a:pt x="8" y="0"/>
                  </a:lnTo>
                  <a:lnTo>
                    <a:pt x="0" y="17"/>
                  </a:lnTo>
                  <a:lnTo>
                    <a:pt x="17" y="36"/>
                  </a:lnTo>
                  <a:lnTo>
                    <a:pt x="21" y="40"/>
                  </a:lnTo>
                  <a:lnTo>
                    <a:pt x="21" y="4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" name="Freeform 234"/>
            <p:cNvSpPr>
              <a:spLocks/>
            </p:cNvSpPr>
            <p:nvPr/>
          </p:nvSpPr>
          <p:spPr bwMode="auto">
            <a:xfrm>
              <a:off x="1136650" y="1509713"/>
              <a:ext cx="117475" cy="385763"/>
            </a:xfrm>
            <a:custGeom>
              <a:avLst/>
              <a:gdLst>
                <a:gd name="T0" fmla="*/ 16 w 74"/>
                <a:gd name="T1" fmla="*/ 26 h 243"/>
                <a:gd name="T2" fmla="*/ 18 w 74"/>
                <a:gd name="T3" fmla="*/ 19 h 243"/>
                <a:gd name="T4" fmla="*/ 1 w 74"/>
                <a:gd name="T5" fmla="*/ 0 h 243"/>
                <a:gd name="T6" fmla="*/ 0 w 74"/>
                <a:gd name="T7" fmla="*/ 9 h 243"/>
                <a:gd name="T8" fmla="*/ 11 w 74"/>
                <a:gd name="T9" fmla="*/ 17 h 243"/>
                <a:gd name="T10" fmla="*/ 7 w 74"/>
                <a:gd name="T11" fmla="*/ 32 h 243"/>
                <a:gd name="T12" fmla="*/ 7 w 74"/>
                <a:gd name="T13" fmla="*/ 32 h 243"/>
                <a:gd name="T14" fmla="*/ 18 w 74"/>
                <a:gd name="T15" fmla="*/ 52 h 243"/>
                <a:gd name="T16" fmla="*/ 27 w 74"/>
                <a:gd name="T17" fmla="*/ 72 h 243"/>
                <a:gd name="T18" fmla="*/ 33 w 74"/>
                <a:gd name="T19" fmla="*/ 93 h 243"/>
                <a:gd name="T20" fmla="*/ 39 w 74"/>
                <a:gd name="T21" fmla="*/ 115 h 243"/>
                <a:gd name="T22" fmla="*/ 51 w 74"/>
                <a:gd name="T23" fmla="*/ 194 h 243"/>
                <a:gd name="T24" fmla="*/ 51 w 74"/>
                <a:gd name="T25" fmla="*/ 194 h 243"/>
                <a:gd name="T26" fmla="*/ 54 w 74"/>
                <a:gd name="T27" fmla="*/ 202 h 243"/>
                <a:gd name="T28" fmla="*/ 54 w 74"/>
                <a:gd name="T29" fmla="*/ 210 h 243"/>
                <a:gd name="T30" fmla="*/ 52 w 74"/>
                <a:gd name="T31" fmla="*/ 216 h 243"/>
                <a:gd name="T32" fmla="*/ 50 w 74"/>
                <a:gd name="T33" fmla="*/ 220 h 243"/>
                <a:gd name="T34" fmla="*/ 46 w 74"/>
                <a:gd name="T35" fmla="*/ 224 h 243"/>
                <a:gd name="T36" fmla="*/ 41 w 74"/>
                <a:gd name="T37" fmla="*/ 226 h 243"/>
                <a:gd name="T38" fmla="*/ 34 w 74"/>
                <a:gd name="T39" fmla="*/ 227 h 243"/>
                <a:gd name="T40" fmla="*/ 28 w 74"/>
                <a:gd name="T41" fmla="*/ 227 h 243"/>
                <a:gd name="T42" fmla="*/ 60 w 74"/>
                <a:gd name="T43" fmla="*/ 243 h 243"/>
                <a:gd name="T44" fmla="*/ 74 w 74"/>
                <a:gd name="T45" fmla="*/ 210 h 243"/>
                <a:gd name="T46" fmla="*/ 74 w 74"/>
                <a:gd name="T47" fmla="*/ 210 h 243"/>
                <a:gd name="T48" fmla="*/ 72 w 74"/>
                <a:gd name="T49" fmla="*/ 187 h 243"/>
                <a:gd name="T50" fmla="*/ 67 w 74"/>
                <a:gd name="T51" fmla="*/ 164 h 243"/>
                <a:gd name="T52" fmla="*/ 63 w 74"/>
                <a:gd name="T53" fmla="*/ 142 h 243"/>
                <a:gd name="T54" fmla="*/ 56 w 74"/>
                <a:gd name="T55" fmla="*/ 119 h 243"/>
                <a:gd name="T56" fmla="*/ 48 w 74"/>
                <a:gd name="T57" fmla="*/ 97 h 243"/>
                <a:gd name="T58" fmla="*/ 38 w 74"/>
                <a:gd name="T59" fmla="*/ 75 h 243"/>
                <a:gd name="T60" fmla="*/ 28 w 74"/>
                <a:gd name="T61" fmla="*/ 54 h 243"/>
                <a:gd name="T62" fmla="*/ 15 w 74"/>
                <a:gd name="T63" fmla="*/ 32 h 243"/>
                <a:gd name="T64" fmla="*/ 16 w 74"/>
                <a:gd name="T65" fmla="*/ 26 h 243"/>
                <a:gd name="T66" fmla="*/ 16 w 74"/>
                <a:gd name="T67" fmla="*/ 26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4" h="243">
                  <a:moveTo>
                    <a:pt x="16" y="26"/>
                  </a:moveTo>
                  <a:lnTo>
                    <a:pt x="18" y="19"/>
                  </a:lnTo>
                  <a:lnTo>
                    <a:pt x="1" y="0"/>
                  </a:lnTo>
                  <a:lnTo>
                    <a:pt x="0" y="9"/>
                  </a:lnTo>
                  <a:lnTo>
                    <a:pt x="11" y="17"/>
                  </a:lnTo>
                  <a:lnTo>
                    <a:pt x="7" y="32"/>
                  </a:lnTo>
                  <a:lnTo>
                    <a:pt x="7" y="32"/>
                  </a:lnTo>
                  <a:lnTo>
                    <a:pt x="18" y="52"/>
                  </a:lnTo>
                  <a:lnTo>
                    <a:pt x="27" y="72"/>
                  </a:lnTo>
                  <a:lnTo>
                    <a:pt x="33" y="93"/>
                  </a:lnTo>
                  <a:lnTo>
                    <a:pt x="39" y="115"/>
                  </a:lnTo>
                  <a:lnTo>
                    <a:pt x="51" y="194"/>
                  </a:lnTo>
                  <a:lnTo>
                    <a:pt x="51" y="194"/>
                  </a:lnTo>
                  <a:lnTo>
                    <a:pt x="54" y="202"/>
                  </a:lnTo>
                  <a:lnTo>
                    <a:pt x="54" y="210"/>
                  </a:lnTo>
                  <a:lnTo>
                    <a:pt x="52" y="216"/>
                  </a:lnTo>
                  <a:lnTo>
                    <a:pt x="50" y="220"/>
                  </a:lnTo>
                  <a:lnTo>
                    <a:pt x="46" y="224"/>
                  </a:lnTo>
                  <a:lnTo>
                    <a:pt x="41" y="226"/>
                  </a:lnTo>
                  <a:lnTo>
                    <a:pt x="34" y="227"/>
                  </a:lnTo>
                  <a:lnTo>
                    <a:pt x="28" y="227"/>
                  </a:lnTo>
                  <a:lnTo>
                    <a:pt x="60" y="243"/>
                  </a:lnTo>
                  <a:lnTo>
                    <a:pt x="74" y="210"/>
                  </a:lnTo>
                  <a:lnTo>
                    <a:pt x="74" y="210"/>
                  </a:lnTo>
                  <a:lnTo>
                    <a:pt x="72" y="187"/>
                  </a:lnTo>
                  <a:lnTo>
                    <a:pt x="67" y="164"/>
                  </a:lnTo>
                  <a:lnTo>
                    <a:pt x="63" y="142"/>
                  </a:lnTo>
                  <a:lnTo>
                    <a:pt x="56" y="119"/>
                  </a:lnTo>
                  <a:lnTo>
                    <a:pt x="48" y="97"/>
                  </a:lnTo>
                  <a:lnTo>
                    <a:pt x="38" y="75"/>
                  </a:lnTo>
                  <a:lnTo>
                    <a:pt x="28" y="54"/>
                  </a:lnTo>
                  <a:lnTo>
                    <a:pt x="15" y="32"/>
                  </a:lnTo>
                  <a:lnTo>
                    <a:pt x="16" y="26"/>
                  </a:lnTo>
                  <a:lnTo>
                    <a:pt x="16" y="26"/>
                  </a:lnTo>
                  <a:close/>
                </a:path>
              </a:pathLst>
            </a:custGeom>
            <a:solidFill>
              <a:srgbClr val="87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" name="Freeform 235"/>
            <p:cNvSpPr>
              <a:spLocks/>
            </p:cNvSpPr>
            <p:nvPr/>
          </p:nvSpPr>
          <p:spPr bwMode="auto">
            <a:xfrm>
              <a:off x="1130300" y="1524000"/>
              <a:ext cx="23813" cy="36513"/>
            </a:xfrm>
            <a:custGeom>
              <a:avLst/>
              <a:gdLst>
                <a:gd name="T0" fmla="*/ 15 w 15"/>
                <a:gd name="T1" fmla="*/ 8 h 23"/>
                <a:gd name="T2" fmla="*/ 4 w 15"/>
                <a:gd name="T3" fmla="*/ 0 h 23"/>
                <a:gd name="T4" fmla="*/ 0 w 15"/>
                <a:gd name="T5" fmla="*/ 13 h 23"/>
                <a:gd name="T6" fmla="*/ 6 w 15"/>
                <a:gd name="T7" fmla="*/ 18 h 23"/>
                <a:gd name="T8" fmla="*/ 11 w 15"/>
                <a:gd name="T9" fmla="*/ 23 h 23"/>
                <a:gd name="T10" fmla="*/ 15 w 15"/>
                <a:gd name="T11" fmla="*/ 8 h 23"/>
                <a:gd name="T12" fmla="*/ 15 w 15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23">
                  <a:moveTo>
                    <a:pt x="15" y="8"/>
                  </a:moveTo>
                  <a:lnTo>
                    <a:pt x="4" y="0"/>
                  </a:lnTo>
                  <a:lnTo>
                    <a:pt x="0" y="13"/>
                  </a:lnTo>
                  <a:lnTo>
                    <a:pt x="6" y="18"/>
                  </a:lnTo>
                  <a:lnTo>
                    <a:pt x="11" y="23"/>
                  </a:lnTo>
                  <a:lnTo>
                    <a:pt x="15" y="8"/>
                  </a:lnTo>
                  <a:lnTo>
                    <a:pt x="15" y="8"/>
                  </a:lnTo>
                  <a:close/>
                </a:path>
              </a:pathLst>
            </a:custGeom>
            <a:solidFill>
              <a:srgbClr val="BA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" name="Freeform 236"/>
            <p:cNvSpPr>
              <a:spLocks/>
            </p:cNvSpPr>
            <p:nvPr/>
          </p:nvSpPr>
          <p:spPr bwMode="auto">
            <a:xfrm>
              <a:off x="1023938" y="1493838"/>
              <a:ext cx="114300" cy="69850"/>
            </a:xfrm>
            <a:custGeom>
              <a:avLst/>
              <a:gdLst>
                <a:gd name="T0" fmla="*/ 71 w 72"/>
                <a:gd name="T1" fmla="*/ 19 h 44"/>
                <a:gd name="T2" fmla="*/ 72 w 72"/>
                <a:gd name="T3" fmla="*/ 10 h 44"/>
                <a:gd name="T4" fmla="*/ 46 w 72"/>
                <a:gd name="T5" fmla="*/ 6 h 44"/>
                <a:gd name="T6" fmla="*/ 3 w 72"/>
                <a:gd name="T7" fmla="*/ 0 h 44"/>
                <a:gd name="T8" fmla="*/ 0 w 72"/>
                <a:gd name="T9" fmla="*/ 6 h 44"/>
                <a:gd name="T10" fmla="*/ 12 w 72"/>
                <a:gd name="T11" fmla="*/ 11 h 44"/>
                <a:gd name="T12" fmla="*/ 12 w 72"/>
                <a:gd name="T13" fmla="*/ 11 h 44"/>
                <a:gd name="T14" fmla="*/ 21 w 72"/>
                <a:gd name="T15" fmla="*/ 11 h 44"/>
                <a:gd name="T16" fmla="*/ 29 w 72"/>
                <a:gd name="T17" fmla="*/ 13 h 44"/>
                <a:gd name="T18" fmla="*/ 36 w 72"/>
                <a:gd name="T19" fmla="*/ 15 h 44"/>
                <a:gd name="T20" fmla="*/ 41 w 72"/>
                <a:gd name="T21" fmla="*/ 19 h 44"/>
                <a:gd name="T22" fmla="*/ 46 w 72"/>
                <a:gd name="T23" fmla="*/ 22 h 44"/>
                <a:gd name="T24" fmla="*/ 49 w 72"/>
                <a:gd name="T25" fmla="*/ 28 h 44"/>
                <a:gd name="T26" fmla="*/ 51 w 72"/>
                <a:gd name="T27" fmla="*/ 33 h 44"/>
                <a:gd name="T28" fmla="*/ 54 w 72"/>
                <a:gd name="T29" fmla="*/ 39 h 44"/>
                <a:gd name="T30" fmla="*/ 65 w 72"/>
                <a:gd name="T31" fmla="*/ 44 h 44"/>
                <a:gd name="T32" fmla="*/ 67 w 72"/>
                <a:gd name="T33" fmla="*/ 32 h 44"/>
                <a:gd name="T34" fmla="*/ 71 w 72"/>
                <a:gd name="T35" fmla="*/ 19 h 44"/>
                <a:gd name="T36" fmla="*/ 71 w 72"/>
                <a:gd name="T37" fmla="*/ 1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2" h="44">
                  <a:moveTo>
                    <a:pt x="71" y="19"/>
                  </a:moveTo>
                  <a:lnTo>
                    <a:pt x="72" y="10"/>
                  </a:lnTo>
                  <a:lnTo>
                    <a:pt x="46" y="6"/>
                  </a:lnTo>
                  <a:lnTo>
                    <a:pt x="3" y="0"/>
                  </a:lnTo>
                  <a:lnTo>
                    <a:pt x="0" y="6"/>
                  </a:lnTo>
                  <a:lnTo>
                    <a:pt x="12" y="11"/>
                  </a:lnTo>
                  <a:lnTo>
                    <a:pt x="12" y="11"/>
                  </a:lnTo>
                  <a:lnTo>
                    <a:pt x="21" y="11"/>
                  </a:lnTo>
                  <a:lnTo>
                    <a:pt x="29" y="13"/>
                  </a:lnTo>
                  <a:lnTo>
                    <a:pt x="36" y="15"/>
                  </a:lnTo>
                  <a:lnTo>
                    <a:pt x="41" y="19"/>
                  </a:lnTo>
                  <a:lnTo>
                    <a:pt x="46" y="22"/>
                  </a:lnTo>
                  <a:lnTo>
                    <a:pt x="49" y="28"/>
                  </a:lnTo>
                  <a:lnTo>
                    <a:pt x="51" y="33"/>
                  </a:lnTo>
                  <a:lnTo>
                    <a:pt x="54" y="39"/>
                  </a:lnTo>
                  <a:lnTo>
                    <a:pt x="65" y="44"/>
                  </a:lnTo>
                  <a:lnTo>
                    <a:pt x="67" y="32"/>
                  </a:lnTo>
                  <a:lnTo>
                    <a:pt x="71" y="19"/>
                  </a:lnTo>
                  <a:lnTo>
                    <a:pt x="71" y="19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" name="Freeform 237"/>
            <p:cNvSpPr>
              <a:spLocks/>
            </p:cNvSpPr>
            <p:nvPr/>
          </p:nvSpPr>
          <p:spPr bwMode="auto">
            <a:xfrm>
              <a:off x="1160463" y="1535113"/>
              <a:ext cx="171450" cy="360363"/>
            </a:xfrm>
            <a:custGeom>
              <a:avLst/>
              <a:gdLst>
                <a:gd name="T0" fmla="*/ 1 w 108"/>
                <a:gd name="T1" fmla="*/ 10 h 227"/>
                <a:gd name="T2" fmla="*/ 0 w 108"/>
                <a:gd name="T3" fmla="*/ 16 h 227"/>
                <a:gd name="T4" fmla="*/ 0 w 108"/>
                <a:gd name="T5" fmla="*/ 16 h 227"/>
                <a:gd name="T6" fmla="*/ 13 w 108"/>
                <a:gd name="T7" fmla="*/ 38 h 227"/>
                <a:gd name="T8" fmla="*/ 23 w 108"/>
                <a:gd name="T9" fmla="*/ 59 h 227"/>
                <a:gd name="T10" fmla="*/ 33 w 108"/>
                <a:gd name="T11" fmla="*/ 81 h 227"/>
                <a:gd name="T12" fmla="*/ 41 w 108"/>
                <a:gd name="T13" fmla="*/ 103 h 227"/>
                <a:gd name="T14" fmla="*/ 48 w 108"/>
                <a:gd name="T15" fmla="*/ 126 h 227"/>
                <a:gd name="T16" fmla="*/ 52 w 108"/>
                <a:gd name="T17" fmla="*/ 148 h 227"/>
                <a:gd name="T18" fmla="*/ 57 w 108"/>
                <a:gd name="T19" fmla="*/ 171 h 227"/>
                <a:gd name="T20" fmla="*/ 59 w 108"/>
                <a:gd name="T21" fmla="*/ 194 h 227"/>
                <a:gd name="T22" fmla="*/ 45 w 108"/>
                <a:gd name="T23" fmla="*/ 227 h 227"/>
                <a:gd name="T24" fmla="*/ 108 w 108"/>
                <a:gd name="T25" fmla="*/ 191 h 227"/>
                <a:gd name="T26" fmla="*/ 108 w 108"/>
                <a:gd name="T27" fmla="*/ 191 h 227"/>
                <a:gd name="T28" fmla="*/ 103 w 108"/>
                <a:gd name="T29" fmla="*/ 160 h 227"/>
                <a:gd name="T30" fmla="*/ 96 w 108"/>
                <a:gd name="T31" fmla="*/ 131 h 227"/>
                <a:gd name="T32" fmla="*/ 88 w 108"/>
                <a:gd name="T33" fmla="*/ 104 h 227"/>
                <a:gd name="T34" fmla="*/ 77 w 108"/>
                <a:gd name="T35" fmla="*/ 79 h 227"/>
                <a:gd name="T36" fmla="*/ 64 w 108"/>
                <a:gd name="T37" fmla="*/ 56 h 227"/>
                <a:gd name="T38" fmla="*/ 51 w 108"/>
                <a:gd name="T39" fmla="*/ 36 h 227"/>
                <a:gd name="T40" fmla="*/ 43 w 108"/>
                <a:gd name="T41" fmla="*/ 25 h 227"/>
                <a:gd name="T42" fmla="*/ 35 w 108"/>
                <a:gd name="T43" fmla="*/ 16 h 227"/>
                <a:gd name="T44" fmla="*/ 26 w 108"/>
                <a:gd name="T45" fmla="*/ 7 h 227"/>
                <a:gd name="T46" fmla="*/ 17 w 108"/>
                <a:gd name="T47" fmla="*/ 0 h 227"/>
                <a:gd name="T48" fmla="*/ 6 w 108"/>
                <a:gd name="T49" fmla="*/ 12 h 227"/>
                <a:gd name="T50" fmla="*/ 1 w 108"/>
                <a:gd name="T51" fmla="*/ 10 h 227"/>
                <a:gd name="T52" fmla="*/ 1 w 108"/>
                <a:gd name="T53" fmla="*/ 1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8" h="227">
                  <a:moveTo>
                    <a:pt x="1" y="10"/>
                  </a:moveTo>
                  <a:lnTo>
                    <a:pt x="0" y="16"/>
                  </a:lnTo>
                  <a:lnTo>
                    <a:pt x="0" y="16"/>
                  </a:lnTo>
                  <a:lnTo>
                    <a:pt x="13" y="38"/>
                  </a:lnTo>
                  <a:lnTo>
                    <a:pt x="23" y="59"/>
                  </a:lnTo>
                  <a:lnTo>
                    <a:pt x="33" y="81"/>
                  </a:lnTo>
                  <a:lnTo>
                    <a:pt x="41" y="103"/>
                  </a:lnTo>
                  <a:lnTo>
                    <a:pt x="48" y="126"/>
                  </a:lnTo>
                  <a:lnTo>
                    <a:pt x="52" y="148"/>
                  </a:lnTo>
                  <a:lnTo>
                    <a:pt x="57" y="171"/>
                  </a:lnTo>
                  <a:lnTo>
                    <a:pt x="59" y="194"/>
                  </a:lnTo>
                  <a:lnTo>
                    <a:pt x="45" y="227"/>
                  </a:lnTo>
                  <a:lnTo>
                    <a:pt x="108" y="191"/>
                  </a:lnTo>
                  <a:lnTo>
                    <a:pt x="108" y="191"/>
                  </a:lnTo>
                  <a:lnTo>
                    <a:pt x="103" y="160"/>
                  </a:lnTo>
                  <a:lnTo>
                    <a:pt x="96" y="131"/>
                  </a:lnTo>
                  <a:lnTo>
                    <a:pt x="88" y="104"/>
                  </a:lnTo>
                  <a:lnTo>
                    <a:pt x="77" y="79"/>
                  </a:lnTo>
                  <a:lnTo>
                    <a:pt x="64" y="56"/>
                  </a:lnTo>
                  <a:lnTo>
                    <a:pt x="51" y="36"/>
                  </a:lnTo>
                  <a:lnTo>
                    <a:pt x="43" y="25"/>
                  </a:lnTo>
                  <a:lnTo>
                    <a:pt x="35" y="16"/>
                  </a:lnTo>
                  <a:lnTo>
                    <a:pt x="26" y="7"/>
                  </a:lnTo>
                  <a:lnTo>
                    <a:pt x="17" y="0"/>
                  </a:lnTo>
                  <a:lnTo>
                    <a:pt x="6" y="12"/>
                  </a:lnTo>
                  <a:lnTo>
                    <a:pt x="1" y="10"/>
                  </a:lnTo>
                  <a:lnTo>
                    <a:pt x="1" y="1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" name="Freeform 238"/>
            <p:cNvSpPr>
              <a:spLocks noEditPoints="1"/>
            </p:cNvSpPr>
            <p:nvPr/>
          </p:nvSpPr>
          <p:spPr bwMode="auto">
            <a:xfrm>
              <a:off x="885825" y="1485900"/>
              <a:ext cx="204788" cy="541338"/>
            </a:xfrm>
            <a:custGeom>
              <a:avLst/>
              <a:gdLst>
                <a:gd name="T0" fmla="*/ 73 w 129"/>
                <a:gd name="T1" fmla="*/ 7 h 341"/>
                <a:gd name="T2" fmla="*/ 35 w 129"/>
                <a:gd name="T3" fmla="*/ 0 h 341"/>
                <a:gd name="T4" fmla="*/ 42 w 129"/>
                <a:gd name="T5" fmla="*/ 16 h 341"/>
                <a:gd name="T6" fmla="*/ 44 w 129"/>
                <a:gd name="T7" fmla="*/ 33 h 341"/>
                <a:gd name="T8" fmla="*/ 42 w 129"/>
                <a:gd name="T9" fmla="*/ 49 h 341"/>
                <a:gd name="T10" fmla="*/ 37 w 129"/>
                <a:gd name="T11" fmla="*/ 65 h 341"/>
                <a:gd name="T12" fmla="*/ 33 w 129"/>
                <a:gd name="T13" fmla="*/ 143 h 341"/>
                <a:gd name="T14" fmla="*/ 16 w 129"/>
                <a:gd name="T15" fmla="*/ 220 h 341"/>
                <a:gd name="T16" fmla="*/ 3 w 129"/>
                <a:gd name="T17" fmla="*/ 285 h 341"/>
                <a:gd name="T18" fmla="*/ 0 w 129"/>
                <a:gd name="T19" fmla="*/ 341 h 341"/>
                <a:gd name="T20" fmla="*/ 124 w 129"/>
                <a:gd name="T21" fmla="*/ 152 h 341"/>
                <a:gd name="T22" fmla="*/ 129 w 129"/>
                <a:gd name="T23" fmla="*/ 141 h 341"/>
                <a:gd name="T24" fmla="*/ 122 w 129"/>
                <a:gd name="T25" fmla="*/ 116 h 341"/>
                <a:gd name="T26" fmla="*/ 116 w 129"/>
                <a:gd name="T27" fmla="*/ 81 h 341"/>
                <a:gd name="T28" fmla="*/ 117 w 129"/>
                <a:gd name="T29" fmla="*/ 72 h 341"/>
                <a:gd name="T30" fmla="*/ 115 w 129"/>
                <a:gd name="T31" fmla="*/ 55 h 341"/>
                <a:gd name="T32" fmla="*/ 107 w 129"/>
                <a:gd name="T33" fmla="*/ 37 h 341"/>
                <a:gd name="T34" fmla="*/ 95 w 129"/>
                <a:gd name="T35" fmla="*/ 19 h 341"/>
                <a:gd name="T36" fmla="*/ 87 w 129"/>
                <a:gd name="T37" fmla="*/ 11 h 341"/>
                <a:gd name="T38" fmla="*/ 41 w 129"/>
                <a:gd name="T39" fmla="*/ 65 h 341"/>
                <a:gd name="T40" fmla="*/ 44 w 129"/>
                <a:gd name="T41" fmla="*/ 145 h 341"/>
                <a:gd name="T42" fmla="*/ 34 w 129"/>
                <a:gd name="T43" fmla="*/ 191 h 341"/>
                <a:gd name="T44" fmla="*/ 19 w 129"/>
                <a:gd name="T45" fmla="*/ 276 h 341"/>
                <a:gd name="T46" fmla="*/ 3 w 129"/>
                <a:gd name="T47" fmla="*/ 332 h 341"/>
                <a:gd name="T48" fmla="*/ 5 w 129"/>
                <a:gd name="T49" fmla="*/ 306 h 341"/>
                <a:gd name="T50" fmla="*/ 12 w 129"/>
                <a:gd name="T51" fmla="*/ 251 h 341"/>
                <a:gd name="T52" fmla="*/ 19 w 129"/>
                <a:gd name="T53" fmla="*/ 220 h 341"/>
                <a:gd name="T54" fmla="*/ 35 w 129"/>
                <a:gd name="T55" fmla="*/ 143 h 341"/>
                <a:gd name="T56" fmla="*/ 41 w 129"/>
                <a:gd name="T57" fmla="*/ 65 h 341"/>
                <a:gd name="T58" fmla="*/ 91 w 129"/>
                <a:gd name="T59" fmla="*/ 28 h 341"/>
                <a:gd name="T60" fmla="*/ 45 w 129"/>
                <a:gd name="T61" fmla="*/ 7 h 341"/>
                <a:gd name="T62" fmla="*/ 84 w 129"/>
                <a:gd name="T63" fmla="*/ 17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" h="341">
                  <a:moveTo>
                    <a:pt x="87" y="11"/>
                  </a:moveTo>
                  <a:lnTo>
                    <a:pt x="73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8" y="8"/>
                  </a:lnTo>
                  <a:lnTo>
                    <a:pt x="42" y="16"/>
                  </a:lnTo>
                  <a:lnTo>
                    <a:pt x="43" y="25"/>
                  </a:lnTo>
                  <a:lnTo>
                    <a:pt x="44" y="33"/>
                  </a:lnTo>
                  <a:lnTo>
                    <a:pt x="43" y="41"/>
                  </a:lnTo>
                  <a:lnTo>
                    <a:pt x="42" y="49"/>
                  </a:lnTo>
                  <a:lnTo>
                    <a:pt x="41" y="56"/>
                  </a:lnTo>
                  <a:lnTo>
                    <a:pt x="37" y="65"/>
                  </a:lnTo>
                  <a:lnTo>
                    <a:pt x="34" y="123"/>
                  </a:lnTo>
                  <a:lnTo>
                    <a:pt x="33" y="143"/>
                  </a:lnTo>
                  <a:lnTo>
                    <a:pt x="16" y="220"/>
                  </a:lnTo>
                  <a:lnTo>
                    <a:pt x="16" y="220"/>
                  </a:lnTo>
                  <a:lnTo>
                    <a:pt x="8" y="253"/>
                  </a:lnTo>
                  <a:lnTo>
                    <a:pt x="3" y="285"/>
                  </a:lnTo>
                  <a:lnTo>
                    <a:pt x="0" y="314"/>
                  </a:lnTo>
                  <a:lnTo>
                    <a:pt x="0" y="341"/>
                  </a:lnTo>
                  <a:lnTo>
                    <a:pt x="102" y="185"/>
                  </a:lnTo>
                  <a:lnTo>
                    <a:pt x="124" y="152"/>
                  </a:lnTo>
                  <a:lnTo>
                    <a:pt x="129" y="141"/>
                  </a:lnTo>
                  <a:lnTo>
                    <a:pt x="129" y="141"/>
                  </a:lnTo>
                  <a:lnTo>
                    <a:pt x="125" y="130"/>
                  </a:lnTo>
                  <a:lnTo>
                    <a:pt x="122" y="116"/>
                  </a:lnTo>
                  <a:lnTo>
                    <a:pt x="118" y="100"/>
                  </a:lnTo>
                  <a:lnTo>
                    <a:pt x="116" y="81"/>
                  </a:lnTo>
                  <a:lnTo>
                    <a:pt x="116" y="81"/>
                  </a:lnTo>
                  <a:lnTo>
                    <a:pt x="117" y="72"/>
                  </a:lnTo>
                  <a:lnTo>
                    <a:pt x="116" y="63"/>
                  </a:lnTo>
                  <a:lnTo>
                    <a:pt x="115" y="55"/>
                  </a:lnTo>
                  <a:lnTo>
                    <a:pt x="111" y="46"/>
                  </a:lnTo>
                  <a:lnTo>
                    <a:pt x="107" y="37"/>
                  </a:lnTo>
                  <a:lnTo>
                    <a:pt x="101" y="28"/>
                  </a:lnTo>
                  <a:lnTo>
                    <a:pt x="95" y="19"/>
                  </a:lnTo>
                  <a:lnTo>
                    <a:pt x="87" y="11"/>
                  </a:lnTo>
                  <a:lnTo>
                    <a:pt x="87" y="11"/>
                  </a:lnTo>
                  <a:close/>
                  <a:moveTo>
                    <a:pt x="41" y="65"/>
                  </a:moveTo>
                  <a:lnTo>
                    <a:pt x="41" y="65"/>
                  </a:lnTo>
                  <a:lnTo>
                    <a:pt x="44" y="54"/>
                  </a:lnTo>
                  <a:lnTo>
                    <a:pt x="44" y="145"/>
                  </a:lnTo>
                  <a:lnTo>
                    <a:pt x="44" y="145"/>
                  </a:lnTo>
                  <a:lnTo>
                    <a:pt x="34" y="191"/>
                  </a:lnTo>
                  <a:lnTo>
                    <a:pt x="25" y="235"/>
                  </a:lnTo>
                  <a:lnTo>
                    <a:pt x="19" y="276"/>
                  </a:lnTo>
                  <a:lnTo>
                    <a:pt x="15" y="313"/>
                  </a:lnTo>
                  <a:lnTo>
                    <a:pt x="3" y="332"/>
                  </a:lnTo>
                  <a:lnTo>
                    <a:pt x="3" y="332"/>
                  </a:lnTo>
                  <a:lnTo>
                    <a:pt x="5" y="306"/>
                  </a:lnTo>
                  <a:lnTo>
                    <a:pt x="7" y="279"/>
                  </a:lnTo>
                  <a:lnTo>
                    <a:pt x="12" y="251"/>
                  </a:lnTo>
                  <a:lnTo>
                    <a:pt x="19" y="220"/>
                  </a:lnTo>
                  <a:lnTo>
                    <a:pt x="19" y="220"/>
                  </a:lnTo>
                  <a:lnTo>
                    <a:pt x="35" y="143"/>
                  </a:lnTo>
                  <a:lnTo>
                    <a:pt x="35" y="143"/>
                  </a:lnTo>
                  <a:lnTo>
                    <a:pt x="41" y="65"/>
                  </a:lnTo>
                  <a:lnTo>
                    <a:pt x="41" y="65"/>
                  </a:lnTo>
                  <a:close/>
                  <a:moveTo>
                    <a:pt x="84" y="17"/>
                  </a:moveTo>
                  <a:lnTo>
                    <a:pt x="91" y="28"/>
                  </a:lnTo>
                  <a:lnTo>
                    <a:pt x="48" y="17"/>
                  </a:lnTo>
                  <a:lnTo>
                    <a:pt x="45" y="7"/>
                  </a:lnTo>
                  <a:lnTo>
                    <a:pt x="84" y="17"/>
                  </a:lnTo>
                  <a:lnTo>
                    <a:pt x="84" y="17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" name="Freeform 239"/>
            <p:cNvSpPr>
              <a:spLocks/>
            </p:cNvSpPr>
            <p:nvPr/>
          </p:nvSpPr>
          <p:spPr bwMode="auto">
            <a:xfrm>
              <a:off x="890588" y="1571625"/>
              <a:ext cx="65088" cy="441325"/>
            </a:xfrm>
            <a:custGeom>
              <a:avLst/>
              <a:gdLst>
                <a:gd name="T0" fmla="*/ 41 w 41"/>
                <a:gd name="T1" fmla="*/ 0 h 278"/>
                <a:gd name="T2" fmla="*/ 41 w 41"/>
                <a:gd name="T3" fmla="*/ 0 h 278"/>
                <a:gd name="T4" fmla="*/ 38 w 41"/>
                <a:gd name="T5" fmla="*/ 11 h 278"/>
                <a:gd name="T6" fmla="*/ 32 w 41"/>
                <a:gd name="T7" fmla="*/ 89 h 278"/>
                <a:gd name="T8" fmla="*/ 32 w 41"/>
                <a:gd name="T9" fmla="*/ 89 h 278"/>
                <a:gd name="T10" fmla="*/ 16 w 41"/>
                <a:gd name="T11" fmla="*/ 166 h 278"/>
                <a:gd name="T12" fmla="*/ 16 w 41"/>
                <a:gd name="T13" fmla="*/ 166 h 278"/>
                <a:gd name="T14" fmla="*/ 16 w 41"/>
                <a:gd name="T15" fmla="*/ 166 h 278"/>
                <a:gd name="T16" fmla="*/ 9 w 41"/>
                <a:gd name="T17" fmla="*/ 197 h 278"/>
                <a:gd name="T18" fmla="*/ 4 w 41"/>
                <a:gd name="T19" fmla="*/ 225 h 278"/>
                <a:gd name="T20" fmla="*/ 2 w 41"/>
                <a:gd name="T21" fmla="*/ 252 h 278"/>
                <a:gd name="T22" fmla="*/ 0 w 41"/>
                <a:gd name="T23" fmla="*/ 278 h 278"/>
                <a:gd name="T24" fmla="*/ 12 w 41"/>
                <a:gd name="T25" fmla="*/ 259 h 278"/>
                <a:gd name="T26" fmla="*/ 12 w 41"/>
                <a:gd name="T27" fmla="*/ 259 h 278"/>
                <a:gd name="T28" fmla="*/ 16 w 41"/>
                <a:gd name="T29" fmla="*/ 222 h 278"/>
                <a:gd name="T30" fmla="*/ 22 w 41"/>
                <a:gd name="T31" fmla="*/ 181 h 278"/>
                <a:gd name="T32" fmla="*/ 31 w 41"/>
                <a:gd name="T33" fmla="*/ 137 h 278"/>
                <a:gd name="T34" fmla="*/ 41 w 41"/>
                <a:gd name="T35" fmla="*/ 91 h 278"/>
                <a:gd name="T36" fmla="*/ 41 w 41"/>
                <a:gd name="T37" fmla="*/ 0 h 278"/>
                <a:gd name="T38" fmla="*/ 41 w 41"/>
                <a:gd name="T3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" h="278">
                  <a:moveTo>
                    <a:pt x="41" y="0"/>
                  </a:moveTo>
                  <a:lnTo>
                    <a:pt x="41" y="0"/>
                  </a:lnTo>
                  <a:lnTo>
                    <a:pt x="38" y="11"/>
                  </a:lnTo>
                  <a:lnTo>
                    <a:pt x="32" y="89"/>
                  </a:lnTo>
                  <a:lnTo>
                    <a:pt x="32" y="89"/>
                  </a:lnTo>
                  <a:lnTo>
                    <a:pt x="16" y="166"/>
                  </a:lnTo>
                  <a:lnTo>
                    <a:pt x="16" y="166"/>
                  </a:lnTo>
                  <a:lnTo>
                    <a:pt x="16" y="166"/>
                  </a:lnTo>
                  <a:lnTo>
                    <a:pt x="9" y="197"/>
                  </a:lnTo>
                  <a:lnTo>
                    <a:pt x="4" y="225"/>
                  </a:lnTo>
                  <a:lnTo>
                    <a:pt x="2" y="252"/>
                  </a:lnTo>
                  <a:lnTo>
                    <a:pt x="0" y="278"/>
                  </a:lnTo>
                  <a:lnTo>
                    <a:pt x="12" y="259"/>
                  </a:lnTo>
                  <a:lnTo>
                    <a:pt x="12" y="259"/>
                  </a:lnTo>
                  <a:lnTo>
                    <a:pt x="16" y="222"/>
                  </a:lnTo>
                  <a:lnTo>
                    <a:pt x="22" y="181"/>
                  </a:lnTo>
                  <a:lnTo>
                    <a:pt x="31" y="137"/>
                  </a:lnTo>
                  <a:lnTo>
                    <a:pt x="41" y="91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" name="Freeform 240"/>
            <p:cNvSpPr>
              <a:spLocks/>
            </p:cNvSpPr>
            <p:nvPr/>
          </p:nvSpPr>
          <p:spPr bwMode="auto">
            <a:xfrm>
              <a:off x="957263" y="1497013"/>
              <a:ext cx="73025" cy="33338"/>
            </a:xfrm>
            <a:custGeom>
              <a:avLst/>
              <a:gdLst>
                <a:gd name="T0" fmla="*/ 46 w 46"/>
                <a:gd name="T1" fmla="*/ 21 h 21"/>
                <a:gd name="T2" fmla="*/ 39 w 46"/>
                <a:gd name="T3" fmla="*/ 10 h 21"/>
                <a:gd name="T4" fmla="*/ 0 w 46"/>
                <a:gd name="T5" fmla="*/ 0 h 21"/>
                <a:gd name="T6" fmla="*/ 3 w 46"/>
                <a:gd name="T7" fmla="*/ 10 h 21"/>
                <a:gd name="T8" fmla="*/ 46 w 46"/>
                <a:gd name="T9" fmla="*/ 21 h 21"/>
                <a:gd name="T10" fmla="*/ 46 w 46"/>
                <a:gd name="T1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21">
                  <a:moveTo>
                    <a:pt x="46" y="21"/>
                  </a:moveTo>
                  <a:lnTo>
                    <a:pt x="39" y="10"/>
                  </a:lnTo>
                  <a:lnTo>
                    <a:pt x="0" y="0"/>
                  </a:lnTo>
                  <a:lnTo>
                    <a:pt x="3" y="10"/>
                  </a:lnTo>
                  <a:lnTo>
                    <a:pt x="46" y="21"/>
                  </a:lnTo>
                  <a:lnTo>
                    <a:pt x="46" y="2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" name="Freeform 241"/>
            <p:cNvSpPr>
              <a:spLocks/>
            </p:cNvSpPr>
            <p:nvPr/>
          </p:nvSpPr>
          <p:spPr bwMode="auto">
            <a:xfrm>
              <a:off x="914400" y="1425575"/>
              <a:ext cx="103188" cy="47625"/>
            </a:xfrm>
            <a:custGeom>
              <a:avLst/>
              <a:gdLst>
                <a:gd name="T0" fmla="*/ 65 w 65"/>
                <a:gd name="T1" fmla="*/ 30 h 30"/>
                <a:gd name="T2" fmla="*/ 57 w 65"/>
                <a:gd name="T3" fmla="*/ 18 h 30"/>
                <a:gd name="T4" fmla="*/ 57 w 65"/>
                <a:gd name="T5" fmla="*/ 18 h 30"/>
                <a:gd name="T6" fmla="*/ 54 w 65"/>
                <a:gd name="T7" fmla="*/ 19 h 30"/>
                <a:gd name="T8" fmla="*/ 48 w 65"/>
                <a:gd name="T9" fmla="*/ 19 h 30"/>
                <a:gd name="T10" fmla="*/ 44 w 65"/>
                <a:gd name="T11" fmla="*/ 16 h 30"/>
                <a:gd name="T12" fmla="*/ 38 w 65"/>
                <a:gd name="T13" fmla="*/ 10 h 30"/>
                <a:gd name="T14" fmla="*/ 38 w 65"/>
                <a:gd name="T15" fmla="*/ 10 h 30"/>
                <a:gd name="T16" fmla="*/ 36 w 65"/>
                <a:gd name="T17" fmla="*/ 7 h 30"/>
                <a:gd name="T18" fmla="*/ 35 w 65"/>
                <a:gd name="T19" fmla="*/ 3 h 30"/>
                <a:gd name="T20" fmla="*/ 27 w 65"/>
                <a:gd name="T21" fmla="*/ 8 h 30"/>
                <a:gd name="T22" fmla="*/ 3 w 65"/>
                <a:gd name="T23" fmla="*/ 0 h 30"/>
                <a:gd name="T24" fmla="*/ 3 w 65"/>
                <a:gd name="T25" fmla="*/ 0 h 30"/>
                <a:gd name="T26" fmla="*/ 2 w 65"/>
                <a:gd name="T27" fmla="*/ 9 h 30"/>
                <a:gd name="T28" fmla="*/ 0 w 65"/>
                <a:gd name="T29" fmla="*/ 18 h 30"/>
                <a:gd name="T30" fmla="*/ 20 w 65"/>
                <a:gd name="T31" fmla="*/ 18 h 30"/>
                <a:gd name="T32" fmla="*/ 20 w 65"/>
                <a:gd name="T33" fmla="*/ 18 h 30"/>
                <a:gd name="T34" fmla="*/ 30 w 65"/>
                <a:gd name="T35" fmla="*/ 24 h 30"/>
                <a:gd name="T36" fmla="*/ 42 w 65"/>
                <a:gd name="T37" fmla="*/ 27 h 30"/>
                <a:gd name="T38" fmla="*/ 53 w 65"/>
                <a:gd name="T39" fmla="*/ 29 h 30"/>
                <a:gd name="T40" fmla="*/ 65 w 65"/>
                <a:gd name="T41" fmla="*/ 30 h 30"/>
                <a:gd name="T42" fmla="*/ 65 w 65"/>
                <a:gd name="T4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5" h="30">
                  <a:moveTo>
                    <a:pt x="65" y="30"/>
                  </a:moveTo>
                  <a:lnTo>
                    <a:pt x="57" y="18"/>
                  </a:lnTo>
                  <a:lnTo>
                    <a:pt x="57" y="18"/>
                  </a:lnTo>
                  <a:lnTo>
                    <a:pt x="54" y="19"/>
                  </a:lnTo>
                  <a:lnTo>
                    <a:pt x="48" y="19"/>
                  </a:lnTo>
                  <a:lnTo>
                    <a:pt x="44" y="16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6" y="7"/>
                  </a:lnTo>
                  <a:lnTo>
                    <a:pt x="35" y="3"/>
                  </a:lnTo>
                  <a:lnTo>
                    <a:pt x="27" y="8"/>
                  </a:lnTo>
                  <a:lnTo>
                    <a:pt x="3" y="0"/>
                  </a:lnTo>
                  <a:lnTo>
                    <a:pt x="3" y="0"/>
                  </a:lnTo>
                  <a:lnTo>
                    <a:pt x="2" y="9"/>
                  </a:lnTo>
                  <a:lnTo>
                    <a:pt x="0" y="18"/>
                  </a:lnTo>
                  <a:lnTo>
                    <a:pt x="20" y="18"/>
                  </a:lnTo>
                  <a:lnTo>
                    <a:pt x="20" y="18"/>
                  </a:lnTo>
                  <a:lnTo>
                    <a:pt x="30" y="24"/>
                  </a:lnTo>
                  <a:lnTo>
                    <a:pt x="42" y="27"/>
                  </a:lnTo>
                  <a:lnTo>
                    <a:pt x="53" y="29"/>
                  </a:lnTo>
                  <a:lnTo>
                    <a:pt x="65" y="30"/>
                  </a:lnTo>
                  <a:lnTo>
                    <a:pt x="65" y="30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" name="Freeform 242"/>
            <p:cNvSpPr>
              <a:spLocks/>
            </p:cNvSpPr>
            <p:nvPr/>
          </p:nvSpPr>
          <p:spPr bwMode="auto">
            <a:xfrm>
              <a:off x="1023938" y="1503363"/>
              <a:ext cx="76200" cy="206375"/>
            </a:xfrm>
            <a:custGeom>
              <a:avLst/>
              <a:gdLst>
                <a:gd name="T0" fmla="*/ 12 w 48"/>
                <a:gd name="T1" fmla="*/ 5 h 130"/>
                <a:gd name="T2" fmla="*/ 0 w 48"/>
                <a:gd name="T3" fmla="*/ 0 h 130"/>
                <a:gd name="T4" fmla="*/ 0 w 48"/>
                <a:gd name="T5" fmla="*/ 0 h 130"/>
                <a:gd name="T6" fmla="*/ 8 w 48"/>
                <a:gd name="T7" fmla="*/ 8 h 130"/>
                <a:gd name="T8" fmla="*/ 14 w 48"/>
                <a:gd name="T9" fmla="*/ 17 h 130"/>
                <a:gd name="T10" fmla="*/ 20 w 48"/>
                <a:gd name="T11" fmla="*/ 26 h 130"/>
                <a:gd name="T12" fmla="*/ 24 w 48"/>
                <a:gd name="T13" fmla="*/ 35 h 130"/>
                <a:gd name="T14" fmla="*/ 28 w 48"/>
                <a:gd name="T15" fmla="*/ 44 h 130"/>
                <a:gd name="T16" fmla="*/ 29 w 48"/>
                <a:gd name="T17" fmla="*/ 52 h 130"/>
                <a:gd name="T18" fmla="*/ 30 w 48"/>
                <a:gd name="T19" fmla="*/ 61 h 130"/>
                <a:gd name="T20" fmla="*/ 29 w 48"/>
                <a:gd name="T21" fmla="*/ 70 h 130"/>
                <a:gd name="T22" fmla="*/ 29 w 48"/>
                <a:gd name="T23" fmla="*/ 70 h 130"/>
                <a:gd name="T24" fmla="*/ 31 w 48"/>
                <a:gd name="T25" fmla="*/ 89 h 130"/>
                <a:gd name="T26" fmla="*/ 35 w 48"/>
                <a:gd name="T27" fmla="*/ 105 h 130"/>
                <a:gd name="T28" fmla="*/ 38 w 48"/>
                <a:gd name="T29" fmla="*/ 119 h 130"/>
                <a:gd name="T30" fmla="*/ 42 w 48"/>
                <a:gd name="T31" fmla="*/ 130 h 130"/>
                <a:gd name="T32" fmla="*/ 48 w 48"/>
                <a:gd name="T33" fmla="*/ 117 h 130"/>
                <a:gd name="T34" fmla="*/ 48 w 48"/>
                <a:gd name="T35" fmla="*/ 117 h 130"/>
                <a:gd name="T36" fmla="*/ 46 w 48"/>
                <a:gd name="T37" fmla="*/ 108 h 130"/>
                <a:gd name="T38" fmla="*/ 44 w 48"/>
                <a:gd name="T39" fmla="*/ 97 h 130"/>
                <a:gd name="T40" fmla="*/ 44 w 48"/>
                <a:gd name="T41" fmla="*/ 83 h 130"/>
                <a:gd name="T42" fmla="*/ 42 w 48"/>
                <a:gd name="T43" fmla="*/ 66 h 130"/>
                <a:gd name="T44" fmla="*/ 42 w 48"/>
                <a:gd name="T45" fmla="*/ 66 h 130"/>
                <a:gd name="T46" fmla="*/ 42 w 48"/>
                <a:gd name="T47" fmla="*/ 60 h 130"/>
                <a:gd name="T48" fmla="*/ 42 w 48"/>
                <a:gd name="T49" fmla="*/ 60 h 130"/>
                <a:gd name="T50" fmla="*/ 42 w 48"/>
                <a:gd name="T51" fmla="*/ 59 h 130"/>
                <a:gd name="T52" fmla="*/ 42 w 48"/>
                <a:gd name="T53" fmla="*/ 59 h 130"/>
                <a:gd name="T54" fmla="*/ 42 w 48"/>
                <a:gd name="T55" fmla="*/ 51 h 130"/>
                <a:gd name="T56" fmla="*/ 41 w 48"/>
                <a:gd name="T57" fmla="*/ 42 h 130"/>
                <a:gd name="T58" fmla="*/ 40 w 48"/>
                <a:gd name="T59" fmla="*/ 35 h 130"/>
                <a:gd name="T60" fmla="*/ 37 w 48"/>
                <a:gd name="T61" fmla="*/ 29 h 130"/>
                <a:gd name="T62" fmla="*/ 33 w 48"/>
                <a:gd name="T63" fmla="*/ 22 h 130"/>
                <a:gd name="T64" fmla="*/ 29 w 48"/>
                <a:gd name="T65" fmla="*/ 16 h 130"/>
                <a:gd name="T66" fmla="*/ 23 w 48"/>
                <a:gd name="T67" fmla="*/ 12 h 130"/>
                <a:gd name="T68" fmla="*/ 17 w 48"/>
                <a:gd name="T69" fmla="*/ 7 h 130"/>
                <a:gd name="T70" fmla="*/ 17 w 48"/>
                <a:gd name="T71" fmla="*/ 7 h 130"/>
                <a:gd name="T72" fmla="*/ 12 w 48"/>
                <a:gd name="T73" fmla="*/ 5 h 130"/>
                <a:gd name="T74" fmla="*/ 12 w 48"/>
                <a:gd name="T75" fmla="*/ 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8" h="130">
                  <a:moveTo>
                    <a:pt x="12" y="5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14" y="17"/>
                  </a:lnTo>
                  <a:lnTo>
                    <a:pt x="20" y="26"/>
                  </a:lnTo>
                  <a:lnTo>
                    <a:pt x="24" y="35"/>
                  </a:lnTo>
                  <a:lnTo>
                    <a:pt x="28" y="44"/>
                  </a:lnTo>
                  <a:lnTo>
                    <a:pt x="29" y="52"/>
                  </a:lnTo>
                  <a:lnTo>
                    <a:pt x="30" y="61"/>
                  </a:lnTo>
                  <a:lnTo>
                    <a:pt x="29" y="70"/>
                  </a:lnTo>
                  <a:lnTo>
                    <a:pt x="29" y="70"/>
                  </a:lnTo>
                  <a:lnTo>
                    <a:pt x="31" y="89"/>
                  </a:lnTo>
                  <a:lnTo>
                    <a:pt x="35" y="105"/>
                  </a:lnTo>
                  <a:lnTo>
                    <a:pt x="38" y="119"/>
                  </a:lnTo>
                  <a:lnTo>
                    <a:pt x="42" y="130"/>
                  </a:lnTo>
                  <a:lnTo>
                    <a:pt x="48" y="117"/>
                  </a:lnTo>
                  <a:lnTo>
                    <a:pt x="48" y="117"/>
                  </a:lnTo>
                  <a:lnTo>
                    <a:pt x="46" y="108"/>
                  </a:lnTo>
                  <a:lnTo>
                    <a:pt x="44" y="97"/>
                  </a:lnTo>
                  <a:lnTo>
                    <a:pt x="44" y="83"/>
                  </a:lnTo>
                  <a:lnTo>
                    <a:pt x="42" y="66"/>
                  </a:lnTo>
                  <a:lnTo>
                    <a:pt x="42" y="66"/>
                  </a:lnTo>
                  <a:lnTo>
                    <a:pt x="42" y="60"/>
                  </a:lnTo>
                  <a:lnTo>
                    <a:pt x="42" y="60"/>
                  </a:lnTo>
                  <a:lnTo>
                    <a:pt x="42" y="59"/>
                  </a:lnTo>
                  <a:lnTo>
                    <a:pt x="42" y="59"/>
                  </a:lnTo>
                  <a:lnTo>
                    <a:pt x="42" y="51"/>
                  </a:lnTo>
                  <a:lnTo>
                    <a:pt x="41" y="42"/>
                  </a:lnTo>
                  <a:lnTo>
                    <a:pt x="40" y="35"/>
                  </a:lnTo>
                  <a:lnTo>
                    <a:pt x="37" y="29"/>
                  </a:lnTo>
                  <a:lnTo>
                    <a:pt x="33" y="22"/>
                  </a:lnTo>
                  <a:lnTo>
                    <a:pt x="29" y="16"/>
                  </a:lnTo>
                  <a:lnTo>
                    <a:pt x="23" y="12"/>
                  </a:lnTo>
                  <a:lnTo>
                    <a:pt x="17" y="7"/>
                  </a:lnTo>
                  <a:lnTo>
                    <a:pt x="17" y="7"/>
                  </a:lnTo>
                  <a:lnTo>
                    <a:pt x="12" y="5"/>
                  </a:lnTo>
                  <a:lnTo>
                    <a:pt x="12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5" name="Freeform 243"/>
            <p:cNvSpPr>
              <a:spLocks/>
            </p:cNvSpPr>
            <p:nvPr/>
          </p:nvSpPr>
          <p:spPr bwMode="auto">
            <a:xfrm>
              <a:off x="1047750" y="1689100"/>
              <a:ext cx="152400" cy="293688"/>
            </a:xfrm>
            <a:custGeom>
              <a:avLst/>
              <a:gdLst>
                <a:gd name="T0" fmla="*/ 33 w 96"/>
                <a:gd name="T1" fmla="*/ 0 h 185"/>
                <a:gd name="T2" fmla="*/ 27 w 96"/>
                <a:gd name="T3" fmla="*/ 13 h 185"/>
                <a:gd name="T4" fmla="*/ 22 w 96"/>
                <a:gd name="T5" fmla="*/ 24 h 185"/>
                <a:gd name="T6" fmla="*/ 0 w 96"/>
                <a:gd name="T7" fmla="*/ 57 h 185"/>
                <a:gd name="T8" fmla="*/ 0 w 96"/>
                <a:gd name="T9" fmla="*/ 57 h 185"/>
                <a:gd name="T10" fmla="*/ 9 w 96"/>
                <a:gd name="T11" fmla="*/ 94 h 185"/>
                <a:gd name="T12" fmla="*/ 20 w 96"/>
                <a:gd name="T13" fmla="*/ 126 h 185"/>
                <a:gd name="T14" fmla="*/ 31 w 96"/>
                <a:gd name="T15" fmla="*/ 157 h 185"/>
                <a:gd name="T16" fmla="*/ 43 w 96"/>
                <a:gd name="T17" fmla="*/ 185 h 185"/>
                <a:gd name="T18" fmla="*/ 43 w 96"/>
                <a:gd name="T19" fmla="*/ 185 h 185"/>
                <a:gd name="T20" fmla="*/ 56 w 96"/>
                <a:gd name="T21" fmla="*/ 171 h 185"/>
                <a:gd name="T22" fmla="*/ 69 w 96"/>
                <a:gd name="T23" fmla="*/ 160 h 185"/>
                <a:gd name="T24" fmla="*/ 83 w 96"/>
                <a:gd name="T25" fmla="*/ 150 h 185"/>
                <a:gd name="T26" fmla="*/ 96 w 96"/>
                <a:gd name="T27" fmla="*/ 141 h 185"/>
                <a:gd name="T28" fmla="*/ 48 w 96"/>
                <a:gd name="T29" fmla="*/ 151 h 185"/>
                <a:gd name="T30" fmla="*/ 48 w 96"/>
                <a:gd name="T31" fmla="*/ 151 h 185"/>
                <a:gd name="T32" fmla="*/ 41 w 96"/>
                <a:gd name="T33" fmla="*/ 132 h 185"/>
                <a:gd name="T34" fmla="*/ 36 w 96"/>
                <a:gd name="T35" fmla="*/ 113 h 185"/>
                <a:gd name="T36" fmla="*/ 32 w 96"/>
                <a:gd name="T37" fmla="*/ 95 h 185"/>
                <a:gd name="T38" fmla="*/ 30 w 96"/>
                <a:gd name="T39" fmla="*/ 76 h 185"/>
                <a:gd name="T40" fmla="*/ 29 w 96"/>
                <a:gd name="T41" fmla="*/ 57 h 185"/>
                <a:gd name="T42" fmla="*/ 29 w 96"/>
                <a:gd name="T43" fmla="*/ 39 h 185"/>
                <a:gd name="T44" fmla="*/ 30 w 96"/>
                <a:gd name="T45" fmla="*/ 20 h 185"/>
                <a:gd name="T46" fmla="*/ 33 w 96"/>
                <a:gd name="T47" fmla="*/ 0 h 185"/>
                <a:gd name="T48" fmla="*/ 33 w 96"/>
                <a:gd name="T49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6" h="185">
                  <a:moveTo>
                    <a:pt x="33" y="0"/>
                  </a:moveTo>
                  <a:lnTo>
                    <a:pt x="27" y="13"/>
                  </a:lnTo>
                  <a:lnTo>
                    <a:pt x="22" y="24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9" y="94"/>
                  </a:lnTo>
                  <a:lnTo>
                    <a:pt x="20" y="126"/>
                  </a:lnTo>
                  <a:lnTo>
                    <a:pt x="31" y="157"/>
                  </a:lnTo>
                  <a:lnTo>
                    <a:pt x="43" y="185"/>
                  </a:lnTo>
                  <a:lnTo>
                    <a:pt x="43" y="185"/>
                  </a:lnTo>
                  <a:lnTo>
                    <a:pt x="56" y="171"/>
                  </a:lnTo>
                  <a:lnTo>
                    <a:pt x="69" y="160"/>
                  </a:lnTo>
                  <a:lnTo>
                    <a:pt x="83" y="150"/>
                  </a:lnTo>
                  <a:lnTo>
                    <a:pt x="96" y="141"/>
                  </a:lnTo>
                  <a:lnTo>
                    <a:pt x="48" y="151"/>
                  </a:lnTo>
                  <a:lnTo>
                    <a:pt x="48" y="151"/>
                  </a:lnTo>
                  <a:lnTo>
                    <a:pt x="41" y="132"/>
                  </a:lnTo>
                  <a:lnTo>
                    <a:pt x="36" y="113"/>
                  </a:lnTo>
                  <a:lnTo>
                    <a:pt x="32" y="95"/>
                  </a:lnTo>
                  <a:lnTo>
                    <a:pt x="30" y="76"/>
                  </a:lnTo>
                  <a:lnTo>
                    <a:pt x="29" y="57"/>
                  </a:lnTo>
                  <a:lnTo>
                    <a:pt x="29" y="39"/>
                  </a:lnTo>
                  <a:lnTo>
                    <a:pt x="30" y="20"/>
                  </a:lnTo>
                  <a:lnTo>
                    <a:pt x="33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6" name="Freeform 244"/>
            <p:cNvSpPr>
              <a:spLocks/>
            </p:cNvSpPr>
            <p:nvPr/>
          </p:nvSpPr>
          <p:spPr bwMode="auto">
            <a:xfrm>
              <a:off x="1039813" y="2027238"/>
              <a:ext cx="69850" cy="65088"/>
            </a:xfrm>
            <a:custGeom>
              <a:avLst/>
              <a:gdLst>
                <a:gd name="T0" fmla="*/ 8 w 44"/>
                <a:gd name="T1" fmla="*/ 41 h 41"/>
                <a:gd name="T2" fmla="*/ 44 w 44"/>
                <a:gd name="T3" fmla="*/ 38 h 41"/>
                <a:gd name="T4" fmla="*/ 38 w 44"/>
                <a:gd name="T5" fmla="*/ 9 h 41"/>
                <a:gd name="T6" fmla="*/ 0 w 44"/>
                <a:gd name="T7" fmla="*/ 0 h 41"/>
                <a:gd name="T8" fmla="*/ 8 w 44"/>
                <a:gd name="T9" fmla="*/ 41 h 41"/>
                <a:gd name="T10" fmla="*/ 8 w 44"/>
                <a:gd name="T11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1">
                  <a:moveTo>
                    <a:pt x="8" y="41"/>
                  </a:moveTo>
                  <a:lnTo>
                    <a:pt x="44" y="38"/>
                  </a:lnTo>
                  <a:lnTo>
                    <a:pt x="38" y="9"/>
                  </a:lnTo>
                  <a:lnTo>
                    <a:pt x="0" y="0"/>
                  </a:lnTo>
                  <a:lnTo>
                    <a:pt x="8" y="41"/>
                  </a:lnTo>
                  <a:lnTo>
                    <a:pt x="8" y="4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7" name="Freeform 245"/>
            <p:cNvSpPr>
              <a:spLocks/>
            </p:cNvSpPr>
            <p:nvPr/>
          </p:nvSpPr>
          <p:spPr bwMode="auto">
            <a:xfrm>
              <a:off x="1112838" y="2084388"/>
              <a:ext cx="430213" cy="71438"/>
            </a:xfrm>
            <a:custGeom>
              <a:avLst/>
              <a:gdLst>
                <a:gd name="T0" fmla="*/ 21 w 271"/>
                <a:gd name="T1" fmla="*/ 0 h 45"/>
                <a:gd name="T2" fmla="*/ 9 w 271"/>
                <a:gd name="T3" fmla="*/ 1 h 45"/>
                <a:gd name="T4" fmla="*/ 20 w 271"/>
                <a:gd name="T5" fmla="*/ 33 h 45"/>
                <a:gd name="T6" fmla="*/ 20 w 271"/>
                <a:gd name="T7" fmla="*/ 33 h 45"/>
                <a:gd name="T8" fmla="*/ 10 w 271"/>
                <a:gd name="T9" fmla="*/ 37 h 45"/>
                <a:gd name="T10" fmla="*/ 0 w 271"/>
                <a:gd name="T11" fmla="*/ 43 h 45"/>
                <a:gd name="T12" fmla="*/ 0 w 271"/>
                <a:gd name="T13" fmla="*/ 43 h 45"/>
                <a:gd name="T14" fmla="*/ 34 w 271"/>
                <a:gd name="T15" fmla="*/ 45 h 45"/>
                <a:gd name="T16" fmla="*/ 69 w 271"/>
                <a:gd name="T17" fmla="*/ 45 h 45"/>
                <a:gd name="T18" fmla="*/ 102 w 271"/>
                <a:gd name="T19" fmla="*/ 44 h 45"/>
                <a:gd name="T20" fmla="*/ 136 w 271"/>
                <a:gd name="T21" fmla="*/ 42 h 45"/>
                <a:gd name="T22" fmla="*/ 170 w 271"/>
                <a:gd name="T23" fmla="*/ 39 h 45"/>
                <a:gd name="T24" fmla="*/ 204 w 271"/>
                <a:gd name="T25" fmla="*/ 36 h 45"/>
                <a:gd name="T26" fmla="*/ 237 w 271"/>
                <a:gd name="T27" fmla="*/ 30 h 45"/>
                <a:gd name="T28" fmla="*/ 271 w 271"/>
                <a:gd name="T29" fmla="*/ 25 h 45"/>
                <a:gd name="T30" fmla="*/ 271 w 271"/>
                <a:gd name="T31" fmla="*/ 25 h 45"/>
                <a:gd name="T32" fmla="*/ 258 w 271"/>
                <a:gd name="T33" fmla="*/ 21 h 45"/>
                <a:gd name="T34" fmla="*/ 243 w 271"/>
                <a:gd name="T35" fmla="*/ 17 h 45"/>
                <a:gd name="T36" fmla="*/ 229 w 271"/>
                <a:gd name="T37" fmla="*/ 10 h 45"/>
                <a:gd name="T38" fmla="*/ 215 w 271"/>
                <a:gd name="T39" fmla="*/ 1 h 45"/>
                <a:gd name="T40" fmla="*/ 153 w 271"/>
                <a:gd name="T41" fmla="*/ 24 h 45"/>
                <a:gd name="T42" fmla="*/ 153 w 271"/>
                <a:gd name="T43" fmla="*/ 24 h 45"/>
                <a:gd name="T44" fmla="*/ 136 w 271"/>
                <a:gd name="T45" fmla="*/ 20 h 45"/>
                <a:gd name="T46" fmla="*/ 120 w 271"/>
                <a:gd name="T47" fmla="*/ 19 h 45"/>
                <a:gd name="T48" fmla="*/ 105 w 271"/>
                <a:gd name="T49" fmla="*/ 18 h 45"/>
                <a:gd name="T50" fmla="*/ 90 w 271"/>
                <a:gd name="T51" fmla="*/ 18 h 45"/>
                <a:gd name="T52" fmla="*/ 75 w 271"/>
                <a:gd name="T53" fmla="*/ 19 h 45"/>
                <a:gd name="T54" fmla="*/ 62 w 271"/>
                <a:gd name="T55" fmla="*/ 20 h 45"/>
                <a:gd name="T56" fmla="*/ 48 w 271"/>
                <a:gd name="T57" fmla="*/ 23 h 45"/>
                <a:gd name="T58" fmla="*/ 36 w 271"/>
                <a:gd name="T59" fmla="*/ 26 h 45"/>
                <a:gd name="T60" fmla="*/ 36 w 271"/>
                <a:gd name="T61" fmla="*/ 26 h 45"/>
                <a:gd name="T62" fmla="*/ 28 w 271"/>
                <a:gd name="T63" fmla="*/ 14 h 45"/>
                <a:gd name="T64" fmla="*/ 21 w 271"/>
                <a:gd name="T65" fmla="*/ 0 h 45"/>
                <a:gd name="T66" fmla="*/ 21 w 271"/>
                <a:gd name="T6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71" h="45">
                  <a:moveTo>
                    <a:pt x="21" y="0"/>
                  </a:moveTo>
                  <a:lnTo>
                    <a:pt x="9" y="1"/>
                  </a:lnTo>
                  <a:lnTo>
                    <a:pt x="20" y="33"/>
                  </a:lnTo>
                  <a:lnTo>
                    <a:pt x="20" y="33"/>
                  </a:lnTo>
                  <a:lnTo>
                    <a:pt x="10" y="37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34" y="45"/>
                  </a:lnTo>
                  <a:lnTo>
                    <a:pt x="69" y="45"/>
                  </a:lnTo>
                  <a:lnTo>
                    <a:pt x="102" y="44"/>
                  </a:lnTo>
                  <a:lnTo>
                    <a:pt x="136" y="42"/>
                  </a:lnTo>
                  <a:lnTo>
                    <a:pt x="170" y="39"/>
                  </a:lnTo>
                  <a:lnTo>
                    <a:pt x="204" y="36"/>
                  </a:lnTo>
                  <a:lnTo>
                    <a:pt x="237" y="30"/>
                  </a:lnTo>
                  <a:lnTo>
                    <a:pt x="271" y="25"/>
                  </a:lnTo>
                  <a:lnTo>
                    <a:pt x="271" y="25"/>
                  </a:lnTo>
                  <a:lnTo>
                    <a:pt x="258" y="21"/>
                  </a:lnTo>
                  <a:lnTo>
                    <a:pt x="243" y="17"/>
                  </a:lnTo>
                  <a:lnTo>
                    <a:pt x="229" y="10"/>
                  </a:lnTo>
                  <a:lnTo>
                    <a:pt x="215" y="1"/>
                  </a:lnTo>
                  <a:lnTo>
                    <a:pt x="153" y="24"/>
                  </a:lnTo>
                  <a:lnTo>
                    <a:pt x="153" y="24"/>
                  </a:lnTo>
                  <a:lnTo>
                    <a:pt x="136" y="20"/>
                  </a:lnTo>
                  <a:lnTo>
                    <a:pt x="120" y="19"/>
                  </a:lnTo>
                  <a:lnTo>
                    <a:pt x="105" y="18"/>
                  </a:lnTo>
                  <a:lnTo>
                    <a:pt x="90" y="18"/>
                  </a:lnTo>
                  <a:lnTo>
                    <a:pt x="75" y="19"/>
                  </a:lnTo>
                  <a:lnTo>
                    <a:pt x="62" y="20"/>
                  </a:lnTo>
                  <a:lnTo>
                    <a:pt x="48" y="23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28" y="14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8" name="Freeform 246"/>
            <p:cNvSpPr>
              <a:spLocks noEditPoints="1"/>
            </p:cNvSpPr>
            <p:nvPr/>
          </p:nvSpPr>
          <p:spPr bwMode="auto">
            <a:xfrm>
              <a:off x="1128713" y="1817688"/>
              <a:ext cx="728663" cy="274638"/>
            </a:xfrm>
            <a:custGeom>
              <a:avLst/>
              <a:gdLst>
                <a:gd name="T0" fmla="*/ 0 w 459"/>
                <a:gd name="T1" fmla="*/ 116 h 173"/>
                <a:gd name="T2" fmla="*/ 5 w 459"/>
                <a:gd name="T3" fmla="*/ 146 h 173"/>
                <a:gd name="T4" fmla="*/ 8 w 459"/>
                <a:gd name="T5" fmla="*/ 160 h 173"/>
                <a:gd name="T6" fmla="*/ 26 w 459"/>
                <a:gd name="T7" fmla="*/ 161 h 173"/>
                <a:gd name="T8" fmla="*/ 61 w 459"/>
                <a:gd name="T9" fmla="*/ 162 h 173"/>
                <a:gd name="T10" fmla="*/ 96 w 459"/>
                <a:gd name="T11" fmla="*/ 160 h 173"/>
                <a:gd name="T12" fmla="*/ 129 w 459"/>
                <a:gd name="T13" fmla="*/ 155 h 173"/>
                <a:gd name="T14" fmla="*/ 162 w 459"/>
                <a:gd name="T15" fmla="*/ 146 h 173"/>
                <a:gd name="T16" fmla="*/ 194 w 459"/>
                <a:gd name="T17" fmla="*/ 133 h 173"/>
                <a:gd name="T18" fmla="*/ 225 w 459"/>
                <a:gd name="T19" fmla="*/ 119 h 173"/>
                <a:gd name="T20" fmla="*/ 257 w 459"/>
                <a:gd name="T21" fmla="*/ 99 h 173"/>
                <a:gd name="T22" fmla="*/ 271 w 459"/>
                <a:gd name="T23" fmla="*/ 89 h 173"/>
                <a:gd name="T24" fmla="*/ 299 w 459"/>
                <a:gd name="T25" fmla="*/ 90 h 173"/>
                <a:gd name="T26" fmla="*/ 308 w 459"/>
                <a:gd name="T27" fmla="*/ 95 h 173"/>
                <a:gd name="T28" fmla="*/ 313 w 459"/>
                <a:gd name="T29" fmla="*/ 101 h 173"/>
                <a:gd name="T30" fmla="*/ 326 w 459"/>
                <a:gd name="T31" fmla="*/ 102 h 173"/>
                <a:gd name="T32" fmla="*/ 350 w 459"/>
                <a:gd name="T33" fmla="*/ 112 h 173"/>
                <a:gd name="T34" fmla="*/ 369 w 459"/>
                <a:gd name="T35" fmla="*/ 130 h 173"/>
                <a:gd name="T36" fmla="*/ 384 w 459"/>
                <a:gd name="T37" fmla="*/ 156 h 173"/>
                <a:gd name="T38" fmla="*/ 459 w 459"/>
                <a:gd name="T39" fmla="*/ 171 h 173"/>
                <a:gd name="T40" fmla="*/ 371 w 459"/>
                <a:gd name="T41" fmla="*/ 38 h 173"/>
                <a:gd name="T42" fmla="*/ 352 w 459"/>
                <a:gd name="T43" fmla="*/ 17 h 173"/>
                <a:gd name="T44" fmla="*/ 331 w 459"/>
                <a:gd name="T45" fmla="*/ 5 h 173"/>
                <a:gd name="T46" fmla="*/ 306 w 459"/>
                <a:gd name="T47" fmla="*/ 0 h 173"/>
                <a:gd name="T48" fmla="*/ 278 w 459"/>
                <a:gd name="T49" fmla="*/ 5 h 173"/>
                <a:gd name="T50" fmla="*/ 145 w 459"/>
                <a:gd name="T51" fmla="*/ 42 h 173"/>
                <a:gd name="T52" fmla="*/ 123 w 459"/>
                <a:gd name="T53" fmla="*/ 43 h 173"/>
                <a:gd name="T54" fmla="*/ 82 w 459"/>
                <a:gd name="T55" fmla="*/ 53 h 173"/>
                <a:gd name="T56" fmla="*/ 46 w 459"/>
                <a:gd name="T57" fmla="*/ 71 h 173"/>
                <a:gd name="T58" fmla="*/ 15 w 459"/>
                <a:gd name="T59" fmla="*/ 99 h 173"/>
                <a:gd name="T60" fmla="*/ 0 w 459"/>
                <a:gd name="T61" fmla="*/ 116 h 173"/>
                <a:gd name="T62" fmla="*/ 331 w 459"/>
                <a:gd name="T63" fmla="*/ 23 h 173"/>
                <a:gd name="T64" fmla="*/ 313 w 459"/>
                <a:gd name="T65" fmla="*/ 21 h 173"/>
                <a:gd name="T66" fmla="*/ 279 w 459"/>
                <a:gd name="T67" fmla="*/ 21 h 173"/>
                <a:gd name="T68" fmla="*/ 245 w 459"/>
                <a:gd name="T69" fmla="*/ 27 h 173"/>
                <a:gd name="T70" fmla="*/ 213 w 459"/>
                <a:gd name="T71" fmla="*/ 41 h 173"/>
                <a:gd name="T72" fmla="*/ 105 w 459"/>
                <a:gd name="T73" fmla="*/ 50 h 173"/>
                <a:gd name="T74" fmla="*/ 124 w 459"/>
                <a:gd name="T75" fmla="*/ 47 h 173"/>
                <a:gd name="T76" fmla="*/ 145 w 459"/>
                <a:gd name="T77" fmla="*/ 45 h 173"/>
                <a:gd name="T78" fmla="*/ 177 w 459"/>
                <a:gd name="T79" fmla="*/ 42 h 173"/>
                <a:gd name="T80" fmla="*/ 177 w 459"/>
                <a:gd name="T81" fmla="*/ 42 h 173"/>
                <a:gd name="T82" fmla="*/ 279 w 459"/>
                <a:gd name="T83" fmla="*/ 7 h 173"/>
                <a:gd name="T84" fmla="*/ 306 w 459"/>
                <a:gd name="T85" fmla="*/ 4 h 173"/>
                <a:gd name="T86" fmla="*/ 331 w 459"/>
                <a:gd name="T87" fmla="*/ 8 h 173"/>
                <a:gd name="T88" fmla="*/ 351 w 459"/>
                <a:gd name="T89" fmla="*/ 20 h 173"/>
                <a:gd name="T90" fmla="*/ 369 w 459"/>
                <a:gd name="T91" fmla="*/ 3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9" h="173">
                  <a:moveTo>
                    <a:pt x="0" y="116"/>
                  </a:moveTo>
                  <a:lnTo>
                    <a:pt x="0" y="116"/>
                  </a:lnTo>
                  <a:lnTo>
                    <a:pt x="1" y="132"/>
                  </a:lnTo>
                  <a:lnTo>
                    <a:pt x="5" y="146"/>
                  </a:lnTo>
                  <a:lnTo>
                    <a:pt x="5" y="146"/>
                  </a:lnTo>
                  <a:lnTo>
                    <a:pt x="8" y="160"/>
                  </a:lnTo>
                  <a:lnTo>
                    <a:pt x="8" y="160"/>
                  </a:lnTo>
                  <a:lnTo>
                    <a:pt x="26" y="161"/>
                  </a:lnTo>
                  <a:lnTo>
                    <a:pt x="44" y="162"/>
                  </a:lnTo>
                  <a:lnTo>
                    <a:pt x="61" y="162"/>
                  </a:lnTo>
                  <a:lnTo>
                    <a:pt x="79" y="161"/>
                  </a:lnTo>
                  <a:lnTo>
                    <a:pt x="96" y="160"/>
                  </a:lnTo>
                  <a:lnTo>
                    <a:pt x="113" y="158"/>
                  </a:lnTo>
                  <a:lnTo>
                    <a:pt x="129" y="155"/>
                  </a:lnTo>
                  <a:lnTo>
                    <a:pt x="145" y="150"/>
                  </a:lnTo>
                  <a:lnTo>
                    <a:pt x="162" y="146"/>
                  </a:lnTo>
                  <a:lnTo>
                    <a:pt x="178" y="140"/>
                  </a:lnTo>
                  <a:lnTo>
                    <a:pt x="194" y="133"/>
                  </a:lnTo>
                  <a:lnTo>
                    <a:pt x="209" y="126"/>
                  </a:lnTo>
                  <a:lnTo>
                    <a:pt x="225" y="119"/>
                  </a:lnTo>
                  <a:lnTo>
                    <a:pt x="241" y="110"/>
                  </a:lnTo>
                  <a:lnTo>
                    <a:pt x="257" y="99"/>
                  </a:lnTo>
                  <a:lnTo>
                    <a:pt x="271" y="89"/>
                  </a:lnTo>
                  <a:lnTo>
                    <a:pt x="271" y="89"/>
                  </a:lnTo>
                  <a:lnTo>
                    <a:pt x="287" y="89"/>
                  </a:lnTo>
                  <a:lnTo>
                    <a:pt x="299" y="90"/>
                  </a:lnTo>
                  <a:lnTo>
                    <a:pt x="304" y="93"/>
                  </a:lnTo>
                  <a:lnTo>
                    <a:pt x="308" y="95"/>
                  </a:lnTo>
                  <a:lnTo>
                    <a:pt x="311" y="97"/>
                  </a:lnTo>
                  <a:lnTo>
                    <a:pt x="313" y="101"/>
                  </a:lnTo>
                  <a:lnTo>
                    <a:pt x="313" y="101"/>
                  </a:lnTo>
                  <a:lnTo>
                    <a:pt x="326" y="102"/>
                  </a:lnTo>
                  <a:lnTo>
                    <a:pt x="339" y="105"/>
                  </a:lnTo>
                  <a:lnTo>
                    <a:pt x="350" y="112"/>
                  </a:lnTo>
                  <a:lnTo>
                    <a:pt x="360" y="120"/>
                  </a:lnTo>
                  <a:lnTo>
                    <a:pt x="369" y="130"/>
                  </a:lnTo>
                  <a:lnTo>
                    <a:pt x="377" y="142"/>
                  </a:lnTo>
                  <a:lnTo>
                    <a:pt x="384" y="156"/>
                  </a:lnTo>
                  <a:lnTo>
                    <a:pt x="390" y="173"/>
                  </a:lnTo>
                  <a:lnTo>
                    <a:pt x="459" y="171"/>
                  </a:lnTo>
                  <a:lnTo>
                    <a:pt x="371" y="38"/>
                  </a:lnTo>
                  <a:lnTo>
                    <a:pt x="371" y="38"/>
                  </a:lnTo>
                  <a:lnTo>
                    <a:pt x="362" y="26"/>
                  </a:lnTo>
                  <a:lnTo>
                    <a:pt x="352" y="17"/>
                  </a:lnTo>
                  <a:lnTo>
                    <a:pt x="342" y="11"/>
                  </a:lnTo>
                  <a:lnTo>
                    <a:pt x="331" y="5"/>
                  </a:lnTo>
                  <a:lnTo>
                    <a:pt x="320" y="2"/>
                  </a:lnTo>
                  <a:lnTo>
                    <a:pt x="306" y="0"/>
                  </a:lnTo>
                  <a:lnTo>
                    <a:pt x="293" y="2"/>
                  </a:lnTo>
                  <a:lnTo>
                    <a:pt x="278" y="5"/>
                  </a:lnTo>
                  <a:lnTo>
                    <a:pt x="177" y="39"/>
                  </a:lnTo>
                  <a:lnTo>
                    <a:pt x="145" y="42"/>
                  </a:lnTo>
                  <a:lnTo>
                    <a:pt x="145" y="42"/>
                  </a:lnTo>
                  <a:lnTo>
                    <a:pt x="123" y="43"/>
                  </a:lnTo>
                  <a:lnTo>
                    <a:pt x="102" y="48"/>
                  </a:lnTo>
                  <a:lnTo>
                    <a:pt x="82" y="53"/>
                  </a:lnTo>
                  <a:lnTo>
                    <a:pt x="64" y="61"/>
                  </a:lnTo>
                  <a:lnTo>
                    <a:pt x="46" y="71"/>
                  </a:lnTo>
                  <a:lnTo>
                    <a:pt x="29" y="85"/>
                  </a:lnTo>
                  <a:lnTo>
                    <a:pt x="15" y="99"/>
                  </a:lnTo>
                  <a:lnTo>
                    <a:pt x="0" y="116"/>
                  </a:lnTo>
                  <a:lnTo>
                    <a:pt x="0" y="116"/>
                  </a:lnTo>
                  <a:close/>
                  <a:moveTo>
                    <a:pt x="369" y="39"/>
                  </a:moveTo>
                  <a:lnTo>
                    <a:pt x="331" y="23"/>
                  </a:lnTo>
                  <a:lnTo>
                    <a:pt x="331" y="23"/>
                  </a:lnTo>
                  <a:lnTo>
                    <a:pt x="313" y="21"/>
                  </a:lnTo>
                  <a:lnTo>
                    <a:pt x="296" y="20"/>
                  </a:lnTo>
                  <a:lnTo>
                    <a:pt x="279" y="21"/>
                  </a:lnTo>
                  <a:lnTo>
                    <a:pt x="262" y="23"/>
                  </a:lnTo>
                  <a:lnTo>
                    <a:pt x="245" y="27"/>
                  </a:lnTo>
                  <a:lnTo>
                    <a:pt x="228" y="33"/>
                  </a:lnTo>
                  <a:lnTo>
                    <a:pt x="213" y="41"/>
                  </a:lnTo>
                  <a:lnTo>
                    <a:pt x="197" y="50"/>
                  </a:lnTo>
                  <a:lnTo>
                    <a:pt x="105" y="50"/>
                  </a:lnTo>
                  <a:lnTo>
                    <a:pt x="105" y="50"/>
                  </a:lnTo>
                  <a:lnTo>
                    <a:pt x="124" y="47"/>
                  </a:lnTo>
                  <a:lnTo>
                    <a:pt x="145" y="45"/>
                  </a:lnTo>
                  <a:lnTo>
                    <a:pt x="145" y="45"/>
                  </a:lnTo>
                  <a:lnTo>
                    <a:pt x="145" y="45"/>
                  </a:lnTo>
                  <a:lnTo>
                    <a:pt x="177" y="42"/>
                  </a:lnTo>
                  <a:lnTo>
                    <a:pt x="177" y="42"/>
                  </a:lnTo>
                  <a:lnTo>
                    <a:pt x="177" y="42"/>
                  </a:lnTo>
                  <a:lnTo>
                    <a:pt x="279" y="7"/>
                  </a:lnTo>
                  <a:lnTo>
                    <a:pt x="279" y="7"/>
                  </a:lnTo>
                  <a:lnTo>
                    <a:pt x="294" y="5"/>
                  </a:lnTo>
                  <a:lnTo>
                    <a:pt x="306" y="4"/>
                  </a:lnTo>
                  <a:lnTo>
                    <a:pt x="318" y="5"/>
                  </a:lnTo>
                  <a:lnTo>
                    <a:pt x="331" y="8"/>
                  </a:lnTo>
                  <a:lnTo>
                    <a:pt x="341" y="13"/>
                  </a:lnTo>
                  <a:lnTo>
                    <a:pt x="351" y="20"/>
                  </a:lnTo>
                  <a:lnTo>
                    <a:pt x="360" y="29"/>
                  </a:lnTo>
                  <a:lnTo>
                    <a:pt x="369" y="39"/>
                  </a:lnTo>
                  <a:lnTo>
                    <a:pt x="369" y="39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9" name="Freeform 247"/>
            <p:cNvSpPr>
              <a:spLocks/>
            </p:cNvSpPr>
            <p:nvPr/>
          </p:nvSpPr>
          <p:spPr bwMode="auto">
            <a:xfrm>
              <a:off x="1295400" y="1824038"/>
              <a:ext cx="419100" cy="73025"/>
            </a:xfrm>
            <a:custGeom>
              <a:avLst/>
              <a:gdLst>
                <a:gd name="T0" fmla="*/ 226 w 264"/>
                <a:gd name="T1" fmla="*/ 19 h 46"/>
                <a:gd name="T2" fmla="*/ 264 w 264"/>
                <a:gd name="T3" fmla="*/ 35 h 46"/>
                <a:gd name="T4" fmla="*/ 264 w 264"/>
                <a:gd name="T5" fmla="*/ 35 h 46"/>
                <a:gd name="T6" fmla="*/ 255 w 264"/>
                <a:gd name="T7" fmla="*/ 25 h 46"/>
                <a:gd name="T8" fmla="*/ 246 w 264"/>
                <a:gd name="T9" fmla="*/ 16 h 46"/>
                <a:gd name="T10" fmla="*/ 236 w 264"/>
                <a:gd name="T11" fmla="*/ 9 h 46"/>
                <a:gd name="T12" fmla="*/ 226 w 264"/>
                <a:gd name="T13" fmla="*/ 4 h 46"/>
                <a:gd name="T14" fmla="*/ 213 w 264"/>
                <a:gd name="T15" fmla="*/ 1 h 46"/>
                <a:gd name="T16" fmla="*/ 201 w 264"/>
                <a:gd name="T17" fmla="*/ 0 h 46"/>
                <a:gd name="T18" fmla="*/ 189 w 264"/>
                <a:gd name="T19" fmla="*/ 1 h 46"/>
                <a:gd name="T20" fmla="*/ 174 w 264"/>
                <a:gd name="T21" fmla="*/ 3 h 46"/>
                <a:gd name="T22" fmla="*/ 72 w 264"/>
                <a:gd name="T23" fmla="*/ 38 h 46"/>
                <a:gd name="T24" fmla="*/ 72 w 264"/>
                <a:gd name="T25" fmla="*/ 38 h 46"/>
                <a:gd name="T26" fmla="*/ 72 w 264"/>
                <a:gd name="T27" fmla="*/ 38 h 46"/>
                <a:gd name="T28" fmla="*/ 40 w 264"/>
                <a:gd name="T29" fmla="*/ 41 h 46"/>
                <a:gd name="T30" fmla="*/ 40 w 264"/>
                <a:gd name="T31" fmla="*/ 41 h 46"/>
                <a:gd name="T32" fmla="*/ 40 w 264"/>
                <a:gd name="T33" fmla="*/ 41 h 46"/>
                <a:gd name="T34" fmla="*/ 40 w 264"/>
                <a:gd name="T35" fmla="*/ 41 h 46"/>
                <a:gd name="T36" fmla="*/ 19 w 264"/>
                <a:gd name="T37" fmla="*/ 43 h 46"/>
                <a:gd name="T38" fmla="*/ 0 w 264"/>
                <a:gd name="T39" fmla="*/ 46 h 46"/>
                <a:gd name="T40" fmla="*/ 92 w 264"/>
                <a:gd name="T41" fmla="*/ 46 h 46"/>
                <a:gd name="T42" fmla="*/ 92 w 264"/>
                <a:gd name="T43" fmla="*/ 46 h 46"/>
                <a:gd name="T44" fmla="*/ 108 w 264"/>
                <a:gd name="T45" fmla="*/ 37 h 46"/>
                <a:gd name="T46" fmla="*/ 123 w 264"/>
                <a:gd name="T47" fmla="*/ 29 h 46"/>
                <a:gd name="T48" fmla="*/ 140 w 264"/>
                <a:gd name="T49" fmla="*/ 23 h 46"/>
                <a:gd name="T50" fmla="*/ 157 w 264"/>
                <a:gd name="T51" fmla="*/ 19 h 46"/>
                <a:gd name="T52" fmla="*/ 174 w 264"/>
                <a:gd name="T53" fmla="*/ 17 h 46"/>
                <a:gd name="T54" fmla="*/ 191 w 264"/>
                <a:gd name="T55" fmla="*/ 16 h 46"/>
                <a:gd name="T56" fmla="*/ 208 w 264"/>
                <a:gd name="T57" fmla="*/ 17 h 46"/>
                <a:gd name="T58" fmla="*/ 226 w 264"/>
                <a:gd name="T59" fmla="*/ 19 h 46"/>
                <a:gd name="T60" fmla="*/ 226 w 264"/>
                <a:gd name="T61" fmla="*/ 1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4" h="46">
                  <a:moveTo>
                    <a:pt x="226" y="19"/>
                  </a:moveTo>
                  <a:lnTo>
                    <a:pt x="264" y="35"/>
                  </a:lnTo>
                  <a:lnTo>
                    <a:pt x="264" y="35"/>
                  </a:lnTo>
                  <a:lnTo>
                    <a:pt x="255" y="25"/>
                  </a:lnTo>
                  <a:lnTo>
                    <a:pt x="246" y="16"/>
                  </a:lnTo>
                  <a:lnTo>
                    <a:pt x="236" y="9"/>
                  </a:lnTo>
                  <a:lnTo>
                    <a:pt x="226" y="4"/>
                  </a:lnTo>
                  <a:lnTo>
                    <a:pt x="213" y="1"/>
                  </a:lnTo>
                  <a:lnTo>
                    <a:pt x="201" y="0"/>
                  </a:lnTo>
                  <a:lnTo>
                    <a:pt x="189" y="1"/>
                  </a:lnTo>
                  <a:lnTo>
                    <a:pt x="174" y="3"/>
                  </a:lnTo>
                  <a:lnTo>
                    <a:pt x="72" y="38"/>
                  </a:lnTo>
                  <a:lnTo>
                    <a:pt x="72" y="38"/>
                  </a:lnTo>
                  <a:lnTo>
                    <a:pt x="72" y="38"/>
                  </a:lnTo>
                  <a:lnTo>
                    <a:pt x="40" y="41"/>
                  </a:lnTo>
                  <a:lnTo>
                    <a:pt x="40" y="41"/>
                  </a:lnTo>
                  <a:lnTo>
                    <a:pt x="40" y="41"/>
                  </a:lnTo>
                  <a:lnTo>
                    <a:pt x="40" y="41"/>
                  </a:lnTo>
                  <a:lnTo>
                    <a:pt x="19" y="43"/>
                  </a:lnTo>
                  <a:lnTo>
                    <a:pt x="0" y="46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108" y="37"/>
                  </a:lnTo>
                  <a:lnTo>
                    <a:pt x="123" y="29"/>
                  </a:lnTo>
                  <a:lnTo>
                    <a:pt x="140" y="23"/>
                  </a:lnTo>
                  <a:lnTo>
                    <a:pt x="157" y="19"/>
                  </a:lnTo>
                  <a:lnTo>
                    <a:pt x="174" y="17"/>
                  </a:lnTo>
                  <a:lnTo>
                    <a:pt x="191" y="16"/>
                  </a:lnTo>
                  <a:lnTo>
                    <a:pt x="208" y="17"/>
                  </a:lnTo>
                  <a:lnTo>
                    <a:pt x="226" y="19"/>
                  </a:lnTo>
                  <a:lnTo>
                    <a:pt x="226" y="19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0" name="Freeform 248"/>
            <p:cNvSpPr>
              <a:spLocks/>
            </p:cNvSpPr>
            <p:nvPr/>
          </p:nvSpPr>
          <p:spPr bwMode="auto">
            <a:xfrm>
              <a:off x="1052513" y="2293938"/>
              <a:ext cx="260350" cy="147638"/>
            </a:xfrm>
            <a:custGeom>
              <a:avLst/>
              <a:gdLst>
                <a:gd name="T0" fmla="*/ 0 w 164"/>
                <a:gd name="T1" fmla="*/ 81 h 93"/>
                <a:gd name="T2" fmla="*/ 0 w 164"/>
                <a:gd name="T3" fmla="*/ 93 h 93"/>
                <a:gd name="T4" fmla="*/ 0 w 164"/>
                <a:gd name="T5" fmla="*/ 93 h 93"/>
                <a:gd name="T6" fmla="*/ 17 w 164"/>
                <a:gd name="T7" fmla="*/ 87 h 93"/>
                <a:gd name="T8" fmla="*/ 35 w 164"/>
                <a:gd name="T9" fmla="*/ 82 h 93"/>
                <a:gd name="T10" fmla="*/ 54 w 164"/>
                <a:gd name="T11" fmla="*/ 77 h 93"/>
                <a:gd name="T12" fmla="*/ 73 w 164"/>
                <a:gd name="T13" fmla="*/ 74 h 93"/>
                <a:gd name="T14" fmla="*/ 92 w 164"/>
                <a:gd name="T15" fmla="*/ 70 h 93"/>
                <a:gd name="T16" fmla="*/ 113 w 164"/>
                <a:gd name="T17" fmla="*/ 68 h 93"/>
                <a:gd name="T18" fmla="*/ 135 w 164"/>
                <a:gd name="T19" fmla="*/ 67 h 93"/>
                <a:gd name="T20" fmla="*/ 157 w 164"/>
                <a:gd name="T21" fmla="*/ 66 h 93"/>
                <a:gd name="T22" fmla="*/ 164 w 164"/>
                <a:gd name="T23" fmla="*/ 66 h 93"/>
                <a:gd name="T24" fmla="*/ 164 w 164"/>
                <a:gd name="T25" fmla="*/ 0 h 93"/>
                <a:gd name="T26" fmla="*/ 157 w 164"/>
                <a:gd name="T27" fmla="*/ 0 h 93"/>
                <a:gd name="T28" fmla="*/ 157 w 164"/>
                <a:gd name="T29" fmla="*/ 58 h 93"/>
                <a:gd name="T30" fmla="*/ 157 w 164"/>
                <a:gd name="T31" fmla="*/ 58 h 93"/>
                <a:gd name="T32" fmla="*/ 135 w 164"/>
                <a:gd name="T33" fmla="*/ 57 h 93"/>
                <a:gd name="T34" fmla="*/ 114 w 164"/>
                <a:gd name="T35" fmla="*/ 57 h 93"/>
                <a:gd name="T36" fmla="*/ 93 w 164"/>
                <a:gd name="T37" fmla="*/ 58 h 93"/>
                <a:gd name="T38" fmla="*/ 73 w 164"/>
                <a:gd name="T39" fmla="*/ 60 h 93"/>
                <a:gd name="T40" fmla="*/ 54 w 164"/>
                <a:gd name="T41" fmla="*/ 64 h 93"/>
                <a:gd name="T42" fmla="*/ 36 w 164"/>
                <a:gd name="T43" fmla="*/ 68 h 93"/>
                <a:gd name="T44" fmla="*/ 18 w 164"/>
                <a:gd name="T45" fmla="*/ 74 h 93"/>
                <a:gd name="T46" fmla="*/ 0 w 164"/>
                <a:gd name="T47" fmla="*/ 81 h 93"/>
                <a:gd name="T48" fmla="*/ 0 w 164"/>
                <a:gd name="T49" fmla="*/ 81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" h="93">
                  <a:moveTo>
                    <a:pt x="0" y="81"/>
                  </a:moveTo>
                  <a:lnTo>
                    <a:pt x="0" y="93"/>
                  </a:lnTo>
                  <a:lnTo>
                    <a:pt x="0" y="93"/>
                  </a:lnTo>
                  <a:lnTo>
                    <a:pt x="17" y="87"/>
                  </a:lnTo>
                  <a:lnTo>
                    <a:pt x="35" y="82"/>
                  </a:lnTo>
                  <a:lnTo>
                    <a:pt x="54" y="77"/>
                  </a:lnTo>
                  <a:lnTo>
                    <a:pt x="73" y="74"/>
                  </a:lnTo>
                  <a:lnTo>
                    <a:pt x="92" y="70"/>
                  </a:lnTo>
                  <a:lnTo>
                    <a:pt x="113" y="68"/>
                  </a:lnTo>
                  <a:lnTo>
                    <a:pt x="135" y="67"/>
                  </a:lnTo>
                  <a:lnTo>
                    <a:pt x="157" y="66"/>
                  </a:lnTo>
                  <a:lnTo>
                    <a:pt x="164" y="66"/>
                  </a:lnTo>
                  <a:lnTo>
                    <a:pt x="164" y="0"/>
                  </a:lnTo>
                  <a:lnTo>
                    <a:pt x="157" y="0"/>
                  </a:lnTo>
                  <a:lnTo>
                    <a:pt x="157" y="58"/>
                  </a:lnTo>
                  <a:lnTo>
                    <a:pt x="157" y="58"/>
                  </a:lnTo>
                  <a:lnTo>
                    <a:pt x="135" y="57"/>
                  </a:lnTo>
                  <a:lnTo>
                    <a:pt x="114" y="57"/>
                  </a:lnTo>
                  <a:lnTo>
                    <a:pt x="93" y="58"/>
                  </a:lnTo>
                  <a:lnTo>
                    <a:pt x="73" y="60"/>
                  </a:lnTo>
                  <a:lnTo>
                    <a:pt x="54" y="64"/>
                  </a:lnTo>
                  <a:lnTo>
                    <a:pt x="36" y="68"/>
                  </a:lnTo>
                  <a:lnTo>
                    <a:pt x="18" y="74"/>
                  </a:lnTo>
                  <a:lnTo>
                    <a:pt x="0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1" name="Freeform 249"/>
            <p:cNvSpPr>
              <a:spLocks noEditPoints="1"/>
            </p:cNvSpPr>
            <p:nvPr/>
          </p:nvSpPr>
          <p:spPr bwMode="auto">
            <a:xfrm>
              <a:off x="1476375" y="1978025"/>
              <a:ext cx="298450" cy="477838"/>
            </a:xfrm>
            <a:custGeom>
              <a:avLst/>
              <a:gdLst>
                <a:gd name="T0" fmla="*/ 94 w 188"/>
                <a:gd name="T1" fmla="*/ 0 h 301"/>
                <a:gd name="T2" fmla="*/ 65 w 188"/>
                <a:gd name="T3" fmla="*/ 2 h 301"/>
                <a:gd name="T4" fmla="*/ 0 w 188"/>
                <a:gd name="T5" fmla="*/ 56 h 301"/>
                <a:gd name="T6" fmla="*/ 38 w 188"/>
                <a:gd name="T7" fmla="*/ 77 h 301"/>
                <a:gd name="T8" fmla="*/ 78 w 188"/>
                <a:gd name="T9" fmla="*/ 91 h 301"/>
                <a:gd name="T10" fmla="*/ 81 w 188"/>
                <a:gd name="T11" fmla="*/ 118 h 301"/>
                <a:gd name="T12" fmla="*/ 92 w 188"/>
                <a:gd name="T13" fmla="*/ 172 h 301"/>
                <a:gd name="T14" fmla="*/ 104 w 188"/>
                <a:gd name="T15" fmla="*/ 224 h 301"/>
                <a:gd name="T16" fmla="*/ 121 w 188"/>
                <a:gd name="T17" fmla="*/ 276 h 301"/>
                <a:gd name="T18" fmla="*/ 188 w 188"/>
                <a:gd name="T19" fmla="*/ 230 h 301"/>
                <a:gd name="T20" fmla="*/ 183 w 188"/>
                <a:gd name="T21" fmla="*/ 220 h 301"/>
                <a:gd name="T22" fmla="*/ 174 w 188"/>
                <a:gd name="T23" fmla="*/ 198 h 301"/>
                <a:gd name="T24" fmla="*/ 167 w 188"/>
                <a:gd name="T25" fmla="*/ 172 h 301"/>
                <a:gd name="T26" fmla="*/ 164 w 188"/>
                <a:gd name="T27" fmla="*/ 144 h 301"/>
                <a:gd name="T28" fmla="*/ 162 w 188"/>
                <a:gd name="T29" fmla="*/ 128 h 301"/>
                <a:gd name="T30" fmla="*/ 159 w 188"/>
                <a:gd name="T31" fmla="*/ 91 h 301"/>
                <a:gd name="T32" fmla="*/ 147 w 188"/>
                <a:gd name="T33" fmla="*/ 57 h 301"/>
                <a:gd name="T34" fmla="*/ 125 w 188"/>
                <a:gd name="T35" fmla="*/ 27 h 301"/>
                <a:gd name="T36" fmla="*/ 94 w 188"/>
                <a:gd name="T37" fmla="*/ 0 h 301"/>
                <a:gd name="T38" fmla="*/ 79 w 188"/>
                <a:gd name="T39" fmla="*/ 88 h 301"/>
                <a:gd name="T40" fmla="*/ 59 w 188"/>
                <a:gd name="T41" fmla="*/ 83 h 301"/>
                <a:gd name="T42" fmla="*/ 22 w 188"/>
                <a:gd name="T43" fmla="*/ 66 h 301"/>
                <a:gd name="T44" fmla="*/ 5 w 188"/>
                <a:gd name="T45" fmla="*/ 56 h 301"/>
                <a:gd name="T46" fmla="*/ 48 w 188"/>
                <a:gd name="T47" fmla="*/ 72 h 301"/>
                <a:gd name="T48" fmla="*/ 90 w 188"/>
                <a:gd name="T49" fmla="*/ 82 h 301"/>
                <a:gd name="T50" fmla="*/ 95 w 188"/>
                <a:gd name="T51" fmla="*/ 109 h 301"/>
                <a:gd name="T52" fmla="*/ 104 w 188"/>
                <a:gd name="T53" fmla="*/ 163 h 301"/>
                <a:gd name="T54" fmla="*/ 116 w 188"/>
                <a:gd name="T55" fmla="*/ 213 h 301"/>
                <a:gd name="T56" fmla="*/ 131 w 188"/>
                <a:gd name="T57" fmla="*/ 262 h 301"/>
                <a:gd name="T58" fmla="*/ 131 w 188"/>
                <a:gd name="T59" fmla="*/ 295 h 301"/>
                <a:gd name="T60" fmla="*/ 122 w 188"/>
                <a:gd name="T61" fmla="*/ 271 h 301"/>
                <a:gd name="T62" fmla="*/ 106 w 188"/>
                <a:gd name="T63" fmla="*/ 220 h 301"/>
                <a:gd name="T64" fmla="*/ 94 w 188"/>
                <a:gd name="T65" fmla="*/ 169 h 301"/>
                <a:gd name="T66" fmla="*/ 85 w 188"/>
                <a:gd name="T67" fmla="*/ 117 h 301"/>
                <a:gd name="T68" fmla="*/ 81 w 188"/>
                <a:gd name="T69" fmla="*/ 91 h 301"/>
                <a:gd name="T70" fmla="*/ 80 w 188"/>
                <a:gd name="T71" fmla="*/ 88 h 301"/>
                <a:gd name="T72" fmla="*/ 79 w 188"/>
                <a:gd name="T73" fmla="*/ 8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8" h="301">
                  <a:moveTo>
                    <a:pt x="94" y="0"/>
                  </a:moveTo>
                  <a:lnTo>
                    <a:pt x="94" y="0"/>
                  </a:lnTo>
                  <a:lnTo>
                    <a:pt x="80" y="0"/>
                  </a:lnTo>
                  <a:lnTo>
                    <a:pt x="65" y="2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18" y="67"/>
                  </a:lnTo>
                  <a:lnTo>
                    <a:pt x="38" y="77"/>
                  </a:lnTo>
                  <a:lnTo>
                    <a:pt x="57" y="85"/>
                  </a:lnTo>
                  <a:lnTo>
                    <a:pt x="78" y="91"/>
                  </a:lnTo>
                  <a:lnTo>
                    <a:pt x="78" y="91"/>
                  </a:lnTo>
                  <a:lnTo>
                    <a:pt x="81" y="118"/>
                  </a:lnTo>
                  <a:lnTo>
                    <a:pt x="86" y="145"/>
                  </a:lnTo>
                  <a:lnTo>
                    <a:pt x="92" y="172"/>
                  </a:lnTo>
                  <a:lnTo>
                    <a:pt x="97" y="198"/>
                  </a:lnTo>
                  <a:lnTo>
                    <a:pt x="104" y="224"/>
                  </a:lnTo>
                  <a:lnTo>
                    <a:pt x="112" y="250"/>
                  </a:lnTo>
                  <a:lnTo>
                    <a:pt x="121" y="276"/>
                  </a:lnTo>
                  <a:lnTo>
                    <a:pt x="130" y="301"/>
                  </a:lnTo>
                  <a:lnTo>
                    <a:pt x="188" y="230"/>
                  </a:lnTo>
                  <a:lnTo>
                    <a:pt x="188" y="230"/>
                  </a:lnTo>
                  <a:lnTo>
                    <a:pt x="183" y="220"/>
                  </a:lnTo>
                  <a:lnTo>
                    <a:pt x="178" y="209"/>
                  </a:lnTo>
                  <a:lnTo>
                    <a:pt x="174" y="198"/>
                  </a:lnTo>
                  <a:lnTo>
                    <a:pt x="170" y="185"/>
                  </a:lnTo>
                  <a:lnTo>
                    <a:pt x="167" y="172"/>
                  </a:lnTo>
                  <a:lnTo>
                    <a:pt x="165" y="158"/>
                  </a:lnTo>
                  <a:lnTo>
                    <a:pt x="164" y="144"/>
                  </a:lnTo>
                  <a:lnTo>
                    <a:pt x="162" y="128"/>
                  </a:lnTo>
                  <a:lnTo>
                    <a:pt x="162" y="128"/>
                  </a:lnTo>
                  <a:lnTo>
                    <a:pt x="162" y="109"/>
                  </a:lnTo>
                  <a:lnTo>
                    <a:pt x="159" y="91"/>
                  </a:lnTo>
                  <a:lnTo>
                    <a:pt x="155" y="73"/>
                  </a:lnTo>
                  <a:lnTo>
                    <a:pt x="147" y="57"/>
                  </a:lnTo>
                  <a:lnTo>
                    <a:pt x="138" y="41"/>
                  </a:lnTo>
                  <a:lnTo>
                    <a:pt x="125" y="27"/>
                  </a:lnTo>
                  <a:lnTo>
                    <a:pt x="111" y="12"/>
                  </a:lnTo>
                  <a:lnTo>
                    <a:pt x="94" y="0"/>
                  </a:lnTo>
                  <a:lnTo>
                    <a:pt x="94" y="0"/>
                  </a:lnTo>
                  <a:close/>
                  <a:moveTo>
                    <a:pt x="79" y="88"/>
                  </a:moveTo>
                  <a:lnTo>
                    <a:pt x="79" y="88"/>
                  </a:lnTo>
                  <a:lnTo>
                    <a:pt x="59" y="83"/>
                  </a:lnTo>
                  <a:lnTo>
                    <a:pt x="40" y="75"/>
                  </a:lnTo>
                  <a:lnTo>
                    <a:pt x="22" y="66"/>
                  </a:lnTo>
                  <a:lnTo>
                    <a:pt x="5" y="56"/>
                  </a:lnTo>
                  <a:lnTo>
                    <a:pt x="5" y="56"/>
                  </a:lnTo>
                  <a:lnTo>
                    <a:pt x="26" y="64"/>
                  </a:lnTo>
                  <a:lnTo>
                    <a:pt x="48" y="72"/>
                  </a:lnTo>
                  <a:lnTo>
                    <a:pt x="69" y="77"/>
                  </a:lnTo>
                  <a:lnTo>
                    <a:pt x="90" y="82"/>
                  </a:lnTo>
                  <a:lnTo>
                    <a:pt x="90" y="82"/>
                  </a:lnTo>
                  <a:lnTo>
                    <a:pt x="95" y="109"/>
                  </a:lnTo>
                  <a:lnTo>
                    <a:pt x="99" y="136"/>
                  </a:lnTo>
                  <a:lnTo>
                    <a:pt x="104" y="163"/>
                  </a:lnTo>
                  <a:lnTo>
                    <a:pt x="110" y="189"/>
                  </a:lnTo>
                  <a:lnTo>
                    <a:pt x="116" y="213"/>
                  </a:lnTo>
                  <a:lnTo>
                    <a:pt x="123" y="238"/>
                  </a:lnTo>
                  <a:lnTo>
                    <a:pt x="131" y="262"/>
                  </a:lnTo>
                  <a:lnTo>
                    <a:pt x="140" y="285"/>
                  </a:lnTo>
                  <a:lnTo>
                    <a:pt x="131" y="295"/>
                  </a:lnTo>
                  <a:lnTo>
                    <a:pt x="131" y="295"/>
                  </a:lnTo>
                  <a:lnTo>
                    <a:pt x="122" y="271"/>
                  </a:lnTo>
                  <a:lnTo>
                    <a:pt x="114" y="246"/>
                  </a:lnTo>
                  <a:lnTo>
                    <a:pt x="106" y="220"/>
                  </a:lnTo>
                  <a:lnTo>
                    <a:pt x="99" y="195"/>
                  </a:lnTo>
                  <a:lnTo>
                    <a:pt x="94" y="169"/>
                  </a:lnTo>
                  <a:lnTo>
                    <a:pt x="88" y="144"/>
                  </a:lnTo>
                  <a:lnTo>
                    <a:pt x="85" y="117"/>
                  </a:lnTo>
                  <a:lnTo>
                    <a:pt x="81" y="91"/>
                  </a:lnTo>
                  <a:lnTo>
                    <a:pt x="81" y="91"/>
                  </a:lnTo>
                  <a:lnTo>
                    <a:pt x="80" y="88"/>
                  </a:lnTo>
                  <a:lnTo>
                    <a:pt x="80" y="88"/>
                  </a:lnTo>
                  <a:lnTo>
                    <a:pt x="79" y="88"/>
                  </a:lnTo>
                  <a:lnTo>
                    <a:pt x="79" y="88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2" name="Freeform 250"/>
            <p:cNvSpPr>
              <a:spLocks/>
            </p:cNvSpPr>
            <p:nvPr/>
          </p:nvSpPr>
          <p:spPr bwMode="auto">
            <a:xfrm>
              <a:off x="1484313" y="2066925"/>
              <a:ext cx="214313" cy="379413"/>
            </a:xfrm>
            <a:custGeom>
              <a:avLst/>
              <a:gdLst>
                <a:gd name="T0" fmla="*/ 0 w 135"/>
                <a:gd name="T1" fmla="*/ 0 h 239"/>
                <a:gd name="T2" fmla="*/ 0 w 135"/>
                <a:gd name="T3" fmla="*/ 0 h 239"/>
                <a:gd name="T4" fmla="*/ 17 w 135"/>
                <a:gd name="T5" fmla="*/ 10 h 239"/>
                <a:gd name="T6" fmla="*/ 35 w 135"/>
                <a:gd name="T7" fmla="*/ 19 h 239"/>
                <a:gd name="T8" fmla="*/ 54 w 135"/>
                <a:gd name="T9" fmla="*/ 27 h 239"/>
                <a:gd name="T10" fmla="*/ 74 w 135"/>
                <a:gd name="T11" fmla="*/ 32 h 239"/>
                <a:gd name="T12" fmla="*/ 74 w 135"/>
                <a:gd name="T13" fmla="*/ 32 h 239"/>
                <a:gd name="T14" fmla="*/ 75 w 135"/>
                <a:gd name="T15" fmla="*/ 32 h 239"/>
                <a:gd name="T16" fmla="*/ 75 w 135"/>
                <a:gd name="T17" fmla="*/ 32 h 239"/>
                <a:gd name="T18" fmla="*/ 76 w 135"/>
                <a:gd name="T19" fmla="*/ 35 h 239"/>
                <a:gd name="T20" fmla="*/ 76 w 135"/>
                <a:gd name="T21" fmla="*/ 35 h 239"/>
                <a:gd name="T22" fmla="*/ 80 w 135"/>
                <a:gd name="T23" fmla="*/ 61 h 239"/>
                <a:gd name="T24" fmla="*/ 83 w 135"/>
                <a:gd name="T25" fmla="*/ 88 h 239"/>
                <a:gd name="T26" fmla="*/ 89 w 135"/>
                <a:gd name="T27" fmla="*/ 113 h 239"/>
                <a:gd name="T28" fmla="*/ 94 w 135"/>
                <a:gd name="T29" fmla="*/ 139 h 239"/>
                <a:gd name="T30" fmla="*/ 101 w 135"/>
                <a:gd name="T31" fmla="*/ 164 h 239"/>
                <a:gd name="T32" fmla="*/ 109 w 135"/>
                <a:gd name="T33" fmla="*/ 190 h 239"/>
                <a:gd name="T34" fmla="*/ 117 w 135"/>
                <a:gd name="T35" fmla="*/ 215 h 239"/>
                <a:gd name="T36" fmla="*/ 126 w 135"/>
                <a:gd name="T37" fmla="*/ 239 h 239"/>
                <a:gd name="T38" fmla="*/ 135 w 135"/>
                <a:gd name="T39" fmla="*/ 229 h 239"/>
                <a:gd name="T40" fmla="*/ 135 w 135"/>
                <a:gd name="T41" fmla="*/ 229 h 239"/>
                <a:gd name="T42" fmla="*/ 126 w 135"/>
                <a:gd name="T43" fmla="*/ 206 h 239"/>
                <a:gd name="T44" fmla="*/ 118 w 135"/>
                <a:gd name="T45" fmla="*/ 182 h 239"/>
                <a:gd name="T46" fmla="*/ 111 w 135"/>
                <a:gd name="T47" fmla="*/ 157 h 239"/>
                <a:gd name="T48" fmla="*/ 105 w 135"/>
                <a:gd name="T49" fmla="*/ 133 h 239"/>
                <a:gd name="T50" fmla="*/ 99 w 135"/>
                <a:gd name="T51" fmla="*/ 107 h 239"/>
                <a:gd name="T52" fmla="*/ 94 w 135"/>
                <a:gd name="T53" fmla="*/ 80 h 239"/>
                <a:gd name="T54" fmla="*/ 90 w 135"/>
                <a:gd name="T55" fmla="*/ 53 h 239"/>
                <a:gd name="T56" fmla="*/ 85 w 135"/>
                <a:gd name="T57" fmla="*/ 26 h 239"/>
                <a:gd name="T58" fmla="*/ 85 w 135"/>
                <a:gd name="T59" fmla="*/ 26 h 239"/>
                <a:gd name="T60" fmla="*/ 64 w 135"/>
                <a:gd name="T61" fmla="*/ 21 h 239"/>
                <a:gd name="T62" fmla="*/ 43 w 135"/>
                <a:gd name="T63" fmla="*/ 16 h 239"/>
                <a:gd name="T64" fmla="*/ 21 w 135"/>
                <a:gd name="T65" fmla="*/ 8 h 239"/>
                <a:gd name="T66" fmla="*/ 0 w 135"/>
                <a:gd name="T67" fmla="*/ 0 h 239"/>
                <a:gd name="T68" fmla="*/ 0 w 135"/>
                <a:gd name="T69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5" h="239">
                  <a:moveTo>
                    <a:pt x="0" y="0"/>
                  </a:moveTo>
                  <a:lnTo>
                    <a:pt x="0" y="0"/>
                  </a:lnTo>
                  <a:lnTo>
                    <a:pt x="17" y="10"/>
                  </a:lnTo>
                  <a:lnTo>
                    <a:pt x="35" y="19"/>
                  </a:lnTo>
                  <a:lnTo>
                    <a:pt x="54" y="27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5" y="32"/>
                  </a:lnTo>
                  <a:lnTo>
                    <a:pt x="75" y="32"/>
                  </a:lnTo>
                  <a:lnTo>
                    <a:pt x="76" y="35"/>
                  </a:lnTo>
                  <a:lnTo>
                    <a:pt x="76" y="35"/>
                  </a:lnTo>
                  <a:lnTo>
                    <a:pt x="80" y="61"/>
                  </a:lnTo>
                  <a:lnTo>
                    <a:pt x="83" y="88"/>
                  </a:lnTo>
                  <a:lnTo>
                    <a:pt x="89" y="113"/>
                  </a:lnTo>
                  <a:lnTo>
                    <a:pt x="94" y="139"/>
                  </a:lnTo>
                  <a:lnTo>
                    <a:pt x="101" y="164"/>
                  </a:lnTo>
                  <a:lnTo>
                    <a:pt x="109" y="190"/>
                  </a:lnTo>
                  <a:lnTo>
                    <a:pt x="117" y="215"/>
                  </a:lnTo>
                  <a:lnTo>
                    <a:pt x="126" y="239"/>
                  </a:lnTo>
                  <a:lnTo>
                    <a:pt x="135" y="229"/>
                  </a:lnTo>
                  <a:lnTo>
                    <a:pt x="135" y="229"/>
                  </a:lnTo>
                  <a:lnTo>
                    <a:pt x="126" y="206"/>
                  </a:lnTo>
                  <a:lnTo>
                    <a:pt x="118" y="182"/>
                  </a:lnTo>
                  <a:lnTo>
                    <a:pt x="111" y="157"/>
                  </a:lnTo>
                  <a:lnTo>
                    <a:pt x="105" y="133"/>
                  </a:lnTo>
                  <a:lnTo>
                    <a:pt x="99" y="107"/>
                  </a:lnTo>
                  <a:lnTo>
                    <a:pt x="94" y="80"/>
                  </a:lnTo>
                  <a:lnTo>
                    <a:pt x="90" y="53"/>
                  </a:lnTo>
                  <a:lnTo>
                    <a:pt x="85" y="26"/>
                  </a:lnTo>
                  <a:lnTo>
                    <a:pt x="85" y="26"/>
                  </a:lnTo>
                  <a:lnTo>
                    <a:pt x="64" y="21"/>
                  </a:lnTo>
                  <a:lnTo>
                    <a:pt x="43" y="16"/>
                  </a:lnTo>
                  <a:lnTo>
                    <a:pt x="21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3" name="Freeform 251"/>
            <p:cNvSpPr>
              <a:spLocks/>
            </p:cNvSpPr>
            <p:nvPr/>
          </p:nvSpPr>
          <p:spPr bwMode="auto">
            <a:xfrm>
              <a:off x="1312863" y="2255838"/>
              <a:ext cx="25400" cy="38100"/>
            </a:xfrm>
            <a:custGeom>
              <a:avLst/>
              <a:gdLst>
                <a:gd name="T0" fmla="*/ 16 w 16"/>
                <a:gd name="T1" fmla="*/ 24 h 24"/>
                <a:gd name="T2" fmla="*/ 16 w 16"/>
                <a:gd name="T3" fmla="*/ 0 h 24"/>
                <a:gd name="T4" fmla="*/ 0 w 16"/>
                <a:gd name="T5" fmla="*/ 0 h 24"/>
                <a:gd name="T6" fmla="*/ 0 w 16"/>
                <a:gd name="T7" fmla="*/ 24 h 24"/>
                <a:gd name="T8" fmla="*/ 16 w 16"/>
                <a:gd name="T9" fmla="*/ 24 h 24"/>
                <a:gd name="T10" fmla="*/ 16 w 16"/>
                <a:gd name="T11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24">
                  <a:moveTo>
                    <a:pt x="16" y="24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16" y="24"/>
                  </a:lnTo>
                  <a:lnTo>
                    <a:pt x="16" y="24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4" name="Freeform 252"/>
            <p:cNvSpPr>
              <a:spLocks/>
            </p:cNvSpPr>
            <p:nvPr/>
          </p:nvSpPr>
          <p:spPr bwMode="auto">
            <a:xfrm>
              <a:off x="1023938" y="2293938"/>
              <a:ext cx="608013" cy="292100"/>
            </a:xfrm>
            <a:custGeom>
              <a:avLst/>
              <a:gdLst>
                <a:gd name="T0" fmla="*/ 182 w 383"/>
                <a:gd name="T1" fmla="*/ 0 h 184"/>
                <a:gd name="T2" fmla="*/ 175 w 383"/>
                <a:gd name="T3" fmla="*/ 66 h 184"/>
                <a:gd name="T4" fmla="*/ 110 w 383"/>
                <a:gd name="T5" fmla="*/ 70 h 184"/>
                <a:gd name="T6" fmla="*/ 53 w 383"/>
                <a:gd name="T7" fmla="*/ 82 h 184"/>
                <a:gd name="T8" fmla="*/ 18 w 383"/>
                <a:gd name="T9" fmla="*/ 93 h 184"/>
                <a:gd name="T10" fmla="*/ 4 w 383"/>
                <a:gd name="T11" fmla="*/ 99 h 184"/>
                <a:gd name="T12" fmla="*/ 0 w 383"/>
                <a:gd name="T13" fmla="*/ 108 h 184"/>
                <a:gd name="T14" fmla="*/ 1 w 383"/>
                <a:gd name="T15" fmla="*/ 117 h 184"/>
                <a:gd name="T16" fmla="*/ 13 w 383"/>
                <a:gd name="T17" fmla="*/ 126 h 184"/>
                <a:gd name="T18" fmla="*/ 23 w 383"/>
                <a:gd name="T19" fmla="*/ 123 h 184"/>
                <a:gd name="T20" fmla="*/ 30 w 383"/>
                <a:gd name="T21" fmla="*/ 117 h 184"/>
                <a:gd name="T22" fmla="*/ 32 w 383"/>
                <a:gd name="T23" fmla="*/ 102 h 184"/>
                <a:gd name="T24" fmla="*/ 38 w 383"/>
                <a:gd name="T25" fmla="*/ 93 h 184"/>
                <a:gd name="T26" fmla="*/ 66 w 383"/>
                <a:gd name="T27" fmla="*/ 86 h 184"/>
                <a:gd name="T28" fmla="*/ 96 w 383"/>
                <a:gd name="T29" fmla="*/ 86 h 184"/>
                <a:gd name="T30" fmla="*/ 42 w 383"/>
                <a:gd name="T31" fmla="*/ 141 h 184"/>
                <a:gd name="T32" fmla="*/ 32 w 383"/>
                <a:gd name="T33" fmla="*/ 144 h 184"/>
                <a:gd name="T34" fmla="*/ 27 w 383"/>
                <a:gd name="T35" fmla="*/ 151 h 184"/>
                <a:gd name="T36" fmla="*/ 29 w 383"/>
                <a:gd name="T37" fmla="*/ 166 h 184"/>
                <a:gd name="T38" fmla="*/ 37 w 383"/>
                <a:gd name="T39" fmla="*/ 174 h 184"/>
                <a:gd name="T40" fmla="*/ 48 w 383"/>
                <a:gd name="T41" fmla="*/ 175 h 184"/>
                <a:gd name="T42" fmla="*/ 64 w 383"/>
                <a:gd name="T43" fmla="*/ 160 h 184"/>
                <a:gd name="T44" fmla="*/ 64 w 383"/>
                <a:gd name="T45" fmla="*/ 146 h 184"/>
                <a:gd name="T46" fmla="*/ 60 w 383"/>
                <a:gd name="T47" fmla="*/ 141 h 184"/>
                <a:gd name="T48" fmla="*/ 94 w 383"/>
                <a:gd name="T49" fmla="*/ 120 h 184"/>
                <a:gd name="T50" fmla="*/ 139 w 383"/>
                <a:gd name="T51" fmla="*/ 106 h 184"/>
                <a:gd name="T52" fmla="*/ 182 w 383"/>
                <a:gd name="T53" fmla="*/ 135 h 184"/>
                <a:gd name="T54" fmla="*/ 206 w 383"/>
                <a:gd name="T55" fmla="*/ 101 h 184"/>
                <a:gd name="T56" fmla="*/ 237 w 383"/>
                <a:gd name="T57" fmla="*/ 113 h 184"/>
                <a:gd name="T58" fmla="*/ 261 w 383"/>
                <a:gd name="T59" fmla="*/ 130 h 184"/>
                <a:gd name="T60" fmla="*/ 279 w 383"/>
                <a:gd name="T61" fmla="*/ 144 h 184"/>
                <a:gd name="T62" fmla="*/ 279 w 383"/>
                <a:gd name="T63" fmla="*/ 168 h 184"/>
                <a:gd name="T64" fmla="*/ 283 w 383"/>
                <a:gd name="T65" fmla="*/ 180 h 184"/>
                <a:gd name="T66" fmla="*/ 293 w 383"/>
                <a:gd name="T67" fmla="*/ 184 h 184"/>
                <a:gd name="T68" fmla="*/ 303 w 383"/>
                <a:gd name="T69" fmla="*/ 182 h 184"/>
                <a:gd name="T70" fmla="*/ 312 w 383"/>
                <a:gd name="T71" fmla="*/ 173 h 184"/>
                <a:gd name="T72" fmla="*/ 314 w 383"/>
                <a:gd name="T73" fmla="*/ 159 h 184"/>
                <a:gd name="T74" fmla="*/ 307 w 383"/>
                <a:gd name="T75" fmla="*/ 149 h 184"/>
                <a:gd name="T76" fmla="*/ 296 w 383"/>
                <a:gd name="T77" fmla="*/ 128 h 184"/>
                <a:gd name="T78" fmla="*/ 257 w 383"/>
                <a:gd name="T79" fmla="*/ 90 h 184"/>
                <a:gd name="T80" fmla="*/ 309 w 383"/>
                <a:gd name="T81" fmla="*/ 91 h 184"/>
                <a:gd name="T82" fmla="*/ 362 w 383"/>
                <a:gd name="T83" fmla="*/ 101 h 184"/>
                <a:gd name="T84" fmla="*/ 352 w 383"/>
                <a:gd name="T85" fmla="*/ 106 h 184"/>
                <a:gd name="T86" fmla="*/ 348 w 383"/>
                <a:gd name="T87" fmla="*/ 117 h 184"/>
                <a:gd name="T88" fmla="*/ 352 w 383"/>
                <a:gd name="T89" fmla="*/ 131 h 184"/>
                <a:gd name="T90" fmla="*/ 361 w 383"/>
                <a:gd name="T91" fmla="*/ 138 h 184"/>
                <a:gd name="T92" fmla="*/ 373 w 383"/>
                <a:gd name="T93" fmla="*/ 138 h 184"/>
                <a:gd name="T94" fmla="*/ 380 w 383"/>
                <a:gd name="T95" fmla="*/ 129 h 184"/>
                <a:gd name="T96" fmla="*/ 380 w 383"/>
                <a:gd name="T97" fmla="*/ 104 h 184"/>
                <a:gd name="T98" fmla="*/ 383 w 383"/>
                <a:gd name="T99" fmla="*/ 93 h 184"/>
                <a:gd name="T100" fmla="*/ 380 w 383"/>
                <a:gd name="T101" fmla="*/ 83 h 184"/>
                <a:gd name="T102" fmla="*/ 315 w 383"/>
                <a:gd name="T103" fmla="*/ 67 h 184"/>
                <a:gd name="T104" fmla="*/ 249 w 383"/>
                <a:gd name="T105" fmla="*/ 59 h 184"/>
                <a:gd name="T106" fmla="*/ 206 w 383"/>
                <a:gd name="T107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83" h="184">
                  <a:moveTo>
                    <a:pt x="206" y="0"/>
                  </a:moveTo>
                  <a:lnTo>
                    <a:pt x="198" y="0"/>
                  </a:lnTo>
                  <a:lnTo>
                    <a:pt x="182" y="0"/>
                  </a:lnTo>
                  <a:lnTo>
                    <a:pt x="182" y="66"/>
                  </a:lnTo>
                  <a:lnTo>
                    <a:pt x="175" y="66"/>
                  </a:lnTo>
                  <a:lnTo>
                    <a:pt x="175" y="66"/>
                  </a:lnTo>
                  <a:lnTo>
                    <a:pt x="153" y="67"/>
                  </a:lnTo>
                  <a:lnTo>
                    <a:pt x="131" y="68"/>
                  </a:lnTo>
                  <a:lnTo>
                    <a:pt x="110" y="70"/>
                  </a:lnTo>
                  <a:lnTo>
                    <a:pt x="91" y="74"/>
                  </a:lnTo>
                  <a:lnTo>
                    <a:pt x="72" y="77"/>
                  </a:lnTo>
                  <a:lnTo>
                    <a:pt x="53" y="82"/>
                  </a:lnTo>
                  <a:lnTo>
                    <a:pt x="35" y="87"/>
                  </a:lnTo>
                  <a:lnTo>
                    <a:pt x="18" y="93"/>
                  </a:lnTo>
                  <a:lnTo>
                    <a:pt x="18" y="93"/>
                  </a:lnTo>
                  <a:lnTo>
                    <a:pt x="13" y="94"/>
                  </a:lnTo>
                  <a:lnTo>
                    <a:pt x="9" y="96"/>
                  </a:lnTo>
                  <a:lnTo>
                    <a:pt x="4" y="99"/>
                  </a:lnTo>
                  <a:lnTo>
                    <a:pt x="2" y="101"/>
                  </a:lnTo>
                  <a:lnTo>
                    <a:pt x="1" y="104"/>
                  </a:lnTo>
                  <a:lnTo>
                    <a:pt x="0" y="108"/>
                  </a:lnTo>
                  <a:lnTo>
                    <a:pt x="0" y="112"/>
                  </a:lnTo>
                  <a:lnTo>
                    <a:pt x="1" y="117"/>
                  </a:lnTo>
                  <a:lnTo>
                    <a:pt x="1" y="117"/>
                  </a:lnTo>
                  <a:lnTo>
                    <a:pt x="5" y="121"/>
                  </a:lnTo>
                  <a:lnTo>
                    <a:pt x="10" y="123"/>
                  </a:lnTo>
                  <a:lnTo>
                    <a:pt x="13" y="126"/>
                  </a:lnTo>
                  <a:lnTo>
                    <a:pt x="17" y="126"/>
                  </a:lnTo>
                  <a:lnTo>
                    <a:pt x="20" y="126"/>
                  </a:lnTo>
                  <a:lnTo>
                    <a:pt x="23" y="123"/>
                  </a:lnTo>
                  <a:lnTo>
                    <a:pt x="27" y="121"/>
                  </a:lnTo>
                  <a:lnTo>
                    <a:pt x="30" y="117"/>
                  </a:lnTo>
                  <a:lnTo>
                    <a:pt x="30" y="117"/>
                  </a:lnTo>
                  <a:lnTo>
                    <a:pt x="32" y="112"/>
                  </a:lnTo>
                  <a:lnTo>
                    <a:pt x="32" y="108"/>
                  </a:lnTo>
                  <a:lnTo>
                    <a:pt x="32" y="102"/>
                  </a:lnTo>
                  <a:lnTo>
                    <a:pt x="30" y="96"/>
                  </a:lnTo>
                  <a:lnTo>
                    <a:pt x="30" y="96"/>
                  </a:lnTo>
                  <a:lnTo>
                    <a:pt x="38" y="93"/>
                  </a:lnTo>
                  <a:lnTo>
                    <a:pt x="47" y="90"/>
                  </a:lnTo>
                  <a:lnTo>
                    <a:pt x="57" y="87"/>
                  </a:lnTo>
                  <a:lnTo>
                    <a:pt x="66" y="86"/>
                  </a:lnTo>
                  <a:lnTo>
                    <a:pt x="76" y="85"/>
                  </a:lnTo>
                  <a:lnTo>
                    <a:pt x="86" y="85"/>
                  </a:lnTo>
                  <a:lnTo>
                    <a:pt x="96" y="86"/>
                  </a:lnTo>
                  <a:lnTo>
                    <a:pt x="107" y="87"/>
                  </a:lnTo>
                  <a:lnTo>
                    <a:pt x="42" y="123"/>
                  </a:lnTo>
                  <a:lnTo>
                    <a:pt x="42" y="141"/>
                  </a:lnTo>
                  <a:lnTo>
                    <a:pt x="42" y="141"/>
                  </a:lnTo>
                  <a:lnTo>
                    <a:pt x="35" y="142"/>
                  </a:lnTo>
                  <a:lnTo>
                    <a:pt x="32" y="144"/>
                  </a:lnTo>
                  <a:lnTo>
                    <a:pt x="30" y="146"/>
                  </a:lnTo>
                  <a:lnTo>
                    <a:pt x="28" y="148"/>
                  </a:lnTo>
                  <a:lnTo>
                    <a:pt x="27" y="151"/>
                  </a:lnTo>
                  <a:lnTo>
                    <a:pt x="26" y="159"/>
                  </a:lnTo>
                  <a:lnTo>
                    <a:pt x="26" y="159"/>
                  </a:lnTo>
                  <a:lnTo>
                    <a:pt x="29" y="166"/>
                  </a:lnTo>
                  <a:lnTo>
                    <a:pt x="31" y="169"/>
                  </a:lnTo>
                  <a:lnTo>
                    <a:pt x="35" y="172"/>
                  </a:lnTo>
                  <a:lnTo>
                    <a:pt x="37" y="174"/>
                  </a:lnTo>
                  <a:lnTo>
                    <a:pt x="40" y="174"/>
                  </a:lnTo>
                  <a:lnTo>
                    <a:pt x="48" y="175"/>
                  </a:lnTo>
                  <a:lnTo>
                    <a:pt x="48" y="175"/>
                  </a:lnTo>
                  <a:lnTo>
                    <a:pt x="55" y="172"/>
                  </a:lnTo>
                  <a:lnTo>
                    <a:pt x="59" y="167"/>
                  </a:lnTo>
                  <a:lnTo>
                    <a:pt x="64" y="160"/>
                  </a:lnTo>
                  <a:lnTo>
                    <a:pt x="66" y="154"/>
                  </a:lnTo>
                  <a:lnTo>
                    <a:pt x="66" y="154"/>
                  </a:lnTo>
                  <a:lnTo>
                    <a:pt x="64" y="146"/>
                  </a:lnTo>
                  <a:lnTo>
                    <a:pt x="62" y="142"/>
                  </a:lnTo>
                  <a:lnTo>
                    <a:pt x="60" y="141"/>
                  </a:lnTo>
                  <a:lnTo>
                    <a:pt x="60" y="141"/>
                  </a:lnTo>
                  <a:lnTo>
                    <a:pt x="71" y="133"/>
                  </a:lnTo>
                  <a:lnTo>
                    <a:pt x="82" y="127"/>
                  </a:lnTo>
                  <a:lnTo>
                    <a:pt x="94" y="120"/>
                  </a:lnTo>
                  <a:lnTo>
                    <a:pt x="108" y="115"/>
                  </a:lnTo>
                  <a:lnTo>
                    <a:pt x="123" y="110"/>
                  </a:lnTo>
                  <a:lnTo>
                    <a:pt x="139" y="106"/>
                  </a:lnTo>
                  <a:lnTo>
                    <a:pt x="157" y="103"/>
                  </a:lnTo>
                  <a:lnTo>
                    <a:pt x="175" y="101"/>
                  </a:lnTo>
                  <a:lnTo>
                    <a:pt x="182" y="135"/>
                  </a:lnTo>
                  <a:lnTo>
                    <a:pt x="206" y="135"/>
                  </a:lnTo>
                  <a:lnTo>
                    <a:pt x="206" y="101"/>
                  </a:lnTo>
                  <a:lnTo>
                    <a:pt x="206" y="101"/>
                  </a:lnTo>
                  <a:lnTo>
                    <a:pt x="217" y="105"/>
                  </a:lnTo>
                  <a:lnTo>
                    <a:pt x="227" y="109"/>
                  </a:lnTo>
                  <a:lnTo>
                    <a:pt x="237" y="113"/>
                  </a:lnTo>
                  <a:lnTo>
                    <a:pt x="245" y="119"/>
                  </a:lnTo>
                  <a:lnTo>
                    <a:pt x="253" y="124"/>
                  </a:lnTo>
                  <a:lnTo>
                    <a:pt x="261" y="130"/>
                  </a:lnTo>
                  <a:lnTo>
                    <a:pt x="266" y="137"/>
                  </a:lnTo>
                  <a:lnTo>
                    <a:pt x="272" y="144"/>
                  </a:lnTo>
                  <a:lnTo>
                    <a:pt x="279" y="144"/>
                  </a:lnTo>
                  <a:lnTo>
                    <a:pt x="279" y="156"/>
                  </a:lnTo>
                  <a:lnTo>
                    <a:pt x="279" y="156"/>
                  </a:lnTo>
                  <a:lnTo>
                    <a:pt x="279" y="168"/>
                  </a:lnTo>
                  <a:lnTo>
                    <a:pt x="280" y="173"/>
                  </a:lnTo>
                  <a:lnTo>
                    <a:pt x="281" y="176"/>
                  </a:lnTo>
                  <a:lnTo>
                    <a:pt x="283" y="180"/>
                  </a:lnTo>
                  <a:lnTo>
                    <a:pt x="285" y="182"/>
                  </a:lnTo>
                  <a:lnTo>
                    <a:pt x="289" y="183"/>
                  </a:lnTo>
                  <a:lnTo>
                    <a:pt x="293" y="184"/>
                  </a:lnTo>
                  <a:lnTo>
                    <a:pt x="293" y="184"/>
                  </a:lnTo>
                  <a:lnTo>
                    <a:pt x="299" y="183"/>
                  </a:lnTo>
                  <a:lnTo>
                    <a:pt x="303" y="182"/>
                  </a:lnTo>
                  <a:lnTo>
                    <a:pt x="307" y="180"/>
                  </a:lnTo>
                  <a:lnTo>
                    <a:pt x="310" y="176"/>
                  </a:lnTo>
                  <a:lnTo>
                    <a:pt x="312" y="173"/>
                  </a:lnTo>
                  <a:lnTo>
                    <a:pt x="314" y="168"/>
                  </a:lnTo>
                  <a:lnTo>
                    <a:pt x="314" y="164"/>
                  </a:lnTo>
                  <a:lnTo>
                    <a:pt x="314" y="159"/>
                  </a:lnTo>
                  <a:lnTo>
                    <a:pt x="314" y="159"/>
                  </a:lnTo>
                  <a:lnTo>
                    <a:pt x="311" y="154"/>
                  </a:lnTo>
                  <a:lnTo>
                    <a:pt x="307" y="149"/>
                  </a:lnTo>
                  <a:lnTo>
                    <a:pt x="302" y="145"/>
                  </a:lnTo>
                  <a:lnTo>
                    <a:pt x="296" y="142"/>
                  </a:lnTo>
                  <a:lnTo>
                    <a:pt x="296" y="128"/>
                  </a:lnTo>
                  <a:lnTo>
                    <a:pt x="296" y="128"/>
                  </a:lnTo>
                  <a:lnTo>
                    <a:pt x="279" y="109"/>
                  </a:lnTo>
                  <a:lnTo>
                    <a:pt x="257" y="90"/>
                  </a:lnTo>
                  <a:lnTo>
                    <a:pt x="257" y="90"/>
                  </a:lnTo>
                  <a:lnTo>
                    <a:pt x="282" y="90"/>
                  </a:lnTo>
                  <a:lnTo>
                    <a:pt x="309" y="91"/>
                  </a:lnTo>
                  <a:lnTo>
                    <a:pt x="335" y="93"/>
                  </a:lnTo>
                  <a:lnTo>
                    <a:pt x="362" y="95"/>
                  </a:lnTo>
                  <a:lnTo>
                    <a:pt x="362" y="101"/>
                  </a:lnTo>
                  <a:lnTo>
                    <a:pt x="362" y="101"/>
                  </a:lnTo>
                  <a:lnTo>
                    <a:pt x="355" y="104"/>
                  </a:lnTo>
                  <a:lnTo>
                    <a:pt x="352" y="106"/>
                  </a:lnTo>
                  <a:lnTo>
                    <a:pt x="350" y="109"/>
                  </a:lnTo>
                  <a:lnTo>
                    <a:pt x="348" y="112"/>
                  </a:lnTo>
                  <a:lnTo>
                    <a:pt x="348" y="117"/>
                  </a:lnTo>
                  <a:lnTo>
                    <a:pt x="348" y="124"/>
                  </a:lnTo>
                  <a:lnTo>
                    <a:pt x="348" y="124"/>
                  </a:lnTo>
                  <a:lnTo>
                    <a:pt x="352" y="131"/>
                  </a:lnTo>
                  <a:lnTo>
                    <a:pt x="355" y="135"/>
                  </a:lnTo>
                  <a:lnTo>
                    <a:pt x="357" y="136"/>
                  </a:lnTo>
                  <a:lnTo>
                    <a:pt x="361" y="138"/>
                  </a:lnTo>
                  <a:lnTo>
                    <a:pt x="364" y="138"/>
                  </a:lnTo>
                  <a:lnTo>
                    <a:pt x="373" y="138"/>
                  </a:lnTo>
                  <a:lnTo>
                    <a:pt x="373" y="138"/>
                  </a:lnTo>
                  <a:lnTo>
                    <a:pt x="377" y="136"/>
                  </a:lnTo>
                  <a:lnTo>
                    <a:pt x="379" y="132"/>
                  </a:lnTo>
                  <a:lnTo>
                    <a:pt x="380" y="129"/>
                  </a:lnTo>
                  <a:lnTo>
                    <a:pt x="381" y="124"/>
                  </a:lnTo>
                  <a:lnTo>
                    <a:pt x="382" y="115"/>
                  </a:lnTo>
                  <a:lnTo>
                    <a:pt x="380" y="104"/>
                  </a:lnTo>
                  <a:lnTo>
                    <a:pt x="380" y="104"/>
                  </a:lnTo>
                  <a:lnTo>
                    <a:pt x="382" y="97"/>
                  </a:lnTo>
                  <a:lnTo>
                    <a:pt x="383" y="93"/>
                  </a:lnTo>
                  <a:lnTo>
                    <a:pt x="382" y="87"/>
                  </a:lnTo>
                  <a:lnTo>
                    <a:pt x="380" y="83"/>
                  </a:lnTo>
                  <a:lnTo>
                    <a:pt x="380" y="83"/>
                  </a:lnTo>
                  <a:lnTo>
                    <a:pt x="359" y="77"/>
                  </a:lnTo>
                  <a:lnTo>
                    <a:pt x="337" y="72"/>
                  </a:lnTo>
                  <a:lnTo>
                    <a:pt x="315" y="67"/>
                  </a:lnTo>
                  <a:lnTo>
                    <a:pt x="293" y="64"/>
                  </a:lnTo>
                  <a:lnTo>
                    <a:pt x="272" y="61"/>
                  </a:lnTo>
                  <a:lnTo>
                    <a:pt x="249" y="59"/>
                  </a:lnTo>
                  <a:lnTo>
                    <a:pt x="227" y="59"/>
                  </a:lnTo>
                  <a:lnTo>
                    <a:pt x="206" y="60"/>
                  </a:lnTo>
                  <a:lnTo>
                    <a:pt x="206" y="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5" name="Freeform 253"/>
            <p:cNvSpPr>
              <a:spLocks/>
            </p:cNvSpPr>
            <p:nvPr/>
          </p:nvSpPr>
          <p:spPr bwMode="auto">
            <a:xfrm>
              <a:off x="1250950" y="2193925"/>
              <a:ext cx="176213" cy="36513"/>
            </a:xfrm>
            <a:custGeom>
              <a:avLst/>
              <a:gdLst>
                <a:gd name="T0" fmla="*/ 103 w 111"/>
                <a:gd name="T1" fmla="*/ 10 h 23"/>
                <a:gd name="T2" fmla="*/ 111 w 111"/>
                <a:gd name="T3" fmla="*/ 0 h 23"/>
                <a:gd name="T4" fmla="*/ 111 w 111"/>
                <a:gd name="T5" fmla="*/ 0 h 23"/>
                <a:gd name="T6" fmla="*/ 84 w 111"/>
                <a:gd name="T7" fmla="*/ 3 h 23"/>
                <a:gd name="T8" fmla="*/ 56 w 111"/>
                <a:gd name="T9" fmla="*/ 5 h 23"/>
                <a:gd name="T10" fmla="*/ 28 w 111"/>
                <a:gd name="T11" fmla="*/ 6 h 23"/>
                <a:gd name="T12" fmla="*/ 0 w 111"/>
                <a:gd name="T13" fmla="*/ 8 h 23"/>
                <a:gd name="T14" fmla="*/ 7 w 111"/>
                <a:gd name="T15" fmla="*/ 23 h 23"/>
                <a:gd name="T16" fmla="*/ 103 w 111"/>
                <a:gd name="T17" fmla="*/ 10 h 23"/>
                <a:gd name="T18" fmla="*/ 103 w 111"/>
                <a:gd name="T19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1" h="23">
                  <a:moveTo>
                    <a:pt x="103" y="10"/>
                  </a:moveTo>
                  <a:lnTo>
                    <a:pt x="111" y="0"/>
                  </a:lnTo>
                  <a:lnTo>
                    <a:pt x="111" y="0"/>
                  </a:lnTo>
                  <a:lnTo>
                    <a:pt x="84" y="3"/>
                  </a:lnTo>
                  <a:lnTo>
                    <a:pt x="56" y="5"/>
                  </a:lnTo>
                  <a:lnTo>
                    <a:pt x="28" y="6"/>
                  </a:lnTo>
                  <a:lnTo>
                    <a:pt x="0" y="8"/>
                  </a:lnTo>
                  <a:lnTo>
                    <a:pt x="7" y="23"/>
                  </a:lnTo>
                  <a:lnTo>
                    <a:pt x="103" y="10"/>
                  </a:lnTo>
                  <a:lnTo>
                    <a:pt x="103" y="1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6" name="Freeform 254"/>
            <p:cNvSpPr>
              <a:spLocks/>
            </p:cNvSpPr>
            <p:nvPr/>
          </p:nvSpPr>
          <p:spPr bwMode="auto">
            <a:xfrm>
              <a:off x="1147763" y="1560513"/>
              <a:ext cx="74613" cy="309563"/>
            </a:xfrm>
            <a:custGeom>
              <a:avLst/>
              <a:gdLst>
                <a:gd name="T0" fmla="*/ 44 w 47"/>
                <a:gd name="T1" fmla="*/ 162 h 195"/>
                <a:gd name="T2" fmla="*/ 32 w 47"/>
                <a:gd name="T3" fmla="*/ 83 h 195"/>
                <a:gd name="T4" fmla="*/ 32 w 47"/>
                <a:gd name="T5" fmla="*/ 83 h 195"/>
                <a:gd name="T6" fmla="*/ 26 w 47"/>
                <a:gd name="T7" fmla="*/ 61 h 195"/>
                <a:gd name="T8" fmla="*/ 20 w 47"/>
                <a:gd name="T9" fmla="*/ 40 h 195"/>
                <a:gd name="T10" fmla="*/ 11 w 47"/>
                <a:gd name="T11" fmla="*/ 20 h 195"/>
                <a:gd name="T12" fmla="*/ 0 w 47"/>
                <a:gd name="T13" fmla="*/ 0 h 195"/>
                <a:gd name="T14" fmla="*/ 0 w 47"/>
                <a:gd name="T15" fmla="*/ 0 h 195"/>
                <a:gd name="T16" fmla="*/ 6 w 47"/>
                <a:gd name="T17" fmla="*/ 24 h 195"/>
                <a:gd name="T18" fmla="*/ 9 w 47"/>
                <a:gd name="T19" fmla="*/ 47 h 195"/>
                <a:gd name="T20" fmla="*/ 13 w 47"/>
                <a:gd name="T21" fmla="*/ 71 h 195"/>
                <a:gd name="T22" fmla="*/ 16 w 47"/>
                <a:gd name="T23" fmla="*/ 95 h 195"/>
                <a:gd name="T24" fmla="*/ 18 w 47"/>
                <a:gd name="T25" fmla="*/ 120 h 195"/>
                <a:gd name="T26" fmla="*/ 20 w 47"/>
                <a:gd name="T27" fmla="*/ 144 h 195"/>
                <a:gd name="T28" fmla="*/ 21 w 47"/>
                <a:gd name="T29" fmla="*/ 169 h 195"/>
                <a:gd name="T30" fmla="*/ 21 w 47"/>
                <a:gd name="T31" fmla="*/ 195 h 195"/>
                <a:gd name="T32" fmla="*/ 21 w 47"/>
                <a:gd name="T33" fmla="*/ 195 h 195"/>
                <a:gd name="T34" fmla="*/ 27 w 47"/>
                <a:gd name="T35" fmla="*/ 195 h 195"/>
                <a:gd name="T36" fmla="*/ 34 w 47"/>
                <a:gd name="T37" fmla="*/ 194 h 195"/>
                <a:gd name="T38" fmla="*/ 39 w 47"/>
                <a:gd name="T39" fmla="*/ 192 h 195"/>
                <a:gd name="T40" fmla="*/ 43 w 47"/>
                <a:gd name="T41" fmla="*/ 188 h 195"/>
                <a:gd name="T42" fmla="*/ 45 w 47"/>
                <a:gd name="T43" fmla="*/ 184 h 195"/>
                <a:gd name="T44" fmla="*/ 47 w 47"/>
                <a:gd name="T45" fmla="*/ 178 h 195"/>
                <a:gd name="T46" fmla="*/ 47 w 47"/>
                <a:gd name="T47" fmla="*/ 170 h 195"/>
                <a:gd name="T48" fmla="*/ 44 w 47"/>
                <a:gd name="T49" fmla="*/ 162 h 195"/>
                <a:gd name="T50" fmla="*/ 44 w 47"/>
                <a:gd name="T51" fmla="*/ 162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" h="195">
                  <a:moveTo>
                    <a:pt x="44" y="162"/>
                  </a:moveTo>
                  <a:lnTo>
                    <a:pt x="32" y="83"/>
                  </a:lnTo>
                  <a:lnTo>
                    <a:pt x="32" y="83"/>
                  </a:lnTo>
                  <a:lnTo>
                    <a:pt x="26" y="61"/>
                  </a:lnTo>
                  <a:lnTo>
                    <a:pt x="20" y="40"/>
                  </a:lnTo>
                  <a:lnTo>
                    <a:pt x="11" y="2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24"/>
                  </a:lnTo>
                  <a:lnTo>
                    <a:pt x="9" y="47"/>
                  </a:lnTo>
                  <a:lnTo>
                    <a:pt x="13" y="71"/>
                  </a:lnTo>
                  <a:lnTo>
                    <a:pt x="16" y="95"/>
                  </a:lnTo>
                  <a:lnTo>
                    <a:pt x="18" y="120"/>
                  </a:lnTo>
                  <a:lnTo>
                    <a:pt x="20" y="144"/>
                  </a:lnTo>
                  <a:lnTo>
                    <a:pt x="21" y="169"/>
                  </a:lnTo>
                  <a:lnTo>
                    <a:pt x="21" y="195"/>
                  </a:lnTo>
                  <a:lnTo>
                    <a:pt x="21" y="195"/>
                  </a:lnTo>
                  <a:lnTo>
                    <a:pt x="27" y="195"/>
                  </a:lnTo>
                  <a:lnTo>
                    <a:pt x="34" y="194"/>
                  </a:lnTo>
                  <a:lnTo>
                    <a:pt x="39" y="192"/>
                  </a:lnTo>
                  <a:lnTo>
                    <a:pt x="43" y="188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7" y="170"/>
                  </a:lnTo>
                  <a:lnTo>
                    <a:pt x="44" y="162"/>
                  </a:lnTo>
                  <a:lnTo>
                    <a:pt x="44" y="162"/>
                  </a:lnTo>
                  <a:close/>
                </a:path>
              </a:pathLst>
            </a:custGeom>
            <a:solidFill>
              <a:srgbClr val="BA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57" name="组合 156"/>
          <p:cNvGrpSpPr/>
          <p:nvPr/>
        </p:nvGrpSpPr>
        <p:grpSpPr>
          <a:xfrm>
            <a:off x="1868916" y="415632"/>
            <a:ext cx="1163133" cy="1703487"/>
            <a:chOff x="2144713" y="2925763"/>
            <a:chExt cx="1008063" cy="1476376"/>
          </a:xfrm>
        </p:grpSpPr>
        <p:sp>
          <p:nvSpPr>
            <p:cNvPr id="158" name="Freeform 394"/>
            <p:cNvSpPr>
              <a:spLocks/>
            </p:cNvSpPr>
            <p:nvPr/>
          </p:nvSpPr>
          <p:spPr bwMode="auto">
            <a:xfrm>
              <a:off x="2817813" y="3338513"/>
              <a:ext cx="255588" cy="249238"/>
            </a:xfrm>
            <a:custGeom>
              <a:avLst/>
              <a:gdLst>
                <a:gd name="T0" fmla="*/ 108 w 161"/>
                <a:gd name="T1" fmla="*/ 0 h 157"/>
                <a:gd name="T2" fmla="*/ 108 w 161"/>
                <a:gd name="T3" fmla="*/ 0 h 157"/>
                <a:gd name="T4" fmla="*/ 100 w 161"/>
                <a:gd name="T5" fmla="*/ 2 h 157"/>
                <a:gd name="T6" fmla="*/ 93 w 161"/>
                <a:gd name="T7" fmla="*/ 4 h 157"/>
                <a:gd name="T8" fmla="*/ 93 w 161"/>
                <a:gd name="T9" fmla="*/ 4 h 157"/>
                <a:gd name="T10" fmla="*/ 108 w 161"/>
                <a:gd name="T11" fmla="*/ 26 h 157"/>
                <a:gd name="T12" fmla="*/ 123 w 161"/>
                <a:gd name="T13" fmla="*/ 47 h 157"/>
                <a:gd name="T14" fmla="*/ 134 w 161"/>
                <a:gd name="T15" fmla="*/ 68 h 157"/>
                <a:gd name="T16" fmla="*/ 145 w 161"/>
                <a:gd name="T17" fmla="*/ 90 h 157"/>
                <a:gd name="T18" fmla="*/ 57 w 161"/>
                <a:gd name="T19" fmla="*/ 151 h 157"/>
                <a:gd name="T20" fmla="*/ 0 w 161"/>
                <a:gd name="T21" fmla="*/ 157 h 157"/>
                <a:gd name="T22" fmla="*/ 59 w 161"/>
                <a:gd name="T23" fmla="*/ 157 h 157"/>
                <a:gd name="T24" fmla="*/ 67 w 161"/>
                <a:gd name="T25" fmla="*/ 157 h 157"/>
                <a:gd name="T26" fmla="*/ 95 w 161"/>
                <a:gd name="T27" fmla="*/ 141 h 157"/>
                <a:gd name="T28" fmla="*/ 95 w 161"/>
                <a:gd name="T29" fmla="*/ 141 h 157"/>
                <a:gd name="T30" fmla="*/ 106 w 161"/>
                <a:gd name="T31" fmla="*/ 138 h 157"/>
                <a:gd name="T32" fmla="*/ 115 w 161"/>
                <a:gd name="T33" fmla="*/ 132 h 157"/>
                <a:gd name="T34" fmla="*/ 124 w 161"/>
                <a:gd name="T35" fmla="*/ 128 h 157"/>
                <a:gd name="T36" fmla="*/ 133 w 161"/>
                <a:gd name="T37" fmla="*/ 121 h 157"/>
                <a:gd name="T38" fmla="*/ 141 w 161"/>
                <a:gd name="T39" fmla="*/ 114 h 157"/>
                <a:gd name="T40" fmla="*/ 149 w 161"/>
                <a:gd name="T41" fmla="*/ 108 h 157"/>
                <a:gd name="T42" fmla="*/ 156 w 161"/>
                <a:gd name="T43" fmla="*/ 100 h 157"/>
                <a:gd name="T44" fmla="*/ 161 w 161"/>
                <a:gd name="T45" fmla="*/ 91 h 157"/>
                <a:gd name="T46" fmla="*/ 161 w 161"/>
                <a:gd name="T47" fmla="*/ 91 h 157"/>
                <a:gd name="T48" fmla="*/ 158 w 161"/>
                <a:gd name="T49" fmla="*/ 81 h 157"/>
                <a:gd name="T50" fmla="*/ 154 w 161"/>
                <a:gd name="T51" fmla="*/ 70 h 157"/>
                <a:gd name="T52" fmla="*/ 149 w 161"/>
                <a:gd name="T53" fmla="*/ 59 h 157"/>
                <a:gd name="T54" fmla="*/ 143 w 161"/>
                <a:gd name="T55" fmla="*/ 48 h 157"/>
                <a:gd name="T56" fmla="*/ 127 w 161"/>
                <a:gd name="T57" fmla="*/ 24 h 157"/>
                <a:gd name="T58" fmla="*/ 108 w 161"/>
                <a:gd name="T59" fmla="*/ 0 h 157"/>
                <a:gd name="T60" fmla="*/ 108 w 161"/>
                <a:gd name="T6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1" h="157">
                  <a:moveTo>
                    <a:pt x="108" y="0"/>
                  </a:moveTo>
                  <a:lnTo>
                    <a:pt x="108" y="0"/>
                  </a:lnTo>
                  <a:lnTo>
                    <a:pt x="100" y="2"/>
                  </a:lnTo>
                  <a:lnTo>
                    <a:pt x="93" y="4"/>
                  </a:lnTo>
                  <a:lnTo>
                    <a:pt x="93" y="4"/>
                  </a:lnTo>
                  <a:lnTo>
                    <a:pt x="108" y="26"/>
                  </a:lnTo>
                  <a:lnTo>
                    <a:pt x="123" y="47"/>
                  </a:lnTo>
                  <a:lnTo>
                    <a:pt x="134" y="68"/>
                  </a:lnTo>
                  <a:lnTo>
                    <a:pt x="145" y="90"/>
                  </a:lnTo>
                  <a:lnTo>
                    <a:pt x="57" y="151"/>
                  </a:lnTo>
                  <a:lnTo>
                    <a:pt x="0" y="157"/>
                  </a:lnTo>
                  <a:lnTo>
                    <a:pt x="59" y="157"/>
                  </a:lnTo>
                  <a:lnTo>
                    <a:pt x="67" y="157"/>
                  </a:lnTo>
                  <a:lnTo>
                    <a:pt x="95" y="141"/>
                  </a:lnTo>
                  <a:lnTo>
                    <a:pt x="95" y="141"/>
                  </a:lnTo>
                  <a:lnTo>
                    <a:pt x="106" y="138"/>
                  </a:lnTo>
                  <a:lnTo>
                    <a:pt x="115" y="132"/>
                  </a:lnTo>
                  <a:lnTo>
                    <a:pt x="124" y="128"/>
                  </a:lnTo>
                  <a:lnTo>
                    <a:pt x="133" y="121"/>
                  </a:lnTo>
                  <a:lnTo>
                    <a:pt x="141" y="114"/>
                  </a:lnTo>
                  <a:lnTo>
                    <a:pt x="149" y="108"/>
                  </a:lnTo>
                  <a:lnTo>
                    <a:pt x="156" y="100"/>
                  </a:lnTo>
                  <a:lnTo>
                    <a:pt x="161" y="91"/>
                  </a:lnTo>
                  <a:lnTo>
                    <a:pt x="161" y="91"/>
                  </a:lnTo>
                  <a:lnTo>
                    <a:pt x="158" y="81"/>
                  </a:lnTo>
                  <a:lnTo>
                    <a:pt x="154" y="70"/>
                  </a:lnTo>
                  <a:lnTo>
                    <a:pt x="149" y="59"/>
                  </a:lnTo>
                  <a:lnTo>
                    <a:pt x="143" y="48"/>
                  </a:lnTo>
                  <a:lnTo>
                    <a:pt x="127" y="24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9" name="Freeform 395"/>
            <p:cNvSpPr>
              <a:spLocks/>
            </p:cNvSpPr>
            <p:nvPr/>
          </p:nvSpPr>
          <p:spPr bwMode="auto">
            <a:xfrm>
              <a:off x="2851150" y="3175000"/>
              <a:ext cx="138113" cy="246063"/>
            </a:xfrm>
            <a:custGeom>
              <a:avLst/>
              <a:gdLst>
                <a:gd name="T0" fmla="*/ 72 w 87"/>
                <a:gd name="T1" fmla="*/ 107 h 155"/>
                <a:gd name="T2" fmla="*/ 72 w 87"/>
                <a:gd name="T3" fmla="*/ 107 h 155"/>
                <a:gd name="T4" fmla="*/ 79 w 87"/>
                <a:gd name="T5" fmla="*/ 105 h 155"/>
                <a:gd name="T6" fmla="*/ 87 w 87"/>
                <a:gd name="T7" fmla="*/ 103 h 155"/>
                <a:gd name="T8" fmla="*/ 87 w 87"/>
                <a:gd name="T9" fmla="*/ 103 h 155"/>
                <a:gd name="T10" fmla="*/ 73 w 87"/>
                <a:gd name="T11" fmla="*/ 75 h 155"/>
                <a:gd name="T12" fmla="*/ 65 w 87"/>
                <a:gd name="T13" fmla="*/ 61 h 155"/>
                <a:gd name="T14" fmla="*/ 57 w 87"/>
                <a:gd name="T15" fmla="*/ 49 h 155"/>
                <a:gd name="T16" fmla="*/ 48 w 87"/>
                <a:gd name="T17" fmla="*/ 36 h 155"/>
                <a:gd name="T18" fmla="*/ 39 w 87"/>
                <a:gd name="T19" fmla="*/ 26 h 155"/>
                <a:gd name="T20" fmla="*/ 30 w 87"/>
                <a:gd name="T21" fmla="*/ 15 h 155"/>
                <a:gd name="T22" fmla="*/ 20 w 87"/>
                <a:gd name="T23" fmla="*/ 5 h 155"/>
                <a:gd name="T24" fmla="*/ 0 w 87"/>
                <a:gd name="T25" fmla="*/ 0 h 155"/>
                <a:gd name="T26" fmla="*/ 0 w 87"/>
                <a:gd name="T27" fmla="*/ 0 h 155"/>
                <a:gd name="T28" fmla="*/ 14 w 87"/>
                <a:gd name="T29" fmla="*/ 26 h 155"/>
                <a:gd name="T30" fmla="*/ 27 w 87"/>
                <a:gd name="T31" fmla="*/ 52 h 155"/>
                <a:gd name="T32" fmla="*/ 37 w 87"/>
                <a:gd name="T33" fmla="*/ 77 h 155"/>
                <a:gd name="T34" fmla="*/ 46 w 87"/>
                <a:gd name="T35" fmla="*/ 100 h 155"/>
                <a:gd name="T36" fmla="*/ 24 w 87"/>
                <a:gd name="T37" fmla="*/ 155 h 155"/>
                <a:gd name="T38" fmla="*/ 24 w 87"/>
                <a:gd name="T39" fmla="*/ 155 h 155"/>
                <a:gd name="T40" fmla="*/ 28 w 87"/>
                <a:gd name="T41" fmla="*/ 148 h 155"/>
                <a:gd name="T42" fmla="*/ 31 w 87"/>
                <a:gd name="T43" fmla="*/ 141 h 155"/>
                <a:gd name="T44" fmla="*/ 31 w 87"/>
                <a:gd name="T45" fmla="*/ 141 h 155"/>
                <a:gd name="T46" fmla="*/ 39 w 87"/>
                <a:gd name="T47" fmla="*/ 131 h 155"/>
                <a:gd name="T48" fmla="*/ 49 w 87"/>
                <a:gd name="T49" fmla="*/ 121 h 155"/>
                <a:gd name="T50" fmla="*/ 60 w 87"/>
                <a:gd name="T51" fmla="*/ 113 h 155"/>
                <a:gd name="T52" fmla="*/ 72 w 87"/>
                <a:gd name="T53" fmla="*/ 107 h 155"/>
                <a:gd name="T54" fmla="*/ 72 w 87"/>
                <a:gd name="T55" fmla="*/ 107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7" h="155">
                  <a:moveTo>
                    <a:pt x="72" y="107"/>
                  </a:moveTo>
                  <a:lnTo>
                    <a:pt x="72" y="107"/>
                  </a:lnTo>
                  <a:lnTo>
                    <a:pt x="79" y="105"/>
                  </a:lnTo>
                  <a:lnTo>
                    <a:pt x="87" y="103"/>
                  </a:lnTo>
                  <a:lnTo>
                    <a:pt x="87" y="103"/>
                  </a:lnTo>
                  <a:lnTo>
                    <a:pt x="73" y="75"/>
                  </a:lnTo>
                  <a:lnTo>
                    <a:pt x="65" y="61"/>
                  </a:lnTo>
                  <a:lnTo>
                    <a:pt x="57" y="49"/>
                  </a:lnTo>
                  <a:lnTo>
                    <a:pt x="48" y="36"/>
                  </a:lnTo>
                  <a:lnTo>
                    <a:pt x="39" y="26"/>
                  </a:lnTo>
                  <a:lnTo>
                    <a:pt x="30" y="15"/>
                  </a:lnTo>
                  <a:lnTo>
                    <a:pt x="20" y="5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26"/>
                  </a:lnTo>
                  <a:lnTo>
                    <a:pt x="27" y="52"/>
                  </a:lnTo>
                  <a:lnTo>
                    <a:pt x="37" y="77"/>
                  </a:lnTo>
                  <a:lnTo>
                    <a:pt x="46" y="100"/>
                  </a:lnTo>
                  <a:lnTo>
                    <a:pt x="24" y="155"/>
                  </a:lnTo>
                  <a:lnTo>
                    <a:pt x="24" y="155"/>
                  </a:lnTo>
                  <a:lnTo>
                    <a:pt x="28" y="148"/>
                  </a:lnTo>
                  <a:lnTo>
                    <a:pt x="31" y="141"/>
                  </a:lnTo>
                  <a:lnTo>
                    <a:pt x="31" y="141"/>
                  </a:lnTo>
                  <a:lnTo>
                    <a:pt x="39" y="131"/>
                  </a:lnTo>
                  <a:lnTo>
                    <a:pt x="49" y="121"/>
                  </a:lnTo>
                  <a:lnTo>
                    <a:pt x="60" y="113"/>
                  </a:lnTo>
                  <a:lnTo>
                    <a:pt x="72" y="107"/>
                  </a:lnTo>
                  <a:lnTo>
                    <a:pt x="72" y="107"/>
                  </a:lnTo>
                  <a:close/>
                </a:path>
              </a:pathLst>
            </a:custGeom>
            <a:solidFill>
              <a:srgbClr val="2341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0" name="Freeform 396"/>
            <p:cNvSpPr>
              <a:spLocks noEditPoints="1"/>
            </p:cNvSpPr>
            <p:nvPr/>
          </p:nvSpPr>
          <p:spPr bwMode="auto">
            <a:xfrm>
              <a:off x="2809875" y="3344863"/>
              <a:ext cx="238125" cy="242888"/>
            </a:xfrm>
            <a:custGeom>
              <a:avLst/>
              <a:gdLst>
                <a:gd name="T0" fmla="*/ 121 w 150"/>
                <a:gd name="T1" fmla="*/ 54 h 153"/>
                <a:gd name="T2" fmla="*/ 78 w 150"/>
                <a:gd name="T3" fmla="*/ 102 h 153"/>
                <a:gd name="T4" fmla="*/ 40 w 150"/>
                <a:gd name="T5" fmla="*/ 107 h 153"/>
                <a:gd name="T6" fmla="*/ 15 w 150"/>
                <a:gd name="T7" fmla="*/ 114 h 153"/>
                <a:gd name="T8" fmla="*/ 53 w 150"/>
                <a:gd name="T9" fmla="*/ 116 h 153"/>
                <a:gd name="T10" fmla="*/ 32 w 150"/>
                <a:gd name="T11" fmla="*/ 122 h 153"/>
                <a:gd name="T12" fmla="*/ 15 w 150"/>
                <a:gd name="T13" fmla="*/ 120 h 153"/>
                <a:gd name="T14" fmla="*/ 12 w 150"/>
                <a:gd name="T15" fmla="*/ 120 h 153"/>
                <a:gd name="T16" fmla="*/ 8 w 150"/>
                <a:gd name="T17" fmla="*/ 124 h 153"/>
                <a:gd name="T18" fmla="*/ 6 w 150"/>
                <a:gd name="T19" fmla="*/ 126 h 153"/>
                <a:gd name="T20" fmla="*/ 29 w 150"/>
                <a:gd name="T21" fmla="*/ 128 h 153"/>
                <a:gd name="T22" fmla="*/ 48 w 150"/>
                <a:gd name="T23" fmla="*/ 125 h 153"/>
                <a:gd name="T24" fmla="*/ 57 w 150"/>
                <a:gd name="T25" fmla="*/ 131 h 153"/>
                <a:gd name="T26" fmla="*/ 29 w 150"/>
                <a:gd name="T27" fmla="*/ 135 h 153"/>
                <a:gd name="T28" fmla="*/ 12 w 150"/>
                <a:gd name="T29" fmla="*/ 133 h 153"/>
                <a:gd name="T30" fmla="*/ 8 w 150"/>
                <a:gd name="T31" fmla="*/ 131 h 153"/>
                <a:gd name="T32" fmla="*/ 0 w 150"/>
                <a:gd name="T33" fmla="*/ 134 h 153"/>
                <a:gd name="T34" fmla="*/ 42 w 150"/>
                <a:gd name="T35" fmla="*/ 142 h 153"/>
                <a:gd name="T36" fmla="*/ 55 w 150"/>
                <a:gd name="T37" fmla="*/ 142 h 153"/>
                <a:gd name="T38" fmla="*/ 28 w 150"/>
                <a:gd name="T39" fmla="*/ 147 h 153"/>
                <a:gd name="T40" fmla="*/ 5 w 150"/>
                <a:gd name="T41" fmla="*/ 144 h 153"/>
                <a:gd name="T42" fmla="*/ 62 w 150"/>
                <a:gd name="T43" fmla="*/ 147 h 153"/>
                <a:gd name="T44" fmla="*/ 150 w 150"/>
                <a:gd name="T45" fmla="*/ 86 h 153"/>
                <a:gd name="T46" fmla="*/ 128 w 150"/>
                <a:gd name="T47" fmla="*/ 43 h 153"/>
                <a:gd name="T48" fmla="*/ 98 w 150"/>
                <a:gd name="T49" fmla="*/ 0 h 153"/>
                <a:gd name="T50" fmla="*/ 86 w 150"/>
                <a:gd name="T51" fmla="*/ 6 h 153"/>
                <a:gd name="T52" fmla="*/ 65 w 150"/>
                <a:gd name="T53" fmla="*/ 24 h 153"/>
                <a:gd name="T54" fmla="*/ 67 w 150"/>
                <a:gd name="T55" fmla="*/ 43 h 153"/>
                <a:gd name="T56" fmla="*/ 95 w 150"/>
                <a:gd name="T57" fmla="*/ 66 h 153"/>
                <a:gd name="T58" fmla="*/ 129 w 150"/>
                <a:gd name="T59" fmla="*/ 62 h 153"/>
                <a:gd name="T60" fmla="*/ 56 w 150"/>
                <a:gd name="T61" fmla="*/ 107 h 153"/>
                <a:gd name="T62" fmla="*/ 123 w 150"/>
                <a:gd name="T63" fmla="*/ 60 h 153"/>
                <a:gd name="T64" fmla="*/ 105 w 150"/>
                <a:gd name="T65" fmla="*/ 54 h 153"/>
                <a:gd name="T66" fmla="*/ 66 w 150"/>
                <a:gd name="T67" fmla="*/ 34 h 153"/>
                <a:gd name="T68" fmla="*/ 105 w 150"/>
                <a:gd name="T69" fmla="*/ 5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0" h="153">
                  <a:moveTo>
                    <a:pt x="95" y="66"/>
                  </a:moveTo>
                  <a:lnTo>
                    <a:pt x="121" y="54"/>
                  </a:lnTo>
                  <a:lnTo>
                    <a:pt x="104" y="73"/>
                  </a:lnTo>
                  <a:lnTo>
                    <a:pt x="78" y="102"/>
                  </a:lnTo>
                  <a:lnTo>
                    <a:pt x="58" y="102"/>
                  </a:lnTo>
                  <a:lnTo>
                    <a:pt x="40" y="107"/>
                  </a:lnTo>
                  <a:lnTo>
                    <a:pt x="22" y="113"/>
                  </a:lnTo>
                  <a:lnTo>
                    <a:pt x="15" y="114"/>
                  </a:lnTo>
                  <a:lnTo>
                    <a:pt x="53" y="116"/>
                  </a:lnTo>
                  <a:lnTo>
                    <a:pt x="53" y="116"/>
                  </a:lnTo>
                  <a:lnTo>
                    <a:pt x="41" y="119"/>
                  </a:lnTo>
                  <a:lnTo>
                    <a:pt x="32" y="122"/>
                  </a:lnTo>
                  <a:lnTo>
                    <a:pt x="23" y="122"/>
                  </a:lnTo>
                  <a:lnTo>
                    <a:pt x="15" y="120"/>
                  </a:lnTo>
                  <a:lnTo>
                    <a:pt x="15" y="120"/>
                  </a:lnTo>
                  <a:lnTo>
                    <a:pt x="12" y="120"/>
                  </a:lnTo>
                  <a:lnTo>
                    <a:pt x="9" y="122"/>
                  </a:lnTo>
                  <a:lnTo>
                    <a:pt x="8" y="124"/>
                  </a:lnTo>
                  <a:lnTo>
                    <a:pt x="6" y="126"/>
                  </a:lnTo>
                  <a:lnTo>
                    <a:pt x="6" y="126"/>
                  </a:lnTo>
                  <a:lnTo>
                    <a:pt x="19" y="128"/>
                  </a:lnTo>
                  <a:lnTo>
                    <a:pt x="29" y="128"/>
                  </a:lnTo>
                  <a:lnTo>
                    <a:pt x="39" y="127"/>
                  </a:lnTo>
                  <a:lnTo>
                    <a:pt x="48" y="125"/>
                  </a:lnTo>
                  <a:lnTo>
                    <a:pt x="57" y="131"/>
                  </a:lnTo>
                  <a:lnTo>
                    <a:pt x="57" y="131"/>
                  </a:lnTo>
                  <a:lnTo>
                    <a:pt x="42" y="134"/>
                  </a:lnTo>
                  <a:lnTo>
                    <a:pt x="29" y="135"/>
                  </a:lnTo>
                  <a:lnTo>
                    <a:pt x="18" y="134"/>
                  </a:lnTo>
                  <a:lnTo>
                    <a:pt x="12" y="133"/>
                  </a:lnTo>
                  <a:lnTo>
                    <a:pt x="8" y="131"/>
                  </a:lnTo>
                  <a:lnTo>
                    <a:pt x="8" y="131"/>
                  </a:lnTo>
                  <a:lnTo>
                    <a:pt x="2" y="133"/>
                  </a:lnTo>
                  <a:lnTo>
                    <a:pt x="0" y="134"/>
                  </a:lnTo>
                  <a:lnTo>
                    <a:pt x="0" y="136"/>
                  </a:lnTo>
                  <a:lnTo>
                    <a:pt x="42" y="142"/>
                  </a:lnTo>
                  <a:lnTo>
                    <a:pt x="55" y="142"/>
                  </a:lnTo>
                  <a:lnTo>
                    <a:pt x="55" y="142"/>
                  </a:lnTo>
                  <a:lnTo>
                    <a:pt x="41" y="145"/>
                  </a:lnTo>
                  <a:lnTo>
                    <a:pt x="28" y="147"/>
                  </a:lnTo>
                  <a:lnTo>
                    <a:pt x="17" y="147"/>
                  </a:lnTo>
                  <a:lnTo>
                    <a:pt x="5" y="144"/>
                  </a:lnTo>
                  <a:lnTo>
                    <a:pt x="5" y="153"/>
                  </a:lnTo>
                  <a:lnTo>
                    <a:pt x="62" y="147"/>
                  </a:lnTo>
                  <a:lnTo>
                    <a:pt x="150" y="86"/>
                  </a:lnTo>
                  <a:lnTo>
                    <a:pt x="150" y="86"/>
                  </a:lnTo>
                  <a:lnTo>
                    <a:pt x="139" y="64"/>
                  </a:lnTo>
                  <a:lnTo>
                    <a:pt x="128" y="43"/>
                  </a:lnTo>
                  <a:lnTo>
                    <a:pt x="113" y="22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6" y="6"/>
                  </a:lnTo>
                  <a:lnTo>
                    <a:pt x="75" y="14"/>
                  </a:lnTo>
                  <a:lnTo>
                    <a:pt x="65" y="24"/>
                  </a:lnTo>
                  <a:lnTo>
                    <a:pt x="57" y="34"/>
                  </a:lnTo>
                  <a:lnTo>
                    <a:pt x="67" y="43"/>
                  </a:lnTo>
                  <a:lnTo>
                    <a:pt x="95" y="66"/>
                  </a:lnTo>
                  <a:lnTo>
                    <a:pt x="95" y="66"/>
                  </a:lnTo>
                  <a:close/>
                  <a:moveTo>
                    <a:pt x="123" y="60"/>
                  </a:moveTo>
                  <a:lnTo>
                    <a:pt x="129" y="62"/>
                  </a:lnTo>
                  <a:lnTo>
                    <a:pt x="86" y="115"/>
                  </a:lnTo>
                  <a:lnTo>
                    <a:pt x="56" y="107"/>
                  </a:lnTo>
                  <a:lnTo>
                    <a:pt x="83" y="107"/>
                  </a:lnTo>
                  <a:lnTo>
                    <a:pt x="123" y="60"/>
                  </a:lnTo>
                  <a:lnTo>
                    <a:pt x="123" y="60"/>
                  </a:lnTo>
                  <a:close/>
                  <a:moveTo>
                    <a:pt x="105" y="54"/>
                  </a:moveTo>
                  <a:lnTo>
                    <a:pt x="98" y="60"/>
                  </a:lnTo>
                  <a:lnTo>
                    <a:pt x="66" y="34"/>
                  </a:lnTo>
                  <a:lnTo>
                    <a:pt x="68" y="27"/>
                  </a:lnTo>
                  <a:lnTo>
                    <a:pt x="105" y="54"/>
                  </a:lnTo>
                  <a:lnTo>
                    <a:pt x="105" y="54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1" name="Freeform 397"/>
            <p:cNvSpPr>
              <a:spLocks/>
            </p:cNvSpPr>
            <p:nvPr/>
          </p:nvSpPr>
          <p:spPr bwMode="auto">
            <a:xfrm>
              <a:off x="2898775" y="3440113"/>
              <a:ext cx="115888" cy="87313"/>
            </a:xfrm>
            <a:custGeom>
              <a:avLst/>
              <a:gdLst>
                <a:gd name="T0" fmla="*/ 73 w 73"/>
                <a:gd name="T1" fmla="*/ 2 h 55"/>
                <a:gd name="T2" fmla="*/ 67 w 73"/>
                <a:gd name="T3" fmla="*/ 0 h 55"/>
                <a:gd name="T4" fmla="*/ 27 w 73"/>
                <a:gd name="T5" fmla="*/ 47 h 55"/>
                <a:gd name="T6" fmla="*/ 0 w 73"/>
                <a:gd name="T7" fmla="*/ 47 h 55"/>
                <a:gd name="T8" fmla="*/ 30 w 73"/>
                <a:gd name="T9" fmla="*/ 55 h 55"/>
                <a:gd name="T10" fmla="*/ 73 w 73"/>
                <a:gd name="T11" fmla="*/ 2 h 55"/>
                <a:gd name="T12" fmla="*/ 73 w 73"/>
                <a:gd name="T13" fmla="*/ 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55">
                  <a:moveTo>
                    <a:pt x="73" y="2"/>
                  </a:moveTo>
                  <a:lnTo>
                    <a:pt x="67" y="0"/>
                  </a:lnTo>
                  <a:lnTo>
                    <a:pt x="27" y="47"/>
                  </a:lnTo>
                  <a:lnTo>
                    <a:pt x="0" y="47"/>
                  </a:lnTo>
                  <a:lnTo>
                    <a:pt x="30" y="55"/>
                  </a:lnTo>
                  <a:lnTo>
                    <a:pt x="73" y="2"/>
                  </a:lnTo>
                  <a:lnTo>
                    <a:pt x="73" y="2"/>
                  </a:lnTo>
                  <a:close/>
                </a:path>
              </a:pathLst>
            </a:custGeom>
            <a:solidFill>
              <a:srgbClr val="F3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2" name="Freeform 398"/>
            <p:cNvSpPr>
              <a:spLocks/>
            </p:cNvSpPr>
            <p:nvPr/>
          </p:nvSpPr>
          <p:spPr bwMode="auto">
            <a:xfrm>
              <a:off x="2914650" y="3387725"/>
              <a:ext cx="61913" cy="52388"/>
            </a:xfrm>
            <a:custGeom>
              <a:avLst/>
              <a:gdLst>
                <a:gd name="T0" fmla="*/ 32 w 39"/>
                <a:gd name="T1" fmla="*/ 33 h 33"/>
                <a:gd name="T2" fmla="*/ 39 w 39"/>
                <a:gd name="T3" fmla="*/ 27 h 33"/>
                <a:gd name="T4" fmla="*/ 2 w 39"/>
                <a:gd name="T5" fmla="*/ 0 h 33"/>
                <a:gd name="T6" fmla="*/ 0 w 39"/>
                <a:gd name="T7" fmla="*/ 7 h 33"/>
                <a:gd name="T8" fmla="*/ 32 w 39"/>
                <a:gd name="T9" fmla="*/ 33 h 33"/>
                <a:gd name="T10" fmla="*/ 32 w 39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33">
                  <a:moveTo>
                    <a:pt x="32" y="33"/>
                  </a:moveTo>
                  <a:lnTo>
                    <a:pt x="39" y="27"/>
                  </a:lnTo>
                  <a:lnTo>
                    <a:pt x="2" y="0"/>
                  </a:lnTo>
                  <a:lnTo>
                    <a:pt x="0" y="7"/>
                  </a:lnTo>
                  <a:lnTo>
                    <a:pt x="32" y="33"/>
                  </a:lnTo>
                  <a:lnTo>
                    <a:pt x="32" y="33"/>
                  </a:lnTo>
                  <a:close/>
                </a:path>
              </a:pathLst>
            </a:custGeom>
            <a:solidFill>
              <a:srgbClr val="F3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3" name="Freeform 399"/>
            <p:cNvSpPr>
              <a:spLocks/>
            </p:cNvSpPr>
            <p:nvPr/>
          </p:nvSpPr>
          <p:spPr bwMode="auto">
            <a:xfrm>
              <a:off x="2960688" y="3430588"/>
              <a:ext cx="41275" cy="30163"/>
            </a:xfrm>
            <a:custGeom>
              <a:avLst/>
              <a:gdLst>
                <a:gd name="T0" fmla="*/ 26 w 26"/>
                <a:gd name="T1" fmla="*/ 0 h 19"/>
                <a:gd name="T2" fmla="*/ 0 w 26"/>
                <a:gd name="T3" fmla="*/ 12 h 19"/>
                <a:gd name="T4" fmla="*/ 9 w 26"/>
                <a:gd name="T5" fmla="*/ 19 h 19"/>
                <a:gd name="T6" fmla="*/ 26 w 26"/>
                <a:gd name="T7" fmla="*/ 0 h 19"/>
                <a:gd name="T8" fmla="*/ 26 w 26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9">
                  <a:moveTo>
                    <a:pt x="26" y="0"/>
                  </a:moveTo>
                  <a:lnTo>
                    <a:pt x="0" y="12"/>
                  </a:lnTo>
                  <a:lnTo>
                    <a:pt x="9" y="19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4" name="Freeform 400"/>
            <p:cNvSpPr>
              <a:spLocks/>
            </p:cNvSpPr>
            <p:nvPr/>
          </p:nvSpPr>
          <p:spPr bwMode="auto">
            <a:xfrm>
              <a:off x="2873375" y="3413125"/>
              <a:ext cx="101600" cy="101600"/>
            </a:xfrm>
            <a:custGeom>
              <a:avLst/>
              <a:gdLst>
                <a:gd name="T0" fmla="*/ 38 w 64"/>
                <a:gd name="T1" fmla="*/ 59 h 64"/>
                <a:gd name="T2" fmla="*/ 64 w 64"/>
                <a:gd name="T3" fmla="*/ 30 h 64"/>
                <a:gd name="T4" fmla="*/ 55 w 64"/>
                <a:gd name="T5" fmla="*/ 23 h 64"/>
                <a:gd name="T6" fmla="*/ 27 w 64"/>
                <a:gd name="T7" fmla="*/ 0 h 64"/>
                <a:gd name="T8" fmla="*/ 10 w 64"/>
                <a:gd name="T9" fmla="*/ 5 h 64"/>
                <a:gd name="T10" fmla="*/ 0 w 64"/>
                <a:gd name="T11" fmla="*/ 64 h 64"/>
                <a:gd name="T12" fmla="*/ 18 w 64"/>
                <a:gd name="T13" fmla="*/ 59 h 64"/>
                <a:gd name="T14" fmla="*/ 38 w 64"/>
                <a:gd name="T15" fmla="*/ 59 h 64"/>
                <a:gd name="T16" fmla="*/ 38 w 64"/>
                <a:gd name="T17" fmla="*/ 5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64">
                  <a:moveTo>
                    <a:pt x="38" y="59"/>
                  </a:moveTo>
                  <a:lnTo>
                    <a:pt x="64" y="30"/>
                  </a:lnTo>
                  <a:lnTo>
                    <a:pt x="55" y="23"/>
                  </a:lnTo>
                  <a:lnTo>
                    <a:pt x="27" y="0"/>
                  </a:lnTo>
                  <a:lnTo>
                    <a:pt x="10" y="5"/>
                  </a:lnTo>
                  <a:lnTo>
                    <a:pt x="0" y="64"/>
                  </a:lnTo>
                  <a:lnTo>
                    <a:pt x="18" y="59"/>
                  </a:lnTo>
                  <a:lnTo>
                    <a:pt x="38" y="59"/>
                  </a:lnTo>
                  <a:lnTo>
                    <a:pt x="38" y="59"/>
                  </a:lnTo>
                  <a:close/>
                </a:path>
              </a:pathLst>
            </a:custGeom>
            <a:solidFill>
              <a:srgbClr val="7D4B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5" name="Freeform 401"/>
            <p:cNvSpPr>
              <a:spLocks/>
            </p:cNvSpPr>
            <p:nvPr/>
          </p:nvSpPr>
          <p:spPr bwMode="auto">
            <a:xfrm>
              <a:off x="2959100" y="3559175"/>
              <a:ext cx="180975" cy="381000"/>
            </a:xfrm>
            <a:custGeom>
              <a:avLst/>
              <a:gdLst>
                <a:gd name="T0" fmla="*/ 15 w 114"/>
                <a:gd name="T1" fmla="*/ 120 h 240"/>
                <a:gd name="T2" fmla="*/ 15 w 114"/>
                <a:gd name="T3" fmla="*/ 120 h 240"/>
                <a:gd name="T4" fmla="*/ 14 w 114"/>
                <a:gd name="T5" fmla="*/ 136 h 240"/>
                <a:gd name="T6" fmla="*/ 10 w 114"/>
                <a:gd name="T7" fmla="*/ 152 h 240"/>
                <a:gd name="T8" fmla="*/ 0 w 114"/>
                <a:gd name="T9" fmla="*/ 240 h 240"/>
                <a:gd name="T10" fmla="*/ 0 w 114"/>
                <a:gd name="T11" fmla="*/ 240 h 240"/>
                <a:gd name="T12" fmla="*/ 7 w 114"/>
                <a:gd name="T13" fmla="*/ 236 h 240"/>
                <a:gd name="T14" fmla="*/ 14 w 114"/>
                <a:gd name="T15" fmla="*/ 232 h 240"/>
                <a:gd name="T16" fmla="*/ 20 w 114"/>
                <a:gd name="T17" fmla="*/ 226 h 240"/>
                <a:gd name="T18" fmla="*/ 27 w 114"/>
                <a:gd name="T19" fmla="*/ 218 h 240"/>
                <a:gd name="T20" fmla="*/ 34 w 114"/>
                <a:gd name="T21" fmla="*/ 209 h 240"/>
                <a:gd name="T22" fmla="*/ 41 w 114"/>
                <a:gd name="T23" fmla="*/ 198 h 240"/>
                <a:gd name="T24" fmla="*/ 49 w 114"/>
                <a:gd name="T25" fmla="*/ 186 h 240"/>
                <a:gd name="T26" fmla="*/ 55 w 114"/>
                <a:gd name="T27" fmla="*/ 172 h 240"/>
                <a:gd name="T28" fmla="*/ 69 w 114"/>
                <a:gd name="T29" fmla="*/ 140 h 240"/>
                <a:gd name="T30" fmla="*/ 83 w 114"/>
                <a:gd name="T31" fmla="*/ 100 h 240"/>
                <a:gd name="T32" fmla="*/ 98 w 114"/>
                <a:gd name="T33" fmla="*/ 55 h 240"/>
                <a:gd name="T34" fmla="*/ 114 w 114"/>
                <a:gd name="T35" fmla="*/ 3 h 240"/>
                <a:gd name="T36" fmla="*/ 114 w 114"/>
                <a:gd name="T37" fmla="*/ 3 h 240"/>
                <a:gd name="T38" fmla="*/ 109 w 114"/>
                <a:gd name="T39" fmla="*/ 1 h 240"/>
                <a:gd name="T40" fmla="*/ 104 w 114"/>
                <a:gd name="T41" fmla="*/ 0 h 240"/>
                <a:gd name="T42" fmla="*/ 98 w 114"/>
                <a:gd name="T43" fmla="*/ 1 h 240"/>
                <a:gd name="T44" fmla="*/ 91 w 114"/>
                <a:gd name="T45" fmla="*/ 2 h 240"/>
                <a:gd name="T46" fmla="*/ 85 w 114"/>
                <a:gd name="T47" fmla="*/ 5 h 240"/>
                <a:gd name="T48" fmla="*/ 76 w 114"/>
                <a:gd name="T49" fmla="*/ 9 h 240"/>
                <a:gd name="T50" fmla="*/ 56 w 114"/>
                <a:gd name="T51" fmla="*/ 19 h 240"/>
                <a:gd name="T52" fmla="*/ 15 w 114"/>
                <a:gd name="T53" fmla="*/ 120 h 240"/>
                <a:gd name="T54" fmla="*/ 15 w 114"/>
                <a:gd name="T55" fmla="*/ 12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4" h="240">
                  <a:moveTo>
                    <a:pt x="15" y="120"/>
                  </a:moveTo>
                  <a:lnTo>
                    <a:pt x="15" y="120"/>
                  </a:lnTo>
                  <a:lnTo>
                    <a:pt x="14" y="136"/>
                  </a:lnTo>
                  <a:lnTo>
                    <a:pt x="10" y="152"/>
                  </a:lnTo>
                  <a:lnTo>
                    <a:pt x="0" y="240"/>
                  </a:lnTo>
                  <a:lnTo>
                    <a:pt x="0" y="240"/>
                  </a:lnTo>
                  <a:lnTo>
                    <a:pt x="7" y="236"/>
                  </a:lnTo>
                  <a:lnTo>
                    <a:pt x="14" y="232"/>
                  </a:lnTo>
                  <a:lnTo>
                    <a:pt x="20" y="226"/>
                  </a:lnTo>
                  <a:lnTo>
                    <a:pt x="27" y="218"/>
                  </a:lnTo>
                  <a:lnTo>
                    <a:pt x="34" y="209"/>
                  </a:lnTo>
                  <a:lnTo>
                    <a:pt x="41" y="198"/>
                  </a:lnTo>
                  <a:lnTo>
                    <a:pt x="49" y="186"/>
                  </a:lnTo>
                  <a:lnTo>
                    <a:pt x="55" y="172"/>
                  </a:lnTo>
                  <a:lnTo>
                    <a:pt x="69" y="140"/>
                  </a:lnTo>
                  <a:lnTo>
                    <a:pt x="83" y="100"/>
                  </a:lnTo>
                  <a:lnTo>
                    <a:pt x="98" y="55"/>
                  </a:lnTo>
                  <a:lnTo>
                    <a:pt x="114" y="3"/>
                  </a:lnTo>
                  <a:lnTo>
                    <a:pt x="114" y="3"/>
                  </a:lnTo>
                  <a:lnTo>
                    <a:pt x="109" y="1"/>
                  </a:lnTo>
                  <a:lnTo>
                    <a:pt x="104" y="0"/>
                  </a:lnTo>
                  <a:lnTo>
                    <a:pt x="98" y="1"/>
                  </a:lnTo>
                  <a:lnTo>
                    <a:pt x="91" y="2"/>
                  </a:lnTo>
                  <a:lnTo>
                    <a:pt x="85" y="5"/>
                  </a:lnTo>
                  <a:lnTo>
                    <a:pt x="76" y="9"/>
                  </a:lnTo>
                  <a:lnTo>
                    <a:pt x="56" y="19"/>
                  </a:lnTo>
                  <a:lnTo>
                    <a:pt x="15" y="120"/>
                  </a:lnTo>
                  <a:lnTo>
                    <a:pt x="15" y="120"/>
                  </a:lnTo>
                  <a:close/>
                </a:path>
              </a:pathLst>
            </a:custGeom>
            <a:solidFill>
              <a:srgbClr val="B76F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6" name="Freeform 402"/>
            <p:cNvSpPr>
              <a:spLocks/>
            </p:cNvSpPr>
            <p:nvPr/>
          </p:nvSpPr>
          <p:spPr bwMode="auto">
            <a:xfrm>
              <a:off x="2503488" y="3587750"/>
              <a:ext cx="479425" cy="728663"/>
            </a:xfrm>
            <a:custGeom>
              <a:avLst/>
              <a:gdLst>
                <a:gd name="T0" fmla="*/ 297 w 302"/>
                <a:gd name="T1" fmla="*/ 134 h 459"/>
                <a:gd name="T2" fmla="*/ 297 w 302"/>
                <a:gd name="T3" fmla="*/ 134 h 459"/>
                <a:gd name="T4" fmla="*/ 301 w 302"/>
                <a:gd name="T5" fmla="*/ 118 h 459"/>
                <a:gd name="T6" fmla="*/ 302 w 302"/>
                <a:gd name="T7" fmla="*/ 102 h 459"/>
                <a:gd name="T8" fmla="*/ 302 w 302"/>
                <a:gd name="T9" fmla="*/ 102 h 459"/>
                <a:gd name="T10" fmla="*/ 302 w 302"/>
                <a:gd name="T11" fmla="*/ 89 h 459"/>
                <a:gd name="T12" fmla="*/ 300 w 302"/>
                <a:gd name="T13" fmla="*/ 75 h 459"/>
                <a:gd name="T14" fmla="*/ 296 w 302"/>
                <a:gd name="T15" fmla="*/ 62 h 459"/>
                <a:gd name="T16" fmla="*/ 292 w 302"/>
                <a:gd name="T17" fmla="*/ 50 h 459"/>
                <a:gd name="T18" fmla="*/ 285 w 302"/>
                <a:gd name="T19" fmla="*/ 36 h 459"/>
                <a:gd name="T20" fmla="*/ 277 w 302"/>
                <a:gd name="T21" fmla="*/ 24 h 459"/>
                <a:gd name="T22" fmla="*/ 267 w 302"/>
                <a:gd name="T23" fmla="*/ 12 h 459"/>
                <a:gd name="T24" fmla="*/ 257 w 302"/>
                <a:gd name="T25" fmla="*/ 0 h 459"/>
                <a:gd name="T26" fmla="*/ 198 w 302"/>
                <a:gd name="T27" fmla="*/ 0 h 459"/>
                <a:gd name="T28" fmla="*/ 172 w 302"/>
                <a:gd name="T29" fmla="*/ 9 h 459"/>
                <a:gd name="T30" fmla="*/ 0 w 302"/>
                <a:gd name="T31" fmla="*/ 9 h 459"/>
                <a:gd name="T32" fmla="*/ 203 w 302"/>
                <a:gd name="T33" fmla="*/ 41 h 459"/>
                <a:gd name="T34" fmla="*/ 261 w 302"/>
                <a:gd name="T35" fmla="*/ 93 h 459"/>
                <a:gd name="T36" fmla="*/ 243 w 302"/>
                <a:gd name="T37" fmla="*/ 334 h 459"/>
                <a:gd name="T38" fmla="*/ 226 w 302"/>
                <a:gd name="T39" fmla="*/ 381 h 459"/>
                <a:gd name="T40" fmla="*/ 169 w 302"/>
                <a:gd name="T41" fmla="*/ 428 h 459"/>
                <a:gd name="T42" fmla="*/ 169 w 302"/>
                <a:gd name="T43" fmla="*/ 459 h 459"/>
                <a:gd name="T44" fmla="*/ 169 w 302"/>
                <a:gd name="T45" fmla="*/ 459 h 459"/>
                <a:gd name="T46" fmla="*/ 177 w 302"/>
                <a:gd name="T47" fmla="*/ 452 h 459"/>
                <a:gd name="T48" fmla="*/ 177 w 302"/>
                <a:gd name="T49" fmla="*/ 452 h 459"/>
                <a:gd name="T50" fmla="*/ 186 w 302"/>
                <a:gd name="T51" fmla="*/ 446 h 459"/>
                <a:gd name="T52" fmla="*/ 194 w 302"/>
                <a:gd name="T53" fmla="*/ 440 h 459"/>
                <a:gd name="T54" fmla="*/ 194 w 302"/>
                <a:gd name="T55" fmla="*/ 440 h 459"/>
                <a:gd name="T56" fmla="*/ 204 w 302"/>
                <a:gd name="T57" fmla="*/ 435 h 459"/>
                <a:gd name="T58" fmla="*/ 214 w 302"/>
                <a:gd name="T59" fmla="*/ 432 h 459"/>
                <a:gd name="T60" fmla="*/ 223 w 302"/>
                <a:gd name="T61" fmla="*/ 432 h 459"/>
                <a:gd name="T62" fmla="*/ 232 w 302"/>
                <a:gd name="T63" fmla="*/ 433 h 459"/>
                <a:gd name="T64" fmla="*/ 240 w 302"/>
                <a:gd name="T65" fmla="*/ 437 h 459"/>
                <a:gd name="T66" fmla="*/ 249 w 302"/>
                <a:gd name="T67" fmla="*/ 442 h 459"/>
                <a:gd name="T68" fmla="*/ 257 w 302"/>
                <a:gd name="T69" fmla="*/ 450 h 459"/>
                <a:gd name="T70" fmla="*/ 265 w 302"/>
                <a:gd name="T71" fmla="*/ 459 h 459"/>
                <a:gd name="T72" fmla="*/ 298 w 302"/>
                <a:gd name="T73" fmla="*/ 419 h 459"/>
                <a:gd name="T74" fmla="*/ 298 w 302"/>
                <a:gd name="T75" fmla="*/ 419 h 459"/>
                <a:gd name="T76" fmla="*/ 291 w 302"/>
                <a:gd name="T77" fmla="*/ 387 h 459"/>
                <a:gd name="T78" fmla="*/ 286 w 302"/>
                <a:gd name="T79" fmla="*/ 352 h 459"/>
                <a:gd name="T80" fmla="*/ 283 w 302"/>
                <a:gd name="T81" fmla="*/ 316 h 459"/>
                <a:gd name="T82" fmla="*/ 282 w 302"/>
                <a:gd name="T83" fmla="*/ 277 h 459"/>
                <a:gd name="T84" fmla="*/ 284 w 302"/>
                <a:gd name="T85" fmla="*/ 259 h 459"/>
                <a:gd name="T86" fmla="*/ 287 w 302"/>
                <a:gd name="T87" fmla="*/ 222 h 459"/>
                <a:gd name="T88" fmla="*/ 297 w 302"/>
                <a:gd name="T89" fmla="*/ 134 h 459"/>
                <a:gd name="T90" fmla="*/ 297 w 302"/>
                <a:gd name="T91" fmla="*/ 134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02" h="459">
                  <a:moveTo>
                    <a:pt x="297" y="134"/>
                  </a:moveTo>
                  <a:lnTo>
                    <a:pt x="297" y="134"/>
                  </a:lnTo>
                  <a:lnTo>
                    <a:pt x="301" y="118"/>
                  </a:lnTo>
                  <a:lnTo>
                    <a:pt x="302" y="102"/>
                  </a:lnTo>
                  <a:lnTo>
                    <a:pt x="302" y="102"/>
                  </a:lnTo>
                  <a:lnTo>
                    <a:pt x="302" y="89"/>
                  </a:lnTo>
                  <a:lnTo>
                    <a:pt x="300" y="75"/>
                  </a:lnTo>
                  <a:lnTo>
                    <a:pt x="296" y="62"/>
                  </a:lnTo>
                  <a:lnTo>
                    <a:pt x="292" y="50"/>
                  </a:lnTo>
                  <a:lnTo>
                    <a:pt x="285" y="36"/>
                  </a:lnTo>
                  <a:lnTo>
                    <a:pt x="277" y="24"/>
                  </a:lnTo>
                  <a:lnTo>
                    <a:pt x="267" y="12"/>
                  </a:lnTo>
                  <a:lnTo>
                    <a:pt x="257" y="0"/>
                  </a:lnTo>
                  <a:lnTo>
                    <a:pt x="198" y="0"/>
                  </a:lnTo>
                  <a:lnTo>
                    <a:pt x="172" y="9"/>
                  </a:lnTo>
                  <a:lnTo>
                    <a:pt x="0" y="9"/>
                  </a:lnTo>
                  <a:lnTo>
                    <a:pt x="203" y="41"/>
                  </a:lnTo>
                  <a:lnTo>
                    <a:pt x="261" y="93"/>
                  </a:lnTo>
                  <a:lnTo>
                    <a:pt x="243" y="334"/>
                  </a:lnTo>
                  <a:lnTo>
                    <a:pt x="226" y="381"/>
                  </a:lnTo>
                  <a:lnTo>
                    <a:pt x="169" y="428"/>
                  </a:lnTo>
                  <a:lnTo>
                    <a:pt x="169" y="459"/>
                  </a:lnTo>
                  <a:lnTo>
                    <a:pt x="169" y="459"/>
                  </a:lnTo>
                  <a:lnTo>
                    <a:pt x="177" y="452"/>
                  </a:lnTo>
                  <a:lnTo>
                    <a:pt x="177" y="452"/>
                  </a:lnTo>
                  <a:lnTo>
                    <a:pt x="186" y="446"/>
                  </a:lnTo>
                  <a:lnTo>
                    <a:pt x="194" y="440"/>
                  </a:lnTo>
                  <a:lnTo>
                    <a:pt x="194" y="440"/>
                  </a:lnTo>
                  <a:lnTo>
                    <a:pt x="204" y="435"/>
                  </a:lnTo>
                  <a:lnTo>
                    <a:pt x="214" y="432"/>
                  </a:lnTo>
                  <a:lnTo>
                    <a:pt x="223" y="432"/>
                  </a:lnTo>
                  <a:lnTo>
                    <a:pt x="232" y="433"/>
                  </a:lnTo>
                  <a:lnTo>
                    <a:pt x="240" y="437"/>
                  </a:lnTo>
                  <a:lnTo>
                    <a:pt x="249" y="442"/>
                  </a:lnTo>
                  <a:lnTo>
                    <a:pt x="257" y="450"/>
                  </a:lnTo>
                  <a:lnTo>
                    <a:pt x="265" y="459"/>
                  </a:lnTo>
                  <a:lnTo>
                    <a:pt x="298" y="419"/>
                  </a:lnTo>
                  <a:lnTo>
                    <a:pt x="298" y="419"/>
                  </a:lnTo>
                  <a:lnTo>
                    <a:pt x="291" y="387"/>
                  </a:lnTo>
                  <a:lnTo>
                    <a:pt x="286" y="352"/>
                  </a:lnTo>
                  <a:lnTo>
                    <a:pt x="283" y="316"/>
                  </a:lnTo>
                  <a:lnTo>
                    <a:pt x="282" y="277"/>
                  </a:lnTo>
                  <a:lnTo>
                    <a:pt x="284" y="259"/>
                  </a:lnTo>
                  <a:lnTo>
                    <a:pt x="287" y="222"/>
                  </a:lnTo>
                  <a:lnTo>
                    <a:pt x="297" y="134"/>
                  </a:lnTo>
                  <a:lnTo>
                    <a:pt x="297" y="1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7" name="Freeform 403"/>
            <p:cNvSpPr>
              <a:spLocks/>
            </p:cNvSpPr>
            <p:nvPr/>
          </p:nvSpPr>
          <p:spPr bwMode="auto">
            <a:xfrm>
              <a:off x="2911475" y="3482975"/>
              <a:ext cx="228600" cy="266700"/>
            </a:xfrm>
            <a:custGeom>
              <a:avLst/>
              <a:gdLst>
                <a:gd name="T0" fmla="*/ 45 w 144"/>
                <a:gd name="T1" fmla="*/ 168 h 168"/>
                <a:gd name="T2" fmla="*/ 86 w 144"/>
                <a:gd name="T3" fmla="*/ 67 h 168"/>
                <a:gd name="T4" fmla="*/ 86 w 144"/>
                <a:gd name="T5" fmla="*/ 67 h 168"/>
                <a:gd name="T6" fmla="*/ 106 w 144"/>
                <a:gd name="T7" fmla="*/ 57 h 168"/>
                <a:gd name="T8" fmla="*/ 115 w 144"/>
                <a:gd name="T9" fmla="*/ 53 h 168"/>
                <a:gd name="T10" fmla="*/ 121 w 144"/>
                <a:gd name="T11" fmla="*/ 50 h 168"/>
                <a:gd name="T12" fmla="*/ 128 w 144"/>
                <a:gd name="T13" fmla="*/ 49 h 168"/>
                <a:gd name="T14" fmla="*/ 134 w 144"/>
                <a:gd name="T15" fmla="*/ 48 h 168"/>
                <a:gd name="T16" fmla="*/ 139 w 144"/>
                <a:gd name="T17" fmla="*/ 49 h 168"/>
                <a:gd name="T18" fmla="*/ 144 w 144"/>
                <a:gd name="T19" fmla="*/ 51 h 168"/>
                <a:gd name="T20" fmla="*/ 102 w 144"/>
                <a:gd name="T21" fmla="*/ 0 h 168"/>
                <a:gd name="T22" fmla="*/ 102 w 144"/>
                <a:gd name="T23" fmla="*/ 0 h 168"/>
                <a:gd name="T24" fmla="*/ 97 w 144"/>
                <a:gd name="T25" fmla="*/ 9 h 168"/>
                <a:gd name="T26" fmla="*/ 90 w 144"/>
                <a:gd name="T27" fmla="*/ 17 h 168"/>
                <a:gd name="T28" fmla="*/ 82 w 144"/>
                <a:gd name="T29" fmla="*/ 23 h 168"/>
                <a:gd name="T30" fmla="*/ 74 w 144"/>
                <a:gd name="T31" fmla="*/ 30 h 168"/>
                <a:gd name="T32" fmla="*/ 65 w 144"/>
                <a:gd name="T33" fmla="*/ 37 h 168"/>
                <a:gd name="T34" fmla="*/ 56 w 144"/>
                <a:gd name="T35" fmla="*/ 41 h 168"/>
                <a:gd name="T36" fmla="*/ 47 w 144"/>
                <a:gd name="T37" fmla="*/ 47 h 168"/>
                <a:gd name="T38" fmla="*/ 36 w 144"/>
                <a:gd name="T39" fmla="*/ 50 h 168"/>
                <a:gd name="T40" fmla="*/ 8 w 144"/>
                <a:gd name="T41" fmla="*/ 66 h 168"/>
                <a:gd name="T42" fmla="*/ 0 w 144"/>
                <a:gd name="T43" fmla="*/ 66 h 168"/>
                <a:gd name="T44" fmla="*/ 0 w 144"/>
                <a:gd name="T45" fmla="*/ 66 h 168"/>
                <a:gd name="T46" fmla="*/ 10 w 144"/>
                <a:gd name="T47" fmla="*/ 78 h 168"/>
                <a:gd name="T48" fmla="*/ 20 w 144"/>
                <a:gd name="T49" fmla="*/ 90 h 168"/>
                <a:gd name="T50" fmla="*/ 28 w 144"/>
                <a:gd name="T51" fmla="*/ 102 h 168"/>
                <a:gd name="T52" fmla="*/ 35 w 144"/>
                <a:gd name="T53" fmla="*/ 116 h 168"/>
                <a:gd name="T54" fmla="*/ 39 w 144"/>
                <a:gd name="T55" fmla="*/ 128 h 168"/>
                <a:gd name="T56" fmla="*/ 43 w 144"/>
                <a:gd name="T57" fmla="*/ 141 h 168"/>
                <a:gd name="T58" fmla="*/ 45 w 144"/>
                <a:gd name="T59" fmla="*/ 155 h 168"/>
                <a:gd name="T60" fmla="*/ 45 w 144"/>
                <a:gd name="T61" fmla="*/ 168 h 168"/>
                <a:gd name="T62" fmla="*/ 45 w 144"/>
                <a:gd name="T63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4" h="168">
                  <a:moveTo>
                    <a:pt x="45" y="168"/>
                  </a:moveTo>
                  <a:lnTo>
                    <a:pt x="86" y="67"/>
                  </a:lnTo>
                  <a:lnTo>
                    <a:pt x="86" y="67"/>
                  </a:lnTo>
                  <a:lnTo>
                    <a:pt x="106" y="57"/>
                  </a:lnTo>
                  <a:lnTo>
                    <a:pt x="115" y="53"/>
                  </a:lnTo>
                  <a:lnTo>
                    <a:pt x="121" y="50"/>
                  </a:lnTo>
                  <a:lnTo>
                    <a:pt x="128" y="49"/>
                  </a:lnTo>
                  <a:lnTo>
                    <a:pt x="134" y="48"/>
                  </a:lnTo>
                  <a:lnTo>
                    <a:pt x="139" y="49"/>
                  </a:lnTo>
                  <a:lnTo>
                    <a:pt x="144" y="51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97" y="9"/>
                  </a:lnTo>
                  <a:lnTo>
                    <a:pt x="90" y="17"/>
                  </a:lnTo>
                  <a:lnTo>
                    <a:pt x="82" y="23"/>
                  </a:lnTo>
                  <a:lnTo>
                    <a:pt x="74" y="30"/>
                  </a:lnTo>
                  <a:lnTo>
                    <a:pt x="65" y="37"/>
                  </a:lnTo>
                  <a:lnTo>
                    <a:pt x="56" y="41"/>
                  </a:lnTo>
                  <a:lnTo>
                    <a:pt x="47" y="47"/>
                  </a:lnTo>
                  <a:lnTo>
                    <a:pt x="36" y="50"/>
                  </a:lnTo>
                  <a:lnTo>
                    <a:pt x="8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0" y="78"/>
                  </a:lnTo>
                  <a:lnTo>
                    <a:pt x="20" y="90"/>
                  </a:lnTo>
                  <a:lnTo>
                    <a:pt x="28" y="102"/>
                  </a:lnTo>
                  <a:lnTo>
                    <a:pt x="35" y="116"/>
                  </a:lnTo>
                  <a:lnTo>
                    <a:pt x="39" y="128"/>
                  </a:lnTo>
                  <a:lnTo>
                    <a:pt x="43" y="141"/>
                  </a:lnTo>
                  <a:lnTo>
                    <a:pt x="45" y="155"/>
                  </a:lnTo>
                  <a:lnTo>
                    <a:pt x="45" y="168"/>
                  </a:lnTo>
                  <a:lnTo>
                    <a:pt x="45" y="168"/>
                  </a:lnTo>
                  <a:close/>
                </a:path>
              </a:pathLst>
            </a:custGeom>
            <a:solidFill>
              <a:srgbClr val="7D4B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8" name="Freeform 404"/>
            <p:cNvSpPr>
              <a:spLocks/>
            </p:cNvSpPr>
            <p:nvPr/>
          </p:nvSpPr>
          <p:spPr bwMode="auto">
            <a:xfrm>
              <a:off x="2954338" y="3563938"/>
              <a:ext cx="198438" cy="434975"/>
            </a:xfrm>
            <a:custGeom>
              <a:avLst/>
              <a:gdLst>
                <a:gd name="T0" fmla="*/ 122 w 125"/>
                <a:gd name="T1" fmla="*/ 7 h 274"/>
                <a:gd name="T2" fmla="*/ 122 w 125"/>
                <a:gd name="T3" fmla="*/ 7 h 274"/>
                <a:gd name="T4" fmla="*/ 119 w 125"/>
                <a:gd name="T5" fmla="*/ 4 h 274"/>
                <a:gd name="T6" fmla="*/ 117 w 125"/>
                <a:gd name="T7" fmla="*/ 0 h 274"/>
                <a:gd name="T8" fmla="*/ 117 w 125"/>
                <a:gd name="T9" fmla="*/ 0 h 274"/>
                <a:gd name="T10" fmla="*/ 101 w 125"/>
                <a:gd name="T11" fmla="*/ 52 h 274"/>
                <a:gd name="T12" fmla="*/ 86 w 125"/>
                <a:gd name="T13" fmla="*/ 97 h 274"/>
                <a:gd name="T14" fmla="*/ 72 w 125"/>
                <a:gd name="T15" fmla="*/ 137 h 274"/>
                <a:gd name="T16" fmla="*/ 58 w 125"/>
                <a:gd name="T17" fmla="*/ 169 h 274"/>
                <a:gd name="T18" fmla="*/ 52 w 125"/>
                <a:gd name="T19" fmla="*/ 183 h 274"/>
                <a:gd name="T20" fmla="*/ 44 w 125"/>
                <a:gd name="T21" fmla="*/ 195 h 274"/>
                <a:gd name="T22" fmla="*/ 37 w 125"/>
                <a:gd name="T23" fmla="*/ 206 h 274"/>
                <a:gd name="T24" fmla="*/ 30 w 125"/>
                <a:gd name="T25" fmla="*/ 215 h 274"/>
                <a:gd name="T26" fmla="*/ 23 w 125"/>
                <a:gd name="T27" fmla="*/ 223 h 274"/>
                <a:gd name="T28" fmla="*/ 17 w 125"/>
                <a:gd name="T29" fmla="*/ 229 h 274"/>
                <a:gd name="T30" fmla="*/ 10 w 125"/>
                <a:gd name="T31" fmla="*/ 233 h 274"/>
                <a:gd name="T32" fmla="*/ 3 w 125"/>
                <a:gd name="T33" fmla="*/ 237 h 274"/>
                <a:gd name="T34" fmla="*/ 0 w 125"/>
                <a:gd name="T35" fmla="*/ 274 h 274"/>
                <a:gd name="T36" fmla="*/ 0 w 125"/>
                <a:gd name="T37" fmla="*/ 274 h 274"/>
                <a:gd name="T38" fmla="*/ 7 w 125"/>
                <a:gd name="T39" fmla="*/ 270 h 274"/>
                <a:gd name="T40" fmla="*/ 13 w 125"/>
                <a:gd name="T41" fmla="*/ 266 h 274"/>
                <a:gd name="T42" fmla="*/ 20 w 125"/>
                <a:gd name="T43" fmla="*/ 261 h 274"/>
                <a:gd name="T44" fmla="*/ 27 w 125"/>
                <a:gd name="T45" fmla="*/ 256 h 274"/>
                <a:gd name="T46" fmla="*/ 32 w 125"/>
                <a:gd name="T47" fmla="*/ 249 h 274"/>
                <a:gd name="T48" fmla="*/ 38 w 125"/>
                <a:gd name="T49" fmla="*/ 242 h 274"/>
                <a:gd name="T50" fmla="*/ 43 w 125"/>
                <a:gd name="T51" fmla="*/ 234 h 274"/>
                <a:gd name="T52" fmla="*/ 47 w 125"/>
                <a:gd name="T53" fmla="*/ 225 h 274"/>
                <a:gd name="T54" fmla="*/ 47 w 125"/>
                <a:gd name="T55" fmla="*/ 225 h 274"/>
                <a:gd name="T56" fmla="*/ 71 w 125"/>
                <a:gd name="T57" fmla="*/ 178 h 274"/>
                <a:gd name="T58" fmla="*/ 91 w 125"/>
                <a:gd name="T59" fmla="*/ 131 h 274"/>
                <a:gd name="T60" fmla="*/ 109 w 125"/>
                <a:gd name="T61" fmla="*/ 84 h 274"/>
                <a:gd name="T62" fmla="*/ 117 w 125"/>
                <a:gd name="T63" fmla="*/ 60 h 274"/>
                <a:gd name="T64" fmla="*/ 124 w 125"/>
                <a:gd name="T65" fmla="*/ 36 h 274"/>
                <a:gd name="T66" fmla="*/ 124 w 125"/>
                <a:gd name="T67" fmla="*/ 36 h 274"/>
                <a:gd name="T68" fmla="*/ 125 w 125"/>
                <a:gd name="T69" fmla="*/ 27 h 274"/>
                <a:gd name="T70" fmla="*/ 125 w 125"/>
                <a:gd name="T71" fmla="*/ 20 h 274"/>
                <a:gd name="T72" fmla="*/ 124 w 125"/>
                <a:gd name="T73" fmla="*/ 13 h 274"/>
                <a:gd name="T74" fmla="*/ 122 w 125"/>
                <a:gd name="T75" fmla="*/ 7 h 274"/>
                <a:gd name="T76" fmla="*/ 122 w 125"/>
                <a:gd name="T77" fmla="*/ 7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5" h="274">
                  <a:moveTo>
                    <a:pt x="122" y="7"/>
                  </a:moveTo>
                  <a:lnTo>
                    <a:pt x="122" y="7"/>
                  </a:lnTo>
                  <a:lnTo>
                    <a:pt x="119" y="4"/>
                  </a:lnTo>
                  <a:lnTo>
                    <a:pt x="117" y="0"/>
                  </a:lnTo>
                  <a:lnTo>
                    <a:pt x="117" y="0"/>
                  </a:lnTo>
                  <a:lnTo>
                    <a:pt x="101" y="52"/>
                  </a:lnTo>
                  <a:lnTo>
                    <a:pt x="86" y="97"/>
                  </a:lnTo>
                  <a:lnTo>
                    <a:pt x="72" y="137"/>
                  </a:lnTo>
                  <a:lnTo>
                    <a:pt x="58" y="169"/>
                  </a:lnTo>
                  <a:lnTo>
                    <a:pt x="52" y="183"/>
                  </a:lnTo>
                  <a:lnTo>
                    <a:pt x="44" y="195"/>
                  </a:lnTo>
                  <a:lnTo>
                    <a:pt x="37" y="206"/>
                  </a:lnTo>
                  <a:lnTo>
                    <a:pt x="30" y="215"/>
                  </a:lnTo>
                  <a:lnTo>
                    <a:pt x="23" y="223"/>
                  </a:lnTo>
                  <a:lnTo>
                    <a:pt x="17" y="229"/>
                  </a:lnTo>
                  <a:lnTo>
                    <a:pt x="10" y="233"/>
                  </a:lnTo>
                  <a:lnTo>
                    <a:pt x="3" y="237"/>
                  </a:lnTo>
                  <a:lnTo>
                    <a:pt x="0" y="274"/>
                  </a:lnTo>
                  <a:lnTo>
                    <a:pt x="0" y="274"/>
                  </a:lnTo>
                  <a:lnTo>
                    <a:pt x="7" y="270"/>
                  </a:lnTo>
                  <a:lnTo>
                    <a:pt x="13" y="266"/>
                  </a:lnTo>
                  <a:lnTo>
                    <a:pt x="20" y="261"/>
                  </a:lnTo>
                  <a:lnTo>
                    <a:pt x="27" y="256"/>
                  </a:lnTo>
                  <a:lnTo>
                    <a:pt x="32" y="249"/>
                  </a:lnTo>
                  <a:lnTo>
                    <a:pt x="38" y="242"/>
                  </a:lnTo>
                  <a:lnTo>
                    <a:pt x="43" y="234"/>
                  </a:lnTo>
                  <a:lnTo>
                    <a:pt x="47" y="225"/>
                  </a:lnTo>
                  <a:lnTo>
                    <a:pt x="47" y="225"/>
                  </a:lnTo>
                  <a:lnTo>
                    <a:pt x="71" y="178"/>
                  </a:lnTo>
                  <a:lnTo>
                    <a:pt x="91" y="131"/>
                  </a:lnTo>
                  <a:lnTo>
                    <a:pt x="109" y="84"/>
                  </a:lnTo>
                  <a:lnTo>
                    <a:pt x="117" y="60"/>
                  </a:lnTo>
                  <a:lnTo>
                    <a:pt x="124" y="36"/>
                  </a:lnTo>
                  <a:lnTo>
                    <a:pt x="124" y="36"/>
                  </a:lnTo>
                  <a:lnTo>
                    <a:pt x="125" y="27"/>
                  </a:lnTo>
                  <a:lnTo>
                    <a:pt x="125" y="20"/>
                  </a:lnTo>
                  <a:lnTo>
                    <a:pt x="124" y="13"/>
                  </a:lnTo>
                  <a:lnTo>
                    <a:pt x="122" y="7"/>
                  </a:lnTo>
                  <a:lnTo>
                    <a:pt x="122" y="7"/>
                  </a:lnTo>
                  <a:close/>
                </a:path>
              </a:pathLst>
            </a:custGeom>
            <a:solidFill>
              <a:srgbClr val="784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9" name="Freeform 405"/>
            <p:cNvSpPr>
              <a:spLocks/>
            </p:cNvSpPr>
            <p:nvPr/>
          </p:nvSpPr>
          <p:spPr bwMode="auto">
            <a:xfrm>
              <a:off x="2586038" y="2981325"/>
              <a:ext cx="150813" cy="69850"/>
            </a:xfrm>
            <a:custGeom>
              <a:avLst/>
              <a:gdLst>
                <a:gd name="T0" fmla="*/ 0 w 95"/>
                <a:gd name="T1" fmla="*/ 40 h 44"/>
                <a:gd name="T2" fmla="*/ 8 w 95"/>
                <a:gd name="T3" fmla="*/ 24 h 44"/>
                <a:gd name="T4" fmla="*/ 23 w 95"/>
                <a:gd name="T5" fmla="*/ 11 h 44"/>
                <a:gd name="T6" fmla="*/ 71 w 95"/>
                <a:gd name="T7" fmla="*/ 11 h 44"/>
                <a:gd name="T8" fmla="*/ 82 w 95"/>
                <a:gd name="T9" fmla="*/ 20 h 44"/>
                <a:gd name="T10" fmla="*/ 88 w 95"/>
                <a:gd name="T11" fmla="*/ 44 h 44"/>
                <a:gd name="T12" fmla="*/ 95 w 95"/>
                <a:gd name="T13" fmla="*/ 18 h 44"/>
                <a:gd name="T14" fmla="*/ 75 w 95"/>
                <a:gd name="T15" fmla="*/ 4 h 44"/>
                <a:gd name="T16" fmla="*/ 75 w 95"/>
                <a:gd name="T17" fmla="*/ 4 h 44"/>
                <a:gd name="T18" fmla="*/ 71 w 95"/>
                <a:gd name="T19" fmla="*/ 2 h 44"/>
                <a:gd name="T20" fmla="*/ 66 w 95"/>
                <a:gd name="T21" fmla="*/ 1 h 44"/>
                <a:gd name="T22" fmla="*/ 53 w 95"/>
                <a:gd name="T23" fmla="*/ 0 h 44"/>
                <a:gd name="T24" fmla="*/ 36 w 95"/>
                <a:gd name="T25" fmla="*/ 1 h 44"/>
                <a:gd name="T26" fmla="*/ 15 w 95"/>
                <a:gd name="T27" fmla="*/ 4 h 44"/>
                <a:gd name="T28" fmla="*/ 0 w 95"/>
                <a:gd name="T29" fmla="*/ 23 h 44"/>
                <a:gd name="T30" fmla="*/ 0 w 95"/>
                <a:gd name="T31" fmla="*/ 40 h 44"/>
                <a:gd name="T32" fmla="*/ 0 w 95"/>
                <a:gd name="T33" fmla="*/ 4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44">
                  <a:moveTo>
                    <a:pt x="0" y="40"/>
                  </a:moveTo>
                  <a:lnTo>
                    <a:pt x="8" y="24"/>
                  </a:lnTo>
                  <a:lnTo>
                    <a:pt x="23" y="11"/>
                  </a:lnTo>
                  <a:lnTo>
                    <a:pt x="71" y="11"/>
                  </a:lnTo>
                  <a:lnTo>
                    <a:pt x="82" y="20"/>
                  </a:lnTo>
                  <a:lnTo>
                    <a:pt x="88" y="44"/>
                  </a:lnTo>
                  <a:lnTo>
                    <a:pt x="95" y="18"/>
                  </a:lnTo>
                  <a:lnTo>
                    <a:pt x="75" y="4"/>
                  </a:lnTo>
                  <a:lnTo>
                    <a:pt x="75" y="4"/>
                  </a:lnTo>
                  <a:lnTo>
                    <a:pt x="71" y="2"/>
                  </a:lnTo>
                  <a:lnTo>
                    <a:pt x="66" y="1"/>
                  </a:lnTo>
                  <a:lnTo>
                    <a:pt x="53" y="0"/>
                  </a:lnTo>
                  <a:lnTo>
                    <a:pt x="36" y="1"/>
                  </a:lnTo>
                  <a:lnTo>
                    <a:pt x="15" y="4"/>
                  </a:lnTo>
                  <a:lnTo>
                    <a:pt x="0" y="23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0" name="Freeform 406"/>
            <p:cNvSpPr>
              <a:spLocks noEditPoints="1"/>
            </p:cNvSpPr>
            <p:nvPr/>
          </p:nvSpPr>
          <p:spPr bwMode="auto">
            <a:xfrm>
              <a:off x="2568575" y="2998788"/>
              <a:ext cx="176213" cy="142875"/>
            </a:xfrm>
            <a:custGeom>
              <a:avLst/>
              <a:gdLst>
                <a:gd name="T0" fmla="*/ 19 w 111"/>
                <a:gd name="T1" fmla="*/ 13 h 90"/>
                <a:gd name="T2" fmla="*/ 11 w 111"/>
                <a:gd name="T3" fmla="*/ 29 h 90"/>
                <a:gd name="T4" fmla="*/ 0 w 111"/>
                <a:gd name="T5" fmla="*/ 38 h 90"/>
                <a:gd name="T6" fmla="*/ 0 w 111"/>
                <a:gd name="T7" fmla="*/ 38 h 90"/>
                <a:gd name="T8" fmla="*/ 0 w 111"/>
                <a:gd name="T9" fmla="*/ 44 h 90"/>
                <a:gd name="T10" fmla="*/ 0 w 111"/>
                <a:gd name="T11" fmla="*/ 48 h 90"/>
                <a:gd name="T12" fmla="*/ 2 w 111"/>
                <a:gd name="T13" fmla="*/ 51 h 90"/>
                <a:gd name="T14" fmla="*/ 3 w 111"/>
                <a:gd name="T15" fmla="*/ 53 h 90"/>
                <a:gd name="T16" fmla="*/ 10 w 111"/>
                <a:gd name="T17" fmla="*/ 45 h 90"/>
                <a:gd name="T18" fmla="*/ 10 w 111"/>
                <a:gd name="T19" fmla="*/ 53 h 90"/>
                <a:gd name="T20" fmla="*/ 10 w 111"/>
                <a:gd name="T21" fmla="*/ 62 h 90"/>
                <a:gd name="T22" fmla="*/ 10 w 111"/>
                <a:gd name="T23" fmla="*/ 62 h 90"/>
                <a:gd name="T24" fmla="*/ 14 w 111"/>
                <a:gd name="T25" fmla="*/ 71 h 90"/>
                <a:gd name="T26" fmla="*/ 14 w 111"/>
                <a:gd name="T27" fmla="*/ 71 h 90"/>
                <a:gd name="T28" fmla="*/ 23 w 111"/>
                <a:gd name="T29" fmla="*/ 78 h 90"/>
                <a:gd name="T30" fmla="*/ 32 w 111"/>
                <a:gd name="T31" fmla="*/ 83 h 90"/>
                <a:gd name="T32" fmla="*/ 41 w 111"/>
                <a:gd name="T33" fmla="*/ 88 h 90"/>
                <a:gd name="T34" fmla="*/ 50 w 111"/>
                <a:gd name="T35" fmla="*/ 89 h 90"/>
                <a:gd name="T36" fmla="*/ 58 w 111"/>
                <a:gd name="T37" fmla="*/ 90 h 90"/>
                <a:gd name="T38" fmla="*/ 66 w 111"/>
                <a:gd name="T39" fmla="*/ 88 h 90"/>
                <a:gd name="T40" fmla="*/ 73 w 111"/>
                <a:gd name="T41" fmla="*/ 85 h 90"/>
                <a:gd name="T42" fmla="*/ 81 w 111"/>
                <a:gd name="T43" fmla="*/ 80 h 90"/>
                <a:gd name="T44" fmla="*/ 81 w 111"/>
                <a:gd name="T45" fmla="*/ 80 h 90"/>
                <a:gd name="T46" fmla="*/ 88 w 111"/>
                <a:gd name="T47" fmla="*/ 74 h 90"/>
                <a:gd name="T48" fmla="*/ 93 w 111"/>
                <a:gd name="T49" fmla="*/ 66 h 90"/>
                <a:gd name="T50" fmla="*/ 99 w 111"/>
                <a:gd name="T51" fmla="*/ 57 h 90"/>
                <a:gd name="T52" fmla="*/ 103 w 111"/>
                <a:gd name="T53" fmla="*/ 47 h 90"/>
                <a:gd name="T54" fmla="*/ 111 w 111"/>
                <a:gd name="T55" fmla="*/ 39 h 90"/>
                <a:gd name="T56" fmla="*/ 99 w 111"/>
                <a:gd name="T57" fmla="*/ 33 h 90"/>
                <a:gd name="T58" fmla="*/ 93 w 111"/>
                <a:gd name="T59" fmla="*/ 9 h 90"/>
                <a:gd name="T60" fmla="*/ 82 w 111"/>
                <a:gd name="T61" fmla="*/ 0 h 90"/>
                <a:gd name="T62" fmla="*/ 34 w 111"/>
                <a:gd name="T63" fmla="*/ 0 h 90"/>
                <a:gd name="T64" fmla="*/ 19 w 111"/>
                <a:gd name="T65" fmla="*/ 13 h 90"/>
                <a:gd name="T66" fmla="*/ 19 w 111"/>
                <a:gd name="T67" fmla="*/ 13 h 90"/>
                <a:gd name="T68" fmla="*/ 12 w 111"/>
                <a:gd name="T69" fmla="*/ 61 h 90"/>
                <a:gd name="T70" fmla="*/ 12 w 111"/>
                <a:gd name="T71" fmla="*/ 36 h 90"/>
                <a:gd name="T72" fmla="*/ 20 w 111"/>
                <a:gd name="T73" fmla="*/ 22 h 90"/>
                <a:gd name="T74" fmla="*/ 20 w 111"/>
                <a:gd name="T75" fmla="*/ 58 h 90"/>
                <a:gd name="T76" fmla="*/ 20 w 111"/>
                <a:gd name="T77" fmla="*/ 58 h 90"/>
                <a:gd name="T78" fmla="*/ 28 w 111"/>
                <a:gd name="T79" fmla="*/ 66 h 90"/>
                <a:gd name="T80" fmla="*/ 37 w 111"/>
                <a:gd name="T81" fmla="*/ 74 h 90"/>
                <a:gd name="T82" fmla="*/ 46 w 111"/>
                <a:gd name="T83" fmla="*/ 80 h 90"/>
                <a:gd name="T84" fmla="*/ 56 w 111"/>
                <a:gd name="T85" fmla="*/ 85 h 90"/>
                <a:gd name="T86" fmla="*/ 56 w 111"/>
                <a:gd name="T87" fmla="*/ 85 h 90"/>
                <a:gd name="T88" fmla="*/ 50 w 111"/>
                <a:gd name="T89" fmla="*/ 84 h 90"/>
                <a:gd name="T90" fmla="*/ 45 w 111"/>
                <a:gd name="T91" fmla="*/ 83 h 90"/>
                <a:gd name="T92" fmla="*/ 39 w 111"/>
                <a:gd name="T93" fmla="*/ 81 h 90"/>
                <a:gd name="T94" fmla="*/ 34 w 111"/>
                <a:gd name="T95" fmla="*/ 79 h 90"/>
                <a:gd name="T96" fmla="*/ 23 w 111"/>
                <a:gd name="T97" fmla="*/ 71 h 90"/>
                <a:gd name="T98" fmla="*/ 12 w 111"/>
                <a:gd name="T99" fmla="*/ 61 h 90"/>
                <a:gd name="T100" fmla="*/ 12 w 111"/>
                <a:gd name="T101" fmla="*/ 6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1" h="90">
                  <a:moveTo>
                    <a:pt x="19" y="13"/>
                  </a:moveTo>
                  <a:lnTo>
                    <a:pt x="11" y="29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2" y="51"/>
                  </a:lnTo>
                  <a:lnTo>
                    <a:pt x="3" y="53"/>
                  </a:lnTo>
                  <a:lnTo>
                    <a:pt x="10" y="45"/>
                  </a:lnTo>
                  <a:lnTo>
                    <a:pt x="10" y="53"/>
                  </a:lnTo>
                  <a:lnTo>
                    <a:pt x="10" y="62"/>
                  </a:lnTo>
                  <a:lnTo>
                    <a:pt x="10" y="62"/>
                  </a:lnTo>
                  <a:lnTo>
                    <a:pt x="14" y="71"/>
                  </a:lnTo>
                  <a:lnTo>
                    <a:pt x="14" y="71"/>
                  </a:lnTo>
                  <a:lnTo>
                    <a:pt x="23" y="78"/>
                  </a:lnTo>
                  <a:lnTo>
                    <a:pt x="32" y="83"/>
                  </a:lnTo>
                  <a:lnTo>
                    <a:pt x="41" y="88"/>
                  </a:lnTo>
                  <a:lnTo>
                    <a:pt x="50" y="89"/>
                  </a:lnTo>
                  <a:lnTo>
                    <a:pt x="58" y="90"/>
                  </a:lnTo>
                  <a:lnTo>
                    <a:pt x="66" y="88"/>
                  </a:lnTo>
                  <a:lnTo>
                    <a:pt x="73" y="85"/>
                  </a:lnTo>
                  <a:lnTo>
                    <a:pt x="81" y="80"/>
                  </a:lnTo>
                  <a:lnTo>
                    <a:pt x="81" y="80"/>
                  </a:lnTo>
                  <a:lnTo>
                    <a:pt x="88" y="74"/>
                  </a:lnTo>
                  <a:lnTo>
                    <a:pt x="93" y="66"/>
                  </a:lnTo>
                  <a:lnTo>
                    <a:pt x="99" y="57"/>
                  </a:lnTo>
                  <a:lnTo>
                    <a:pt x="103" y="47"/>
                  </a:lnTo>
                  <a:lnTo>
                    <a:pt x="111" y="39"/>
                  </a:lnTo>
                  <a:lnTo>
                    <a:pt x="99" y="33"/>
                  </a:lnTo>
                  <a:lnTo>
                    <a:pt x="93" y="9"/>
                  </a:lnTo>
                  <a:lnTo>
                    <a:pt x="82" y="0"/>
                  </a:lnTo>
                  <a:lnTo>
                    <a:pt x="34" y="0"/>
                  </a:lnTo>
                  <a:lnTo>
                    <a:pt x="19" y="13"/>
                  </a:lnTo>
                  <a:lnTo>
                    <a:pt x="19" y="13"/>
                  </a:lnTo>
                  <a:close/>
                  <a:moveTo>
                    <a:pt x="12" y="61"/>
                  </a:moveTo>
                  <a:lnTo>
                    <a:pt x="12" y="36"/>
                  </a:lnTo>
                  <a:lnTo>
                    <a:pt x="20" y="22"/>
                  </a:lnTo>
                  <a:lnTo>
                    <a:pt x="20" y="58"/>
                  </a:lnTo>
                  <a:lnTo>
                    <a:pt x="20" y="58"/>
                  </a:lnTo>
                  <a:lnTo>
                    <a:pt x="28" y="66"/>
                  </a:lnTo>
                  <a:lnTo>
                    <a:pt x="37" y="74"/>
                  </a:lnTo>
                  <a:lnTo>
                    <a:pt x="46" y="80"/>
                  </a:lnTo>
                  <a:lnTo>
                    <a:pt x="56" y="85"/>
                  </a:lnTo>
                  <a:lnTo>
                    <a:pt x="56" y="85"/>
                  </a:lnTo>
                  <a:lnTo>
                    <a:pt x="50" y="84"/>
                  </a:lnTo>
                  <a:lnTo>
                    <a:pt x="45" y="83"/>
                  </a:lnTo>
                  <a:lnTo>
                    <a:pt x="39" y="81"/>
                  </a:lnTo>
                  <a:lnTo>
                    <a:pt x="34" y="79"/>
                  </a:lnTo>
                  <a:lnTo>
                    <a:pt x="23" y="71"/>
                  </a:lnTo>
                  <a:lnTo>
                    <a:pt x="12" y="61"/>
                  </a:lnTo>
                  <a:lnTo>
                    <a:pt x="12" y="61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1" name="Freeform 408"/>
            <p:cNvSpPr>
              <a:spLocks/>
            </p:cNvSpPr>
            <p:nvPr/>
          </p:nvSpPr>
          <p:spPr bwMode="auto">
            <a:xfrm>
              <a:off x="2587626" y="3033713"/>
              <a:ext cx="69850" cy="100013"/>
            </a:xfrm>
            <a:custGeom>
              <a:avLst/>
              <a:gdLst>
                <a:gd name="T0" fmla="*/ 0 w 44"/>
                <a:gd name="T1" fmla="*/ 14 h 63"/>
                <a:gd name="T2" fmla="*/ 0 w 44"/>
                <a:gd name="T3" fmla="*/ 39 h 63"/>
                <a:gd name="T4" fmla="*/ 0 w 44"/>
                <a:gd name="T5" fmla="*/ 39 h 63"/>
                <a:gd name="T6" fmla="*/ 11 w 44"/>
                <a:gd name="T7" fmla="*/ 49 h 63"/>
                <a:gd name="T8" fmla="*/ 22 w 44"/>
                <a:gd name="T9" fmla="*/ 57 h 63"/>
                <a:gd name="T10" fmla="*/ 27 w 44"/>
                <a:gd name="T11" fmla="*/ 59 h 63"/>
                <a:gd name="T12" fmla="*/ 33 w 44"/>
                <a:gd name="T13" fmla="*/ 61 h 63"/>
                <a:gd name="T14" fmla="*/ 38 w 44"/>
                <a:gd name="T15" fmla="*/ 62 h 63"/>
                <a:gd name="T16" fmla="*/ 44 w 44"/>
                <a:gd name="T17" fmla="*/ 63 h 63"/>
                <a:gd name="T18" fmla="*/ 44 w 44"/>
                <a:gd name="T19" fmla="*/ 63 h 63"/>
                <a:gd name="T20" fmla="*/ 34 w 44"/>
                <a:gd name="T21" fmla="*/ 58 h 63"/>
                <a:gd name="T22" fmla="*/ 25 w 44"/>
                <a:gd name="T23" fmla="*/ 52 h 63"/>
                <a:gd name="T24" fmla="*/ 16 w 44"/>
                <a:gd name="T25" fmla="*/ 44 h 63"/>
                <a:gd name="T26" fmla="*/ 8 w 44"/>
                <a:gd name="T27" fmla="*/ 36 h 63"/>
                <a:gd name="T28" fmla="*/ 8 w 44"/>
                <a:gd name="T29" fmla="*/ 0 h 63"/>
                <a:gd name="T30" fmla="*/ 0 w 44"/>
                <a:gd name="T31" fmla="*/ 14 h 63"/>
                <a:gd name="T32" fmla="*/ 0 w 44"/>
                <a:gd name="T33" fmla="*/ 14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" h="63">
                  <a:moveTo>
                    <a:pt x="0" y="14"/>
                  </a:moveTo>
                  <a:lnTo>
                    <a:pt x="0" y="39"/>
                  </a:lnTo>
                  <a:lnTo>
                    <a:pt x="0" y="39"/>
                  </a:lnTo>
                  <a:lnTo>
                    <a:pt x="11" y="49"/>
                  </a:lnTo>
                  <a:lnTo>
                    <a:pt x="22" y="57"/>
                  </a:lnTo>
                  <a:lnTo>
                    <a:pt x="27" y="59"/>
                  </a:lnTo>
                  <a:lnTo>
                    <a:pt x="33" y="61"/>
                  </a:lnTo>
                  <a:lnTo>
                    <a:pt x="38" y="62"/>
                  </a:lnTo>
                  <a:lnTo>
                    <a:pt x="44" y="63"/>
                  </a:lnTo>
                  <a:lnTo>
                    <a:pt x="44" y="63"/>
                  </a:lnTo>
                  <a:lnTo>
                    <a:pt x="34" y="58"/>
                  </a:lnTo>
                  <a:lnTo>
                    <a:pt x="25" y="52"/>
                  </a:lnTo>
                  <a:lnTo>
                    <a:pt x="16" y="44"/>
                  </a:lnTo>
                  <a:lnTo>
                    <a:pt x="8" y="36"/>
                  </a:lnTo>
                  <a:lnTo>
                    <a:pt x="8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3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2" name="Freeform 409"/>
            <p:cNvSpPr>
              <a:spLocks noEditPoints="1"/>
            </p:cNvSpPr>
            <p:nvPr/>
          </p:nvSpPr>
          <p:spPr bwMode="auto">
            <a:xfrm>
              <a:off x="2560638" y="2925763"/>
              <a:ext cx="198438" cy="134938"/>
            </a:xfrm>
            <a:custGeom>
              <a:avLst/>
              <a:gdLst>
                <a:gd name="T0" fmla="*/ 16 w 125"/>
                <a:gd name="T1" fmla="*/ 58 h 85"/>
                <a:gd name="T2" fmla="*/ 31 w 125"/>
                <a:gd name="T3" fmla="*/ 39 h 85"/>
                <a:gd name="T4" fmla="*/ 69 w 125"/>
                <a:gd name="T5" fmla="*/ 35 h 85"/>
                <a:gd name="T6" fmla="*/ 87 w 125"/>
                <a:gd name="T7" fmla="*/ 37 h 85"/>
                <a:gd name="T8" fmla="*/ 111 w 125"/>
                <a:gd name="T9" fmla="*/ 53 h 85"/>
                <a:gd name="T10" fmla="*/ 116 w 125"/>
                <a:gd name="T11" fmla="*/ 85 h 85"/>
                <a:gd name="T12" fmla="*/ 121 w 125"/>
                <a:gd name="T13" fmla="*/ 79 h 85"/>
                <a:gd name="T14" fmla="*/ 125 w 125"/>
                <a:gd name="T15" fmla="*/ 63 h 85"/>
                <a:gd name="T16" fmla="*/ 125 w 125"/>
                <a:gd name="T17" fmla="*/ 53 h 85"/>
                <a:gd name="T18" fmla="*/ 121 w 125"/>
                <a:gd name="T19" fmla="*/ 32 h 85"/>
                <a:gd name="T20" fmla="*/ 108 w 125"/>
                <a:gd name="T21" fmla="*/ 18 h 85"/>
                <a:gd name="T22" fmla="*/ 95 w 125"/>
                <a:gd name="T23" fmla="*/ 9 h 85"/>
                <a:gd name="T24" fmla="*/ 70 w 125"/>
                <a:gd name="T25" fmla="*/ 1 h 85"/>
                <a:gd name="T26" fmla="*/ 57 w 125"/>
                <a:gd name="T27" fmla="*/ 0 h 85"/>
                <a:gd name="T28" fmla="*/ 32 w 125"/>
                <a:gd name="T29" fmla="*/ 8 h 85"/>
                <a:gd name="T30" fmla="*/ 6 w 125"/>
                <a:gd name="T31" fmla="*/ 27 h 85"/>
                <a:gd name="T32" fmla="*/ 4 w 125"/>
                <a:gd name="T33" fmla="*/ 32 h 85"/>
                <a:gd name="T34" fmla="*/ 0 w 125"/>
                <a:gd name="T35" fmla="*/ 46 h 85"/>
                <a:gd name="T36" fmla="*/ 0 w 125"/>
                <a:gd name="T37" fmla="*/ 67 h 85"/>
                <a:gd name="T38" fmla="*/ 16 w 125"/>
                <a:gd name="T39" fmla="*/ 75 h 85"/>
                <a:gd name="T40" fmla="*/ 12 w 125"/>
                <a:gd name="T41" fmla="*/ 58 h 85"/>
                <a:gd name="T42" fmla="*/ 7 w 125"/>
                <a:gd name="T43" fmla="*/ 76 h 85"/>
                <a:gd name="T44" fmla="*/ 5 w 125"/>
                <a:gd name="T45" fmla="*/ 63 h 85"/>
                <a:gd name="T46" fmla="*/ 6 w 125"/>
                <a:gd name="T47" fmla="*/ 39 h 85"/>
                <a:gd name="T48" fmla="*/ 10 w 125"/>
                <a:gd name="T49" fmla="*/ 29 h 85"/>
                <a:gd name="T50" fmla="*/ 31 w 125"/>
                <a:gd name="T51" fmla="*/ 13 h 85"/>
                <a:gd name="T52" fmla="*/ 51 w 125"/>
                <a:gd name="T53" fmla="*/ 7 h 85"/>
                <a:gd name="T54" fmla="*/ 71 w 125"/>
                <a:gd name="T55" fmla="*/ 5 h 85"/>
                <a:gd name="T56" fmla="*/ 93 w 125"/>
                <a:gd name="T57" fmla="*/ 13 h 85"/>
                <a:gd name="T58" fmla="*/ 78 w 125"/>
                <a:gd name="T59" fmla="*/ 12 h 85"/>
                <a:gd name="T60" fmla="*/ 54 w 125"/>
                <a:gd name="T61" fmla="*/ 13 h 85"/>
                <a:gd name="T62" fmla="*/ 35 w 125"/>
                <a:gd name="T63" fmla="*/ 19 h 85"/>
                <a:gd name="T64" fmla="*/ 22 w 125"/>
                <a:gd name="T65" fmla="*/ 28 h 85"/>
                <a:gd name="T66" fmla="*/ 17 w 125"/>
                <a:gd name="T67" fmla="*/ 34 h 85"/>
                <a:gd name="T68" fmla="*/ 12 w 125"/>
                <a:gd name="T69" fmla="*/ 46 h 85"/>
                <a:gd name="T70" fmla="*/ 12 w 125"/>
                <a:gd name="T71" fmla="*/ 58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5" h="85">
                  <a:moveTo>
                    <a:pt x="16" y="75"/>
                  </a:moveTo>
                  <a:lnTo>
                    <a:pt x="16" y="58"/>
                  </a:lnTo>
                  <a:lnTo>
                    <a:pt x="31" y="39"/>
                  </a:lnTo>
                  <a:lnTo>
                    <a:pt x="31" y="39"/>
                  </a:lnTo>
                  <a:lnTo>
                    <a:pt x="52" y="36"/>
                  </a:lnTo>
                  <a:lnTo>
                    <a:pt x="69" y="35"/>
                  </a:lnTo>
                  <a:lnTo>
                    <a:pt x="82" y="36"/>
                  </a:lnTo>
                  <a:lnTo>
                    <a:pt x="87" y="37"/>
                  </a:lnTo>
                  <a:lnTo>
                    <a:pt x="91" y="39"/>
                  </a:lnTo>
                  <a:lnTo>
                    <a:pt x="111" y="53"/>
                  </a:lnTo>
                  <a:lnTo>
                    <a:pt x="104" y="79"/>
                  </a:lnTo>
                  <a:lnTo>
                    <a:pt x="116" y="85"/>
                  </a:lnTo>
                  <a:lnTo>
                    <a:pt x="116" y="85"/>
                  </a:lnTo>
                  <a:lnTo>
                    <a:pt x="121" y="79"/>
                  </a:lnTo>
                  <a:lnTo>
                    <a:pt x="123" y="71"/>
                  </a:lnTo>
                  <a:lnTo>
                    <a:pt x="125" y="63"/>
                  </a:lnTo>
                  <a:lnTo>
                    <a:pt x="125" y="53"/>
                  </a:lnTo>
                  <a:lnTo>
                    <a:pt x="125" y="53"/>
                  </a:lnTo>
                  <a:lnTo>
                    <a:pt x="124" y="41"/>
                  </a:lnTo>
                  <a:lnTo>
                    <a:pt x="121" y="32"/>
                  </a:lnTo>
                  <a:lnTo>
                    <a:pt x="115" y="23"/>
                  </a:lnTo>
                  <a:lnTo>
                    <a:pt x="108" y="18"/>
                  </a:lnTo>
                  <a:lnTo>
                    <a:pt x="108" y="18"/>
                  </a:lnTo>
                  <a:lnTo>
                    <a:pt x="95" y="9"/>
                  </a:lnTo>
                  <a:lnTo>
                    <a:pt x="82" y="3"/>
                  </a:lnTo>
                  <a:lnTo>
                    <a:pt x="70" y="1"/>
                  </a:lnTo>
                  <a:lnTo>
                    <a:pt x="63" y="0"/>
                  </a:lnTo>
                  <a:lnTo>
                    <a:pt x="57" y="0"/>
                  </a:lnTo>
                  <a:lnTo>
                    <a:pt x="44" y="3"/>
                  </a:lnTo>
                  <a:lnTo>
                    <a:pt x="32" y="8"/>
                  </a:lnTo>
                  <a:lnTo>
                    <a:pt x="18" y="16"/>
                  </a:lnTo>
                  <a:lnTo>
                    <a:pt x="6" y="27"/>
                  </a:lnTo>
                  <a:lnTo>
                    <a:pt x="6" y="27"/>
                  </a:lnTo>
                  <a:lnTo>
                    <a:pt x="4" y="32"/>
                  </a:lnTo>
                  <a:lnTo>
                    <a:pt x="1" y="39"/>
                  </a:lnTo>
                  <a:lnTo>
                    <a:pt x="0" y="46"/>
                  </a:lnTo>
                  <a:lnTo>
                    <a:pt x="0" y="53"/>
                  </a:lnTo>
                  <a:lnTo>
                    <a:pt x="0" y="67"/>
                  </a:lnTo>
                  <a:lnTo>
                    <a:pt x="5" y="84"/>
                  </a:lnTo>
                  <a:lnTo>
                    <a:pt x="16" y="75"/>
                  </a:lnTo>
                  <a:lnTo>
                    <a:pt x="16" y="75"/>
                  </a:lnTo>
                  <a:close/>
                  <a:moveTo>
                    <a:pt x="12" y="58"/>
                  </a:moveTo>
                  <a:lnTo>
                    <a:pt x="12" y="73"/>
                  </a:lnTo>
                  <a:lnTo>
                    <a:pt x="7" y="76"/>
                  </a:lnTo>
                  <a:lnTo>
                    <a:pt x="7" y="76"/>
                  </a:lnTo>
                  <a:lnTo>
                    <a:pt x="5" y="63"/>
                  </a:lnTo>
                  <a:lnTo>
                    <a:pt x="5" y="50"/>
                  </a:lnTo>
                  <a:lnTo>
                    <a:pt x="6" y="39"/>
                  </a:lnTo>
                  <a:lnTo>
                    <a:pt x="10" y="29"/>
                  </a:lnTo>
                  <a:lnTo>
                    <a:pt x="10" y="29"/>
                  </a:lnTo>
                  <a:lnTo>
                    <a:pt x="21" y="21"/>
                  </a:lnTo>
                  <a:lnTo>
                    <a:pt x="31" y="13"/>
                  </a:lnTo>
                  <a:lnTo>
                    <a:pt x="41" y="9"/>
                  </a:lnTo>
                  <a:lnTo>
                    <a:pt x="51" y="7"/>
                  </a:lnTo>
                  <a:lnTo>
                    <a:pt x="61" y="5"/>
                  </a:lnTo>
                  <a:lnTo>
                    <a:pt x="71" y="5"/>
                  </a:lnTo>
                  <a:lnTo>
                    <a:pt x="82" y="9"/>
                  </a:lnTo>
                  <a:lnTo>
                    <a:pt x="93" y="13"/>
                  </a:lnTo>
                  <a:lnTo>
                    <a:pt x="93" y="13"/>
                  </a:lnTo>
                  <a:lnTo>
                    <a:pt x="78" y="12"/>
                  </a:lnTo>
                  <a:lnTo>
                    <a:pt x="66" y="12"/>
                  </a:lnTo>
                  <a:lnTo>
                    <a:pt x="54" y="13"/>
                  </a:lnTo>
                  <a:lnTo>
                    <a:pt x="44" y="16"/>
                  </a:lnTo>
                  <a:lnTo>
                    <a:pt x="35" y="19"/>
                  </a:lnTo>
                  <a:lnTo>
                    <a:pt x="27" y="22"/>
                  </a:lnTo>
                  <a:lnTo>
                    <a:pt x="22" y="28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14" y="39"/>
                  </a:lnTo>
                  <a:lnTo>
                    <a:pt x="12" y="46"/>
                  </a:lnTo>
                  <a:lnTo>
                    <a:pt x="10" y="52"/>
                  </a:lnTo>
                  <a:lnTo>
                    <a:pt x="12" y="58"/>
                  </a:lnTo>
                  <a:lnTo>
                    <a:pt x="12" y="58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3" name="Freeform 410"/>
            <p:cNvSpPr>
              <a:spLocks/>
            </p:cNvSpPr>
            <p:nvPr/>
          </p:nvSpPr>
          <p:spPr bwMode="auto">
            <a:xfrm>
              <a:off x="2568576" y="2933701"/>
              <a:ext cx="139700" cy="112713"/>
            </a:xfrm>
            <a:custGeom>
              <a:avLst/>
              <a:gdLst>
                <a:gd name="T0" fmla="*/ 7 w 88"/>
                <a:gd name="T1" fmla="*/ 68 h 71"/>
                <a:gd name="T2" fmla="*/ 7 w 88"/>
                <a:gd name="T3" fmla="*/ 53 h 71"/>
                <a:gd name="T4" fmla="*/ 7 w 88"/>
                <a:gd name="T5" fmla="*/ 53 h 71"/>
                <a:gd name="T6" fmla="*/ 5 w 88"/>
                <a:gd name="T7" fmla="*/ 47 h 71"/>
                <a:gd name="T8" fmla="*/ 7 w 88"/>
                <a:gd name="T9" fmla="*/ 41 h 71"/>
                <a:gd name="T10" fmla="*/ 9 w 88"/>
                <a:gd name="T11" fmla="*/ 34 h 71"/>
                <a:gd name="T12" fmla="*/ 12 w 88"/>
                <a:gd name="T13" fmla="*/ 29 h 71"/>
                <a:gd name="T14" fmla="*/ 12 w 88"/>
                <a:gd name="T15" fmla="*/ 29 h 71"/>
                <a:gd name="T16" fmla="*/ 17 w 88"/>
                <a:gd name="T17" fmla="*/ 23 h 71"/>
                <a:gd name="T18" fmla="*/ 22 w 88"/>
                <a:gd name="T19" fmla="*/ 17 h 71"/>
                <a:gd name="T20" fmla="*/ 30 w 88"/>
                <a:gd name="T21" fmla="*/ 14 h 71"/>
                <a:gd name="T22" fmla="*/ 39 w 88"/>
                <a:gd name="T23" fmla="*/ 11 h 71"/>
                <a:gd name="T24" fmla="*/ 49 w 88"/>
                <a:gd name="T25" fmla="*/ 8 h 71"/>
                <a:gd name="T26" fmla="*/ 61 w 88"/>
                <a:gd name="T27" fmla="*/ 7 h 71"/>
                <a:gd name="T28" fmla="*/ 73 w 88"/>
                <a:gd name="T29" fmla="*/ 7 h 71"/>
                <a:gd name="T30" fmla="*/ 88 w 88"/>
                <a:gd name="T31" fmla="*/ 8 h 71"/>
                <a:gd name="T32" fmla="*/ 88 w 88"/>
                <a:gd name="T33" fmla="*/ 8 h 71"/>
                <a:gd name="T34" fmla="*/ 77 w 88"/>
                <a:gd name="T35" fmla="*/ 4 h 71"/>
                <a:gd name="T36" fmla="*/ 66 w 88"/>
                <a:gd name="T37" fmla="*/ 0 h 71"/>
                <a:gd name="T38" fmla="*/ 56 w 88"/>
                <a:gd name="T39" fmla="*/ 0 h 71"/>
                <a:gd name="T40" fmla="*/ 46 w 88"/>
                <a:gd name="T41" fmla="*/ 2 h 71"/>
                <a:gd name="T42" fmla="*/ 36 w 88"/>
                <a:gd name="T43" fmla="*/ 4 h 71"/>
                <a:gd name="T44" fmla="*/ 26 w 88"/>
                <a:gd name="T45" fmla="*/ 8 h 71"/>
                <a:gd name="T46" fmla="*/ 16 w 88"/>
                <a:gd name="T47" fmla="*/ 16 h 71"/>
                <a:gd name="T48" fmla="*/ 5 w 88"/>
                <a:gd name="T49" fmla="*/ 24 h 71"/>
                <a:gd name="T50" fmla="*/ 5 w 88"/>
                <a:gd name="T51" fmla="*/ 24 h 71"/>
                <a:gd name="T52" fmla="*/ 1 w 88"/>
                <a:gd name="T53" fmla="*/ 34 h 71"/>
                <a:gd name="T54" fmla="*/ 0 w 88"/>
                <a:gd name="T55" fmla="*/ 45 h 71"/>
                <a:gd name="T56" fmla="*/ 0 w 88"/>
                <a:gd name="T57" fmla="*/ 58 h 71"/>
                <a:gd name="T58" fmla="*/ 2 w 88"/>
                <a:gd name="T59" fmla="*/ 71 h 71"/>
                <a:gd name="T60" fmla="*/ 7 w 88"/>
                <a:gd name="T61" fmla="*/ 68 h 71"/>
                <a:gd name="T62" fmla="*/ 7 w 88"/>
                <a:gd name="T63" fmla="*/ 68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8" h="71">
                  <a:moveTo>
                    <a:pt x="7" y="68"/>
                  </a:moveTo>
                  <a:lnTo>
                    <a:pt x="7" y="53"/>
                  </a:lnTo>
                  <a:lnTo>
                    <a:pt x="7" y="53"/>
                  </a:lnTo>
                  <a:lnTo>
                    <a:pt x="5" y="47"/>
                  </a:lnTo>
                  <a:lnTo>
                    <a:pt x="7" y="41"/>
                  </a:lnTo>
                  <a:lnTo>
                    <a:pt x="9" y="34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7" y="23"/>
                  </a:lnTo>
                  <a:lnTo>
                    <a:pt x="22" y="17"/>
                  </a:lnTo>
                  <a:lnTo>
                    <a:pt x="30" y="14"/>
                  </a:lnTo>
                  <a:lnTo>
                    <a:pt x="39" y="11"/>
                  </a:lnTo>
                  <a:lnTo>
                    <a:pt x="49" y="8"/>
                  </a:lnTo>
                  <a:lnTo>
                    <a:pt x="61" y="7"/>
                  </a:lnTo>
                  <a:lnTo>
                    <a:pt x="73" y="7"/>
                  </a:lnTo>
                  <a:lnTo>
                    <a:pt x="88" y="8"/>
                  </a:lnTo>
                  <a:lnTo>
                    <a:pt x="88" y="8"/>
                  </a:lnTo>
                  <a:lnTo>
                    <a:pt x="77" y="4"/>
                  </a:lnTo>
                  <a:lnTo>
                    <a:pt x="66" y="0"/>
                  </a:lnTo>
                  <a:lnTo>
                    <a:pt x="56" y="0"/>
                  </a:lnTo>
                  <a:lnTo>
                    <a:pt x="46" y="2"/>
                  </a:lnTo>
                  <a:lnTo>
                    <a:pt x="36" y="4"/>
                  </a:lnTo>
                  <a:lnTo>
                    <a:pt x="26" y="8"/>
                  </a:lnTo>
                  <a:lnTo>
                    <a:pt x="16" y="16"/>
                  </a:lnTo>
                  <a:lnTo>
                    <a:pt x="5" y="24"/>
                  </a:lnTo>
                  <a:lnTo>
                    <a:pt x="5" y="24"/>
                  </a:lnTo>
                  <a:lnTo>
                    <a:pt x="1" y="34"/>
                  </a:lnTo>
                  <a:lnTo>
                    <a:pt x="0" y="45"/>
                  </a:lnTo>
                  <a:lnTo>
                    <a:pt x="0" y="58"/>
                  </a:lnTo>
                  <a:lnTo>
                    <a:pt x="2" y="71"/>
                  </a:lnTo>
                  <a:lnTo>
                    <a:pt x="7" y="68"/>
                  </a:lnTo>
                  <a:lnTo>
                    <a:pt x="7" y="6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4" name="Freeform 411"/>
            <p:cNvSpPr>
              <a:spLocks/>
            </p:cNvSpPr>
            <p:nvPr/>
          </p:nvSpPr>
          <p:spPr bwMode="auto">
            <a:xfrm>
              <a:off x="2573338" y="3070226"/>
              <a:ext cx="11113" cy="14288"/>
            </a:xfrm>
            <a:custGeom>
              <a:avLst/>
              <a:gdLst>
                <a:gd name="T0" fmla="*/ 7 w 7"/>
                <a:gd name="T1" fmla="*/ 0 h 9"/>
                <a:gd name="T2" fmla="*/ 0 w 7"/>
                <a:gd name="T3" fmla="*/ 8 h 9"/>
                <a:gd name="T4" fmla="*/ 0 w 7"/>
                <a:gd name="T5" fmla="*/ 8 h 9"/>
                <a:gd name="T6" fmla="*/ 4 w 7"/>
                <a:gd name="T7" fmla="*/ 9 h 9"/>
                <a:gd name="T8" fmla="*/ 7 w 7"/>
                <a:gd name="T9" fmla="*/ 8 h 9"/>
                <a:gd name="T10" fmla="*/ 7 w 7"/>
                <a:gd name="T11" fmla="*/ 0 h 9"/>
                <a:gd name="T12" fmla="*/ 7 w 7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9">
                  <a:moveTo>
                    <a:pt x="7" y="0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4" y="9"/>
                  </a:lnTo>
                  <a:lnTo>
                    <a:pt x="7" y="8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5" name="Freeform 412"/>
            <p:cNvSpPr>
              <a:spLocks/>
            </p:cNvSpPr>
            <p:nvPr/>
          </p:nvSpPr>
          <p:spPr bwMode="auto">
            <a:xfrm>
              <a:off x="2590801" y="3060701"/>
              <a:ext cx="155575" cy="130175"/>
            </a:xfrm>
            <a:custGeom>
              <a:avLst/>
              <a:gdLst>
                <a:gd name="T0" fmla="*/ 0 w 98"/>
                <a:gd name="T1" fmla="*/ 32 h 82"/>
                <a:gd name="T2" fmla="*/ 0 w 98"/>
                <a:gd name="T3" fmla="*/ 32 h 82"/>
                <a:gd name="T4" fmla="*/ 7 w 98"/>
                <a:gd name="T5" fmla="*/ 41 h 82"/>
                <a:gd name="T6" fmla="*/ 14 w 98"/>
                <a:gd name="T7" fmla="*/ 49 h 82"/>
                <a:gd name="T8" fmla="*/ 21 w 98"/>
                <a:gd name="T9" fmla="*/ 55 h 82"/>
                <a:gd name="T10" fmla="*/ 29 w 98"/>
                <a:gd name="T11" fmla="*/ 61 h 82"/>
                <a:gd name="T12" fmla="*/ 29 w 98"/>
                <a:gd name="T13" fmla="*/ 61 h 82"/>
                <a:gd name="T14" fmla="*/ 40 w 98"/>
                <a:gd name="T15" fmla="*/ 63 h 82"/>
                <a:gd name="T16" fmla="*/ 50 w 98"/>
                <a:gd name="T17" fmla="*/ 64 h 82"/>
                <a:gd name="T18" fmla="*/ 60 w 98"/>
                <a:gd name="T19" fmla="*/ 63 h 82"/>
                <a:gd name="T20" fmla="*/ 69 w 98"/>
                <a:gd name="T21" fmla="*/ 61 h 82"/>
                <a:gd name="T22" fmla="*/ 69 w 98"/>
                <a:gd name="T23" fmla="*/ 70 h 82"/>
                <a:gd name="T24" fmla="*/ 69 w 98"/>
                <a:gd name="T25" fmla="*/ 70 h 82"/>
                <a:gd name="T26" fmla="*/ 62 w 98"/>
                <a:gd name="T27" fmla="*/ 72 h 82"/>
                <a:gd name="T28" fmla="*/ 56 w 98"/>
                <a:gd name="T29" fmla="*/ 75 h 82"/>
                <a:gd name="T30" fmla="*/ 48 w 98"/>
                <a:gd name="T31" fmla="*/ 76 h 82"/>
                <a:gd name="T32" fmla="*/ 40 w 98"/>
                <a:gd name="T33" fmla="*/ 76 h 82"/>
                <a:gd name="T34" fmla="*/ 21 w 98"/>
                <a:gd name="T35" fmla="*/ 75 h 82"/>
                <a:gd name="T36" fmla="*/ 0 w 98"/>
                <a:gd name="T37" fmla="*/ 71 h 82"/>
                <a:gd name="T38" fmla="*/ 0 w 98"/>
                <a:gd name="T39" fmla="*/ 71 h 82"/>
                <a:gd name="T40" fmla="*/ 11 w 98"/>
                <a:gd name="T41" fmla="*/ 76 h 82"/>
                <a:gd name="T42" fmla="*/ 20 w 98"/>
                <a:gd name="T43" fmla="*/ 79 h 82"/>
                <a:gd name="T44" fmla="*/ 30 w 98"/>
                <a:gd name="T45" fmla="*/ 81 h 82"/>
                <a:gd name="T46" fmla="*/ 40 w 98"/>
                <a:gd name="T47" fmla="*/ 82 h 82"/>
                <a:gd name="T48" fmla="*/ 49 w 98"/>
                <a:gd name="T49" fmla="*/ 82 h 82"/>
                <a:gd name="T50" fmla="*/ 59 w 98"/>
                <a:gd name="T51" fmla="*/ 81 h 82"/>
                <a:gd name="T52" fmla="*/ 68 w 98"/>
                <a:gd name="T53" fmla="*/ 79 h 82"/>
                <a:gd name="T54" fmla="*/ 78 w 98"/>
                <a:gd name="T55" fmla="*/ 76 h 82"/>
                <a:gd name="T56" fmla="*/ 78 w 98"/>
                <a:gd name="T57" fmla="*/ 51 h 82"/>
                <a:gd name="T58" fmla="*/ 78 w 98"/>
                <a:gd name="T59" fmla="*/ 51 h 82"/>
                <a:gd name="T60" fmla="*/ 83 w 98"/>
                <a:gd name="T61" fmla="*/ 42 h 82"/>
                <a:gd name="T62" fmla="*/ 86 w 98"/>
                <a:gd name="T63" fmla="*/ 33 h 82"/>
                <a:gd name="T64" fmla="*/ 86 w 98"/>
                <a:gd name="T65" fmla="*/ 33 h 82"/>
                <a:gd name="T66" fmla="*/ 88 w 98"/>
                <a:gd name="T67" fmla="*/ 25 h 82"/>
                <a:gd name="T68" fmla="*/ 89 w 98"/>
                <a:gd name="T69" fmla="*/ 16 h 82"/>
                <a:gd name="T70" fmla="*/ 89 w 98"/>
                <a:gd name="T71" fmla="*/ 16 h 82"/>
                <a:gd name="T72" fmla="*/ 94 w 98"/>
                <a:gd name="T73" fmla="*/ 15 h 82"/>
                <a:gd name="T74" fmla="*/ 97 w 98"/>
                <a:gd name="T75" fmla="*/ 12 h 82"/>
                <a:gd name="T76" fmla="*/ 98 w 98"/>
                <a:gd name="T77" fmla="*/ 7 h 82"/>
                <a:gd name="T78" fmla="*/ 97 w 98"/>
                <a:gd name="T79" fmla="*/ 0 h 82"/>
                <a:gd name="T80" fmla="*/ 89 w 98"/>
                <a:gd name="T81" fmla="*/ 8 h 82"/>
                <a:gd name="T82" fmla="*/ 89 w 98"/>
                <a:gd name="T83" fmla="*/ 8 h 82"/>
                <a:gd name="T84" fmla="*/ 85 w 98"/>
                <a:gd name="T85" fmla="*/ 18 h 82"/>
                <a:gd name="T86" fmla="*/ 79 w 98"/>
                <a:gd name="T87" fmla="*/ 27 h 82"/>
                <a:gd name="T88" fmla="*/ 74 w 98"/>
                <a:gd name="T89" fmla="*/ 35 h 82"/>
                <a:gd name="T90" fmla="*/ 67 w 98"/>
                <a:gd name="T91" fmla="*/ 41 h 82"/>
                <a:gd name="T92" fmla="*/ 67 w 98"/>
                <a:gd name="T93" fmla="*/ 41 h 82"/>
                <a:gd name="T94" fmla="*/ 59 w 98"/>
                <a:gd name="T95" fmla="*/ 46 h 82"/>
                <a:gd name="T96" fmla="*/ 52 w 98"/>
                <a:gd name="T97" fmla="*/ 49 h 82"/>
                <a:gd name="T98" fmla="*/ 44 w 98"/>
                <a:gd name="T99" fmla="*/ 51 h 82"/>
                <a:gd name="T100" fmla="*/ 36 w 98"/>
                <a:gd name="T101" fmla="*/ 50 h 82"/>
                <a:gd name="T102" fmla="*/ 27 w 98"/>
                <a:gd name="T103" fmla="*/ 49 h 82"/>
                <a:gd name="T104" fmla="*/ 18 w 98"/>
                <a:gd name="T105" fmla="*/ 44 h 82"/>
                <a:gd name="T106" fmla="*/ 9 w 98"/>
                <a:gd name="T107" fmla="*/ 39 h 82"/>
                <a:gd name="T108" fmla="*/ 0 w 98"/>
                <a:gd name="T109" fmla="*/ 32 h 82"/>
                <a:gd name="T110" fmla="*/ 0 w 98"/>
                <a:gd name="T111" fmla="*/ 3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8" h="82">
                  <a:moveTo>
                    <a:pt x="0" y="32"/>
                  </a:moveTo>
                  <a:lnTo>
                    <a:pt x="0" y="32"/>
                  </a:lnTo>
                  <a:lnTo>
                    <a:pt x="7" y="41"/>
                  </a:lnTo>
                  <a:lnTo>
                    <a:pt x="14" y="49"/>
                  </a:lnTo>
                  <a:lnTo>
                    <a:pt x="21" y="55"/>
                  </a:lnTo>
                  <a:lnTo>
                    <a:pt x="29" y="61"/>
                  </a:lnTo>
                  <a:lnTo>
                    <a:pt x="29" y="61"/>
                  </a:lnTo>
                  <a:lnTo>
                    <a:pt x="40" y="63"/>
                  </a:lnTo>
                  <a:lnTo>
                    <a:pt x="50" y="64"/>
                  </a:lnTo>
                  <a:lnTo>
                    <a:pt x="60" y="63"/>
                  </a:lnTo>
                  <a:lnTo>
                    <a:pt x="69" y="61"/>
                  </a:lnTo>
                  <a:lnTo>
                    <a:pt x="69" y="70"/>
                  </a:lnTo>
                  <a:lnTo>
                    <a:pt x="69" y="70"/>
                  </a:lnTo>
                  <a:lnTo>
                    <a:pt x="62" y="72"/>
                  </a:lnTo>
                  <a:lnTo>
                    <a:pt x="56" y="75"/>
                  </a:lnTo>
                  <a:lnTo>
                    <a:pt x="48" y="76"/>
                  </a:lnTo>
                  <a:lnTo>
                    <a:pt x="40" y="76"/>
                  </a:lnTo>
                  <a:lnTo>
                    <a:pt x="21" y="75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11" y="76"/>
                  </a:lnTo>
                  <a:lnTo>
                    <a:pt x="20" y="79"/>
                  </a:lnTo>
                  <a:lnTo>
                    <a:pt x="30" y="81"/>
                  </a:lnTo>
                  <a:lnTo>
                    <a:pt x="40" y="82"/>
                  </a:lnTo>
                  <a:lnTo>
                    <a:pt x="49" y="82"/>
                  </a:lnTo>
                  <a:lnTo>
                    <a:pt x="59" y="81"/>
                  </a:lnTo>
                  <a:lnTo>
                    <a:pt x="68" y="79"/>
                  </a:lnTo>
                  <a:lnTo>
                    <a:pt x="78" y="76"/>
                  </a:lnTo>
                  <a:lnTo>
                    <a:pt x="78" y="51"/>
                  </a:lnTo>
                  <a:lnTo>
                    <a:pt x="78" y="51"/>
                  </a:lnTo>
                  <a:lnTo>
                    <a:pt x="83" y="42"/>
                  </a:lnTo>
                  <a:lnTo>
                    <a:pt x="86" y="33"/>
                  </a:lnTo>
                  <a:lnTo>
                    <a:pt x="86" y="33"/>
                  </a:lnTo>
                  <a:lnTo>
                    <a:pt x="88" y="25"/>
                  </a:lnTo>
                  <a:lnTo>
                    <a:pt x="89" y="16"/>
                  </a:lnTo>
                  <a:lnTo>
                    <a:pt x="89" y="16"/>
                  </a:lnTo>
                  <a:lnTo>
                    <a:pt x="94" y="15"/>
                  </a:lnTo>
                  <a:lnTo>
                    <a:pt x="97" y="12"/>
                  </a:lnTo>
                  <a:lnTo>
                    <a:pt x="98" y="7"/>
                  </a:lnTo>
                  <a:lnTo>
                    <a:pt x="97" y="0"/>
                  </a:lnTo>
                  <a:lnTo>
                    <a:pt x="89" y="8"/>
                  </a:lnTo>
                  <a:lnTo>
                    <a:pt x="89" y="8"/>
                  </a:lnTo>
                  <a:lnTo>
                    <a:pt x="85" y="18"/>
                  </a:lnTo>
                  <a:lnTo>
                    <a:pt x="79" y="27"/>
                  </a:lnTo>
                  <a:lnTo>
                    <a:pt x="74" y="35"/>
                  </a:lnTo>
                  <a:lnTo>
                    <a:pt x="67" y="41"/>
                  </a:lnTo>
                  <a:lnTo>
                    <a:pt x="67" y="41"/>
                  </a:lnTo>
                  <a:lnTo>
                    <a:pt x="59" y="46"/>
                  </a:lnTo>
                  <a:lnTo>
                    <a:pt x="52" y="49"/>
                  </a:lnTo>
                  <a:lnTo>
                    <a:pt x="44" y="51"/>
                  </a:lnTo>
                  <a:lnTo>
                    <a:pt x="36" y="50"/>
                  </a:lnTo>
                  <a:lnTo>
                    <a:pt x="27" y="49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6" name="Freeform 413"/>
            <p:cNvSpPr>
              <a:spLocks/>
            </p:cNvSpPr>
            <p:nvPr/>
          </p:nvSpPr>
          <p:spPr bwMode="auto">
            <a:xfrm>
              <a:off x="2590801" y="3111501"/>
              <a:ext cx="109538" cy="69850"/>
            </a:xfrm>
            <a:custGeom>
              <a:avLst/>
              <a:gdLst>
                <a:gd name="T0" fmla="*/ 29 w 69"/>
                <a:gd name="T1" fmla="*/ 29 h 44"/>
                <a:gd name="T2" fmla="*/ 29 w 69"/>
                <a:gd name="T3" fmla="*/ 29 h 44"/>
                <a:gd name="T4" fmla="*/ 21 w 69"/>
                <a:gd name="T5" fmla="*/ 23 h 44"/>
                <a:gd name="T6" fmla="*/ 14 w 69"/>
                <a:gd name="T7" fmla="*/ 17 h 44"/>
                <a:gd name="T8" fmla="*/ 7 w 69"/>
                <a:gd name="T9" fmla="*/ 9 h 44"/>
                <a:gd name="T10" fmla="*/ 0 w 69"/>
                <a:gd name="T11" fmla="*/ 0 h 44"/>
                <a:gd name="T12" fmla="*/ 0 w 69"/>
                <a:gd name="T13" fmla="*/ 39 h 44"/>
                <a:gd name="T14" fmla="*/ 0 w 69"/>
                <a:gd name="T15" fmla="*/ 39 h 44"/>
                <a:gd name="T16" fmla="*/ 21 w 69"/>
                <a:gd name="T17" fmla="*/ 43 h 44"/>
                <a:gd name="T18" fmla="*/ 40 w 69"/>
                <a:gd name="T19" fmla="*/ 44 h 44"/>
                <a:gd name="T20" fmla="*/ 48 w 69"/>
                <a:gd name="T21" fmla="*/ 44 h 44"/>
                <a:gd name="T22" fmla="*/ 56 w 69"/>
                <a:gd name="T23" fmla="*/ 43 h 44"/>
                <a:gd name="T24" fmla="*/ 62 w 69"/>
                <a:gd name="T25" fmla="*/ 40 h 44"/>
                <a:gd name="T26" fmla="*/ 69 w 69"/>
                <a:gd name="T27" fmla="*/ 38 h 44"/>
                <a:gd name="T28" fmla="*/ 69 w 69"/>
                <a:gd name="T29" fmla="*/ 29 h 44"/>
                <a:gd name="T30" fmla="*/ 69 w 69"/>
                <a:gd name="T31" fmla="*/ 29 h 44"/>
                <a:gd name="T32" fmla="*/ 60 w 69"/>
                <a:gd name="T33" fmla="*/ 31 h 44"/>
                <a:gd name="T34" fmla="*/ 50 w 69"/>
                <a:gd name="T35" fmla="*/ 32 h 44"/>
                <a:gd name="T36" fmla="*/ 40 w 69"/>
                <a:gd name="T37" fmla="*/ 31 h 44"/>
                <a:gd name="T38" fmla="*/ 29 w 69"/>
                <a:gd name="T39" fmla="*/ 29 h 44"/>
                <a:gd name="T40" fmla="*/ 29 w 69"/>
                <a:gd name="T41" fmla="*/ 2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9" h="44">
                  <a:moveTo>
                    <a:pt x="29" y="29"/>
                  </a:moveTo>
                  <a:lnTo>
                    <a:pt x="29" y="29"/>
                  </a:lnTo>
                  <a:lnTo>
                    <a:pt x="21" y="23"/>
                  </a:lnTo>
                  <a:lnTo>
                    <a:pt x="14" y="17"/>
                  </a:lnTo>
                  <a:lnTo>
                    <a:pt x="7" y="9"/>
                  </a:lnTo>
                  <a:lnTo>
                    <a:pt x="0" y="0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21" y="43"/>
                  </a:lnTo>
                  <a:lnTo>
                    <a:pt x="40" y="44"/>
                  </a:lnTo>
                  <a:lnTo>
                    <a:pt x="48" y="44"/>
                  </a:lnTo>
                  <a:lnTo>
                    <a:pt x="56" y="43"/>
                  </a:lnTo>
                  <a:lnTo>
                    <a:pt x="62" y="40"/>
                  </a:lnTo>
                  <a:lnTo>
                    <a:pt x="69" y="38"/>
                  </a:lnTo>
                  <a:lnTo>
                    <a:pt x="69" y="29"/>
                  </a:lnTo>
                  <a:lnTo>
                    <a:pt x="69" y="29"/>
                  </a:lnTo>
                  <a:lnTo>
                    <a:pt x="60" y="31"/>
                  </a:lnTo>
                  <a:lnTo>
                    <a:pt x="50" y="32"/>
                  </a:lnTo>
                  <a:lnTo>
                    <a:pt x="40" y="31"/>
                  </a:lnTo>
                  <a:lnTo>
                    <a:pt x="29" y="29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7" name="Freeform 414"/>
            <p:cNvSpPr>
              <a:spLocks/>
            </p:cNvSpPr>
            <p:nvPr/>
          </p:nvSpPr>
          <p:spPr bwMode="auto">
            <a:xfrm>
              <a:off x="2528888" y="3111501"/>
              <a:ext cx="61913" cy="119063"/>
            </a:xfrm>
            <a:custGeom>
              <a:avLst/>
              <a:gdLst>
                <a:gd name="T0" fmla="*/ 39 w 39"/>
                <a:gd name="T1" fmla="*/ 39 h 75"/>
                <a:gd name="T2" fmla="*/ 39 w 39"/>
                <a:gd name="T3" fmla="*/ 0 h 75"/>
                <a:gd name="T4" fmla="*/ 6 w 39"/>
                <a:gd name="T5" fmla="*/ 31 h 75"/>
                <a:gd name="T6" fmla="*/ 0 w 39"/>
                <a:gd name="T7" fmla="*/ 75 h 75"/>
                <a:gd name="T8" fmla="*/ 39 w 39"/>
                <a:gd name="T9" fmla="*/ 52 h 75"/>
                <a:gd name="T10" fmla="*/ 39 w 39"/>
                <a:gd name="T11" fmla="*/ 39 h 75"/>
                <a:gd name="T12" fmla="*/ 39 w 39"/>
                <a:gd name="T13" fmla="*/ 39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75">
                  <a:moveTo>
                    <a:pt x="39" y="39"/>
                  </a:moveTo>
                  <a:lnTo>
                    <a:pt x="39" y="0"/>
                  </a:lnTo>
                  <a:lnTo>
                    <a:pt x="6" y="31"/>
                  </a:lnTo>
                  <a:lnTo>
                    <a:pt x="0" y="75"/>
                  </a:lnTo>
                  <a:lnTo>
                    <a:pt x="39" y="52"/>
                  </a:lnTo>
                  <a:lnTo>
                    <a:pt x="39" y="39"/>
                  </a:lnTo>
                  <a:lnTo>
                    <a:pt x="39" y="39"/>
                  </a:lnTo>
                  <a:close/>
                </a:path>
              </a:pathLst>
            </a:custGeom>
            <a:solidFill>
              <a:srgbClr val="2F5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8" name="Freeform 415"/>
            <p:cNvSpPr>
              <a:spLocks noEditPoints="1"/>
            </p:cNvSpPr>
            <p:nvPr/>
          </p:nvSpPr>
          <p:spPr bwMode="auto">
            <a:xfrm>
              <a:off x="2286001" y="3160713"/>
              <a:ext cx="290513" cy="346075"/>
            </a:xfrm>
            <a:custGeom>
              <a:avLst/>
              <a:gdLst>
                <a:gd name="T0" fmla="*/ 159 w 183"/>
                <a:gd name="T1" fmla="*/ 0 h 218"/>
                <a:gd name="T2" fmla="*/ 109 w 183"/>
                <a:gd name="T3" fmla="*/ 9 h 218"/>
                <a:gd name="T4" fmla="*/ 109 w 183"/>
                <a:gd name="T5" fmla="*/ 9 h 218"/>
                <a:gd name="T6" fmla="*/ 96 w 183"/>
                <a:gd name="T7" fmla="*/ 14 h 218"/>
                <a:gd name="T8" fmla="*/ 83 w 183"/>
                <a:gd name="T9" fmla="*/ 22 h 218"/>
                <a:gd name="T10" fmla="*/ 70 w 183"/>
                <a:gd name="T11" fmla="*/ 32 h 218"/>
                <a:gd name="T12" fmla="*/ 56 w 183"/>
                <a:gd name="T13" fmla="*/ 45 h 218"/>
                <a:gd name="T14" fmla="*/ 43 w 183"/>
                <a:gd name="T15" fmla="*/ 61 h 218"/>
                <a:gd name="T16" fmla="*/ 28 w 183"/>
                <a:gd name="T17" fmla="*/ 79 h 218"/>
                <a:gd name="T18" fmla="*/ 15 w 183"/>
                <a:gd name="T19" fmla="*/ 100 h 218"/>
                <a:gd name="T20" fmla="*/ 0 w 183"/>
                <a:gd name="T21" fmla="*/ 124 h 218"/>
                <a:gd name="T22" fmla="*/ 0 w 183"/>
                <a:gd name="T23" fmla="*/ 124 h 218"/>
                <a:gd name="T24" fmla="*/ 9 w 183"/>
                <a:gd name="T25" fmla="*/ 126 h 218"/>
                <a:gd name="T26" fmla="*/ 17 w 183"/>
                <a:gd name="T27" fmla="*/ 130 h 218"/>
                <a:gd name="T28" fmla="*/ 25 w 183"/>
                <a:gd name="T29" fmla="*/ 133 h 218"/>
                <a:gd name="T30" fmla="*/ 32 w 183"/>
                <a:gd name="T31" fmla="*/ 138 h 218"/>
                <a:gd name="T32" fmla="*/ 52 w 183"/>
                <a:gd name="T33" fmla="*/ 132 h 218"/>
                <a:gd name="T34" fmla="*/ 91 w 183"/>
                <a:gd name="T35" fmla="*/ 107 h 218"/>
                <a:gd name="T36" fmla="*/ 116 w 183"/>
                <a:gd name="T37" fmla="*/ 107 h 218"/>
                <a:gd name="T38" fmla="*/ 59 w 183"/>
                <a:gd name="T39" fmla="*/ 171 h 218"/>
                <a:gd name="T40" fmla="*/ 69 w 183"/>
                <a:gd name="T41" fmla="*/ 205 h 218"/>
                <a:gd name="T42" fmla="*/ 69 w 183"/>
                <a:gd name="T43" fmla="*/ 205 h 218"/>
                <a:gd name="T44" fmla="*/ 82 w 183"/>
                <a:gd name="T45" fmla="*/ 206 h 218"/>
                <a:gd name="T46" fmla="*/ 96 w 183"/>
                <a:gd name="T47" fmla="*/ 209 h 218"/>
                <a:gd name="T48" fmla="*/ 108 w 183"/>
                <a:gd name="T49" fmla="*/ 213 h 218"/>
                <a:gd name="T50" fmla="*/ 120 w 183"/>
                <a:gd name="T51" fmla="*/ 218 h 218"/>
                <a:gd name="T52" fmla="*/ 118 w 183"/>
                <a:gd name="T53" fmla="*/ 143 h 218"/>
                <a:gd name="T54" fmla="*/ 124 w 183"/>
                <a:gd name="T55" fmla="*/ 138 h 218"/>
                <a:gd name="T56" fmla="*/ 150 w 183"/>
                <a:gd name="T57" fmla="*/ 138 h 218"/>
                <a:gd name="T58" fmla="*/ 158 w 183"/>
                <a:gd name="T59" fmla="*/ 127 h 218"/>
                <a:gd name="T60" fmla="*/ 163 w 183"/>
                <a:gd name="T61" fmla="*/ 97 h 218"/>
                <a:gd name="T62" fmla="*/ 183 w 183"/>
                <a:gd name="T63" fmla="*/ 44 h 218"/>
                <a:gd name="T64" fmla="*/ 136 w 183"/>
                <a:gd name="T65" fmla="*/ 55 h 218"/>
                <a:gd name="T66" fmla="*/ 159 w 183"/>
                <a:gd name="T67" fmla="*/ 0 h 218"/>
                <a:gd name="T68" fmla="*/ 159 w 183"/>
                <a:gd name="T69" fmla="*/ 0 h 218"/>
                <a:gd name="T70" fmla="*/ 26 w 183"/>
                <a:gd name="T71" fmla="*/ 118 h 218"/>
                <a:gd name="T72" fmla="*/ 9 w 183"/>
                <a:gd name="T73" fmla="*/ 118 h 218"/>
                <a:gd name="T74" fmla="*/ 9 w 183"/>
                <a:gd name="T75" fmla="*/ 118 h 218"/>
                <a:gd name="T76" fmla="*/ 25 w 183"/>
                <a:gd name="T77" fmla="*/ 94 h 218"/>
                <a:gd name="T78" fmla="*/ 42 w 183"/>
                <a:gd name="T79" fmla="*/ 72 h 218"/>
                <a:gd name="T80" fmla="*/ 57 w 183"/>
                <a:gd name="T81" fmla="*/ 54 h 218"/>
                <a:gd name="T82" fmla="*/ 74 w 183"/>
                <a:gd name="T83" fmla="*/ 39 h 218"/>
                <a:gd name="T84" fmla="*/ 83 w 183"/>
                <a:gd name="T85" fmla="*/ 32 h 218"/>
                <a:gd name="T86" fmla="*/ 92 w 183"/>
                <a:gd name="T87" fmla="*/ 26 h 218"/>
                <a:gd name="T88" fmla="*/ 100 w 183"/>
                <a:gd name="T89" fmla="*/ 22 h 218"/>
                <a:gd name="T90" fmla="*/ 109 w 183"/>
                <a:gd name="T91" fmla="*/ 17 h 218"/>
                <a:gd name="T92" fmla="*/ 118 w 183"/>
                <a:gd name="T93" fmla="*/ 14 h 218"/>
                <a:gd name="T94" fmla="*/ 127 w 183"/>
                <a:gd name="T95" fmla="*/ 12 h 218"/>
                <a:gd name="T96" fmla="*/ 136 w 183"/>
                <a:gd name="T97" fmla="*/ 9 h 218"/>
                <a:gd name="T98" fmla="*/ 145 w 183"/>
                <a:gd name="T99" fmla="*/ 9 h 218"/>
                <a:gd name="T100" fmla="*/ 143 w 183"/>
                <a:gd name="T101" fmla="*/ 17 h 218"/>
                <a:gd name="T102" fmla="*/ 143 w 183"/>
                <a:gd name="T103" fmla="*/ 17 h 218"/>
                <a:gd name="T104" fmla="*/ 124 w 183"/>
                <a:gd name="T105" fmla="*/ 27 h 218"/>
                <a:gd name="T106" fmla="*/ 105 w 183"/>
                <a:gd name="T107" fmla="*/ 39 h 218"/>
                <a:gd name="T108" fmla="*/ 88 w 183"/>
                <a:gd name="T109" fmla="*/ 51 h 218"/>
                <a:gd name="T110" fmla="*/ 72 w 183"/>
                <a:gd name="T111" fmla="*/ 63 h 218"/>
                <a:gd name="T112" fmla="*/ 59 w 183"/>
                <a:gd name="T113" fmla="*/ 76 h 218"/>
                <a:gd name="T114" fmla="*/ 46 w 183"/>
                <a:gd name="T115" fmla="*/ 89 h 218"/>
                <a:gd name="T116" fmla="*/ 35 w 183"/>
                <a:gd name="T117" fmla="*/ 104 h 218"/>
                <a:gd name="T118" fmla="*/ 26 w 183"/>
                <a:gd name="T119" fmla="*/ 118 h 218"/>
                <a:gd name="T120" fmla="*/ 26 w 183"/>
                <a:gd name="T121" fmla="*/ 1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3" h="218">
                  <a:moveTo>
                    <a:pt x="159" y="0"/>
                  </a:moveTo>
                  <a:lnTo>
                    <a:pt x="109" y="9"/>
                  </a:lnTo>
                  <a:lnTo>
                    <a:pt x="109" y="9"/>
                  </a:lnTo>
                  <a:lnTo>
                    <a:pt x="96" y="14"/>
                  </a:lnTo>
                  <a:lnTo>
                    <a:pt x="83" y="22"/>
                  </a:lnTo>
                  <a:lnTo>
                    <a:pt x="70" y="32"/>
                  </a:lnTo>
                  <a:lnTo>
                    <a:pt x="56" y="45"/>
                  </a:lnTo>
                  <a:lnTo>
                    <a:pt x="43" y="61"/>
                  </a:lnTo>
                  <a:lnTo>
                    <a:pt x="28" y="79"/>
                  </a:lnTo>
                  <a:lnTo>
                    <a:pt x="15" y="100"/>
                  </a:lnTo>
                  <a:lnTo>
                    <a:pt x="0" y="124"/>
                  </a:lnTo>
                  <a:lnTo>
                    <a:pt x="0" y="124"/>
                  </a:lnTo>
                  <a:lnTo>
                    <a:pt x="9" y="126"/>
                  </a:lnTo>
                  <a:lnTo>
                    <a:pt x="17" y="130"/>
                  </a:lnTo>
                  <a:lnTo>
                    <a:pt x="25" y="133"/>
                  </a:lnTo>
                  <a:lnTo>
                    <a:pt x="32" y="138"/>
                  </a:lnTo>
                  <a:lnTo>
                    <a:pt x="52" y="132"/>
                  </a:lnTo>
                  <a:lnTo>
                    <a:pt x="91" y="107"/>
                  </a:lnTo>
                  <a:lnTo>
                    <a:pt x="116" y="107"/>
                  </a:lnTo>
                  <a:lnTo>
                    <a:pt x="59" y="171"/>
                  </a:lnTo>
                  <a:lnTo>
                    <a:pt x="69" y="205"/>
                  </a:lnTo>
                  <a:lnTo>
                    <a:pt x="69" y="205"/>
                  </a:lnTo>
                  <a:lnTo>
                    <a:pt x="82" y="206"/>
                  </a:lnTo>
                  <a:lnTo>
                    <a:pt x="96" y="209"/>
                  </a:lnTo>
                  <a:lnTo>
                    <a:pt x="108" y="213"/>
                  </a:lnTo>
                  <a:lnTo>
                    <a:pt x="120" y="218"/>
                  </a:lnTo>
                  <a:lnTo>
                    <a:pt x="118" y="143"/>
                  </a:lnTo>
                  <a:lnTo>
                    <a:pt x="124" y="138"/>
                  </a:lnTo>
                  <a:lnTo>
                    <a:pt x="150" y="138"/>
                  </a:lnTo>
                  <a:lnTo>
                    <a:pt x="158" y="127"/>
                  </a:lnTo>
                  <a:lnTo>
                    <a:pt x="163" y="97"/>
                  </a:lnTo>
                  <a:lnTo>
                    <a:pt x="183" y="44"/>
                  </a:lnTo>
                  <a:lnTo>
                    <a:pt x="136" y="55"/>
                  </a:lnTo>
                  <a:lnTo>
                    <a:pt x="159" y="0"/>
                  </a:lnTo>
                  <a:lnTo>
                    <a:pt x="159" y="0"/>
                  </a:lnTo>
                  <a:close/>
                  <a:moveTo>
                    <a:pt x="26" y="118"/>
                  </a:moveTo>
                  <a:lnTo>
                    <a:pt x="9" y="118"/>
                  </a:lnTo>
                  <a:lnTo>
                    <a:pt x="9" y="118"/>
                  </a:lnTo>
                  <a:lnTo>
                    <a:pt x="25" y="94"/>
                  </a:lnTo>
                  <a:lnTo>
                    <a:pt x="42" y="72"/>
                  </a:lnTo>
                  <a:lnTo>
                    <a:pt x="57" y="54"/>
                  </a:lnTo>
                  <a:lnTo>
                    <a:pt x="74" y="39"/>
                  </a:lnTo>
                  <a:lnTo>
                    <a:pt x="83" y="32"/>
                  </a:lnTo>
                  <a:lnTo>
                    <a:pt x="92" y="26"/>
                  </a:lnTo>
                  <a:lnTo>
                    <a:pt x="100" y="22"/>
                  </a:lnTo>
                  <a:lnTo>
                    <a:pt x="109" y="17"/>
                  </a:lnTo>
                  <a:lnTo>
                    <a:pt x="118" y="14"/>
                  </a:lnTo>
                  <a:lnTo>
                    <a:pt x="127" y="12"/>
                  </a:lnTo>
                  <a:lnTo>
                    <a:pt x="136" y="9"/>
                  </a:lnTo>
                  <a:lnTo>
                    <a:pt x="145" y="9"/>
                  </a:lnTo>
                  <a:lnTo>
                    <a:pt x="143" y="17"/>
                  </a:lnTo>
                  <a:lnTo>
                    <a:pt x="143" y="17"/>
                  </a:lnTo>
                  <a:lnTo>
                    <a:pt x="124" y="27"/>
                  </a:lnTo>
                  <a:lnTo>
                    <a:pt x="105" y="39"/>
                  </a:lnTo>
                  <a:lnTo>
                    <a:pt x="88" y="51"/>
                  </a:lnTo>
                  <a:lnTo>
                    <a:pt x="72" y="63"/>
                  </a:lnTo>
                  <a:lnTo>
                    <a:pt x="59" y="76"/>
                  </a:lnTo>
                  <a:lnTo>
                    <a:pt x="46" y="89"/>
                  </a:lnTo>
                  <a:lnTo>
                    <a:pt x="35" y="104"/>
                  </a:lnTo>
                  <a:lnTo>
                    <a:pt x="26" y="118"/>
                  </a:lnTo>
                  <a:lnTo>
                    <a:pt x="26" y="118"/>
                  </a:lnTo>
                  <a:close/>
                </a:path>
              </a:pathLst>
            </a:custGeom>
            <a:solidFill>
              <a:srgbClr val="2F5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9" name="Freeform 416"/>
            <p:cNvSpPr>
              <a:spLocks/>
            </p:cNvSpPr>
            <p:nvPr/>
          </p:nvSpPr>
          <p:spPr bwMode="auto">
            <a:xfrm>
              <a:off x="2300288" y="3175001"/>
              <a:ext cx="215900" cy="173038"/>
            </a:xfrm>
            <a:custGeom>
              <a:avLst/>
              <a:gdLst>
                <a:gd name="T0" fmla="*/ 0 w 136"/>
                <a:gd name="T1" fmla="*/ 109 h 109"/>
                <a:gd name="T2" fmla="*/ 17 w 136"/>
                <a:gd name="T3" fmla="*/ 109 h 109"/>
                <a:gd name="T4" fmla="*/ 17 w 136"/>
                <a:gd name="T5" fmla="*/ 109 h 109"/>
                <a:gd name="T6" fmla="*/ 26 w 136"/>
                <a:gd name="T7" fmla="*/ 95 h 109"/>
                <a:gd name="T8" fmla="*/ 37 w 136"/>
                <a:gd name="T9" fmla="*/ 80 h 109"/>
                <a:gd name="T10" fmla="*/ 50 w 136"/>
                <a:gd name="T11" fmla="*/ 67 h 109"/>
                <a:gd name="T12" fmla="*/ 63 w 136"/>
                <a:gd name="T13" fmla="*/ 54 h 109"/>
                <a:gd name="T14" fmla="*/ 79 w 136"/>
                <a:gd name="T15" fmla="*/ 42 h 109"/>
                <a:gd name="T16" fmla="*/ 96 w 136"/>
                <a:gd name="T17" fmla="*/ 30 h 109"/>
                <a:gd name="T18" fmla="*/ 115 w 136"/>
                <a:gd name="T19" fmla="*/ 18 h 109"/>
                <a:gd name="T20" fmla="*/ 134 w 136"/>
                <a:gd name="T21" fmla="*/ 8 h 109"/>
                <a:gd name="T22" fmla="*/ 136 w 136"/>
                <a:gd name="T23" fmla="*/ 0 h 109"/>
                <a:gd name="T24" fmla="*/ 136 w 136"/>
                <a:gd name="T25" fmla="*/ 0 h 109"/>
                <a:gd name="T26" fmla="*/ 127 w 136"/>
                <a:gd name="T27" fmla="*/ 0 h 109"/>
                <a:gd name="T28" fmla="*/ 118 w 136"/>
                <a:gd name="T29" fmla="*/ 3 h 109"/>
                <a:gd name="T30" fmla="*/ 109 w 136"/>
                <a:gd name="T31" fmla="*/ 5 h 109"/>
                <a:gd name="T32" fmla="*/ 100 w 136"/>
                <a:gd name="T33" fmla="*/ 8 h 109"/>
                <a:gd name="T34" fmla="*/ 91 w 136"/>
                <a:gd name="T35" fmla="*/ 13 h 109"/>
                <a:gd name="T36" fmla="*/ 83 w 136"/>
                <a:gd name="T37" fmla="*/ 17 h 109"/>
                <a:gd name="T38" fmla="*/ 74 w 136"/>
                <a:gd name="T39" fmla="*/ 23 h 109"/>
                <a:gd name="T40" fmla="*/ 65 w 136"/>
                <a:gd name="T41" fmla="*/ 30 h 109"/>
                <a:gd name="T42" fmla="*/ 48 w 136"/>
                <a:gd name="T43" fmla="*/ 45 h 109"/>
                <a:gd name="T44" fmla="*/ 33 w 136"/>
                <a:gd name="T45" fmla="*/ 63 h 109"/>
                <a:gd name="T46" fmla="*/ 16 w 136"/>
                <a:gd name="T47" fmla="*/ 85 h 109"/>
                <a:gd name="T48" fmla="*/ 0 w 136"/>
                <a:gd name="T49" fmla="*/ 109 h 109"/>
                <a:gd name="T50" fmla="*/ 0 w 136"/>
                <a:gd name="T51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6" h="109">
                  <a:moveTo>
                    <a:pt x="0" y="109"/>
                  </a:moveTo>
                  <a:lnTo>
                    <a:pt x="17" y="109"/>
                  </a:lnTo>
                  <a:lnTo>
                    <a:pt x="17" y="109"/>
                  </a:lnTo>
                  <a:lnTo>
                    <a:pt x="26" y="95"/>
                  </a:lnTo>
                  <a:lnTo>
                    <a:pt x="37" y="80"/>
                  </a:lnTo>
                  <a:lnTo>
                    <a:pt x="50" y="67"/>
                  </a:lnTo>
                  <a:lnTo>
                    <a:pt x="63" y="54"/>
                  </a:lnTo>
                  <a:lnTo>
                    <a:pt x="79" y="42"/>
                  </a:lnTo>
                  <a:lnTo>
                    <a:pt x="96" y="30"/>
                  </a:lnTo>
                  <a:lnTo>
                    <a:pt x="115" y="18"/>
                  </a:lnTo>
                  <a:lnTo>
                    <a:pt x="134" y="8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27" y="0"/>
                  </a:lnTo>
                  <a:lnTo>
                    <a:pt x="118" y="3"/>
                  </a:lnTo>
                  <a:lnTo>
                    <a:pt x="109" y="5"/>
                  </a:lnTo>
                  <a:lnTo>
                    <a:pt x="100" y="8"/>
                  </a:lnTo>
                  <a:lnTo>
                    <a:pt x="91" y="13"/>
                  </a:lnTo>
                  <a:lnTo>
                    <a:pt x="83" y="17"/>
                  </a:lnTo>
                  <a:lnTo>
                    <a:pt x="74" y="23"/>
                  </a:lnTo>
                  <a:lnTo>
                    <a:pt x="65" y="30"/>
                  </a:lnTo>
                  <a:lnTo>
                    <a:pt x="48" y="45"/>
                  </a:lnTo>
                  <a:lnTo>
                    <a:pt x="33" y="63"/>
                  </a:lnTo>
                  <a:lnTo>
                    <a:pt x="16" y="85"/>
                  </a:lnTo>
                  <a:lnTo>
                    <a:pt x="0" y="109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5C97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0" name="Freeform 417"/>
            <p:cNvSpPr>
              <a:spLocks/>
            </p:cNvSpPr>
            <p:nvPr/>
          </p:nvSpPr>
          <p:spPr bwMode="auto">
            <a:xfrm>
              <a:off x="2714626" y="3113088"/>
              <a:ext cx="66675" cy="111125"/>
            </a:xfrm>
            <a:custGeom>
              <a:avLst/>
              <a:gdLst>
                <a:gd name="T0" fmla="*/ 8 w 42"/>
                <a:gd name="T1" fmla="*/ 0 h 70"/>
                <a:gd name="T2" fmla="*/ 8 w 42"/>
                <a:gd name="T3" fmla="*/ 0 h 70"/>
                <a:gd name="T4" fmla="*/ 5 w 42"/>
                <a:gd name="T5" fmla="*/ 9 h 70"/>
                <a:gd name="T6" fmla="*/ 0 w 42"/>
                <a:gd name="T7" fmla="*/ 18 h 70"/>
                <a:gd name="T8" fmla="*/ 0 w 42"/>
                <a:gd name="T9" fmla="*/ 43 h 70"/>
                <a:gd name="T10" fmla="*/ 42 w 42"/>
                <a:gd name="T11" fmla="*/ 70 h 70"/>
                <a:gd name="T12" fmla="*/ 33 w 42"/>
                <a:gd name="T13" fmla="*/ 26 h 70"/>
                <a:gd name="T14" fmla="*/ 8 w 42"/>
                <a:gd name="T15" fmla="*/ 0 h 70"/>
                <a:gd name="T16" fmla="*/ 8 w 42"/>
                <a:gd name="T1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" h="70">
                  <a:moveTo>
                    <a:pt x="8" y="0"/>
                  </a:moveTo>
                  <a:lnTo>
                    <a:pt x="8" y="0"/>
                  </a:lnTo>
                  <a:lnTo>
                    <a:pt x="5" y="9"/>
                  </a:lnTo>
                  <a:lnTo>
                    <a:pt x="0" y="18"/>
                  </a:lnTo>
                  <a:lnTo>
                    <a:pt x="0" y="43"/>
                  </a:lnTo>
                  <a:lnTo>
                    <a:pt x="42" y="70"/>
                  </a:lnTo>
                  <a:lnTo>
                    <a:pt x="33" y="26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2F5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1" name="Freeform 418"/>
            <p:cNvSpPr>
              <a:spLocks/>
            </p:cNvSpPr>
            <p:nvPr/>
          </p:nvSpPr>
          <p:spPr bwMode="auto">
            <a:xfrm>
              <a:off x="2714626" y="3154363"/>
              <a:ext cx="85725" cy="100013"/>
            </a:xfrm>
            <a:custGeom>
              <a:avLst/>
              <a:gdLst>
                <a:gd name="T0" fmla="*/ 38 w 54"/>
                <a:gd name="T1" fmla="*/ 2 h 63"/>
                <a:gd name="T2" fmla="*/ 33 w 54"/>
                <a:gd name="T3" fmla="*/ 0 h 63"/>
                <a:gd name="T4" fmla="*/ 42 w 54"/>
                <a:gd name="T5" fmla="*/ 44 h 63"/>
                <a:gd name="T6" fmla="*/ 0 w 54"/>
                <a:gd name="T7" fmla="*/ 17 h 63"/>
                <a:gd name="T8" fmla="*/ 0 w 54"/>
                <a:gd name="T9" fmla="*/ 41 h 63"/>
                <a:gd name="T10" fmla="*/ 54 w 54"/>
                <a:gd name="T11" fmla="*/ 63 h 63"/>
                <a:gd name="T12" fmla="*/ 38 w 54"/>
                <a:gd name="T13" fmla="*/ 2 h 63"/>
                <a:gd name="T14" fmla="*/ 38 w 54"/>
                <a:gd name="T15" fmla="*/ 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63">
                  <a:moveTo>
                    <a:pt x="38" y="2"/>
                  </a:moveTo>
                  <a:lnTo>
                    <a:pt x="33" y="0"/>
                  </a:lnTo>
                  <a:lnTo>
                    <a:pt x="42" y="44"/>
                  </a:lnTo>
                  <a:lnTo>
                    <a:pt x="0" y="17"/>
                  </a:lnTo>
                  <a:lnTo>
                    <a:pt x="0" y="41"/>
                  </a:lnTo>
                  <a:lnTo>
                    <a:pt x="54" y="63"/>
                  </a:lnTo>
                  <a:lnTo>
                    <a:pt x="38" y="2"/>
                  </a:lnTo>
                  <a:lnTo>
                    <a:pt x="38" y="2"/>
                  </a:lnTo>
                  <a:close/>
                </a:path>
              </a:pathLst>
            </a:custGeom>
            <a:solidFill>
              <a:srgbClr val="2341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2" name="Freeform 419"/>
            <p:cNvSpPr>
              <a:spLocks noEditPoints="1"/>
            </p:cNvSpPr>
            <p:nvPr/>
          </p:nvSpPr>
          <p:spPr bwMode="auto">
            <a:xfrm>
              <a:off x="2713038" y="3157538"/>
              <a:ext cx="211138" cy="263525"/>
            </a:xfrm>
            <a:custGeom>
              <a:avLst/>
              <a:gdLst>
                <a:gd name="T0" fmla="*/ 87 w 133"/>
                <a:gd name="T1" fmla="*/ 11 h 166"/>
                <a:gd name="T2" fmla="*/ 39 w 133"/>
                <a:gd name="T3" fmla="*/ 0 h 166"/>
                <a:gd name="T4" fmla="*/ 55 w 133"/>
                <a:gd name="T5" fmla="*/ 61 h 166"/>
                <a:gd name="T6" fmla="*/ 1 w 133"/>
                <a:gd name="T7" fmla="*/ 39 h 166"/>
                <a:gd name="T8" fmla="*/ 0 w 133"/>
                <a:gd name="T9" fmla="*/ 140 h 166"/>
                <a:gd name="T10" fmla="*/ 74 w 133"/>
                <a:gd name="T11" fmla="*/ 140 h 166"/>
                <a:gd name="T12" fmla="*/ 74 w 133"/>
                <a:gd name="T13" fmla="*/ 114 h 166"/>
                <a:gd name="T14" fmla="*/ 111 w 133"/>
                <a:gd name="T15" fmla="*/ 166 h 166"/>
                <a:gd name="T16" fmla="*/ 133 w 133"/>
                <a:gd name="T17" fmla="*/ 111 h 166"/>
                <a:gd name="T18" fmla="*/ 133 w 133"/>
                <a:gd name="T19" fmla="*/ 111 h 166"/>
                <a:gd name="T20" fmla="*/ 124 w 133"/>
                <a:gd name="T21" fmla="*/ 88 h 166"/>
                <a:gd name="T22" fmla="*/ 114 w 133"/>
                <a:gd name="T23" fmla="*/ 63 h 166"/>
                <a:gd name="T24" fmla="*/ 101 w 133"/>
                <a:gd name="T25" fmla="*/ 37 h 166"/>
                <a:gd name="T26" fmla="*/ 87 w 133"/>
                <a:gd name="T27" fmla="*/ 11 h 166"/>
                <a:gd name="T28" fmla="*/ 87 w 133"/>
                <a:gd name="T29" fmla="*/ 11 h 166"/>
                <a:gd name="T30" fmla="*/ 78 w 133"/>
                <a:gd name="T31" fmla="*/ 105 h 166"/>
                <a:gd name="T32" fmla="*/ 80 w 133"/>
                <a:gd name="T33" fmla="*/ 90 h 166"/>
                <a:gd name="T34" fmla="*/ 115 w 133"/>
                <a:gd name="T35" fmla="*/ 135 h 166"/>
                <a:gd name="T36" fmla="*/ 110 w 133"/>
                <a:gd name="T37" fmla="*/ 151 h 166"/>
                <a:gd name="T38" fmla="*/ 78 w 133"/>
                <a:gd name="T39" fmla="*/ 105 h 166"/>
                <a:gd name="T40" fmla="*/ 78 w 133"/>
                <a:gd name="T41" fmla="*/ 10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3" h="166">
                  <a:moveTo>
                    <a:pt x="87" y="11"/>
                  </a:moveTo>
                  <a:lnTo>
                    <a:pt x="39" y="0"/>
                  </a:lnTo>
                  <a:lnTo>
                    <a:pt x="55" y="61"/>
                  </a:lnTo>
                  <a:lnTo>
                    <a:pt x="1" y="39"/>
                  </a:lnTo>
                  <a:lnTo>
                    <a:pt x="0" y="140"/>
                  </a:lnTo>
                  <a:lnTo>
                    <a:pt x="74" y="140"/>
                  </a:lnTo>
                  <a:lnTo>
                    <a:pt x="74" y="114"/>
                  </a:lnTo>
                  <a:lnTo>
                    <a:pt x="111" y="166"/>
                  </a:lnTo>
                  <a:lnTo>
                    <a:pt x="133" y="111"/>
                  </a:lnTo>
                  <a:lnTo>
                    <a:pt x="133" y="111"/>
                  </a:lnTo>
                  <a:lnTo>
                    <a:pt x="124" y="88"/>
                  </a:lnTo>
                  <a:lnTo>
                    <a:pt x="114" y="63"/>
                  </a:lnTo>
                  <a:lnTo>
                    <a:pt x="101" y="37"/>
                  </a:lnTo>
                  <a:lnTo>
                    <a:pt x="87" y="11"/>
                  </a:lnTo>
                  <a:lnTo>
                    <a:pt x="87" y="11"/>
                  </a:lnTo>
                  <a:close/>
                  <a:moveTo>
                    <a:pt x="78" y="105"/>
                  </a:moveTo>
                  <a:lnTo>
                    <a:pt x="80" y="90"/>
                  </a:lnTo>
                  <a:lnTo>
                    <a:pt x="115" y="135"/>
                  </a:lnTo>
                  <a:lnTo>
                    <a:pt x="110" y="151"/>
                  </a:lnTo>
                  <a:lnTo>
                    <a:pt x="78" y="105"/>
                  </a:lnTo>
                  <a:lnTo>
                    <a:pt x="78" y="105"/>
                  </a:lnTo>
                  <a:close/>
                </a:path>
              </a:pathLst>
            </a:custGeom>
            <a:solidFill>
              <a:srgbClr val="2F5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3" name="Freeform 420"/>
            <p:cNvSpPr>
              <a:spLocks/>
            </p:cNvSpPr>
            <p:nvPr/>
          </p:nvSpPr>
          <p:spPr bwMode="auto">
            <a:xfrm>
              <a:off x="2836863" y="3300413"/>
              <a:ext cx="58738" cy="96838"/>
            </a:xfrm>
            <a:custGeom>
              <a:avLst/>
              <a:gdLst>
                <a:gd name="T0" fmla="*/ 2 w 37"/>
                <a:gd name="T1" fmla="*/ 0 h 61"/>
                <a:gd name="T2" fmla="*/ 0 w 37"/>
                <a:gd name="T3" fmla="*/ 15 h 61"/>
                <a:gd name="T4" fmla="*/ 32 w 37"/>
                <a:gd name="T5" fmla="*/ 61 h 61"/>
                <a:gd name="T6" fmla="*/ 37 w 37"/>
                <a:gd name="T7" fmla="*/ 45 h 61"/>
                <a:gd name="T8" fmla="*/ 2 w 37"/>
                <a:gd name="T9" fmla="*/ 0 h 61"/>
                <a:gd name="T10" fmla="*/ 2 w 37"/>
                <a:gd name="T11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1">
                  <a:moveTo>
                    <a:pt x="2" y="0"/>
                  </a:moveTo>
                  <a:lnTo>
                    <a:pt x="0" y="15"/>
                  </a:lnTo>
                  <a:lnTo>
                    <a:pt x="32" y="61"/>
                  </a:lnTo>
                  <a:lnTo>
                    <a:pt x="37" y="45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437D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4" name="Freeform 421"/>
            <p:cNvSpPr>
              <a:spLocks/>
            </p:cNvSpPr>
            <p:nvPr/>
          </p:nvSpPr>
          <p:spPr bwMode="auto">
            <a:xfrm>
              <a:off x="2322513" y="3427413"/>
              <a:ext cx="73025" cy="58738"/>
            </a:xfrm>
            <a:custGeom>
              <a:avLst/>
              <a:gdLst>
                <a:gd name="T0" fmla="*/ 13 w 46"/>
                <a:gd name="T1" fmla="*/ 0 h 37"/>
                <a:gd name="T2" fmla="*/ 0 w 46"/>
                <a:gd name="T3" fmla="*/ 14 h 37"/>
                <a:gd name="T4" fmla="*/ 39 w 46"/>
                <a:gd name="T5" fmla="*/ 36 h 37"/>
                <a:gd name="T6" fmla="*/ 39 w 46"/>
                <a:gd name="T7" fmla="*/ 36 h 37"/>
                <a:gd name="T8" fmla="*/ 46 w 46"/>
                <a:gd name="T9" fmla="*/ 37 h 37"/>
                <a:gd name="T10" fmla="*/ 36 w 46"/>
                <a:gd name="T11" fmla="*/ 3 h 37"/>
                <a:gd name="T12" fmla="*/ 13 w 46"/>
                <a:gd name="T13" fmla="*/ 0 h 37"/>
                <a:gd name="T14" fmla="*/ 13 w 46"/>
                <a:gd name="T1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37">
                  <a:moveTo>
                    <a:pt x="13" y="0"/>
                  </a:moveTo>
                  <a:lnTo>
                    <a:pt x="0" y="14"/>
                  </a:lnTo>
                  <a:lnTo>
                    <a:pt x="39" y="36"/>
                  </a:lnTo>
                  <a:lnTo>
                    <a:pt x="39" y="36"/>
                  </a:lnTo>
                  <a:lnTo>
                    <a:pt x="46" y="37"/>
                  </a:lnTo>
                  <a:lnTo>
                    <a:pt x="36" y="3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4B2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5" name="Freeform 422"/>
            <p:cNvSpPr>
              <a:spLocks/>
            </p:cNvSpPr>
            <p:nvPr/>
          </p:nvSpPr>
          <p:spPr bwMode="auto">
            <a:xfrm>
              <a:off x="2266951" y="3357563"/>
              <a:ext cx="98425" cy="92075"/>
            </a:xfrm>
            <a:custGeom>
              <a:avLst/>
              <a:gdLst>
                <a:gd name="T0" fmla="*/ 35 w 62"/>
                <a:gd name="T1" fmla="*/ 58 h 58"/>
                <a:gd name="T2" fmla="*/ 48 w 62"/>
                <a:gd name="T3" fmla="*/ 44 h 58"/>
                <a:gd name="T4" fmla="*/ 62 w 62"/>
                <a:gd name="T5" fmla="*/ 30 h 58"/>
                <a:gd name="T6" fmla="*/ 62 w 62"/>
                <a:gd name="T7" fmla="*/ 30 h 58"/>
                <a:gd name="T8" fmla="*/ 54 w 62"/>
                <a:gd name="T9" fmla="*/ 21 h 58"/>
                <a:gd name="T10" fmla="*/ 44 w 62"/>
                <a:gd name="T11" fmla="*/ 14 h 58"/>
                <a:gd name="T12" fmla="*/ 44 w 62"/>
                <a:gd name="T13" fmla="*/ 14 h 58"/>
                <a:gd name="T14" fmla="*/ 37 w 62"/>
                <a:gd name="T15" fmla="*/ 9 h 58"/>
                <a:gd name="T16" fmla="*/ 29 w 62"/>
                <a:gd name="T17" fmla="*/ 6 h 58"/>
                <a:gd name="T18" fmla="*/ 21 w 62"/>
                <a:gd name="T19" fmla="*/ 2 h 58"/>
                <a:gd name="T20" fmla="*/ 12 w 62"/>
                <a:gd name="T21" fmla="*/ 0 h 58"/>
                <a:gd name="T22" fmla="*/ 12 w 62"/>
                <a:gd name="T23" fmla="*/ 0 h 58"/>
                <a:gd name="T24" fmla="*/ 24 w 62"/>
                <a:gd name="T25" fmla="*/ 8 h 58"/>
                <a:gd name="T26" fmla="*/ 33 w 62"/>
                <a:gd name="T27" fmla="*/ 16 h 58"/>
                <a:gd name="T28" fmla="*/ 38 w 62"/>
                <a:gd name="T29" fmla="*/ 23 h 58"/>
                <a:gd name="T30" fmla="*/ 39 w 62"/>
                <a:gd name="T31" fmla="*/ 26 h 58"/>
                <a:gd name="T32" fmla="*/ 39 w 62"/>
                <a:gd name="T33" fmla="*/ 29 h 58"/>
                <a:gd name="T34" fmla="*/ 39 w 62"/>
                <a:gd name="T35" fmla="*/ 29 h 58"/>
                <a:gd name="T36" fmla="*/ 36 w 62"/>
                <a:gd name="T37" fmla="*/ 33 h 58"/>
                <a:gd name="T38" fmla="*/ 32 w 62"/>
                <a:gd name="T39" fmla="*/ 35 h 58"/>
                <a:gd name="T40" fmla="*/ 23 w 62"/>
                <a:gd name="T41" fmla="*/ 38 h 58"/>
                <a:gd name="T42" fmla="*/ 12 w 62"/>
                <a:gd name="T43" fmla="*/ 39 h 58"/>
                <a:gd name="T44" fmla="*/ 0 w 62"/>
                <a:gd name="T45" fmla="*/ 39 h 58"/>
                <a:gd name="T46" fmla="*/ 35 w 62"/>
                <a:gd name="T47" fmla="*/ 58 h 58"/>
                <a:gd name="T48" fmla="*/ 35 w 62"/>
                <a:gd name="T49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2" h="58">
                  <a:moveTo>
                    <a:pt x="35" y="58"/>
                  </a:moveTo>
                  <a:lnTo>
                    <a:pt x="48" y="44"/>
                  </a:lnTo>
                  <a:lnTo>
                    <a:pt x="62" y="30"/>
                  </a:lnTo>
                  <a:lnTo>
                    <a:pt x="62" y="30"/>
                  </a:lnTo>
                  <a:lnTo>
                    <a:pt x="54" y="21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37" y="9"/>
                  </a:lnTo>
                  <a:lnTo>
                    <a:pt x="29" y="6"/>
                  </a:lnTo>
                  <a:lnTo>
                    <a:pt x="21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24" y="8"/>
                  </a:lnTo>
                  <a:lnTo>
                    <a:pt x="33" y="16"/>
                  </a:lnTo>
                  <a:lnTo>
                    <a:pt x="38" y="23"/>
                  </a:lnTo>
                  <a:lnTo>
                    <a:pt x="39" y="26"/>
                  </a:lnTo>
                  <a:lnTo>
                    <a:pt x="39" y="29"/>
                  </a:lnTo>
                  <a:lnTo>
                    <a:pt x="39" y="29"/>
                  </a:lnTo>
                  <a:lnTo>
                    <a:pt x="36" y="33"/>
                  </a:lnTo>
                  <a:lnTo>
                    <a:pt x="32" y="35"/>
                  </a:lnTo>
                  <a:lnTo>
                    <a:pt x="23" y="38"/>
                  </a:lnTo>
                  <a:lnTo>
                    <a:pt x="12" y="39"/>
                  </a:lnTo>
                  <a:lnTo>
                    <a:pt x="0" y="39"/>
                  </a:lnTo>
                  <a:lnTo>
                    <a:pt x="35" y="58"/>
                  </a:lnTo>
                  <a:lnTo>
                    <a:pt x="35" y="58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6" name="Freeform 423"/>
            <p:cNvSpPr>
              <a:spLocks/>
            </p:cNvSpPr>
            <p:nvPr/>
          </p:nvSpPr>
          <p:spPr bwMode="auto">
            <a:xfrm>
              <a:off x="2200276" y="3470276"/>
              <a:ext cx="212725" cy="122238"/>
            </a:xfrm>
            <a:custGeom>
              <a:avLst/>
              <a:gdLst>
                <a:gd name="T0" fmla="*/ 70 w 134"/>
                <a:gd name="T1" fmla="*/ 36 h 77"/>
                <a:gd name="T2" fmla="*/ 92 w 134"/>
                <a:gd name="T3" fmla="*/ 38 h 77"/>
                <a:gd name="T4" fmla="*/ 119 w 134"/>
                <a:gd name="T5" fmla="*/ 61 h 77"/>
                <a:gd name="T6" fmla="*/ 127 w 134"/>
                <a:gd name="T7" fmla="*/ 77 h 77"/>
                <a:gd name="T8" fmla="*/ 127 w 134"/>
                <a:gd name="T9" fmla="*/ 77 h 77"/>
                <a:gd name="T10" fmla="*/ 134 w 134"/>
                <a:gd name="T11" fmla="*/ 74 h 77"/>
                <a:gd name="T12" fmla="*/ 123 w 134"/>
                <a:gd name="T13" fmla="*/ 52 h 77"/>
                <a:gd name="T14" fmla="*/ 106 w 134"/>
                <a:gd name="T15" fmla="*/ 28 h 77"/>
                <a:gd name="T16" fmla="*/ 0 w 134"/>
                <a:gd name="T17" fmla="*/ 0 h 77"/>
                <a:gd name="T18" fmla="*/ 0 w 134"/>
                <a:gd name="T19" fmla="*/ 0 h 77"/>
                <a:gd name="T20" fmla="*/ 0 w 134"/>
                <a:gd name="T21" fmla="*/ 8 h 77"/>
                <a:gd name="T22" fmla="*/ 3 w 134"/>
                <a:gd name="T23" fmla="*/ 14 h 77"/>
                <a:gd name="T24" fmla="*/ 8 w 134"/>
                <a:gd name="T25" fmla="*/ 22 h 77"/>
                <a:gd name="T26" fmla="*/ 15 w 134"/>
                <a:gd name="T27" fmla="*/ 29 h 77"/>
                <a:gd name="T28" fmla="*/ 70 w 134"/>
                <a:gd name="T29" fmla="*/ 36 h 77"/>
                <a:gd name="T30" fmla="*/ 70 w 134"/>
                <a:gd name="T31" fmla="*/ 3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4" h="77">
                  <a:moveTo>
                    <a:pt x="70" y="36"/>
                  </a:moveTo>
                  <a:lnTo>
                    <a:pt x="92" y="38"/>
                  </a:lnTo>
                  <a:lnTo>
                    <a:pt x="119" y="61"/>
                  </a:lnTo>
                  <a:lnTo>
                    <a:pt x="127" y="77"/>
                  </a:lnTo>
                  <a:lnTo>
                    <a:pt x="127" y="77"/>
                  </a:lnTo>
                  <a:lnTo>
                    <a:pt x="134" y="74"/>
                  </a:lnTo>
                  <a:lnTo>
                    <a:pt x="123" y="52"/>
                  </a:lnTo>
                  <a:lnTo>
                    <a:pt x="106" y="2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3" y="14"/>
                  </a:lnTo>
                  <a:lnTo>
                    <a:pt x="8" y="22"/>
                  </a:lnTo>
                  <a:lnTo>
                    <a:pt x="15" y="29"/>
                  </a:lnTo>
                  <a:lnTo>
                    <a:pt x="70" y="36"/>
                  </a:lnTo>
                  <a:lnTo>
                    <a:pt x="70" y="36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7" name="Freeform 424"/>
            <p:cNvSpPr>
              <a:spLocks/>
            </p:cNvSpPr>
            <p:nvPr/>
          </p:nvSpPr>
          <p:spPr bwMode="auto">
            <a:xfrm>
              <a:off x="2276476" y="3527426"/>
              <a:ext cx="125413" cy="303213"/>
            </a:xfrm>
            <a:custGeom>
              <a:avLst/>
              <a:gdLst>
                <a:gd name="T0" fmla="*/ 44 w 79"/>
                <a:gd name="T1" fmla="*/ 2 h 191"/>
                <a:gd name="T2" fmla="*/ 22 w 79"/>
                <a:gd name="T3" fmla="*/ 0 h 191"/>
                <a:gd name="T4" fmla="*/ 22 w 79"/>
                <a:gd name="T5" fmla="*/ 0 h 191"/>
                <a:gd name="T6" fmla="*/ 26 w 79"/>
                <a:gd name="T7" fmla="*/ 2 h 191"/>
                <a:gd name="T8" fmla="*/ 31 w 79"/>
                <a:gd name="T9" fmla="*/ 7 h 191"/>
                <a:gd name="T10" fmla="*/ 34 w 79"/>
                <a:gd name="T11" fmla="*/ 10 h 191"/>
                <a:gd name="T12" fmla="*/ 36 w 79"/>
                <a:gd name="T13" fmla="*/ 16 h 191"/>
                <a:gd name="T14" fmla="*/ 39 w 79"/>
                <a:gd name="T15" fmla="*/ 20 h 191"/>
                <a:gd name="T16" fmla="*/ 39 w 79"/>
                <a:gd name="T17" fmla="*/ 26 h 191"/>
                <a:gd name="T18" fmla="*/ 39 w 79"/>
                <a:gd name="T19" fmla="*/ 32 h 191"/>
                <a:gd name="T20" fmla="*/ 38 w 79"/>
                <a:gd name="T21" fmla="*/ 39 h 191"/>
                <a:gd name="T22" fmla="*/ 33 w 79"/>
                <a:gd name="T23" fmla="*/ 54 h 191"/>
                <a:gd name="T24" fmla="*/ 26 w 79"/>
                <a:gd name="T25" fmla="*/ 72 h 191"/>
                <a:gd name="T26" fmla="*/ 15 w 79"/>
                <a:gd name="T27" fmla="*/ 91 h 191"/>
                <a:gd name="T28" fmla="*/ 0 w 79"/>
                <a:gd name="T29" fmla="*/ 112 h 191"/>
                <a:gd name="T30" fmla="*/ 0 w 79"/>
                <a:gd name="T31" fmla="*/ 112 h 191"/>
                <a:gd name="T32" fmla="*/ 9 w 79"/>
                <a:gd name="T33" fmla="*/ 142 h 191"/>
                <a:gd name="T34" fmla="*/ 18 w 79"/>
                <a:gd name="T35" fmla="*/ 176 h 191"/>
                <a:gd name="T36" fmla="*/ 27 w 79"/>
                <a:gd name="T37" fmla="*/ 191 h 191"/>
                <a:gd name="T38" fmla="*/ 27 w 79"/>
                <a:gd name="T39" fmla="*/ 191 h 191"/>
                <a:gd name="T40" fmla="*/ 26 w 79"/>
                <a:gd name="T41" fmla="*/ 174 h 191"/>
                <a:gd name="T42" fmla="*/ 26 w 79"/>
                <a:gd name="T43" fmla="*/ 157 h 191"/>
                <a:gd name="T44" fmla="*/ 26 w 79"/>
                <a:gd name="T45" fmla="*/ 143 h 191"/>
                <a:gd name="T46" fmla="*/ 27 w 79"/>
                <a:gd name="T47" fmla="*/ 128 h 191"/>
                <a:gd name="T48" fmla="*/ 29 w 79"/>
                <a:gd name="T49" fmla="*/ 115 h 191"/>
                <a:gd name="T50" fmla="*/ 32 w 79"/>
                <a:gd name="T51" fmla="*/ 102 h 191"/>
                <a:gd name="T52" fmla="*/ 35 w 79"/>
                <a:gd name="T53" fmla="*/ 91 h 191"/>
                <a:gd name="T54" fmla="*/ 39 w 79"/>
                <a:gd name="T55" fmla="*/ 81 h 191"/>
                <a:gd name="T56" fmla="*/ 39 w 79"/>
                <a:gd name="T57" fmla="*/ 81 h 191"/>
                <a:gd name="T58" fmla="*/ 48 w 79"/>
                <a:gd name="T59" fmla="*/ 67 h 191"/>
                <a:gd name="T60" fmla="*/ 57 w 79"/>
                <a:gd name="T61" fmla="*/ 56 h 191"/>
                <a:gd name="T62" fmla="*/ 68 w 79"/>
                <a:gd name="T63" fmla="*/ 48 h 191"/>
                <a:gd name="T64" fmla="*/ 79 w 79"/>
                <a:gd name="T65" fmla="*/ 41 h 191"/>
                <a:gd name="T66" fmla="*/ 71 w 79"/>
                <a:gd name="T67" fmla="*/ 25 h 191"/>
                <a:gd name="T68" fmla="*/ 44 w 79"/>
                <a:gd name="T69" fmla="*/ 2 h 191"/>
                <a:gd name="T70" fmla="*/ 44 w 79"/>
                <a:gd name="T71" fmla="*/ 2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" h="191">
                  <a:moveTo>
                    <a:pt x="44" y="2"/>
                  </a:moveTo>
                  <a:lnTo>
                    <a:pt x="22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1" y="7"/>
                  </a:lnTo>
                  <a:lnTo>
                    <a:pt x="34" y="10"/>
                  </a:lnTo>
                  <a:lnTo>
                    <a:pt x="36" y="16"/>
                  </a:lnTo>
                  <a:lnTo>
                    <a:pt x="39" y="20"/>
                  </a:lnTo>
                  <a:lnTo>
                    <a:pt x="39" y="26"/>
                  </a:lnTo>
                  <a:lnTo>
                    <a:pt x="39" y="32"/>
                  </a:lnTo>
                  <a:lnTo>
                    <a:pt x="38" y="39"/>
                  </a:lnTo>
                  <a:lnTo>
                    <a:pt x="33" y="54"/>
                  </a:lnTo>
                  <a:lnTo>
                    <a:pt x="26" y="72"/>
                  </a:lnTo>
                  <a:lnTo>
                    <a:pt x="15" y="91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9" y="142"/>
                  </a:lnTo>
                  <a:lnTo>
                    <a:pt x="18" y="176"/>
                  </a:lnTo>
                  <a:lnTo>
                    <a:pt x="27" y="191"/>
                  </a:lnTo>
                  <a:lnTo>
                    <a:pt x="27" y="191"/>
                  </a:lnTo>
                  <a:lnTo>
                    <a:pt x="26" y="174"/>
                  </a:lnTo>
                  <a:lnTo>
                    <a:pt x="26" y="157"/>
                  </a:lnTo>
                  <a:lnTo>
                    <a:pt x="26" y="143"/>
                  </a:lnTo>
                  <a:lnTo>
                    <a:pt x="27" y="128"/>
                  </a:lnTo>
                  <a:lnTo>
                    <a:pt x="29" y="115"/>
                  </a:lnTo>
                  <a:lnTo>
                    <a:pt x="32" y="102"/>
                  </a:lnTo>
                  <a:lnTo>
                    <a:pt x="35" y="91"/>
                  </a:lnTo>
                  <a:lnTo>
                    <a:pt x="39" y="81"/>
                  </a:lnTo>
                  <a:lnTo>
                    <a:pt x="39" y="81"/>
                  </a:lnTo>
                  <a:lnTo>
                    <a:pt x="48" y="67"/>
                  </a:lnTo>
                  <a:lnTo>
                    <a:pt x="57" y="56"/>
                  </a:lnTo>
                  <a:lnTo>
                    <a:pt x="68" y="48"/>
                  </a:lnTo>
                  <a:lnTo>
                    <a:pt x="79" y="41"/>
                  </a:lnTo>
                  <a:lnTo>
                    <a:pt x="71" y="25"/>
                  </a:lnTo>
                  <a:lnTo>
                    <a:pt x="44" y="2"/>
                  </a:lnTo>
                  <a:lnTo>
                    <a:pt x="44" y="2"/>
                  </a:lnTo>
                  <a:close/>
                </a:path>
              </a:pathLst>
            </a:custGeom>
            <a:solidFill>
              <a:srgbClr val="4B2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" name="Freeform 425"/>
            <p:cNvSpPr>
              <a:spLocks noEditPoints="1"/>
            </p:cNvSpPr>
            <p:nvPr/>
          </p:nvSpPr>
          <p:spPr bwMode="auto">
            <a:xfrm>
              <a:off x="2200276" y="3357563"/>
              <a:ext cx="279400" cy="230188"/>
            </a:xfrm>
            <a:custGeom>
              <a:avLst/>
              <a:gdLst>
                <a:gd name="T0" fmla="*/ 42 w 176"/>
                <a:gd name="T1" fmla="*/ 39 h 145"/>
                <a:gd name="T2" fmla="*/ 65 w 176"/>
                <a:gd name="T3" fmla="*/ 38 h 145"/>
                <a:gd name="T4" fmla="*/ 78 w 176"/>
                <a:gd name="T5" fmla="*/ 33 h 145"/>
                <a:gd name="T6" fmla="*/ 81 w 176"/>
                <a:gd name="T7" fmla="*/ 29 h 145"/>
                <a:gd name="T8" fmla="*/ 80 w 176"/>
                <a:gd name="T9" fmla="*/ 23 h 145"/>
                <a:gd name="T10" fmla="*/ 66 w 176"/>
                <a:gd name="T11" fmla="*/ 8 h 145"/>
                <a:gd name="T12" fmla="*/ 21 w 176"/>
                <a:gd name="T13" fmla="*/ 34 h 145"/>
                <a:gd name="T14" fmla="*/ 12 w 176"/>
                <a:gd name="T15" fmla="*/ 44 h 145"/>
                <a:gd name="T16" fmla="*/ 1 w 176"/>
                <a:gd name="T17" fmla="*/ 62 h 145"/>
                <a:gd name="T18" fmla="*/ 106 w 176"/>
                <a:gd name="T19" fmla="*/ 99 h 145"/>
                <a:gd name="T20" fmla="*/ 134 w 176"/>
                <a:gd name="T21" fmla="*/ 145 h 145"/>
                <a:gd name="T22" fmla="*/ 141 w 176"/>
                <a:gd name="T23" fmla="*/ 144 h 145"/>
                <a:gd name="T24" fmla="*/ 131 w 176"/>
                <a:gd name="T25" fmla="*/ 118 h 145"/>
                <a:gd name="T26" fmla="*/ 154 w 176"/>
                <a:gd name="T27" fmla="*/ 142 h 145"/>
                <a:gd name="T28" fmla="*/ 160 w 176"/>
                <a:gd name="T29" fmla="*/ 142 h 145"/>
                <a:gd name="T30" fmla="*/ 143 w 176"/>
                <a:gd name="T31" fmla="*/ 111 h 145"/>
                <a:gd name="T32" fmla="*/ 176 w 176"/>
                <a:gd name="T33" fmla="*/ 118 h 145"/>
                <a:gd name="T34" fmla="*/ 165 w 176"/>
                <a:gd name="T35" fmla="*/ 103 h 145"/>
                <a:gd name="T36" fmla="*/ 174 w 176"/>
                <a:gd name="T37" fmla="*/ 94 h 145"/>
                <a:gd name="T38" fmla="*/ 162 w 176"/>
                <a:gd name="T39" fmla="*/ 89 h 145"/>
                <a:gd name="T40" fmla="*/ 136 w 176"/>
                <a:gd name="T41" fmla="*/ 82 h 145"/>
                <a:gd name="T42" fmla="*/ 123 w 176"/>
                <a:gd name="T43" fmla="*/ 81 h 145"/>
                <a:gd name="T44" fmla="*/ 77 w 176"/>
                <a:gd name="T45" fmla="*/ 58 h 145"/>
                <a:gd name="T46" fmla="*/ 42 w 176"/>
                <a:gd name="T47" fmla="*/ 39 h 145"/>
                <a:gd name="T48" fmla="*/ 59 w 176"/>
                <a:gd name="T49" fmla="*/ 12 h 145"/>
                <a:gd name="T50" fmla="*/ 44 w 176"/>
                <a:gd name="T51" fmla="*/ 27 h 145"/>
                <a:gd name="T52" fmla="*/ 21 w 176"/>
                <a:gd name="T53" fmla="*/ 54 h 145"/>
                <a:gd name="T54" fmla="*/ 6 w 176"/>
                <a:gd name="T55" fmla="*/ 66 h 145"/>
                <a:gd name="T56" fmla="*/ 12 w 176"/>
                <a:gd name="T57" fmla="*/ 55 h 145"/>
                <a:gd name="T58" fmla="*/ 36 w 176"/>
                <a:gd name="T59" fmla="*/ 26 h 145"/>
                <a:gd name="T60" fmla="*/ 54 w 176"/>
                <a:gd name="T61" fmla="*/ 8 h 145"/>
                <a:gd name="T62" fmla="*/ 39 w 176"/>
                <a:gd name="T63" fmla="*/ 44 h 145"/>
                <a:gd name="T64" fmla="*/ 116 w 176"/>
                <a:gd name="T65" fmla="*/ 85 h 145"/>
                <a:gd name="T66" fmla="*/ 141 w 176"/>
                <a:gd name="T67" fmla="*/ 88 h 145"/>
                <a:gd name="T68" fmla="*/ 163 w 176"/>
                <a:gd name="T69" fmla="*/ 97 h 145"/>
                <a:gd name="T70" fmla="*/ 43 w 176"/>
                <a:gd name="T71" fmla="*/ 5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6" h="145">
                  <a:moveTo>
                    <a:pt x="42" y="39"/>
                  </a:moveTo>
                  <a:lnTo>
                    <a:pt x="42" y="39"/>
                  </a:lnTo>
                  <a:lnTo>
                    <a:pt x="54" y="39"/>
                  </a:lnTo>
                  <a:lnTo>
                    <a:pt x="65" y="38"/>
                  </a:lnTo>
                  <a:lnTo>
                    <a:pt x="74" y="35"/>
                  </a:lnTo>
                  <a:lnTo>
                    <a:pt x="78" y="33"/>
                  </a:lnTo>
                  <a:lnTo>
                    <a:pt x="81" y="29"/>
                  </a:lnTo>
                  <a:lnTo>
                    <a:pt x="81" y="29"/>
                  </a:lnTo>
                  <a:lnTo>
                    <a:pt x="81" y="26"/>
                  </a:lnTo>
                  <a:lnTo>
                    <a:pt x="80" y="23"/>
                  </a:lnTo>
                  <a:lnTo>
                    <a:pt x="75" y="16"/>
                  </a:lnTo>
                  <a:lnTo>
                    <a:pt x="66" y="8"/>
                  </a:lnTo>
                  <a:lnTo>
                    <a:pt x="54" y="0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12" y="44"/>
                  </a:lnTo>
                  <a:lnTo>
                    <a:pt x="6" y="53"/>
                  </a:lnTo>
                  <a:lnTo>
                    <a:pt x="1" y="62"/>
                  </a:lnTo>
                  <a:lnTo>
                    <a:pt x="0" y="71"/>
                  </a:lnTo>
                  <a:lnTo>
                    <a:pt x="106" y="99"/>
                  </a:lnTo>
                  <a:lnTo>
                    <a:pt x="123" y="123"/>
                  </a:lnTo>
                  <a:lnTo>
                    <a:pt x="134" y="145"/>
                  </a:lnTo>
                  <a:lnTo>
                    <a:pt x="134" y="145"/>
                  </a:lnTo>
                  <a:lnTo>
                    <a:pt x="141" y="144"/>
                  </a:lnTo>
                  <a:lnTo>
                    <a:pt x="133" y="125"/>
                  </a:lnTo>
                  <a:lnTo>
                    <a:pt x="131" y="118"/>
                  </a:lnTo>
                  <a:lnTo>
                    <a:pt x="142" y="124"/>
                  </a:lnTo>
                  <a:lnTo>
                    <a:pt x="154" y="142"/>
                  </a:lnTo>
                  <a:lnTo>
                    <a:pt x="154" y="142"/>
                  </a:lnTo>
                  <a:lnTo>
                    <a:pt x="160" y="142"/>
                  </a:lnTo>
                  <a:lnTo>
                    <a:pt x="152" y="127"/>
                  </a:lnTo>
                  <a:lnTo>
                    <a:pt x="143" y="111"/>
                  </a:lnTo>
                  <a:lnTo>
                    <a:pt x="176" y="130"/>
                  </a:lnTo>
                  <a:lnTo>
                    <a:pt x="176" y="118"/>
                  </a:lnTo>
                  <a:lnTo>
                    <a:pt x="160" y="110"/>
                  </a:lnTo>
                  <a:lnTo>
                    <a:pt x="165" y="103"/>
                  </a:lnTo>
                  <a:lnTo>
                    <a:pt x="174" y="106"/>
                  </a:lnTo>
                  <a:lnTo>
                    <a:pt x="174" y="94"/>
                  </a:lnTo>
                  <a:lnTo>
                    <a:pt x="174" y="94"/>
                  </a:lnTo>
                  <a:lnTo>
                    <a:pt x="162" y="89"/>
                  </a:lnTo>
                  <a:lnTo>
                    <a:pt x="150" y="85"/>
                  </a:lnTo>
                  <a:lnTo>
                    <a:pt x="136" y="82"/>
                  </a:lnTo>
                  <a:lnTo>
                    <a:pt x="123" y="81"/>
                  </a:lnTo>
                  <a:lnTo>
                    <a:pt x="123" y="81"/>
                  </a:lnTo>
                  <a:lnTo>
                    <a:pt x="116" y="80"/>
                  </a:lnTo>
                  <a:lnTo>
                    <a:pt x="77" y="58"/>
                  </a:lnTo>
                  <a:lnTo>
                    <a:pt x="42" y="39"/>
                  </a:lnTo>
                  <a:lnTo>
                    <a:pt x="42" y="39"/>
                  </a:lnTo>
                  <a:close/>
                  <a:moveTo>
                    <a:pt x="54" y="8"/>
                  </a:moveTo>
                  <a:lnTo>
                    <a:pt x="59" y="12"/>
                  </a:lnTo>
                  <a:lnTo>
                    <a:pt x="59" y="12"/>
                  </a:lnTo>
                  <a:lnTo>
                    <a:pt x="44" y="27"/>
                  </a:lnTo>
                  <a:lnTo>
                    <a:pt x="32" y="42"/>
                  </a:lnTo>
                  <a:lnTo>
                    <a:pt x="21" y="54"/>
                  </a:lnTo>
                  <a:lnTo>
                    <a:pt x="14" y="66"/>
                  </a:lnTo>
                  <a:lnTo>
                    <a:pt x="6" y="66"/>
                  </a:lnTo>
                  <a:lnTo>
                    <a:pt x="6" y="66"/>
                  </a:lnTo>
                  <a:lnTo>
                    <a:pt x="12" y="55"/>
                  </a:lnTo>
                  <a:lnTo>
                    <a:pt x="21" y="42"/>
                  </a:lnTo>
                  <a:lnTo>
                    <a:pt x="36" y="26"/>
                  </a:lnTo>
                  <a:lnTo>
                    <a:pt x="54" y="8"/>
                  </a:lnTo>
                  <a:lnTo>
                    <a:pt x="54" y="8"/>
                  </a:lnTo>
                  <a:close/>
                  <a:moveTo>
                    <a:pt x="43" y="54"/>
                  </a:moveTo>
                  <a:lnTo>
                    <a:pt x="39" y="44"/>
                  </a:lnTo>
                  <a:lnTo>
                    <a:pt x="116" y="85"/>
                  </a:lnTo>
                  <a:lnTo>
                    <a:pt x="116" y="85"/>
                  </a:lnTo>
                  <a:lnTo>
                    <a:pt x="128" y="85"/>
                  </a:lnTo>
                  <a:lnTo>
                    <a:pt x="141" y="88"/>
                  </a:lnTo>
                  <a:lnTo>
                    <a:pt x="152" y="91"/>
                  </a:lnTo>
                  <a:lnTo>
                    <a:pt x="163" y="97"/>
                  </a:lnTo>
                  <a:lnTo>
                    <a:pt x="115" y="91"/>
                  </a:lnTo>
                  <a:lnTo>
                    <a:pt x="43" y="54"/>
                  </a:lnTo>
                  <a:lnTo>
                    <a:pt x="43" y="54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9" name="Freeform 426"/>
            <p:cNvSpPr>
              <a:spLocks/>
            </p:cNvSpPr>
            <p:nvPr/>
          </p:nvSpPr>
          <p:spPr bwMode="auto">
            <a:xfrm>
              <a:off x="2209801" y="3370263"/>
              <a:ext cx="84138" cy="92075"/>
            </a:xfrm>
            <a:custGeom>
              <a:avLst/>
              <a:gdLst>
                <a:gd name="T0" fmla="*/ 53 w 53"/>
                <a:gd name="T1" fmla="*/ 4 h 58"/>
                <a:gd name="T2" fmla="*/ 48 w 53"/>
                <a:gd name="T3" fmla="*/ 0 h 58"/>
                <a:gd name="T4" fmla="*/ 48 w 53"/>
                <a:gd name="T5" fmla="*/ 0 h 58"/>
                <a:gd name="T6" fmla="*/ 30 w 53"/>
                <a:gd name="T7" fmla="*/ 18 h 58"/>
                <a:gd name="T8" fmla="*/ 15 w 53"/>
                <a:gd name="T9" fmla="*/ 34 h 58"/>
                <a:gd name="T10" fmla="*/ 6 w 53"/>
                <a:gd name="T11" fmla="*/ 47 h 58"/>
                <a:gd name="T12" fmla="*/ 0 w 53"/>
                <a:gd name="T13" fmla="*/ 58 h 58"/>
                <a:gd name="T14" fmla="*/ 8 w 53"/>
                <a:gd name="T15" fmla="*/ 58 h 58"/>
                <a:gd name="T16" fmla="*/ 8 w 53"/>
                <a:gd name="T17" fmla="*/ 58 h 58"/>
                <a:gd name="T18" fmla="*/ 15 w 53"/>
                <a:gd name="T19" fmla="*/ 46 h 58"/>
                <a:gd name="T20" fmla="*/ 26 w 53"/>
                <a:gd name="T21" fmla="*/ 34 h 58"/>
                <a:gd name="T22" fmla="*/ 38 w 53"/>
                <a:gd name="T23" fmla="*/ 19 h 58"/>
                <a:gd name="T24" fmla="*/ 53 w 53"/>
                <a:gd name="T25" fmla="*/ 4 h 58"/>
                <a:gd name="T26" fmla="*/ 53 w 53"/>
                <a:gd name="T27" fmla="*/ 4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" h="58">
                  <a:moveTo>
                    <a:pt x="53" y="4"/>
                  </a:moveTo>
                  <a:lnTo>
                    <a:pt x="48" y="0"/>
                  </a:lnTo>
                  <a:lnTo>
                    <a:pt x="48" y="0"/>
                  </a:lnTo>
                  <a:lnTo>
                    <a:pt x="30" y="18"/>
                  </a:lnTo>
                  <a:lnTo>
                    <a:pt x="15" y="34"/>
                  </a:lnTo>
                  <a:lnTo>
                    <a:pt x="6" y="47"/>
                  </a:lnTo>
                  <a:lnTo>
                    <a:pt x="0" y="58"/>
                  </a:lnTo>
                  <a:lnTo>
                    <a:pt x="8" y="58"/>
                  </a:lnTo>
                  <a:lnTo>
                    <a:pt x="8" y="58"/>
                  </a:lnTo>
                  <a:lnTo>
                    <a:pt x="15" y="46"/>
                  </a:lnTo>
                  <a:lnTo>
                    <a:pt x="26" y="34"/>
                  </a:lnTo>
                  <a:lnTo>
                    <a:pt x="38" y="19"/>
                  </a:lnTo>
                  <a:lnTo>
                    <a:pt x="53" y="4"/>
                  </a:lnTo>
                  <a:lnTo>
                    <a:pt x="53" y="4"/>
                  </a:lnTo>
                  <a:close/>
                </a:path>
              </a:pathLst>
            </a:custGeom>
            <a:solidFill>
              <a:srgbClr val="F3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0" name="Freeform 427"/>
            <p:cNvSpPr>
              <a:spLocks/>
            </p:cNvSpPr>
            <p:nvPr/>
          </p:nvSpPr>
          <p:spPr bwMode="auto">
            <a:xfrm>
              <a:off x="2262188" y="3427413"/>
              <a:ext cx="196850" cy="84138"/>
            </a:xfrm>
            <a:custGeom>
              <a:avLst/>
              <a:gdLst>
                <a:gd name="T0" fmla="*/ 0 w 124"/>
                <a:gd name="T1" fmla="*/ 0 h 53"/>
                <a:gd name="T2" fmla="*/ 4 w 124"/>
                <a:gd name="T3" fmla="*/ 10 h 53"/>
                <a:gd name="T4" fmla="*/ 76 w 124"/>
                <a:gd name="T5" fmla="*/ 47 h 53"/>
                <a:gd name="T6" fmla="*/ 124 w 124"/>
                <a:gd name="T7" fmla="*/ 53 h 53"/>
                <a:gd name="T8" fmla="*/ 124 w 124"/>
                <a:gd name="T9" fmla="*/ 53 h 53"/>
                <a:gd name="T10" fmla="*/ 113 w 124"/>
                <a:gd name="T11" fmla="*/ 47 h 53"/>
                <a:gd name="T12" fmla="*/ 102 w 124"/>
                <a:gd name="T13" fmla="*/ 44 h 53"/>
                <a:gd name="T14" fmla="*/ 89 w 124"/>
                <a:gd name="T15" fmla="*/ 41 h 53"/>
                <a:gd name="T16" fmla="*/ 77 w 124"/>
                <a:gd name="T17" fmla="*/ 41 h 53"/>
                <a:gd name="T18" fmla="*/ 0 w 124"/>
                <a:gd name="T19" fmla="*/ 0 h 53"/>
                <a:gd name="T20" fmla="*/ 0 w 124"/>
                <a:gd name="T21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53">
                  <a:moveTo>
                    <a:pt x="0" y="0"/>
                  </a:moveTo>
                  <a:lnTo>
                    <a:pt x="4" y="10"/>
                  </a:lnTo>
                  <a:lnTo>
                    <a:pt x="76" y="47"/>
                  </a:lnTo>
                  <a:lnTo>
                    <a:pt x="124" y="53"/>
                  </a:lnTo>
                  <a:lnTo>
                    <a:pt x="124" y="53"/>
                  </a:lnTo>
                  <a:lnTo>
                    <a:pt x="113" y="47"/>
                  </a:lnTo>
                  <a:lnTo>
                    <a:pt x="102" y="44"/>
                  </a:lnTo>
                  <a:lnTo>
                    <a:pt x="89" y="41"/>
                  </a:lnTo>
                  <a:lnTo>
                    <a:pt x="77" y="4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1" name="Freeform 428"/>
            <p:cNvSpPr>
              <a:spLocks noEditPoints="1"/>
            </p:cNvSpPr>
            <p:nvPr/>
          </p:nvSpPr>
          <p:spPr bwMode="auto">
            <a:xfrm>
              <a:off x="2165351" y="3516313"/>
              <a:ext cx="173038" cy="188913"/>
            </a:xfrm>
            <a:custGeom>
              <a:avLst/>
              <a:gdLst>
                <a:gd name="T0" fmla="*/ 92 w 109"/>
                <a:gd name="T1" fmla="*/ 7 h 119"/>
                <a:gd name="T2" fmla="*/ 37 w 109"/>
                <a:gd name="T3" fmla="*/ 0 h 119"/>
                <a:gd name="T4" fmla="*/ 0 w 109"/>
                <a:gd name="T5" fmla="*/ 44 h 119"/>
                <a:gd name="T6" fmla="*/ 0 w 109"/>
                <a:gd name="T7" fmla="*/ 44 h 119"/>
                <a:gd name="T8" fmla="*/ 5 w 109"/>
                <a:gd name="T9" fmla="*/ 43 h 119"/>
                <a:gd name="T10" fmla="*/ 10 w 109"/>
                <a:gd name="T11" fmla="*/ 42 h 119"/>
                <a:gd name="T12" fmla="*/ 14 w 109"/>
                <a:gd name="T13" fmla="*/ 42 h 119"/>
                <a:gd name="T14" fmla="*/ 19 w 109"/>
                <a:gd name="T15" fmla="*/ 42 h 119"/>
                <a:gd name="T16" fmla="*/ 23 w 109"/>
                <a:gd name="T17" fmla="*/ 44 h 119"/>
                <a:gd name="T18" fmla="*/ 28 w 109"/>
                <a:gd name="T19" fmla="*/ 46 h 119"/>
                <a:gd name="T20" fmla="*/ 32 w 109"/>
                <a:gd name="T21" fmla="*/ 50 h 119"/>
                <a:gd name="T22" fmla="*/ 37 w 109"/>
                <a:gd name="T23" fmla="*/ 54 h 119"/>
                <a:gd name="T24" fmla="*/ 46 w 109"/>
                <a:gd name="T25" fmla="*/ 64 h 119"/>
                <a:gd name="T26" fmla="*/ 54 w 109"/>
                <a:gd name="T27" fmla="*/ 80 h 119"/>
                <a:gd name="T28" fmla="*/ 63 w 109"/>
                <a:gd name="T29" fmla="*/ 98 h 119"/>
                <a:gd name="T30" fmla="*/ 70 w 109"/>
                <a:gd name="T31" fmla="*/ 119 h 119"/>
                <a:gd name="T32" fmla="*/ 70 w 109"/>
                <a:gd name="T33" fmla="*/ 119 h 119"/>
                <a:gd name="T34" fmla="*/ 85 w 109"/>
                <a:gd name="T35" fmla="*/ 98 h 119"/>
                <a:gd name="T36" fmla="*/ 96 w 109"/>
                <a:gd name="T37" fmla="*/ 79 h 119"/>
                <a:gd name="T38" fmla="*/ 103 w 109"/>
                <a:gd name="T39" fmla="*/ 61 h 119"/>
                <a:gd name="T40" fmla="*/ 108 w 109"/>
                <a:gd name="T41" fmla="*/ 46 h 119"/>
                <a:gd name="T42" fmla="*/ 109 w 109"/>
                <a:gd name="T43" fmla="*/ 39 h 119"/>
                <a:gd name="T44" fmla="*/ 109 w 109"/>
                <a:gd name="T45" fmla="*/ 33 h 119"/>
                <a:gd name="T46" fmla="*/ 109 w 109"/>
                <a:gd name="T47" fmla="*/ 27 h 119"/>
                <a:gd name="T48" fmla="*/ 106 w 109"/>
                <a:gd name="T49" fmla="*/ 23 h 119"/>
                <a:gd name="T50" fmla="*/ 104 w 109"/>
                <a:gd name="T51" fmla="*/ 17 h 119"/>
                <a:gd name="T52" fmla="*/ 101 w 109"/>
                <a:gd name="T53" fmla="*/ 14 h 119"/>
                <a:gd name="T54" fmla="*/ 96 w 109"/>
                <a:gd name="T55" fmla="*/ 9 h 119"/>
                <a:gd name="T56" fmla="*/ 92 w 109"/>
                <a:gd name="T57" fmla="*/ 7 h 119"/>
                <a:gd name="T58" fmla="*/ 92 w 109"/>
                <a:gd name="T59" fmla="*/ 7 h 119"/>
                <a:gd name="T60" fmla="*/ 39 w 109"/>
                <a:gd name="T61" fmla="*/ 5 h 119"/>
                <a:gd name="T62" fmla="*/ 51 w 109"/>
                <a:gd name="T63" fmla="*/ 7 h 119"/>
                <a:gd name="T64" fmla="*/ 27 w 109"/>
                <a:gd name="T65" fmla="*/ 39 h 119"/>
                <a:gd name="T66" fmla="*/ 27 w 109"/>
                <a:gd name="T67" fmla="*/ 39 h 119"/>
                <a:gd name="T68" fmla="*/ 20 w 109"/>
                <a:gd name="T69" fmla="*/ 37 h 119"/>
                <a:gd name="T70" fmla="*/ 13 w 109"/>
                <a:gd name="T71" fmla="*/ 36 h 119"/>
                <a:gd name="T72" fmla="*/ 39 w 109"/>
                <a:gd name="T73" fmla="*/ 5 h 119"/>
                <a:gd name="T74" fmla="*/ 39 w 109"/>
                <a:gd name="T75" fmla="*/ 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9" h="119">
                  <a:moveTo>
                    <a:pt x="92" y="7"/>
                  </a:moveTo>
                  <a:lnTo>
                    <a:pt x="37" y="0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5" y="43"/>
                  </a:lnTo>
                  <a:lnTo>
                    <a:pt x="10" y="42"/>
                  </a:lnTo>
                  <a:lnTo>
                    <a:pt x="14" y="42"/>
                  </a:lnTo>
                  <a:lnTo>
                    <a:pt x="19" y="42"/>
                  </a:lnTo>
                  <a:lnTo>
                    <a:pt x="23" y="44"/>
                  </a:lnTo>
                  <a:lnTo>
                    <a:pt x="28" y="46"/>
                  </a:lnTo>
                  <a:lnTo>
                    <a:pt x="32" y="50"/>
                  </a:lnTo>
                  <a:lnTo>
                    <a:pt x="37" y="54"/>
                  </a:lnTo>
                  <a:lnTo>
                    <a:pt x="46" y="64"/>
                  </a:lnTo>
                  <a:lnTo>
                    <a:pt x="54" y="80"/>
                  </a:lnTo>
                  <a:lnTo>
                    <a:pt x="63" y="98"/>
                  </a:lnTo>
                  <a:lnTo>
                    <a:pt x="70" y="119"/>
                  </a:lnTo>
                  <a:lnTo>
                    <a:pt x="70" y="119"/>
                  </a:lnTo>
                  <a:lnTo>
                    <a:pt x="85" y="98"/>
                  </a:lnTo>
                  <a:lnTo>
                    <a:pt x="96" y="79"/>
                  </a:lnTo>
                  <a:lnTo>
                    <a:pt x="103" y="61"/>
                  </a:lnTo>
                  <a:lnTo>
                    <a:pt x="108" y="46"/>
                  </a:lnTo>
                  <a:lnTo>
                    <a:pt x="109" y="39"/>
                  </a:lnTo>
                  <a:lnTo>
                    <a:pt x="109" y="33"/>
                  </a:lnTo>
                  <a:lnTo>
                    <a:pt x="109" y="27"/>
                  </a:lnTo>
                  <a:lnTo>
                    <a:pt x="106" y="23"/>
                  </a:lnTo>
                  <a:lnTo>
                    <a:pt x="104" y="17"/>
                  </a:lnTo>
                  <a:lnTo>
                    <a:pt x="101" y="14"/>
                  </a:lnTo>
                  <a:lnTo>
                    <a:pt x="96" y="9"/>
                  </a:lnTo>
                  <a:lnTo>
                    <a:pt x="92" y="7"/>
                  </a:lnTo>
                  <a:lnTo>
                    <a:pt x="92" y="7"/>
                  </a:lnTo>
                  <a:close/>
                  <a:moveTo>
                    <a:pt x="39" y="5"/>
                  </a:moveTo>
                  <a:lnTo>
                    <a:pt x="51" y="7"/>
                  </a:lnTo>
                  <a:lnTo>
                    <a:pt x="27" y="39"/>
                  </a:lnTo>
                  <a:lnTo>
                    <a:pt x="27" y="39"/>
                  </a:lnTo>
                  <a:lnTo>
                    <a:pt x="20" y="37"/>
                  </a:lnTo>
                  <a:lnTo>
                    <a:pt x="13" y="36"/>
                  </a:lnTo>
                  <a:lnTo>
                    <a:pt x="39" y="5"/>
                  </a:lnTo>
                  <a:lnTo>
                    <a:pt x="39" y="5"/>
                  </a:lnTo>
                  <a:close/>
                </a:path>
              </a:pathLst>
            </a:custGeom>
            <a:solidFill>
              <a:srgbClr val="7D4B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2" name="Freeform 429"/>
            <p:cNvSpPr>
              <a:spLocks/>
            </p:cNvSpPr>
            <p:nvPr/>
          </p:nvSpPr>
          <p:spPr bwMode="auto">
            <a:xfrm>
              <a:off x="2185988" y="3524251"/>
              <a:ext cx="60325" cy="53975"/>
            </a:xfrm>
            <a:custGeom>
              <a:avLst/>
              <a:gdLst>
                <a:gd name="T0" fmla="*/ 38 w 38"/>
                <a:gd name="T1" fmla="*/ 2 h 34"/>
                <a:gd name="T2" fmla="*/ 26 w 38"/>
                <a:gd name="T3" fmla="*/ 0 h 34"/>
                <a:gd name="T4" fmla="*/ 0 w 38"/>
                <a:gd name="T5" fmla="*/ 31 h 34"/>
                <a:gd name="T6" fmla="*/ 0 w 38"/>
                <a:gd name="T7" fmla="*/ 31 h 34"/>
                <a:gd name="T8" fmla="*/ 7 w 38"/>
                <a:gd name="T9" fmla="*/ 32 h 34"/>
                <a:gd name="T10" fmla="*/ 14 w 38"/>
                <a:gd name="T11" fmla="*/ 34 h 34"/>
                <a:gd name="T12" fmla="*/ 38 w 38"/>
                <a:gd name="T13" fmla="*/ 2 h 34"/>
                <a:gd name="T14" fmla="*/ 38 w 38"/>
                <a:gd name="T15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34">
                  <a:moveTo>
                    <a:pt x="38" y="2"/>
                  </a:moveTo>
                  <a:lnTo>
                    <a:pt x="26" y="0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7" y="32"/>
                  </a:lnTo>
                  <a:lnTo>
                    <a:pt x="14" y="34"/>
                  </a:lnTo>
                  <a:lnTo>
                    <a:pt x="38" y="2"/>
                  </a:lnTo>
                  <a:lnTo>
                    <a:pt x="38" y="2"/>
                  </a:lnTo>
                  <a:close/>
                </a:path>
              </a:pathLst>
            </a:custGeom>
            <a:solidFill>
              <a:srgbClr val="B76F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3" name="Freeform 430"/>
            <p:cNvSpPr>
              <a:spLocks noEditPoints="1"/>
            </p:cNvSpPr>
            <p:nvPr/>
          </p:nvSpPr>
          <p:spPr bwMode="auto">
            <a:xfrm>
              <a:off x="2144713" y="3582988"/>
              <a:ext cx="207963" cy="414338"/>
            </a:xfrm>
            <a:custGeom>
              <a:avLst/>
              <a:gdLst>
                <a:gd name="T0" fmla="*/ 101 w 131"/>
                <a:gd name="T1" fmla="*/ 141 h 261"/>
                <a:gd name="T2" fmla="*/ 92 w 131"/>
                <a:gd name="T3" fmla="*/ 107 h 261"/>
                <a:gd name="T4" fmla="*/ 83 w 131"/>
                <a:gd name="T5" fmla="*/ 77 h 261"/>
                <a:gd name="T6" fmla="*/ 67 w 131"/>
                <a:gd name="T7" fmla="*/ 38 h 261"/>
                <a:gd name="T8" fmla="*/ 50 w 131"/>
                <a:gd name="T9" fmla="*/ 12 h 261"/>
                <a:gd name="T10" fmla="*/ 41 w 131"/>
                <a:gd name="T11" fmla="*/ 4 h 261"/>
                <a:gd name="T12" fmla="*/ 32 w 131"/>
                <a:gd name="T13" fmla="*/ 0 h 261"/>
                <a:gd name="T14" fmla="*/ 23 w 131"/>
                <a:gd name="T15" fmla="*/ 0 h 261"/>
                <a:gd name="T16" fmla="*/ 13 w 131"/>
                <a:gd name="T17" fmla="*/ 2 h 261"/>
                <a:gd name="T18" fmla="*/ 8 w 131"/>
                <a:gd name="T19" fmla="*/ 5 h 261"/>
                <a:gd name="T20" fmla="*/ 2 w 131"/>
                <a:gd name="T21" fmla="*/ 17 h 261"/>
                <a:gd name="T22" fmla="*/ 0 w 131"/>
                <a:gd name="T23" fmla="*/ 31 h 261"/>
                <a:gd name="T24" fmla="*/ 2 w 131"/>
                <a:gd name="T25" fmla="*/ 50 h 261"/>
                <a:gd name="T26" fmla="*/ 13 w 131"/>
                <a:gd name="T27" fmla="*/ 89 h 261"/>
                <a:gd name="T28" fmla="*/ 40 w 131"/>
                <a:gd name="T29" fmla="*/ 156 h 261"/>
                <a:gd name="T30" fmla="*/ 59 w 131"/>
                <a:gd name="T31" fmla="*/ 197 h 261"/>
                <a:gd name="T32" fmla="*/ 77 w 131"/>
                <a:gd name="T33" fmla="*/ 222 h 261"/>
                <a:gd name="T34" fmla="*/ 95 w 131"/>
                <a:gd name="T35" fmla="*/ 242 h 261"/>
                <a:gd name="T36" fmla="*/ 113 w 131"/>
                <a:gd name="T37" fmla="*/ 254 h 261"/>
                <a:gd name="T38" fmla="*/ 131 w 131"/>
                <a:gd name="T39" fmla="*/ 261 h 261"/>
                <a:gd name="T40" fmla="*/ 124 w 131"/>
                <a:gd name="T41" fmla="*/ 233 h 261"/>
                <a:gd name="T42" fmla="*/ 114 w 131"/>
                <a:gd name="T43" fmla="*/ 180 h 261"/>
                <a:gd name="T44" fmla="*/ 110 w 131"/>
                <a:gd name="T45" fmla="*/ 156 h 261"/>
                <a:gd name="T46" fmla="*/ 15 w 131"/>
                <a:gd name="T47" fmla="*/ 6 h 261"/>
                <a:gd name="T48" fmla="*/ 23 w 131"/>
                <a:gd name="T49" fmla="*/ 4 h 261"/>
                <a:gd name="T50" fmla="*/ 29 w 131"/>
                <a:gd name="T51" fmla="*/ 4 h 261"/>
                <a:gd name="T52" fmla="*/ 24 w 131"/>
                <a:gd name="T53" fmla="*/ 12 h 261"/>
                <a:gd name="T54" fmla="*/ 16 w 131"/>
                <a:gd name="T55" fmla="*/ 29 h 261"/>
                <a:gd name="T56" fmla="*/ 16 w 131"/>
                <a:gd name="T57" fmla="*/ 50 h 261"/>
                <a:gd name="T58" fmla="*/ 24 w 131"/>
                <a:gd name="T59" fmla="*/ 77 h 261"/>
                <a:gd name="T60" fmla="*/ 72 w 131"/>
                <a:gd name="T61" fmla="*/ 185 h 261"/>
                <a:gd name="T62" fmla="*/ 83 w 131"/>
                <a:gd name="T63" fmla="*/ 202 h 261"/>
                <a:gd name="T64" fmla="*/ 108 w 131"/>
                <a:gd name="T65" fmla="*/ 227 h 261"/>
                <a:gd name="T66" fmla="*/ 121 w 131"/>
                <a:gd name="T67" fmla="*/ 235 h 261"/>
                <a:gd name="T68" fmla="*/ 125 w 131"/>
                <a:gd name="T69" fmla="*/ 255 h 261"/>
                <a:gd name="T70" fmla="*/ 109 w 131"/>
                <a:gd name="T71" fmla="*/ 247 h 261"/>
                <a:gd name="T72" fmla="*/ 94 w 131"/>
                <a:gd name="T73" fmla="*/ 235 h 261"/>
                <a:gd name="T74" fmla="*/ 78 w 131"/>
                <a:gd name="T75" fmla="*/ 217 h 261"/>
                <a:gd name="T76" fmla="*/ 62 w 131"/>
                <a:gd name="T77" fmla="*/ 195 h 261"/>
                <a:gd name="T78" fmla="*/ 44 w 131"/>
                <a:gd name="T79" fmla="*/ 155 h 261"/>
                <a:gd name="T80" fmla="*/ 17 w 131"/>
                <a:gd name="T81" fmla="*/ 90 h 261"/>
                <a:gd name="T82" fmla="*/ 7 w 131"/>
                <a:gd name="T83" fmla="*/ 53 h 261"/>
                <a:gd name="T84" fmla="*/ 5 w 131"/>
                <a:gd name="T85" fmla="*/ 35 h 261"/>
                <a:gd name="T86" fmla="*/ 6 w 131"/>
                <a:gd name="T87" fmla="*/ 20 h 261"/>
                <a:gd name="T88" fmla="*/ 11 w 131"/>
                <a:gd name="T89" fmla="*/ 10 h 261"/>
                <a:gd name="T90" fmla="*/ 15 w 131"/>
                <a:gd name="T91" fmla="*/ 6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1" h="261">
                  <a:moveTo>
                    <a:pt x="110" y="156"/>
                  </a:moveTo>
                  <a:lnTo>
                    <a:pt x="101" y="141"/>
                  </a:lnTo>
                  <a:lnTo>
                    <a:pt x="101" y="141"/>
                  </a:lnTo>
                  <a:lnTo>
                    <a:pt x="92" y="107"/>
                  </a:lnTo>
                  <a:lnTo>
                    <a:pt x="83" y="77"/>
                  </a:lnTo>
                  <a:lnTo>
                    <a:pt x="83" y="77"/>
                  </a:lnTo>
                  <a:lnTo>
                    <a:pt x="76" y="56"/>
                  </a:lnTo>
                  <a:lnTo>
                    <a:pt x="67" y="38"/>
                  </a:lnTo>
                  <a:lnTo>
                    <a:pt x="59" y="22"/>
                  </a:lnTo>
                  <a:lnTo>
                    <a:pt x="50" y="12"/>
                  </a:lnTo>
                  <a:lnTo>
                    <a:pt x="45" y="8"/>
                  </a:lnTo>
                  <a:lnTo>
                    <a:pt x="41" y="4"/>
                  </a:lnTo>
                  <a:lnTo>
                    <a:pt x="36" y="2"/>
                  </a:lnTo>
                  <a:lnTo>
                    <a:pt x="32" y="0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8" y="1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8" y="5"/>
                  </a:lnTo>
                  <a:lnTo>
                    <a:pt x="5" y="10"/>
                  </a:lnTo>
                  <a:lnTo>
                    <a:pt x="2" y="17"/>
                  </a:lnTo>
                  <a:lnTo>
                    <a:pt x="1" y="23"/>
                  </a:lnTo>
                  <a:lnTo>
                    <a:pt x="0" y="31"/>
                  </a:lnTo>
                  <a:lnTo>
                    <a:pt x="1" y="40"/>
                  </a:lnTo>
                  <a:lnTo>
                    <a:pt x="2" y="50"/>
                  </a:lnTo>
                  <a:lnTo>
                    <a:pt x="5" y="63"/>
                  </a:lnTo>
                  <a:lnTo>
                    <a:pt x="13" y="89"/>
                  </a:lnTo>
                  <a:lnTo>
                    <a:pt x="24" y="120"/>
                  </a:lnTo>
                  <a:lnTo>
                    <a:pt x="40" y="156"/>
                  </a:lnTo>
                  <a:lnTo>
                    <a:pt x="59" y="197"/>
                  </a:lnTo>
                  <a:lnTo>
                    <a:pt x="59" y="197"/>
                  </a:lnTo>
                  <a:lnTo>
                    <a:pt x="68" y="210"/>
                  </a:lnTo>
                  <a:lnTo>
                    <a:pt x="77" y="222"/>
                  </a:lnTo>
                  <a:lnTo>
                    <a:pt x="86" y="233"/>
                  </a:lnTo>
                  <a:lnTo>
                    <a:pt x="95" y="242"/>
                  </a:lnTo>
                  <a:lnTo>
                    <a:pt x="104" y="248"/>
                  </a:lnTo>
                  <a:lnTo>
                    <a:pt x="113" y="254"/>
                  </a:lnTo>
                  <a:lnTo>
                    <a:pt x="122" y="258"/>
                  </a:lnTo>
                  <a:lnTo>
                    <a:pt x="131" y="261"/>
                  </a:lnTo>
                  <a:lnTo>
                    <a:pt x="131" y="261"/>
                  </a:lnTo>
                  <a:lnTo>
                    <a:pt x="124" y="233"/>
                  </a:lnTo>
                  <a:lnTo>
                    <a:pt x="118" y="206"/>
                  </a:lnTo>
                  <a:lnTo>
                    <a:pt x="114" y="180"/>
                  </a:lnTo>
                  <a:lnTo>
                    <a:pt x="110" y="156"/>
                  </a:lnTo>
                  <a:lnTo>
                    <a:pt x="110" y="156"/>
                  </a:lnTo>
                  <a:close/>
                  <a:moveTo>
                    <a:pt x="15" y="6"/>
                  </a:moveTo>
                  <a:lnTo>
                    <a:pt x="15" y="6"/>
                  </a:lnTo>
                  <a:lnTo>
                    <a:pt x="15" y="6"/>
                  </a:lnTo>
                  <a:lnTo>
                    <a:pt x="23" y="4"/>
                  </a:lnTo>
                  <a:lnTo>
                    <a:pt x="26" y="4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24" y="12"/>
                  </a:lnTo>
                  <a:lnTo>
                    <a:pt x="19" y="20"/>
                  </a:lnTo>
                  <a:lnTo>
                    <a:pt x="16" y="29"/>
                  </a:lnTo>
                  <a:lnTo>
                    <a:pt x="16" y="39"/>
                  </a:lnTo>
                  <a:lnTo>
                    <a:pt x="16" y="50"/>
                  </a:lnTo>
                  <a:lnTo>
                    <a:pt x="19" y="64"/>
                  </a:lnTo>
                  <a:lnTo>
                    <a:pt x="24" y="77"/>
                  </a:lnTo>
                  <a:lnTo>
                    <a:pt x="29" y="92"/>
                  </a:lnTo>
                  <a:lnTo>
                    <a:pt x="72" y="185"/>
                  </a:lnTo>
                  <a:lnTo>
                    <a:pt x="72" y="185"/>
                  </a:lnTo>
                  <a:lnTo>
                    <a:pt x="83" y="202"/>
                  </a:lnTo>
                  <a:lnTo>
                    <a:pt x="96" y="216"/>
                  </a:lnTo>
                  <a:lnTo>
                    <a:pt x="108" y="227"/>
                  </a:lnTo>
                  <a:lnTo>
                    <a:pt x="121" y="235"/>
                  </a:lnTo>
                  <a:lnTo>
                    <a:pt x="121" y="235"/>
                  </a:lnTo>
                  <a:lnTo>
                    <a:pt x="125" y="255"/>
                  </a:lnTo>
                  <a:lnTo>
                    <a:pt x="125" y="255"/>
                  </a:lnTo>
                  <a:lnTo>
                    <a:pt x="117" y="252"/>
                  </a:lnTo>
                  <a:lnTo>
                    <a:pt x="109" y="247"/>
                  </a:lnTo>
                  <a:lnTo>
                    <a:pt x="101" y="242"/>
                  </a:lnTo>
                  <a:lnTo>
                    <a:pt x="94" y="235"/>
                  </a:lnTo>
                  <a:lnTo>
                    <a:pt x="86" y="226"/>
                  </a:lnTo>
                  <a:lnTo>
                    <a:pt x="78" y="217"/>
                  </a:lnTo>
                  <a:lnTo>
                    <a:pt x="70" y="207"/>
                  </a:lnTo>
                  <a:lnTo>
                    <a:pt x="62" y="195"/>
                  </a:lnTo>
                  <a:lnTo>
                    <a:pt x="62" y="195"/>
                  </a:lnTo>
                  <a:lnTo>
                    <a:pt x="44" y="155"/>
                  </a:lnTo>
                  <a:lnTo>
                    <a:pt x="28" y="120"/>
                  </a:lnTo>
                  <a:lnTo>
                    <a:pt x="17" y="90"/>
                  </a:lnTo>
                  <a:lnTo>
                    <a:pt x="9" y="64"/>
                  </a:lnTo>
                  <a:lnTo>
                    <a:pt x="7" y="53"/>
                  </a:lnTo>
                  <a:lnTo>
                    <a:pt x="6" y="42"/>
                  </a:lnTo>
                  <a:lnTo>
                    <a:pt x="5" y="35"/>
                  </a:lnTo>
                  <a:lnTo>
                    <a:pt x="5" y="27"/>
                  </a:lnTo>
                  <a:lnTo>
                    <a:pt x="6" y="20"/>
                  </a:lnTo>
                  <a:lnTo>
                    <a:pt x="8" y="14"/>
                  </a:lnTo>
                  <a:lnTo>
                    <a:pt x="11" y="10"/>
                  </a:lnTo>
                  <a:lnTo>
                    <a:pt x="15" y="6"/>
                  </a:lnTo>
                  <a:lnTo>
                    <a:pt x="15" y="6"/>
                  </a:lnTo>
                  <a:close/>
                </a:path>
              </a:pathLst>
            </a:custGeom>
            <a:solidFill>
              <a:srgbClr val="B76F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4" name="Freeform 431"/>
            <p:cNvSpPr>
              <a:spLocks/>
            </p:cNvSpPr>
            <p:nvPr/>
          </p:nvSpPr>
          <p:spPr bwMode="auto">
            <a:xfrm>
              <a:off x="2152651" y="3589338"/>
              <a:ext cx="190500" cy="398463"/>
            </a:xfrm>
            <a:custGeom>
              <a:avLst/>
              <a:gdLst>
                <a:gd name="T0" fmla="*/ 10 w 120"/>
                <a:gd name="T1" fmla="*/ 2 h 251"/>
                <a:gd name="T2" fmla="*/ 10 w 120"/>
                <a:gd name="T3" fmla="*/ 2 h 251"/>
                <a:gd name="T4" fmla="*/ 10 w 120"/>
                <a:gd name="T5" fmla="*/ 2 h 251"/>
                <a:gd name="T6" fmla="*/ 6 w 120"/>
                <a:gd name="T7" fmla="*/ 6 h 251"/>
                <a:gd name="T8" fmla="*/ 3 w 120"/>
                <a:gd name="T9" fmla="*/ 10 h 251"/>
                <a:gd name="T10" fmla="*/ 1 w 120"/>
                <a:gd name="T11" fmla="*/ 16 h 251"/>
                <a:gd name="T12" fmla="*/ 0 w 120"/>
                <a:gd name="T13" fmla="*/ 23 h 251"/>
                <a:gd name="T14" fmla="*/ 0 w 120"/>
                <a:gd name="T15" fmla="*/ 31 h 251"/>
                <a:gd name="T16" fmla="*/ 1 w 120"/>
                <a:gd name="T17" fmla="*/ 38 h 251"/>
                <a:gd name="T18" fmla="*/ 2 w 120"/>
                <a:gd name="T19" fmla="*/ 49 h 251"/>
                <a:gd name="T20" fmla="*/ 4 w 120"/>
                <a:gd name="T21" fmla="*/ 60 h 251"/>
                <a:gd name="T22" fmla="*/ 12 w 120"/>
                <a:gd name="T23" fmla="*/ 86 h 251"/>
                <a:gd name="T24" fmla="*/ 23 w 120"/>
                <a:gd name="T25" fmla="*/ 116 h 251"/>
                <a:gd name="T26" fmla="*/ 39 w 120"/>
                <a:gd name="T27" fmla="*/ 151 h 251"/>
                <a:gd name="T28" fmla="*/ 57 w 120"/>
                <a:gd name="T29" fmla="*/ 191 h 251"/>
                <a:gd name="T30" fmla="*/ 57 w 120"/>
                <a:gd name="T31" fmla="*/ 191 h 251"/>
                <a:gd name="T32" fmla="*/ 65 w 120"/>
                <a:gd name="T33" fmla="*/ 203 h 251"/>
                <a:gd name="T34" fmla="*/ 73 w 120"/>
                <a:gd name="T35" fmla="*/ 213 h 251"/>
                <a:gd name="T36" fmla="*/ 81 w 120"/>
                <a:gd name="T37" fmla="*/ 222 h 251"/>
                <a:gd name="T38" fmla="*/ 89 w 120"/>
                <a:gd name="T39" fmla="*/ 231 h 251"/>
                <a:gd name="T40" fmla="*/ 96 w 120"/>
                <a:gd name="T41" fmla="*/ 238 h 251"/>
                <a:gd name="T42" fmla="*/ 104 w 120"/>
                <a:gd name="T43" fmla="*/ 243 h 251"/>
                <a:gd name="T44" fmla="*/ 112 w 120"/>
                <a:gd name="T45" fmla="*/ 248 h 251"/>
                <a:gd name="T46" fmla="*/ 120 w 120"/>
                <a:gd name="T47" fmla="*/ 251 h 251"/>
                <a:gd name="T48" fmla="*/ 120 w 120"/>
                <a:gd name="T49" fmla="*/ 251 h 251"/>
                <a:gd name="T50" fmla="*/ 116 w 120"/>
                <a:gd name="T51" fmla="*/ 231 h 251"/>
                <a:gd name="T52" fmla="*/ 116 w 120"/>
                <a:gd name="T53" fmla="*/ 231 h 251"/>
                <a:gd name="T54" fmla="*/ 103 w 120"/>
                <a:gd name="T55" fmla="*/ 223 h 251"/>
                <a:gd name="T56" fmla="*/ 91 w 120"/>
                <a:gd name="T57" fmla="*/ 212 h 251"/>
                <a:gd name="T58" fmla="*/ 78 w 120"/>
                <a:gd name="T59" fmla="*/ 198 h 251"/>
                <a:gd name="T60" fmla="*/ 67 w 120"/>
                <a:gd name="T61" fmla="*/ 181 h 251"/>
                <a:gd name="T62" fmla="*/ 24 w 120"/>
                <a:gd name="T63" fmla="*/ 88 h 251"/>
                <a:gd name="T64" fmla="*/ 24 w 120"/>
                <a:gd name="T65" fmla="*/ 88 h 251"/>
                <a:gd name="T66" fmla="*/ 19 w 120"/>
                <a:gd name="T67" fmla="*/ 73 h 251"/>
                <a:gd name="T68" fmla="*/ 14 w 120"/>
                <a:gd name="T69" fmla="*/ 60 h 251"/>
                <a:gd name="T70" fmla="*/ 11 w 120"/>
                <a:gd name="T71" fmla="*/ 46 h 251"/>
                <a:gd name="T72" fmla="*/ 11 w 120"/>
                <a:gd name="T73" fmla="*/ 35 h 251"/>
                <a:gd name="T74" fmla="*/ 11 w 120"/>
                <a:gd name="T75" fmla="*/ 25 h 251"/>
                <a:gd name="T76" fmla="*/ 14 w 120"/>
                <a:gd name="T77" fmla="*/ 16 h 251"/>
                <a:gd name="T78" fmla="*/ 19 w 120"/>
                <a:gd name="T79" fmla="*/ 8 h 251"/>
                <a:gd name="T80" fmla="*/ 24 w 120"/>
                <a:gd name="T81" fmla="*/ 0 h 251"/>
                <a:gd name="T82" fmla="*/ 24 w 120"/>
                <a:gd name="T83" fmla="*/ 0 h 251"/>
                <a:gd name="T84" fmla="*/ 21 w 120"/>
                <a:gd name="T85" fmla="*/ 0 h 251"/>
                <a:gd name="T86" fmla="*/ 18 w 120"/>
                <a:gd name="T87" fmla="*/ 0 h 251"/>
                <a:gd name="T88" fmla="*/ 10 w 120"/>
                <a:gd name="T89" fmla="*/ 2 h 251"/>
                <a:gd name="T90" fmla="*/ 10 w 120"/>
                <a:gd name="T91" fmla="*/ 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0" h="251">
                  <a:moveTo>
                    <a:pt x="10" y="2"/>
                  </a:moveTo>
                  <a:lnTo>
                    <a:pt x="10" y="2"/>
                  </a:lnTo>
                  <a:lnTo>
                    <a:pt x="10" y="2"/>
                  </a:lnTo>
                  <a:lnTo>
                    <a:pt x="6" y="6"/>
                  </a:lnTo>
                  <a:lnTo>
                    <a:pt x="3" y="10"/>
                  </a:lnTo>
                  <a:lnTo>
                    <a:pt x="1" y="16"/>
                  </a:lnTo>
                  <a:lnTo>
                    <a:pt x="0" y="23"/>
                  </a:lnTo>
                  <a:lnTo>
                    <a:pt x="0" y="31"/>
                  </a:lnTo>
                  <a:lnTo>
                    <a:pt x="1" y="38"/>
                  </a:lnTo>
                  <a:lnTo>
                    <a:pt x="2" y="49"/>
                  </a:lnTo>
                  <a:lnTo>
                    <a:pt x="4" y="60"/>
                  </a:lnTo>
                  <a:lnTo>
                    <a:pt x="12" y="86"/>
                  </a:lnTo>
                  <a:lnTo>
                    <a:pt x="23" y="116"/>
                  </a:lnTo>
                  <a:lnTo>
                    <a:pt x="39" y="151"/>
                  </a:lnTo>
                  <a:lnTo>
                    <a:pt x="57" y="191"/>
                  </a:lnTo>
                  <a:lnTo>
                    <a:pt x="57" y="191"/>
                  </a:lnTo>
                  <a:lnTo>
                    <a:pt x="65" y="203"/>
                  </a:lnTo>
                  <a:lnTo>
                    <a:pt x="73" y="213"/>
                  </a:lnTo>
                  <a:lnTo>
                    <a:pt x="81" y="222"/>
                  </a:lnTo>
                  <a:lnTo>
                    <a:pt x="89" y="231"/>
                  </a:lnTo>
                  <a:lnTo>
                    <a:pt x="96" y="238"/>
                  </a:lnTo>
                  <a:lnTo>
                    <a:pt x="104" y="243"/>
                  </a:lnTo>
                  <a:lnTo>
                    <a:pt x="112" y="248"/>
                  </a:lnTo>
                  <a:lnTo>
                    <a:pt x="120" y="251"/>
                  </a:lnTo>
                  <a:lnTo>
                    <a:pt x="120" y="251"/>
                  </a:lnTo>
                  <a:lnTo>
                    <a:pt x="116" y="231"/>
                  </a:lnTo>
                  <a:lnTo>
                    <a:pt x="116" y="231"/>
                  </a:lnTo>
                  <a:lnTo>
                    <a:pt x="103" y="223"/>
                  </a:lnTo>
                  <a:lnTo>
                    <a:pt x="91" y="212"/>
                  </a:lnTo>
                  <a:lnTo>
                    <a:pt x="78" y="198"/>
                  </a:lnTo>
                  <a:lnTo>
                    <a:pt x="67" y="181"/>
                  </a:lnTo>
                  <a:lnTo>
                    <a:pt x="24" y="88"/>
                  </a:lnTo>
                  <a:lnTo>
                    <a:pt x="24" y="88"/>
                  </a:lnTo>
                  <a:lnTo>
                    <a:pt x="19" y="73"/>
                  </a:lnTo>
                  <a:lnTo>
                    <a:pt x="14" y="60"/>
                  </a:lnTo>
                  <a:lnTo>
                    <a:pt x="11" y="46"/>
                  </a:lnTo>
                  <a:lnTo>
                    <a:pt x="11" y="35"/>
                  </a:lnTo>
                  <a:lnTo>
                    <a:pt x="11" y="25"/>
                  </a:lnTo>
                  <a:lnTo>
                    <a:pt x="14" y="16"/>
                  </a:lnTo>
                  <a:lnTo>
                    <a:pt x="19" y="8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D6A6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5" name="Freeform 432"/>
            <p:cNvSpPr>
              <a:spLocks noEditPoints="1"/>
            </p:cNvSpPr>
            <p:nvPr/>
          </p:nvSpPr>
          <p:spPr bwMode="auto">
            <a:xfrm>
              <a:off x="2317751" y="3582988"/>
              <a:ext cx="600075" cy="728663"/>
            </a:xfrm>
            <a:custGeom>
              <a:avLst/>
              <a:gdLst>
                <a:gd name="T0" fmla="*/ 9 w 378"/>
                <a:gd name="T1" fmla="*/ 56 h 459"/>
                <a:gd name="T2" fmla="*/ 1 w 378"/>
                <a:gd name="T3" fmla="*/ 93 h 459"/>
                <a:gd name="T4" fmla="*/ 0 w 378"/>
                <a:gd name="T5" fmla="*/ 139 h 459"/>
                <a:gd name="T6" fmla="*/ 5 w 378"/>
                <a:gd name="T7" fmla="*/ 180 h 459"/>
                <a:gd name="T8" fmla="*/ 22 w 378"/>
                <a:gd name="T9" fmla="*/ 261 h 459"/>
                <a:gd name="T10" fmla="*/ 12 w 378"/>
                <a:gd name="T11" fmla="*/ 417 h 459"/>
                <a:gd name="T12" fmla="*/ 48 w 378"/>
                <a:gd name="T13" fmla="*/ 447 h 459"/>
                <a:gd name="T14" fmla="*/ 62 w 378"/>
                <a:gd name="T15" fmla="*/ 441 h 459"/>
                <a:gd name="T16" fmla="*/ 60 w 378"/>
                <a:gd name="T17" fmla="*/ 341 h 459"/>
                <a:gd name="T18" fmla="*/ 161 w 378"/>
                <a:gd name="T19" fmla="*/ 95 h 459"/>
                <a:gd name="T20" fmla="*/ 309 w 378"/>
                <a:gd name="T21" fmla="*/ 183 h 459"/>
                <a:gd name="T22" fmla="*/ 295 w 378"/>
                <a:gd name="T23" fmla="*/ 371 h 459"/>
                <a:gd name="T24" fmla="*/ 286 w 378"/>
                <a:gd name="T25" fmla="*/ 431 h 459"/>
                <a:gd name="T26" fmla="*/ 378 w 378"/>
                <a:gd name="T27" fmla="*/ 96 h 459"/>
                <a:gd name="T28" fmla="*/ 102 w 378"/>
                <a:gd name="T29" fmla="*/ 1 h 459"/>
                <a:gd name="T30" fmla="*/ 94 w 378"/>
                <a:gd name="T31" fmla="*/ 0 h 459"/>
                <a:gd name="T32" fmla="*/ 80 w 378"/>
                <a:gd name="T33" fmla="*/ 0 h 459"/>
                <a:gd name="T34" fmla="*/ 76 w 378"/>
                <a:gd name="T35" fmla="*/ 0 h 459"/>
                <a:gd name="T36" fmla="*/ 60 w 378"/>
                <a:gd name="T37" fmla="*/ 3 h 459"/>
                <a:gd name="T38" fmla="*/ 53 w 378"/>
                <a:gd name="T39" fmla="*/ 6 h 459"/>
                <a:gd name="T40" fmla="*/ 22 w 378"/>
                <a:gd name="T41" fmla="*/ 32 h 459"/>
                <a:gd name="T42" fmla="*/ 17 w 378"/>
                <a:gd name="T43" fmla="*/ 48 h 459"/>
                <a:gd name="T44" fmla="*/ 17 w 378"/>
                <a:gd name="T45" fmla="*/ 47 h 459"/>
                <a:gd name="T46" fmla="*/ 44 w 378"/>
                <a:gd name="T47" fmla="*/ 17 h 459"/>
                <a:gd name="T48" fmla="*/ 54 w 378"/>
                <a:gd name="T49" fmla="*/ 10 h 459"/>
                <a:gd name="T50" fmla="*/ 68 w 378"/>
                <a:gd name="T51" fmla="*/ 6 h 459"/>
                <a:gd name="T52" fmla="*/ 76 w 378"/>
                <a:gd name="T53" fmla="*/ 4 h 459"/>
                <a:gd name="T54" fmla="*/ 81 w 378"/>
                <a:gd name="T55" fmla="*/ 4 h 459"/>
                <a:gd name="T56" fmla="*/ 86 w 378"/>
                <a:gd name="T57" fmla="*/ 4 h 459"/>
                <a:gd name="T58" fmla="*/ 93 w 378"/>
                <a:gd name="T59" fmla="*/ 4 h 459"/>
                <a:gd name="T60" fmla="*/ 115 w 378"/>
                <a:gd name="T61" fmla="*/ 15 h 459"/>
                <a:gd name="T62" fmla="*/ 75 w 378"/>
                <a:gd name="T63" fmla="*/ 20 h 459"/>
                <a:gd name="T64" fmla="*/ 44 w 378"/>
                <a:gd name="T65" fmla="*/ 36 h 459"/>
                <a:gd name="T66" fmla="*/ 25 w 378"/>
                <a:gd name="T67" fmla="*/ 63 h 459"/>
                <a:gd name="T68" fmla="*/ 18 w 378"/>
                <a:gd name="T69" fmla="*/ 101 h 459"/>
                <a:gd name="T70" fmla="*/ 22 w 378"/>
                <a:gd name="T71" fmla="*/ 150 h 459"/>
                <a:gd name="T72" fmla="*/ 31 w 378"/>
                <a:gd name="T73" fmla="*/ 402 h 459"/>
                <a:gd name="T74" fmla="*/ 40 w 378"/>
                <a:gd name="T75" fmla="*/ 447 h 459"/>
                <a:gd name="T76" fmla="*/ 33 w 378"/>
                <a:gd name="T77" fmla="*/ 285 h 459"/>
                <a:gd name="T78" fmla="*/ 33 w 378"/>
                <a:gd name="T79" fmla="*/ 283 h 459"/>
                <a:gd name="T80" fmla="*/ 19 w 378"/>
                <a:gd name="T81" fmla="*/ 231 h 459"/>
                <a:gd name="T82" fmla="*/ 6 w 378"/>
                <a:gd name="T83" fmla="*/ 155 h 459"/>
                <a:gd name="T84" fmla="*/ 5 w 378"/>
                <a:gd name="T85" fmla="*/ 123 h 459"/>
                <a:gd name="T86" fmla="*/ 7 w 378"/>
                <a:gd name="T87" fmla="*/ 82 h 459"/>
                <a:gd name="T88" fmla="*/ 17 w 378"/>
                <a:gd name="T89" fmla="*/ 48 h 459"/>
                <a:gd name="T90" fmla="*/ 314 w 378"/>
                <a:gd name="T91" fmla="*/ 135 h 459"/>
                <a:gd name="T92" fmla="*/ 329 w 378"/>
                <a:gd name="T93" fmla="*/ 122 h 459"/>
                <a:gd name="T94" fmla="*/ 291 w 378"/>
                <a:gd name="T95" fmla="*/ 395 h 459"/>
                <a:gd name="T96" fmla="*/ 309 w 378"/>
                <a:gd name="T97" fmla="*/ 35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78" h="459">
                  <a:moveTo>
                    <a:pt x="13" y="46"/>
                  </a:moveTo>
                  <a:lnTo>
                    <a:pt x="13" y="46"/>
                  </a:lnTo>
                  <a:lnTo>
                    <a:pt x="9" y="56"/>
                  </a:lnTo>
                  <a:lnTo>
                    <a:pt x="6" y="67"/>
                  </a:lnTo>
                  <a:lnTo>
                    <a:pt x="3" y="80"/>
                  </a:lnTo>
                  <a:lnTo>
                    <a:pt x="1" y="93"/>
                  </a:lnTo>
                  <a:lnTo>
                    <a:pt x="0" y="108"/>
                  </a:lnTo>
                  <a:lnTo>
                    <a:pt x="0" y="122"/>
                  </a:lnTo>
                  <a:lnTo>
                    <a:pt x="0" y="139"/>
                  </a:lnTo>
                  <a:lnTo>
                    <a:pt x="1" y="156"/>
                  </a:lnTo>
                  <a:lnTo>
                    <a:pt x="1" y="156"/>
                  </a:lnTo>
                  <a:lnTo>
                    <a:pt x="5" y="180"/>
                  </a:lnTo>
                  <a:lnTo>
                    <a:pt x="9" y="206"/>
                  </a:lnTo>
                  <a:lnTo>
                    <a:pt x="15" y="233"/>
                  </a:lnTo>
                  <a:lnTo>
                    <a:pt x="22" y="261"/>
                  </a:lnTo>
                  <a:lnTo>
                    <a:pt x="22" y="261"/>
                  </a:lnTo>
                  <a:lnTo>
                    <a:pt x="28" y="284"/>
                  </a:lnTo>
                  <a:lnTo>
                    <a:pt x="12" y="417"/>
                  </a:lnTo>
                  <a:lnTo>
                    <a:pt x="32" y="459"/>
                  </a:lnTo>
                  <a:lnTo>
                    <a:pt x="32" y="459"/>
                  </a:lnTo>
                  <a:lnTo>
                    <a:pt x="48" y="447"/>
                  </a:lnTo>
                  <a:lnTo>
                    <a:pt x="48" y="447"/>
                  </a:lnTo>
                  <a:lnTo>
                    <a:pt x="54" y="444"/>
                  </a:lnTo>
                  <a:lnTo>
                    <a:pt x="62" y="441"/>
                  </a:lnTo>
                  <a:lnTo>
                    <a:pt x="69" y="438"/>
                  </a:lnTo>
                  <a:lnTo>
                    <a:pt x="76" y="437"/>
                  </a:lnTo>
                  <a:lnTo>
                    <a:pt x="60" y="341"/>
                  </a:lnTo>
                  <a:lnTo>
                    <a:pt x="76" y="190"/>
                  </a:lnTo>
                  <a:lnTo>
                    <a:pt x="117" y="95"/>
                  </a:lnTo>
                  <a:lnTo>
                    <a:pt x="161" y="95"/>
                  </a:lnTo>
                  <a:lnTo>
                    <a:pt x="280" y="95"/>
                  </a:lnTo>
                  <a:lnTo>
                    <a:pt x="310" y="135"/>
                  </a:lnTo>
                  <a:lnTo>
                    <a:pt x="309" y="183"/>
                  </a:lnTo>
                  <a:lnTo>
                    <a:pt x="306" y="266"/>
                  </a:lnTo>
                  <a:lnTo>
                    <a:pt x="304" y="350"/>
                  </a:lnTo>
                  <a:lnTo>
                    <a:pt x="295" y="371"/>
                  </a:lnTo>
                  <a:lnTo>
                    <a:pt x="286" y="393"/>
                  </a:lnTo>
                  <a:lnTo>
                    <a:pt x="286" y="399"/>
                  </a:lnTo>
                  <a:lnTo>
                    <a:pt x="286" y="431"/>
                  </a:lnTo>
                  <a:lnTo>
                    <a:pt x="343" y="384"/>
                  </a:lnTo>
                  <a:lnTo>
                    <a:pt x="360" y="337"/>
                  </a:lnTo>
                  <a:lnTo>
                    <a:pt x="378" y="96"/>
                  </a:lnTo>
                  <a:lnTo>
                    <a:pt x="320" y="44"/>
                  </a:lnTo>
                  <a:lnTo>
                    <a:pt x="117" y="12"/>
                  </a:lnTo>
                  <a:lnTo>
                    <a:pt x="102" y="1"/>
                  </a:lnTo>
                  <a:lnTo>
                    <a:pt x="102" y="1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7" y="2"/>
                  </a:lnTo>
                  <a:lnTo>
                    <a:pt x="67" y="2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53" y="6"/>
                  </a:lnTo>
                  <a:lnTo>
                    <a:pt x="53" y="6"/>
                  </a:lnTo>
                  <a:lnTo>
                    <a:pt x="42" y="13"/>
                  </a:lnTo>
                  <a:lnTo>
                    <a:pt x="31" y="21"/>
                  </a:lnTo>
                  <a:lnTo>
                    <a:pt x="22" y="32"/>
                  </a:lnTo>
                  <a:lnTo>
                    <a:pt x="13" y="46"/>
                  </a:lnTo>
                  <a:lnTo>
                    <a:pt x="13" y="46"/>
                  </a:lnTo>
                  <a:close/>
                  <a:moveTo>
                    <a:pt x="17" y="48"/>
                  </a:moveTo>
                  <a:lnTo>
                    <a:pt x="17" y="48"/>
                  </a:lnTo>
                  <a:lnTo>
                    <a:pt x="17" y="47"/>
                  </a:lnTo>
                  <a:lnTo>
                    <a:pt x="17" y="47"/>
                  </a:lnTo>
                  <a:lnTo>
                    <a:pt x="25" y="35"/>
                  </a:lnTo>
                  <a:lnTo>
                    <a:pt x="34" y="24"/>
                  </a:lnTo>
                  <a:lnTo>
                    <a:pt x="44" y="17"/>
                  </a:lnTo>
                  <a:lnTo>
                    <a:pt x="55" y="10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61" y="8"/>
                  </a:lnTo>
                  <a:lnTo>
                    <a:pt x="61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76" y="4"/>
                  </a:lnTo>
                  <a:lnTo>
                    <a:pt x="76" y="4"/>
                  </a:lnTo>
                  <a:lnTo>
                    <a:pt x="76" y="4"/>
                  </a:lnTo>
                  <a:lnTo>
                    <a:pt x="80" y="4"/>
                  </a:lnTo>
                  <a:lnTo>
                    <a:pt x="81" y="4"/>
                  </a:lnTo>
                  <a:lnTo>
                    <a:pt x="81" y="4"/>
                  </a:lnTo>
                  <a:lnTo>
                    <a:pt x="86" y="4"/>
                  </a:lnTo>
                  <a:lnTo>
                    <a:pt x="86" y="4"/>
                  </a:lnTo>
                  <a:lnTo>
                    <a:pt x="93" y="4"/>
                  </a:lnTo>
                  <a:lnTo>
                    <a:pt x="93" y="4"/>
                  </a:lnTo>
                  <a:lnTo>
                    <a:pt x="93" y="4"/>
                  </a:lnTo>
                  <a:lnTo>
                    <a:pt x="100" y="5"/>
                  </a:lnTo>
                  <a:lnTo>
                    <a:pt x="115" y="15"/>
                  </a:lnTo>
                  <a:lnTo>
                    <a:pt x="115" y="15"/>
                  </a:lnTo>
                  <a:lnTo>
                    <a:pt x="100" y="15"/>
                  </a:lnTo>
                  <a:lnTo>
                    <a:pt x="87" y="18"/>
                  </a:lnTo>
                  <a:lnTo>
                    <a:pt x="75" y="20"/>
                  </a:lnTo>
                  <a:lnTo>
                    <a:pt x="63" y="24"/>
                  </a:lnTo>
                  <a:lnTo>
                    <a:pt x="53" y="29"/>
                  </a:lnTo>
                  <a:lnTo>
                    <a:pt x="44" y="36"/>
                  </a:lnTo>
                  <a:lnTo>
                    <a:pt x="36" y="44"/>
                  </a:lnTo>
                  <a:lnTo>
                    <a:pt x="31" y="53"/>
                  </a:lnTo>
                  <a:lnTo>
                    <a:pt x="25" y="63"/>
                  </a:lnTo>
                  <a:lnTo>
                    <a:pt x="22" y="74"/>
                  </a:lnTo>
                  <a:lnTo>
                    <a:pt x="19" y="86"/>
                  </a:lnTo>
                  <a:lnTo>
                    <a:pt x="18" y="101"/>
                  </a:lnTo>
                  <a:lnTo>
                    <a:pt x="18" y="116"/>
                  </a:lnTo>
                  <a:lnTo>
                    <a:pt x="19" y="132"/>
                  </a:lnTo>
                  <a:lnTo>
                    <a:pt x="22" y="150"/>
                  </a:lnTo>
                  <a:lnTo>
                    <a:pt x="25" y="168"/>
                  </a:lnTo>
                  <a:lnTo>
                    <a:pt x="50" y="291"/>
                  </a:lnTo>
                  <a:lnTo>
                    <a:pt x="31" y="402"/>
                  </a:lnTo>
                  <a:lnTo>
                    <a:pt x="46" y="444"/>
                  </a:lnTo>
                  <a:lnTo>
                    <a:pt x="46" y="444"/>
                  </a:lnTo>
                  <a:lnTo>
                    <a:pt x="40" y="447"/>
                  </a:lnTo>
                  <a:lnTo>
                    <a:pt x="34" y="452"/>
                  </a:lnTo>
                  <a:lnTo>
                    <a:pt x="16" y="416"/>
                  </a:lnTo>
                  <a:lnTo>
                    <a:pt x="33" y="285"/>
                  </a:lnTo>
                  <a:lnTo>
                    <a:pt x="33" y="285"/>
                  </a:lnTo>
                  <a:lnTo>
                    <a:pt x="33" y="283"/>
                  </a:lnTo>
                  <a:lnTo>
                    <a:pt x="33" y="283"/>
                  </a:lnTo>
                  <a:lnTo>
                    <a:pt x="26" y="260"/>
                  </a:lnTo>
                  <a:lnTo>
                    <a:pt x="26" y="260"/>
                  </a:lnTo>
                  <a:lnTo>
                    <a:pt x="19" y="231"/>
                  </a:lnTo>
                  <a:lnTo>
                    <a:pt x="14" y="204"/>
                  </a:lnTo>
                  <a:lnTo>
                    <a:pt x="9" y="179"/>
                  </a:lnTo>
                  <a:lnTo>
                    <a:pt x="6" y="155"/>
                  </a:lnTo>
                  <a:lnTo>
                    <a:pt x="6" y="155"/>
                  </a:lnTo>
                  <a:lnTo>
                    <a:pt x="5" y="139"/>
                  </a:lnTo>
                  <a:lnTo>
                    <a:pt x="5" y="123"/>
                  </a:lnTo>
                  <a:lnTo>
                    <a:pt x="5" y="109"/>
                  </a:lnTo>
                  <a:lnTo>
                    <a:pt x="6" y="94"/>
                  </a:lnTo>
                  <a:lnTo>
                    <a:pt x="7" y="82"/>
                  </a:lnTo>
                  <a:lnTo>
                    <a:pt x="9" y="69"/>
                  </a:lnTo>
                  <a:lnTo>
                    <a:pt x="13" y="58"/>
                  </a:lnTo>
                  <a:lnTo>
                    <a:pt x="17" y="48"/>
                  </a:lnTo>
                  <a:lnTo>
                    <a:pt x="17" y="48"/>
                  </a:lnTo>
                  <a:close/>
                  <a:moveTo>
                    <a:pt x="314" y="135"/>
                  </a:moveTo>
                  <a:lnTo>
                    <a:pt x="314" y="135"/>
                  </a:lnTo>
                  <a:lnTo>
                    <a:pt x="313" y="131"/>
                  </a:lnTo>
                  <a:lnTo>
                    <a:pt x="285" y="94"/>
                  </a:lnTo>
                  <a:lnTo>
                    <a:pt x="329" y="122"/>
                  </a:lnTo>
                  <a:lnTo>
                    <a:pt x="329" y="354"/>
                  </a:lnTo>
                  <a:lnTo>
                    <a:pt x="291" y="422"/>
                  </a:lnTo>
                  <a:lnTo>
                    <a:pt x="291" y="395"/>
                  </a:lnTo>
                  <a:lnTo>
                    <a:pt x="309" y="351"/>
                  </a:lnTo>
                  <a:lnTo>
                    <a:pt x="309" y="351"/>
                  </a:lnTo>
                  <a:lnTo>
                    <a:pt x="309" y="350"/>
                  </a:lnTo>
                  <a:lnTo>
                    <a:pt x="314" y="135"/>
                  </a:lnTo>
                  <a:lnTo>
                    <a:pt x="314" y="135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6" name="Freeform 433"/>
            <p:cNvSpPr>
              <a:spLocks/>
            </p:cNvSpPr>
            <p:nvPr/>
          </p:nvSpPr>
          <p:spPr bwMode="auto">
            <a:xfrm>
              <a:off x="2325688" y="3589338"/>
              <a:ext cx="174625" cy="711200"/>
            </a:xfrm>
            <a:custGeom>
              <a:avLst/>
              <a:gdLst>
                <a:gd name="T0" fmla="*/ 12 w 110"/>
                <a:gd name="T1" fmla="*/ 43 h 448"/>
                <a:gd name="T2" fmla="*/ 12 w 110"/>
                <a:gd name="T3" fmla="*/ 44 h 448"/>
                <a:gd name="T4" fmla="*/ 4 w 110"/>
                <a:gd name="T5" fmla="*/ 65 h 448"/>
                <a:gd name="T6" fmla="*/ 1 w 110"/>
                <a:gd name="T7" fmla="*/ 90 h 448"/>
                <a:gd name="T8" fmla="*/ 0 w 110"/>
                <a:gd name="T9" fmla="*/ 119 h 448"/>
                <a:gd name="T10" fmla="*/ 1 w 110"/>
                <a:gd name="T11" fmla="*/ 151 h 448"/>
                <a:gd name="T12" fmla="*/ 4 w 110"/>
                <a:gd name="T13" fmla="*/ 175 h 448"/>
                <a:gd name="T14" fmla="*/ 14 w 110"/>
                <a:gd name="T15" fmla="*/ 227 h 448"/>
                <a:gd name="T16" fmla="*/ 21 w 110"/>
                <a:gd name="T17" fmla="*/ 256 h 448"/>
                <a:gd name="T18" fmla="*/ 28 w 110"/>
                <a:gd name="T19" fmla="*/ 279 h 448"/>
                <a:gd name="T20" fmla="*/ 11 w 110"/>
                <a:gd name="T21" fmla="*/ 412 h 448"/>
                <a:gd name="T22" fmla="*/ 29 w 110"/>
                <a:gd name="T23" fmla="*/ 448 h 448"/>
                <a:gd name="T24" fmla="*/ 41 w 110"/>
                <a:gd name="T25" fmla="*/ 440 h 448"/>
                <a:gd name="T26" fmla="*/ 45 w 110"/>
                <a:gd name="T27" fmla="*/ 287 h 448"/>
                <a:gd name="T28" fmla="*/ 20 w 110"/>
                <a:gd name="T29" fmla="*/ 164 h 448"/>
                <a:gd name="T30" fmla="*/ 14 w 110"/>
                <a:gd name="T31" fmla="*/ 128 h 448"/>
                <a:gd name="T32" fmla="*/ 13 w 110"/>
                <a:gd name="T33" fmla="*/ 97 h 448"/>
                <a:gd name="T34" fmla="*/ 17 w 110"/>
                <a:gd name="T35" fmla="*/ 70 h 448"/>
                <a:gd name="T36" fmla="*/ 26 w 110"/>
                <a:gd name="T37" fmla="*/ 49 h 448"/>
                <a:gd name="T38" fmla="*/ 39 w 110"/>
                <a:gd name="T39" fmla="*/ 32 h 448"/>
                <a:gd name="T40" fmla="*/ 58 w 110"/>
                <a:gd name="T41" fmla="*/ 20 h 448"/>
                <a:gd name="T42" fmla="*/ 82 w 110"/>
                <a:gd name="T43" fmla="*/ 14 h 448"/>
                <a:gd name="T44" fmla="*/ 110 w 110"/>
                <a:gd name="T45" fmla="*/ 11 h 448"/>
                <a:gd name="T46" fmla="*/ 95 w 110"/>
                <a:gd name="T47" fmla="*/ 1 h 448"/>
                <a:gd name="T48" fmla="*/ 88 w 110"/>
                <a:gd name="T49" fmla="*/ 0 h 448"/>
                <a:gd name="T50" fmla="*/ 81 w 110"/>
                <a:gd name="T51" fmla="*/ 0 h 448"/>
                <a:gd name="T52" fmla="*/ 76 w 110"/>
                <a:gd name="T53" fmla="*/ 0 h 448"/>
                <a:gd name="T54" fmla="*/ 75 w 110"/>
                <a:gd name="T55" fmla="*/ 0 h 448"/>
                <a:gd name="T56" fmla="*/ 71 w 110"/>
                <a:gd name="T57" fmla="*/ 0 h 448"/>
                <a:gd name="T58" fmla="*/ 63 w 110"/>
                <a:gd name="T59" fmla="*/ 2 h 448"/>
                <a:gd name="T60" fmla="*/ 56 w 110"/>
                <a:gd name="T61" fmla="*/ 4 h 448"/>
                <a:gd name="T62" fmla="*/ 49 w 110"/>
                <a:gd name="T63" fmla="*/ 6 h 448"/>
                <a:gd name="T64" fmla="*/ 50 w 110"/>
                <a:gd name="T65" fmla="*/ 6 h 448"/>
                <a:gd name="T66" fmla="*/ 29 w 110"/>
                <a:gd name="T67" fmla="*/ 20 h 448"/>
                <a:gd name="T68" fmla="*/ 12 w 110"/>
                <a:gd name="T69" fmla="*/ 4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0" h="448">
                  <a:moveTo>
                    <a:pt x="12" y="43"/>
                  </a:moveTo>
                  <a:lnTo>
                    <a:pt x="12" y="43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8" y="54"/>
                  </a:lnTo>
                  <a:lnTo>
                    <a:pt x="4" y="65"/>
                  </a:lnTo>
                  <a:lnTo>
                    <a:pt x="2" y="78"/>
                  </a:lnTo>
                  <a:lnTo>
                    <a:pt x="1" y="90"/>
                  </a:lnTo>
                  <a:lnTo>
                    <a:pt x="0" y="105"/>
                  </a:lnTo>
                  <a:lnTo>
                    <a:pt x="0" y="119"/>
                  </a:lnTo>
                  <a:lnTo>
                    <a:pt x="0" y="135"/>
                  </a:lnTo>
                  <a:lnTo>
                    <a:pt x="1" y="151"/>
                  </a:lnTo>
                  <a:lnTo>
                    <a:pt x="1" y="151"/>
                  </a:lnTo>
                  <a:lnTo>
                    <a:pt x="4" y="175"/>
                  </a:lnTo>
                  <a:lnTo>
                    <a:pt x="9" y="200"/>
                  </a:lnTo>
                  <a:lnTo>
                    <a:pt x="14" y="227"/>
                  </a:lnTo>
                  <a:lnTo>
                    <a:pt x="21" y="256"/>
                  </a:lnTo>
                  <a:lnTo>
                    <a:pt x="21" y="256"/>
                  </a:lnTo>
                  <a:lnTo>
                    <a:pt x="28" y="279"/>
                  </a:lnTo>
                  <a:lnTo>
                    <a:pt x="28" y="279"/>
                  </a:lnTo>
                  <a:lnTo>
                    <a:pt x="28" y="281"/>
                  </a:lnTo>
                  <a:lnTo>
                    <a:pt x="11" y="412"/>
                  </a:lnTo>
                  <a:lnTo>
                    <a:pt x="29" y="448"/>
                  </a:lnTo>
                  <a:lnTo>
                    <a:pt x="29" y="448"/>
                  </a:lnTo>
                  <a:lnTo>
                    <a:pt x="35" y="443"/>
                  </a:lnTo>
                  <a:lnTo>
                    <a:pt x="41" y="440"/>
                  </a:lnTo>
                  <a:lnTo>
                    <a:pt x="26" y="398"/>
                  </a:lnTo>
                  <a:lnTo>
                    <a:pt x="45" y="287"/>
                  </a:lnTo>
                  <a:lnTo>
                    <a:pt x="20" y="164"/>
                  </a:lnTo>
                  <a:lnTo>
                    <a:pt x="20" y="164"/>
                  </a:lnTo>
                  <a:lnTo>
                    <a:pt x="17" y="146"/>
                  </a:lnTo>
                  <a:lnTo>
                    <a:pt x="14" y="128"/>
                  </a:lnTo>
                  <a:lnTo>
                    <a:pt x="13" y="112"/>
                  </a:lnTo>
                  <a:lnTo>
                    <a:pt x="13" y="97"/>
                  </a:lnTo>
                  <a:lnTo>
                    <a:pt x="14" y="82"/>
                  </a:lnTo>
                  <a:lnTo>
                    <a:pt x="17" y="70"/>
                  </a:lnTo>
                  <a:lnTo>
                    <a:pt x="20" y="59"/>
                  </a:lnTo>
                  <a:lnTo>
                    <a:pt x="26" y="49"/>
                  </a:lnTo>
                  <a:lnTo>
                    <a:pt x="31" y="40"/>
                  </a:lnTo>
                  <a:lnTo>
                    <a:pt x="39" y="32"/>
                  </a:lnTo>
                  <a:lnTo>
                    <a:pt x="48" y="25"/>
                  </a:lnTo>
                  <a:lnTo>
                    <a:pt x="58" y="20"/>
                  </a:lnTo>
                  <a:lnTo>
                    <a:pt x="70" y="16"/>
                  </a:lnTo>
                  <a:lnTo>
                    <a:pt x="82" y="14"/>
                  </a:lnTo>
                  <a:lnTo>
                    <a:pt x="95" y="11"/>
                  </a:lnTo>
                  <a:lnTo>
                    <a:pt x="110" y="11"/>
                  </a:lnTo>
                  <a:lnTo>
                    <a:pt x="95" y="1"/>
                  </a:lnTo>
                  <a:lnTo>
                    <a:pt x="95" y="1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81" y="0"/>
                  </a:lnTo>
                  <a:lnTo>
                    <a:pt x="81" y="0"/>
                  </a:lnTo>
                  <a:lnTo>
                    <a:pt x="76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49" y="6"/>
                  </a:lnTo>
                  <a:lnTo>
                    <a:pt x="50" y="6"/>
                  </a:lnTo>
                  <a:lnTo>
                    <a:pt x="50" y="6"/>
                  </a:lnTo>
                  <a:lnTo>
                    <a:pt x="39" y="13"/>
                  </a:lnTo>
                  <a:lnTo>
                    <a:pt x="29" y="20"/>
                  </a:lnTo>
                  <a:lnTo>
                    <a:pt x="20" y="31"/>
                  </a:lnTo>
                  <a:lnTo>
                    <a:pt x="12" y="43"/>
                  </a:lnTo>
                  <a:lnTo>
                    <a:pt x="12" y="43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7" name="Freeform 434"/>
            <p:cNvSpPr>
              <a:spLocks/>
            </p:cNvSpPr>
            <p:nvPr/>
          </p:nvSpPr>
          <p:spPr bwMode="auto">
            <a:xfrm>
              <a:off x="2770188" y="3732213"/>
              <a:ext cx="69850" cy="520700"/>
            </a:xfrm>
            <a:custGeom>
              <a:avLst/>
              <a:gdLst>
                <a:gd name="T0" fmla="*/ 28 w 44"/>
                <a:gd name="T1" fmla="*/ 37 h 328"/>
                <a:gd name="T2" fmla="*/ 28 w 44"/>
                <a:gd name="T3" fmla="*/ 37 h 328"/>
                <a:gd name="T4" fmla="*/ 29 w 44"/>
                <a:gd name="T5" fmla="*/ 41 h 328"/>
                <a:gd name="T6" fmla="*/ 24 w 44"/>
                <a:gd name="T7" fmla="*/ 256 h 328"/>
                <a:gd name="T8" fmla="*/ 24 w 44"/>
                <a:gd name="T9" fmla="*/ 256 h 328"/>
                <a:gd name="T10" fmla="*/ 24 w 44"/>
                <a:gd name="T11" fmla="*/ 257 h 328"/>
                <a:gd name="T12" fmla="*/ 6 w 44"/>
                <a:gd name="T13" fmla="*/ 301 h 328"/>
                <a:gd name="T14" fmla="*/ 6 w 44"/>
                <a:gd name="T15" fmla="*/ 328 h 328"/>
                <a:gd name="T16" fmla="*/ 44 w 44"/>
                <a:gd name="T17" fmla="*/ 260 h 328"/>
                <a:gd name="T18" fmla="*/ 44 w 44"/>
                <a:gd name="T19" fmla="*/ 28 h 328"/>
                <a:gd name="T20" fmla="*/ 0 w 44"/>
                <a:gd name="T21" fmla="*/ 0 h 328"/>
                <a:gd name="T22" fmla="*/ 28 w 44"/>
                <a:gd name="T23" fmla="*/ 37 h 328"/>
                <a:gd name="T24" fmla="*/ 28 w 44"/>
                <a:gd name="T25" fmla="*/ 3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328">
                  <a:moveTo>
                    <a:pt x="28" y="37"/>
                  </a:moveTo>
                  <a:lnTo>
                    <a:pt x="28" y="37"/>
                  </a:lnTo>
                  <a:lnTo>
                    <a:pt x="29" y="41"/>
                  </a:lnTo>
                  <a:lnTo>
                    <a:pt x="24" y="256"/>
                  </a:lnTo>
                  <a:lnTo>
                    <a:pt x="24" y="256"/>
                  </a:lnTo>
                  <a:lnTo>
                    <a:pt x="24" y="257"/>
                  </a:lnTo>
                  <a:lnTo>
                    <a:pt x="6" y="301"/>
                  </a:lnTo>
                  <a:lnTo>
                    <a:pt x="6" y="328"/>
                  </a:lnTo>
                  <a:lnTo>
                    <a:pt x="44" y="260"/>
                  </a:lnTo>
                  <a:lnTo>
                    <a:pt x="44" y="28"/>
                  </a:lnTo>
                  <a:lnTo>
                    <a:pt x="0" y="0"/>
                  </a:lnTo>
                  <a:lnTo>
                    <a:pt x="28" y="37"/>
                  </a:lnTo>
                  <a:lnTo>
                    <a:pt x="28" y="37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8" name="Freeform 435"/>
            <p:cNvSpPr>
              <a:spLocks/>
            </p:cNvSpPr>
            <p:nvPr/>
          </p:nvSpPr>
          <p:spPr bwMode="auto">
            <a:xfrm>
              <a:off x="2889251" y="3398838"/>
              <a:ext cx="26988" cy="22225"/>
            </a:xfrm>
            <a:custGeom>
              <a:avLst/>
              <a:gdLst>
                <a:gd name="T0" fmla="*/ 0 w 17"/>
                <a:gd name="T1" fmla="*/ 14 h 14"/>
                <a:gd name="T2" fmla="*/ 17 w 17"/>
                <a:gd name="T3" fmla="*/ 9 h 14"/>
                <a:gd name="T4" fmla="*/ 7 w 17"/>
                <a:gd name="T5" fmla="*/ 0 h 14"/>
                <a:gd name="T6" fmla="*/ 7 w 17"/>
                <a:gd name="T7" fmla="*/ 0 h 14"/>
                <a:gd name="T8" fmla="*/ 4 w 17"/>
                <a:gd name="T9" fmla="*/ 7 h 14"/>
                <a:gd name="T10" fmla="*/ 0 w 17"/>
                <a:gd name="T11" fmla="*/ 14 h 14"/>
                <a:gd name="T12" fmla="*/ 0 w 17"/>
                <a:gd name="T1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4">
                  <a:moveTo>
                    <a:pt x="0" y="14"/>
                  </a:moveTo>
                  <a:lnTo>
                    <a:pt x="17" y="9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7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70F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9" name="Freeform 436"/>
            <p:cNvSpPr>
              <a:spLocks/>
            </p:cNvSpPr>
            <p:nvPr/>
          </p:nvSpPr>
          <p:spPr bwMode="auto">
            <a:xfrm>
              <a:off x="2830513" y="3338513"/>
              <a:ext cx="58738" cy="185738"/>
            </a:xfrm>
            <a:custGeom>
              <a:avLst/>
              <a:gdLst>
                <a:gd name="T0" fmla="*/ 0 w 37"/>
                <a:gd name="T1" fmla="*/ 26 h 117"/>
                <a:gd name="T2" fmla="*/ 9 w 37"/>
                <a:gd name="T3" fmla="*/ 31 h 117"/>
                <a:gd name="T4" fmla="*/ 9 w 37"/>
                <a:gd name="T5" fmla="*/ 117 h 117"/>
                <a:gd name="T6" fmla="*/ 27 w 37"/>
                <a:gd name="T7" fmla="*/ 111 h 117"/>
                <a:gd name="T8" fmla="*/ 37 w 37"/>
                <a:gd name="T9" fmla="*/ 52 h 117"/>
                <a:gd name="T10" fmla="*/ 0 w 37"/>
                <a:gd name="T11" fmla="*/ 0 h 117"/>
                <a:gd name="T12" fmla="*/ 0 w 37"/>
                <a:gd name="T13" fmla="*/ 26 h 117"/>
                <a:gd name="T14" fmla="*/ 0 w 37"/>
                <a:gd name="T15" fmla="*/ 2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117">
                  <a:moveTo>
                    <a:pt x="0" y="26"/>
                  </a:moveTo>
                  <a:lnTo>
                    <a:pt x="9" y="31"/>
                  </a:lnTo>
                  <a:lnTo>
                    <a:pt x="9" y="117"/>
                  </a:lnTo>
                  <a:lnTo>
                    <a:pt x="27" y="111"/>
                  </a:lnTo>
                  <a:lnTo>
                    <a:pt x="37" y="52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2341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0" name="Freeform 437"/>
            <p:cNvSpPr>
              <a:spLocks/>
            </p:cNvSpPr>
            <p:nvPr/>
          </p:nvSpPr>
          <p:spPr bwMode="auto">
            <a:xfrm>
              <a:off x="2473326" y="3379788"/>
              <a:ext cx="371475" cy="7938"/>
            </a:xfrm>
            <a:custGeom>
              <a:avLst/>
              <a:gdLst>
                <a:gd name="T0" fmla="*/ 234 w 234"/>
                <a:gd name="T1" fmla="*/ 5 h 5"/>
                <a:gd name="T2" fmla="*/ 225 w 234"/>
                <a:gd name="T3" fmla="*/ 0 h 5"/>
                <a:gd name="T4" fmla="*/ 151 w 234"/>
                <a:gd name="T5" fmla="*/ 0 h 5"/>
                <a:gd name="T6" fmla="*/ 58 w 234"/>
                <a:gd name="T7" fmla="*/ 0 h 5"/>
                <a:gd name="T8" fmla="*/ 32 w 234"/>
                <a:gd name="T9" fmla="*/ 0 h 5"/>
                <a:gd name="T10" fmla="*/ 6 w 234"/>
                <a:gd name="T11" fmla="*/ 0 h 5"/>
                <a:gd name="T12" fmla="*/ 0 w 234"/>
                <a:gd name="T13" fmla="*/ 5 h 5"/>
                <a:gd name="T14" fmla="*/ 234 w 234"/>
                <a:gd name="T15" fmla="*/ 5 h 5"/>
                <a:gd name="T16" fmla="*/ 234 w 234"/>
                <a:gd name="T1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4" h="5">
                  <a:moveTo>
                    <a:pt x="234" y="5"/>
                  </a:moveTo>
                  <a:lnTo>
                    <a:pt x="225" y="0"/>
                  </a:lnTo>
                  <a:lnTo>
                    <a:pt x="151" y="0"/>
                  </a:lnTo>
                  <a:lnTo>
                    <a:pt x="58" y="0"/>
                  </a:lnTo>
                  <a:lnTo>
                    <a:pt x="32" y="0"/>
                  </a:lnTo>
                  <a:lnTo>
                    <a:pt x="6" y="0"/>
                  </a:lnTo>
                  <a:lnTo>
                    <a:pt x="0" y="5"/>
                  </a:lnTo>
                  <a:lnTo>
                    <a:pt x="234" y="5"/>
                  </a:lnTo>
                  <a:lnTo>
                    <a:pt x="234" y="5"/>
                  </a:lnTo>
                  <a:close/>
                </a:path>
              </a:pathLst>
            </a:custGeom>
            <a:solidFill>
              <a:srgbClr val="BBBB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1" name="Freeform 438"/>
            <p:cNvSpPr>
              <a:spLocks noEditPoints="1"/>
            </p:cNvSpPr>
            <p:nvPr/>
          </p:nvSpPr>
          <p:spPr bwMode="auto">
            <a:xfrm>
              <a:off x="2473326" y="3387726"/>
              <a:ext cx="371475" cy="214313"/>
            </a:xfrm>
            <a:custGeom>
              <a:avLst/>
              <a:gdLst>
                <a:gd name="T0" fmla="*/ 227 w 234"/>
                <a:gd name="T1" fmla="*/ 87 h 135"/>
                <a:gd name="T2" fmla="*/ 234 w 234"/>
                <a:gd name="T3" fmla="*/ 86 h 135"/>
                <a:gd name="T4" fmla="*/ 234 w 234"/>
                <a:gd name="T5" fmla="*/ 0 h 135"/>
                <a:gd name="T6" fmla="*/ 0 w 234"/>
                <a:gd name="T7" fmla="*/ 0 h 135"/>
                <a:gd name="T8" fmla="*/ 2 w 234"/>
                <a:gd name="T9" fmla="*/ 75 h 135"/>
                <a:gd name="T10" fmla="*/ 2 w 234"/>
                <a:gd name="T11" fmla="*/ 87 h 135"/>
                <a:gd name="T12" fmla="*/ 4 w 234"/>
                <a:gd name="T13" fmla="*/ 99 h 135"/>
                <a:gd name="T14" fmla="*/ 4 w 234"/>
                <a:gd name="T15" fmla="*/ 111 h 135"/>
                <a:gd name="T16" fmla="*/ 4 w 234"/>
                <a:gd name="T17" fmla="*/ 124 h 135"/>
                <a:gd name="T18" fmla="*/ 19 w 234"/>
                <a:gd name="T19" fmla="*/ 135 h 135"/>
                <a:gd name="T20" fmla="*/ 191 w 234"/>
                <a:gd name="T21" fmla="*/ 135 h 135"/>
                <a:gd name="T22" fmla="*/ 217 w 234"/>
                <a:gd name="T23" fmla="*/ 126 h 135"/>
                <a:gd name="T24" fmla="*/ 217 w 234"/>
                <a:gd name="T25" fmla="*/ 117 h 135"/>
                <a:gd name="T26" fmla="*/ 33 w 234"/>
                <a:gd name="T27" fmla="*/ 126 h 135"/>
                <a:gd name="T28" fmla="*/ 200 w 234"/>
                <a:gd name="T29" fmla="*/ 100 h 135"/>
                <a:gd name="T30" fmla="*/ 227 w 234"/>
                <a:gd name="T31" fmla="*/ 16 h 135"/>
                <a:gd name="T32" fmla="*/ 227 w 234"/>
                <a:gd name="T33" fmla="*/ 87 h 135"/>
                <a:gd name="T34" fmla="*/ 227 w 234"/>
                <a:gd name="T35" fmla="*/ 87 h 135"/>
                <a:gd name="T36" fmla="*/ 11 w 234"/>
                <a:gd name="T37" fmla="*/ 118 h 135"/>
                <a:gd name="T38" fmla="*/ 11 w 234"/>
                <a:gd name="T39" fmla="*/ 10 h 135"/>
                <a:gd name="T40" fmla="*/ 204 w 234"/>
                <a:gd name="T41" fmla="*/ 10 h 135"/>
                <a:gd name="T42" fmla="*/ 29 w 234"/>
                <a:gd name="T43" fmla="*/ 32 h 135"/>
                <a:gd name="T44" fmla="*/ 11 w 234"/>
                <a:gd name="T45" fmla="*/ 118 h 135"/>
                <a:gd name="T46" fmla="*/ 11 w 234"/>
                <a:gd name="T47" fmla="*/ 1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4" h="135">
                  <a:moveTo>
                    <a:pt x="227" y="87"/>
                  </a:moveTo>
                  <a:lnTo>
                    <a:pt x="234" y="86"/>
                  </a:lnTo>
                  <a:lnTo>
                    <a:pt x="234" y="0"/>
                  </a:lnTo>
                  <a:lnTo>
                    <a:pt x="0" y="0"/>
                  </a:lnTo>
                  <a:lnTo>
                    <a:pt x="2" y="75"/>
                  </a:lnTo>
                  <a:lnTo>
                    <a:pt x="2" y="87"/>
                  </a:lnTo>
                  <a:lnTo>
                    <a:pt x="4" y="99"/>
                  </a:lnTo>
                  <a:lnTo>
                    <a:pt x="4" y="111"/>
                  </a:lnTo>
                  <a:lnTo>
                    <a:pt x="4" y="124"/>
                  </a:lnTo>
                  <a:lnTo>
                    <a:pt x="19" y="135"/>
                  </a:lnTo>
                  <a:lnTo>
                    <a:pt x="191" y="135"/>
                  </a:lnTo>
                  <a:lnTo>
                    <a:pt x="217" y="126"/>
                  </a:lnTo>
                  <a:lnTo>
                    <a:pt x="217" y="117"/>
                  </a:lnTo>
                  <a:lnTo>
                    <a:pt x="33" y="126"/>
                  </a:lnTo>
                  <a:lnTo>
                    <a:pt x="200" y="100"/>
                  </a:lnTo>
                  <a:lnTo>
                    <a:pt x="227" y="16"/>
                  </a:lnTo>
                  <a:lnTo>
                    <a:pt x="227" y="87"/>
                  </a:lnTo>
                  <a:lnTo>
                    <a:pt x="227" y="87"/>
                  </a:lnTo>
                  <a:close/>
                  <a:moveTo>
                    <a:pt x="11" y="118"/>
                  </a:moveTo>
                  <a:lnTo>
                    <a:pt x="11" y="10"/>
                  </a:lnTo>
                  <a:lnTo>
                    <a:pt x="204" y="10"/>
                  </a:lnTo>
                  <a:lnTo>
                    <a:pt x="29" y="32"/>
                  </a:lnTo>
                  <a:lnTo>
                    <a:pt x="11" y="118"/>
                  </a:lnTo>
                  <a:lnTo>
                    <a:pt x="11" y="118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2" name="Freeform 439"/>
            <p:cNvSpPr>
              <a:spLocks/>
            </p:cNvSpPr>
            <p:nvPr/>
          </p:nvSpPr>
          <p:spPr bwMode="auto">
            <a:xfrm>
              <a:off x="2490788" y="3403601"/>
              <a:ext cx="306388" cy="171450"/>
            </a:xfrm>
            <a:custGeom>
              <a:avLst/>
              <a:gdLst>
                <a:gd name="T0" fmla="*/ 0 w 193"/>
                <a:gd name="T1" fmla="*/ 0 h 108"/>
                <a:gd name="T2" fmla="*/ 0 w 193"/>
                <a:gd name="T3" fmla="*/ 108 h 108"/>
                <a:gd name="T4" fmla="*/ 18 w 193"/>
                <a:gd name="T5" fmla="*/ 22 h 108"/>
                <a:gd name="T6" fmla="*/ 193 w 193"/>
                <a:gd name="T7" fmla="*/ 0 h 108"/>
                <a:gd name="T8" fmla="*/ 0 w 193"/>
                <a:gd name="T9" fmla="*/ 0 h 108"/>
                <a:gd name="T10" fmla="*/ 0 w 193"/>
                <a:gd name="T11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3" h="108">
                  <a:moveTo>
                    <a:pt x="0" y="0"/>
                  </a:moveTo>
                  <a:lnTo>
                    <a:pt x="0" y="108"/>
                  </a:lnTo>
                  <a:lnTo>
                    <a:pt x="18" y="22"/>
                  </a:lnTo>
                  <a:lnTo>
                    <a:pt x="19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3" name="Freeform 440"/>
            <p:cNvSpPr>
              <a:spLocks/>
            </p:cNvSpPr>
            <p:nvPr/>
          </p:nvSpPr>
          <p:spPr bwMode="auto">
            <a:xfrm>
              <a:off x="2822576" y="3525838"/>
              <a:ext cx="71438" cy="12700"/>
            </a:xfrm>
            <a:custGeom>
              <a:avLst/>
              <a:gdLst>
                <a:gd name="T0" fmla="*/ 0 w 45"/>
                <a:gd name="T1" fmla="*/ 2 h 8"/>
                <a:gd name="T2" fmla="*/ 0 w 45"/>
                <a:gd name="T3" fmla="*/ 2 h 8"/>
                <a:gd name="T4" fmla="*/ 4 w 45"/>
                <a:gd name="T5" fmla="*/ 5 h 8"/>
                <a:gd name="T6" fmla="*/ 7 w 45"/>
                <a:gd name="T7" fmla="*/ 6 h 8"/>
                <a:gd name="T8" fmla="*/ 7 w 45"/>
                <a:gd name="T9" fmla="*/ 6 h 8"/>
                <a:gd name="T10" fmla="*/ 15 w 45"/>
                <a:gd name="T11" fmla="*/ 8 h 8"/>
                <a:gd name="T12" fmla="*/ 24 w 45"/>
                <a:gd name="T13" fmla="*/ 8 h 8"/>
                <a:gd name="T14" fmla="*/ 33 w 45"/>
                <a:gd name="T15" fmla="*/ 5 h 8"/>
                <a:gd name="T16" fmla="*/ 45 w 45"/>
                <a:gd name="T17" fmla="*/ 2 h 8"/>
                <a:gd name="T18" fmla="*/ 7 w 45"/>
                <a:gd name="T19" fmla="*/ 0 h 8"/>
                <a:gd name="T20" fmla="*/ 0 w 45"/>
                <a:gd name="T21" fmla="*/ 2 h 8"/>
                <a:gd name="T22" fmla="*/ 0 w 45"/>
                <a:gd name="T23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8">
                  <a:moveTo>
                    <a:pt x="0" y="2"/>
                  </a:moveTo>
                  <a:lnTo>
                    <a:pt x="0" y="2"/>
                  </a:lnTo>
                  <a:lnTo>
                    <a:pt x="4" y="5"/>
                  </a:lnTo>
                  <a:lnTo>
                    <a:pt x="7" y="6"/>
                  </a:lnTo>
                  <a:lnTo>
                    <a:pt x="7" y="6"/>
                  </a:lnTo>
                  <a:lnTo>
                    <a:pt x="15" y="8"/>
                  </a:lnTo>
                  <a:lnTo>
                    <a:pt x="24" y="8"/>
                  </a:lnTo>
                  <a:lnTo>
                    <a:pt x="33" y="5"/>
                  </a:lnTo>
                  <a:lnTo>
                    <a:pt x="45" y="2"/>
                  </a:lnTo>
                  <a:lnTo>
                    <a:pt x="7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4" name="Freeform 441"/>
            <p:cNvSpPr>
              <a:spLocks/>
            </p:cNvSpPr>
            <p:nvPr/>
          </p:nvSpPr>
          <p:spPr bwMode="auto">
            <a:xfrm>
              <a:off x="2525713" y="3413126"/>
              <a:ext cx="307975" cy="174625"/>
            </a:xfrm>
            <a:custGeom>
              <a:avLst/>
              <a:gdLst>
                <a:gd name="T0" fmla="*/ 194 w 194"/>
                <a:gd name="T1" fmla="*/ 77 h 110"/>
                <a:gd name="T2" fmla="*/ 194 w 194"/>
                <a:gd name="T3" fmla="*/ 77 h 110"/>
                <a:gd name="T4" fmla="*/ 191 w 194"/>
                <a:gd name="T5" fmla="*/ 76 h 110"/>
                <a:gd name="T6" fmla="*/ 187 w 194"/>
                <a:gd name="T7" fmla="*/ 73 h 110"/>
                <a:gd name="T8" fmla="*/ 194 w 194"/>
                <a:gd name="T9" fmla="*/ 71 h 110"/>
                <a:gd name="T10" fmla="*/ 194 w 194"/>
                <a:gd name="T11" fmla="*/ 0 h 110"/>
                <a:gd name="T12" fmla="*/ 167 w 194"/>
                <a:gd name="T13" fmla="*/ 84 h 110"/>
                <a:gd name="T14" fmla="*/ 0 w 194"/>
                <a:gd name="T15" fmla="*/ 110 h 110"/>
                <a:gd name="T16" fmla="*/ 184 w 194"/>
                <a:gd name="T17" fmla="*/ 101 h 110"/>
                <a:gd name="T18" fmla="*/ 184 w 194"/>
                <a:gd name="T19" fmla="*/ 101 h 110"/>
                <a:gd name="T20" fmla="*/ 179 w 194"/>
                <a:gd name="T21" fmla="*/ 99 h 110"/>
                <a:gd name="T22" fmla="*/ 179 w 194"/>
                <a:gd name="T23" fmla="*/ 99 h 110"/>
                <a:gd name="T24" fmla="*/ 178 w 194"/>
                <a:gd name="T25" fmla="*/ 95 h 110"/>
                <a:gd name="T26" fmla="*/ 179 w 194"/>
                <a:gd name="T27" fmla="*/ 93 h 110"/>
                <a:gd name="T28" fmla="*/ 179 w 194"/>
                <a:gd name="T29" fmla="*/ 93 h 110"/>
                <a:gd name="T30" fmla="*/ 179 w 194"/>
                <a:gd name="T31" fmla="*/ 91 h 110"/>
                <a:gd name="T32" fmla="*/ 181 w 194"/>
                <a:gd name="T33" fmla="*/ 90 h 110"/>
                <a:gd name="T34" fmla="*/ 187 w 194"/>
                <a:gd name="T35" fmla="*/ 88 h 110"/>
                <a:gd name="T36" fmla="*/ 187 w 194"/>
                <a:gd name="T37" fmla="*/ 88 h 110"/>
                <a:gd name="T38" fmla="*/ 185 w 194"/>
                <a:gd name="T39" fmla="*/ 83 h 110"/>
                <a:gd name="T40" fmla="*/ 185 w 194"/>
                <a:gd name="T41" fmla="*/ 83 h 110"/>
                <a:gd name="T42" fmla="*/ 187 w 194"/>
                <a:gd name="T43" fmla="*/ 81 h 110"/>
                <a:gd name="T44" fmla="*/ 188 w 194"/>
                <a:gd name="T45" fmla="*/ 79 h 110"/>
                <a:gd name="T46" fmla="*/ 191 w 194"/>
                <a:gd name="T47" fmla="*/ 77 h 110"/>
                <a:gd name="T48" fmla="*/ 194 w 194"/>
                <a:gd name="T49" fmla="*/ 77 h 110"/>
                <a:gd name="T50" fmla="*/ 194 w 194"/>
                <a:gd name="T51" fmla="*/ 77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94" h="110">
                  <a:moveTo>
                    <a:pt x="194" y="77"/>
                  </a:moveTo>
                  <a:lnTo>
                    <a:pt x="194" y="77"/>
                  </a:lnTo>
                  <a:lnTo>
                    <a:pt x="191" y="76"/>
                  </a:lnTo>
                  <a:lnTo>
                    <a:pt x="187" y="73"/>
                  </a:lnTo>
                  <a:lnTo>
                    <a:pt x="194" y="71"/>
                  </a:lnTo>
                  <a:lnTo>
                    <a:pt x="194" y="0"/>
                  </a:lnTo>
                  <a:lnTo>
                    <a:pt x="167" y="84"/>
                  </a:lnTo>
                  <a:lnTo>
                    <a:pt x="0" y="110"/>
                  </a:lnTo>
                  <a:lnTo>
                    <a:pt x="184" y="101"/>
                  </a:lnTo>
                  <a:lnTo>
                    <a:pt x="184" y="101"/>
                  </a:lnTo>
                  <a:lnTo>
                    <a:pt x="179" y="99"/>
                  </a:lnTo>
                  <a:lnTo>
                    <a:pt x="179" y="99"/>
                  </a:lnTo>
                  <a:lnTo>
                    <a:pt x="178" y="95"/>
                  </a:lnTo>
                  <a:lnTo>
                    <a:pt x="179" y="93"/>
                  </a:lnTo>
                  <a:lnTo>
                    <a:pt x="179" y="93"/>
                  </a:lnTo>
                  <a:lnTo>
                    <a:pt x="179" y="91"/>
                  </a:lnTo>
                  <a:lnTo>
                    <a:pt x="181" y="90"/>
                  </a:lnTo>
                  <a:lnTo>
                    <a:pt x="187" y="88"/>
                  </a:lnTo>
                  <a:lnTo>
                    <a:pt x="187" y="88"/>
                  </a:lnTo>
                  <a:lnTo>
                    <a:pt x="185" y="83"/>
                  </a:lnTo>
                  <a:lnTo>
                    <a:pt x="185" y="83"/>
                  </a:lnTo>
                  <a:lnTo>
                    <a:pt x="187" y="81"/>
                  </a:lnTo>
                  <a:lnTo>
                    <a:pt x="188" y="79"/>
                  </a:lnTo>
                  <a:lnTo>
                    <a:pt x="191" y="77"/>
                  </a:lnTo>
                  <a:lnTo>
                    <a:pt x="194" y="77"/>
                  </a:lnTo>
                  <a:lnTo>
                    <a:pt x="194" y="77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5" name="Freeform 442"/>
            <p:cNvSpPr>
              <a:spLocks/>
            </p:cNvSpPr>
            <p:nvPr/>
          </p:nvSpPr>
          <p:spPr bwMode="auto">
            <a:xfrm>
              <a:off x="2565401" y="3173413"/>
              <a:ext cx="149225" cy="206375"/>
            </a:xfrm>
            <a:custGeom>
              <a:avLst/>
              <a:gdLst>
                <a:gd name="T0" fmla="*/ 93 w 94"/>
                <a:gd name="T1" fmla="*/ 130 h 130"/>
                <a:gd name="T2" fmla="*/ 94 w 94"/>
                <a:gd name="T3" fmla="*/ 29 h 130"/>
                <a:gd name="T4" fmla="*/ 94 w 94"/>
                <a:gd name="T5" fmla="*/ 5 h 130"/>
                <a:gd name="T6" fmla="*/ 94 w 94"/>
                <a:gd name="T7" fmla="*/ 5 h 130"/>
                <a:gd name="T8" fmla="*/ 84 w 94"/>
                <a:gd name="T9" fmla="*/ 8 h 130"/>
                <a:gd name="T10" fmla="*/ 75 w 94"/>
                <a:gd name="T11" fmla="*/ 10 h 130"/>
                <a:gd name="T12" fmla="*/ 65 w 94"/>
                <a:gd name="T13" fmla="*/ 11 h 130"/>
                <a:gd name="T14" fmla="*/ 56 w 94"/>
                <a:gd name="T15" fmla="*/ 11 h 130"/>
                <a:gd name="T16" fmla="*/ 46 w 94"/>
                <a:gd name="T17" fmla="*/ 10 h 130"/>
                <a:gd name="T18" fmla="*/ 36 w 94"/>
                <a:gd name="T19" fmla="*/ 8 h 130"/>
                <a:gd name="T20" fmla="*/ 27 w 94"/>
                <a:gd name="T21" fmla="*/ 5 h 130"/>
                <a:gd name="T22" fmla="*/ 16 w 94"/>
                <a:gd name="T23" fmla="*/ 0 h 130"/>
                <a:gd name="T24" fmla="*/ 16 w 94"/>
                <a:gd name="T25" fmla="*/ 13 h 130"/>
                <a:gd name="T26" fmla="*/ 16 w 94"/>
                <a:gd name="T27" fmla="*/ 13 h 130"/>
                <a:gd name="T28" fmla="*/ 16 w 94"/>
                <a:gd name="T29" fmla="*/ 18 h 130"/>
                <a:gd name="T30" fmla="*/ 16 w 94"/>
                <a:gd name="T31" fmla="*/ 18 h 130"/>
                <a:gd name="T32" fmla="*/ 14 w 94"/>
                <a:gd name="T33" fmla="*/ 49 h 130"/>
                <a:gd name="T34" fmla="*/ 11 w 94"/>
                <a:gd name="T35" fmla="*/ 78 h 130"/>
                <a:gd name="T36" fmla="*/ 6 w 94"/>
                <a:gd name="T37" fmla="*/ 104 h 130"/>
                <a:gd name="T38" fmla="*/ 0 w 94"/>
                <a:gd name="T39" fmla="*/ 130 h 130"/>
                <a:gd name="T40" fmla="*/ 93 w 94"/>
                <a:gd name="T41" fmla="*/ 130 h 130"/>
                <a:gd name="T42" fmla="*/ 93 w 94"/>
                <a:gd name="T43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4" h="130">
                  <a:moveTo>
                    <a:pt x="93" y="130"/>
                  </a:moveTo>
                  <a:lnTo>
                    <a:pt x="94" y="29"/>
                  </a:lnTo>
                  <a:lnTo>
                    <a:pt x="94" y="5"/>
                  </a:lnTo>
                  <a:lnTo>
                    <a:pt x="94" y="5"/>
                  </a:lnTo>
                  <a:lnTo>
                    <a:pt x="84" y="8"/>
                  </a:lnTo>
                  <a:lnTo>
                    <a:pt x="75" y="10"/>
                  </a:lnTo>
                  <a:lnTo>
                    <a:pt x="65" y="11"/>
                  </a:lnTo>
                  <a:lnTo>
                    <a:pt x="56" y="11"/>
                  </a:lnTo>
                  <a:lnTo>
                    <a:pt x="46" y="10"/>
                  </a:lnTo>
                  <a:lnTo>
                    <a:pt x="36" y="8"/>
                  </a:lnTo>
                  <a:lnTo>
                    <a:pt x="27" y="5"/>
                  </a:lnTo>
                  <a:lnTo>
                    <a:pt x="16" y="0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4" y="49"/>
                  </a:lnTo>
                  <a:lnTo>
                    <a:pt x="11" y="78"/>
                  </a:lnTo>
                  <a:lnTo>
                    <a:pt x="6" y="104"/>
                  </a:lnTo>
                  <a:lnTo>
                    <a:pt x="0" y="130"/>
                  </a:lnTo>
                  <a:lnTo>
                    <a:pt x="93" y="130"/>
                  </a:lnTo>
                  <a:lnTo>
                    <a:pt x="93" y="130"/>
                  </a:lnTo>
                  <a:close/>
                </a:path>
              </a:pathLst>
            </a:custGeom>
            <a:solidFill>
              <a:srgbClr val="3030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6" name="Freeform 443"/>
            <p:cNvSpPr>
              <a:spLocks/>
            </p:cNvSpPr>
            <p:nvPr/>
          </p:nvSpPr>
          <p:spPr bwMode="auto">
            <a:xfrm>
              <a:off x="2501901" y="3160713"/>
              <a:ext cx="88900" cy="219075"/>
            </a:xfrm>
            <a:custGeom>
              <a:avLst/>
              <a:gdLst>
                <a:gd name="T0" fmla="*/ 56 w 56"/>
                <a:gd name="T1" fmla="*/ 26 h 138"/>
                <a:gd name="T2" fmla="*/ 56 w 56"/>
                <a:gd name="T3" fmla="*/ 26 h 138"/>
                <a:gd name="T4" fmla="*/ 56 w 56"/>
                <a:gd name="T5" fmla="*/ 21 h 138"/>
                <a:gd name="T6" fmla="*/ 17 w 56"/>
                <a:gd name="T7" fmla="*/ 44 h 138"/>
                <a:gd name="T8" fmla="*/ 23 w 56"/>
                <a:gd name="T9" fmla="*/ 0 h 138"/>
                <a:gd name="T10" fmla="*/ 0 w 56"/>
                <a:gd name="T11" fmla="*/ 55 h 138"/>
                <a:gd name="T12" fmla="*/ 47 w 56"/>
                <a:gd name="T13" fmla="*/ 44 h 138"/>
                <a:gd name="T14" fmla="*/ 27 w 56"/>
                <a:gd name="T15" fmla="*/ 97 h 138"/>
                <a:gd name="T16" fmla="*/ 22 w 56"/>
                <a:gd name="T17" fmla="*/ 127 h 138"/>
                <a:gd name="T18" fmla="*/ 14 w 56"/>
                <a:gd name="T19" fmla="*/ 138 h 138"/>
                <a:gd name="T20" fmla="*/ 40 w 56"/>
                <a:gd name="T21" fmla="*/ 138 h 138"/>
                <a:gd name="T22" fmla="*/ 40 w 56"/>
                <a:gd name="T23" fmla="*/ 138 h 138"/>
                <a:gd name="T24" fmla="*/ 46 w 56"/>
                <a:gd name="T25" fmla="*/ 112 h 138"/>
                <a:gd name="T26" fmla="*/ 51 w 56"/>
                <a:gd name="T27" fmla="*/ 86 h 138"/>
                <a:gd name="T28" fmla="*/ 54 w 56"/>
                <a:gd name="T29" fmla="*/ 57 h 138"/>
                <a:gd name="T30" fmla="*/ 56 w 56"/>
                <a:gd name="T31" fmla="*/ 26 h 138"/>
                <a:gd name="T32" fmla="*/ 56 w 56"/>
                <a:gd name="T33" fmla="*/ 2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" h="138">
                  <a:moveTo>
                    <a:pt x="56" y="26"/>
                  </a:moveTo>
                  <a:lnTo>
                    <a:pt x="56" y="26"/>
                  </a:lnTo>
                  <a:lnTo>
                    <a:pt x="56" y="21"/>
                  </a:lnTo>
                  <a:lnTo>
                    <a:pt x="17" y="44"/>
                  </a:lnTo>
                  <a:lnTo>
                    <a:pt x="23" y="0"/>
                  </a:lnTo>
                  <a:lnTo>
                    <a:pt x="0" y="55"/>
                  </a:lnTo>
                  <a:lnTo>
                    <a:pt x="47" y="44"/>
                  </a:lnTo>
                  <a:lnTo>
                    <a:pt x="27" y="97"/>
                  </a:lnTo>
                  <a:lnTo>
                    <a:pt x="22" y="127"/>
                  </a:lnTo>
                  <a:lnTo>
                    <a:pt x="14" y="138"/>
                  </a:lnTo>
                  <a:lnTo>
                    <a:pt x="40" y="138"/>
                  </a:lnTo>
                  <a:lnTo>
                    <a:pt x="40" y="138"/>
                  </a:lnTo>
                  <a:lnTo>
                    <a:pt x="46" y="112"/>
                  </a:lnTo>
                  <a:lnTo>
                    <a:pt x="51" y="86"/>
                  </a:lnTo>
                  <a:lnTo>
                    <a:pt x="54" y="57"/>
                  </a:lnTo>
                  <a:lnTo>
                    <a:pt x="56" y="26"/>
                  </a:lnTo>
                  <a:lnTo>
                    <a:pt x="56" y="26"/>
                  </a:lnTo>
                  <a:close/>
                </a:path>
              </a:pathLst>
            </a:custGeom>
            <a:solidFill>
              <a:srgbClr val="2341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7" name="Freeform 444"/>
            <p:cNvSpPr>
              <a:spLocks/>
            </p:cNvSpPr>
            <p:nvPr/>
          </p:nvSpPr>
          <p:spPr bwMode="auto">
            <a:xfrm>
              <a:off x="2336801" y="3330576"/>
              <a:ext cx="133350" cy="101600"/>
            </a:xfrm>
            <a:custGeom>
              <a:avLst/>
              <a:gdLst>
                <a:gd name="T0" fmla="*/ 84 w 84"/>
                <a:gd name="T1" fmla="*/ 0 h 64"/>
                <a:gd name="T2" fmla="*/ 59 w 84"/>
                <a:gd name="T3" fmla="*/ 0 h 64"/>
                <a:gd name="T4" fmla="*/ 20 w 84"/>
                <a:gd name="T5" fmla="*/ 25 h 64"/>
                <a:gd name="T6" fmla="*/ 0 w 84"/>
                <a:gd name="T7" fmla="*/ 31 h 64"/>
                <a:gd name="T8" fmla="*/ 0 w 84"/>
                <a:gd name="T9" fmla="*/ 31 h 64"/>
                <a:gd name="T10" fmla="*/ 10 w 84"/>
                <a:gd name="T11" fmla="*/ 38 h 64"/>
                <a:gd name="T12" fmla="*/ 18 w 84"/>
                <a:gd name="T13" fmla="*/ 47 h 64"/>
                <a:gd name="T14" fmla="*/ 18 w 84"/>
                <a:gd name="T15" fmla="*/ 47 h 64"/>
                <a:gd name="T16" fmla="*/ 22 w 84"/>
                <a:gd name="T17" fmla="*/ 55 h 64"/>
                <a:gd name="T18" fmla="*/ 27 w 84"/>
                <a:gd name="T19" fmla="*/ 64 h 64"/>
                <a:gd name="T20" fmla="*/ 84 w 84"/>
                <a:gd name="T21" fmla="*/ 0 h 64"/>
                <a:gd name="T22" fmla="*/ 84 w 84"/>
                <a:gd name="T23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64">
                  <a:moveTo>
                    <a:pt x="84" y="0"/>
                  </a:moveTo>
                  <a:lnTo>
                    <a:pt x="59" y="0"/>
                  </a:lnTo>
                  <a:lnTo>
                    <a:pt x="20" y="25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0" y="38"/>
                  </a:lnTo>
                  <a:lnTo>
                    <a:pt x="18" y="47"/>
                  </a:lnTo>
                  <a:lnTo>
                    <a:pt x="18" y="47"/>
                  </a:lnTo>
                  <a:lnTo>
                    <a:pt x="22" y="55"/>
                  </a:lnTo>
                  <a:lnTo>
                    <a:pt x="27" y="64"/>
                  </a:lnTo>
                  <a:lnTo>
                    <a:pt x="84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2341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8" name="Freeform 445"/>
            <p:cNvSpPr>
              <a:spLocks/>
            </p:cNvSpPr>
            <p:nvPr/>
          </p:nvSpPr>
          <p:spPr bwMode="auto">
            <a:xfrm>
              <a:off x="2343151" y="3405188"/>
              <a:ext cx="36513" cy="26988"/>
            </a:xfrm>
            <a:custGeom>
              <a:avLst/>
              <a:gdLst>
                <a:gd name="T0" fmla="*/ 23 w 23"/>
                <a:gd name="T1" fmla="*/ 17 h 17"/>
                <a:gd name="T2" fmla="*/ 23 w 23"/>
                <a:gd name="T3" fmla="*/ 17 h 17"/>
                <a:gd name="T4" fmla="*/ 18 w 23"/>
                <a:gd name="T5" fmla="*/ 8 h 17"/>
                <a:gd name="T6" fmla="*/ 14 w 23"/>
                <a:gd name="T7" fmla="*/ 0 h 17"/>
                <a:gd name="T8" fmla="*/ 0 w 23"/>
                <a:gd name="T9" fmla="*/ 14 h 17"/>
                <a:gd name="T10" fmla="*/ 23 w 23"/>
                <a:gd name="T11" fmla="*/ 17 h 17"/>
                <a:gd name="T12" fmla="*/ 23 w 23"/>
                <a:gd name="T13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17">
                  <a:moveTo>
                    <a:pt x="23" y="17"/>
                  </a:moveTo>
                  <a:lnTo>
                    <a:pt x="23" y="17"/>
                  </a:lnTo>
                  <a:lnTo>
                    <a:pt x="18" y="8"/>
                  </a:lnTo>
                  <a:lnTo>
                    <a:pt x="14" y="0"/>
                  </a:lnTo>
                  <a:lnTo>
                    <a:pt x="0" y="14"/>
                  </a:lnTo>
                  <a:lnTo>
                    <a:pt x="23" y="17"/>
                  </a:lnTo>
                  <a:lnTo>
                    <a:pt x="23" y="17"/>
                  </a:lnTo>
                  <a:close/>
                </a:path>
              </a:pathLst>
            </a:custGeom>
            <a:solidFill>
              <a:srgbClr val="070F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9" name="Freeform 446"/>
            <p:cNvSpPr>
              <a:spLocks/>
            </p:cNvSpPr>
            <p:nvPr/>
          </p:nvSpPr>
          <p:spPr bwMode="auto">
            <a:xfrm>
              <a:off x="2454276" y="3521076"/>
              <a:ext cx="25400" cy="23813"/>
            </a:xfrm>
            <a:custGeom>
              <a:avLst/>
              <a:gdLst>
                <a:gd name="T0" fmla="*/ 5 w 16"/>
                <a:gd name="T1" fmla="*/ 0 h 15"/>
                <a:gd name="T2" fmla="*/ 0 w 16"/>
                <a:gd name="T3" fmla="*/ 7 h 15"/>
                <a:gd name="T4" fmla="*/ 16 w 16"/>
                <a:gd name="T5" fmla="*/ 15 h 15"/>
                <a:gd name="T6" fmla="*/ 14 w 16"/>
                <a:gd name="T7" fmla="*/ 3 h 15"/>
                <a:gd name="T8" fmla="*/ 5 w 16"/>
                <a:gd name="T9" fmla="*/ 0 h 15"/>
                <a:gd name="T10" fmla="*/ 5 w 16"/>
                <a:gd name="T1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5">
                  <a:moveTo>
                    <a:pt x="5" y="0"/>
                  </a:moveTo>
                  <a:lnTo>
                    <a:pt x="0" y="7"/>
                  </a:lnTo>
                  <a:lnTo>
                    <a:pt x="16" y="15"/>
                  </a:lnTo>
                  <a:lnTo>
                    <a:pt x="14" y="3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0" name="Freeform 447"/>
            <p:cNvSpPr>
              <a:spLocks/>
            </p:cNvSpPr>
            <p:nvPr/>
          </p:nvSpPr>
          <p:spPr bwMode="auto">
            <a:xfrm>
              <a:off x="2441576" y="3559176"/>
              <a:ext cx="25400" cy="23813"/>
            </a:xfrm>
            <a:custGeom>
              <a:avLst/>
              <a:gdLst>
                <a:gd name="T0" fmla="*/ 0 w 16"/>
                <a:gd name="T1" fmla="*/ 0 h 15"/>
                <a:gd name="T2" fmla="*/ 8 w 16"/>
                <a:gd name="T3" fmla="*/ 15 h 15"/>
                <a:gd name="T4" fmla="*/ 8 w 16"/>
                <a:gd name="T5" fmla="*/ 15 h 15"/>
                <a:gd name="T6" fmla="*/ 16 w 16"/>
                <a:gd name="T7" fmla="*/ 15 h 15"/>
                <a:gd name="T8" fmla="*/ 0 w 16"/>
                <a:gd name="T9" fmla="*/ 0 h 15"/>
                <a:gd name="T10" fmla="*/ 0 w 16"/>
                <a:gd name="T1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5">
                  <a:moveTo>
                    <a:pt x="0" y="0"/>
                  </a:moveTo>
                  <a:lnTo>
                    <a:pt x="8" y="15"/>
                  </a:lnTo>
                  <a:lnTo>
                    <a:pt x="8" y="15"/>
                  </a:lnTo>
                  <a:lnTo>
                    <a:pt x="16" y="1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41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1" name="Freeform 448"/>
            <p:cNvSpPr>
              <a:spLocks/>
            </p:cNvSpPr>
            <p:nvPr/>
          </p:nvSpPr>
          <p:spPr bwMode="auto">
            <a:xfrm>
              <a:off x="2408238" y="3544888"/>
              <a:ext cx="36513" cy="38100"/>
            </a:xfrm>
            <a:custGeom>
              <a:avLst/>
              <a:gdLst>
                <a:gd name="T0" fmla="*/ 23 w 23"/>
                <a:gd name="T1" fmla="*/ 24 h 24"/>
                <a:gd name="T2" fmla="*/ 11 w 23"/>
                <a:gd name="T3" fmla="*/ 6 h 24"/>
                <a:gd name="T4" fmla="*/ 0 w 23"/>
                <a:gd name="T5" fmla="*/ 0 h 24"/>
                <a:gd name="T6" fmla="*/ 2 w 23"/>
                <a:gd name="T7" fmla="*/ 7 h 24"/>
                <a:gd name="T8" fmla="*/ 19 w 23"/>
                <a:gd name="T9" fmla="*/ 24 h 24"/>
                <a:gd name="T10" fmla="*/ 19 w 23"/>
                <a:gd name="T11" fmla="*/ 24 h 24"/>
                <a:gd name="T12" fmla="*/ 23 w 23"/>
                <a:gd name="T13" fmla="*/ 24 h 24"/>
                <a:gd name="T14" fmla="*/ 23 w 23"/>
                <a:gd name="T1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24">
                  <a:moveTo>
                    <a:pt x="23" y="24"/>
                  </a:moveTo>
                  <a:lnTo>
                    <a:pt x="11" y="6"/>
                  </a:lnTo>
                  <a:lnTo>
                    <a:pt x="0" y="0"/>
                  </a:lnTo>
                  <a:lnTo>
                    <a:pt x="2" y="7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23" y="24"/>
                  </a:lnTo>
                  <a:lnTo>
                    <a:pt x="23" y="24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2" name="Freeform 449"/>
            <p:cNvSpPr>
              <a:spLocks/>
            </p:cNvSpPr>
            <p:nvPr/>
          </p:nvSpPr>
          <p:spPr bwMode="auto">
            <a:xfrm>
              <a:off x="2411413" y="3556001"/>
              <a:ext cx="26988" cy="30163"/>
            </a:xfrm>
            <a:custGeom>
              <a:avLst/>
              <a:gdLst>
                <a:gd name="T0" fmla="*/ 8 w 17"/>
                <a:gd name="T1" fmla="*/ 19 h 19"/>
                <a:gd name="T2" fmla="*/ 8 w 17"/>
                <a:gd name="T3" fmla="*/ 19 h 19"/>
                <a:gd name="T4" fmla="*/ 17 w 17"/>
                <a:gd name="T5" fmla="*/ 17 h 19"/>
                <a:gd name="T6" fmla="*/ 0 w 17"/>
                <a:gd name="T7" fmla="*/ 0 h 19"/>
                <a:gd name="T8" fmla="*/ 8 w 17"/>
                <a:gd name="T9" fmla="*/ 19 h 19"/>
                <a:gd name="T10" fmla="*/ 8 w 17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9">
                  <a:moveTo>
                    <a:pt x="8" y="19"/>
                  </a:moveTo>
                  <a:lnTo>
                    <a:pt x="8" y="19"/>
                  </a:lnTo>
                  <a:lnTo>
                    <a:pt x="17" y="17"/>
                  </a:lnTo>
                  <a:lnTo>
                    <a:pt x="0" y="0"/>
                  </a:lnTo>
                  <a:lnTo>
                    <a:pt x="8" y="19"/>
                  </a:lnTo>
                  <a:lnTo>
                    <a:pt x="8" y="19"/>
                  </a:lnTo>
                  <a:close/>
                </a:path>
              </a:pathLst>
            </a:custGeom>
            <a:solidFill>
              <a:srgbClr val="2341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3" name="Freeform 450"/>
            <p:cNvSpPr>
              <a:spLocks/>
            </p:cNvSpPr>
            <p:nvPr/>
          </p:nvSpPr>
          <p:spPr bwMode="auto">
            <a:xfrm>
              <a:off x="2427288" y="3533776"/>
              <a:ext cx="52388" cy="50800"/>
            </a:xfrm>
            <a:custGeom>
              <a:avLst/>
              <a:gdLst>
                <a:gd name="T0" fmla="*/ 25 w 33"/>
                <a:gd name="T1" fmla="*/ 31 h 32"/>
                <a:gd name="T2" fmla="*/ 25 w 33"/>
                <a:gd name="T3" fmla="*/ 31 h 32"/>
                <a:gd name="T4" fmla="*/ 33 w 33"/>
                <a:gd name="T5" fmla="*/ 32 h 32"/>
                <a:gd name="T6" fmla="*/ 33 w 33"/>
                <a:gd name="T7" fmla="*/ 19 h 32"/>
                <a:gd name="T8" fmla="*/ 0 w 33"/>
                <a:gd name="T9" fmla="*/ 0 h 32"/>
                <a:gd name="T10" fmla="*/ 9 w 33"/>
                <a:gd name="T11" fmla="*/ 16 h 32"/>
                <a:gd name="T12" fmla="*/ 25 w 33"/>
                <a:gd name="T13" fmla="*/ 31 h 32"/>
                <a:gd name="T14" fmla="*/ 25 w 33"/>
                <a:gd name="T15" fmla="*/ 3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2">
                  <a:moveTo>
                    <a:pt x="25" y="31"/>
                  </a:moveTo>
                  <a:lnTo>
                    <a:pt x="25" y="31"/>
                  </a:lnTo>
                  <a:lnTo>
                    <a:pt x="33" y="32"/>
                  </a:lnTo>
                  <a:lnTo>
                    <a:pt x="33" y="19"/>
                  </a:lnTo>
                  <a:lnTo>
                    <a:pt x="0" y="0"/>
                  </a:lnTo>
                  <a:lnTo>
                    <a:pt x="9" y="16"/>
                  </a:lnTo>
                  <a:lnTo>
                    <a:pt x="25" y="31"/>
                  </a:lnTo>
                  <a:lnTo>
                    <a:pt x="25" y="31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4" name="Freeform 451"/>
            <p:cNvSpPr>
              <a:spLocks/>
            </p:cNvSpPr>
            <p:nvPr/>
          </p:nvSpPr>
          <p:spPr bwMode="auto">
            <a:xfrm>
              <a:off x="2413001" y="3733801"/>
              <a:ext cx="373063" cy="577850"/>
            </a:xfrm>
            <a:custGeom>
              <a:avLst/>
              <a:gdLst>
                <a:gd name="T0" fmla="*/ 101 w 235"/>
                <a:gd name="T1" fmla="*/ 0 h 364"/>
                <a:gd name="T2" fmla="*/ 57 w 235"/>
                <a:gd name="T3" fmla="*/ 0 h 364"/>
                <a:gd name="T4" fmla="*/ 16 w 235"/>
                <a:gd name="T5" fmla="*/ 95 h 364"/>
                <a:gd name="T6" fmla="*/ 0 w 235"/>
                <a:gd name="T7" fmla="*/ 246 h 364"/>
                <a:gd name="T8" fmla="*/ 16 w 235"/>
                <a:gd name="T9" fmla="*/ 342 h 364"/>
                <a:gd name="T10" fmla="*/ 16 w 235"/>
                <a:gd name="T11" fmla="*/ 342 h 364"/>
                <a:gd name="T12" fmla="*/ 22 w 235"/>
                <a:gd name="T13" fmla="*/ 341 h 364"/>
                <a:gd name="T14" fmla="*/ 29 w 235"/>
                <a:gd name="T15" fmla="*/ 342 h 364"/>
                <a:gd name="T16" fmla="*/ 36 w 235"/>
                <a:gd name="T17" fmla="*/ 343 h 364"/>
                <a:gd name="T18" fmla="*/ 43 w 235"/>
                <a:gd name="T19" fmla="*/ 346 h 364"/>
                <a:gd name="T20" fmla="*/ 48 w 235"/>
                <a:gd name="T21" fmla="*/ 349 h 364"/>
                <a:gd name="T22" fmla="*/ 55 w 235"/>
                <a:gd name="T23" fmla="*/ 352 h 364"/>
                <a:gd name="T24" fmla="*/ 61 w 235"/>
                <a:gd name="T25" fmla="*/ 358 h 364"/>
                <a:gd name="T26" fmla="*/ 66 w 235"/>
                <a:gd name="T27" fmla="*/ 364 h 364"/>
                <a:gd name="T28" fmla="*/ 79 w 235"/>
                <a:gd name="T29" fmla="*/ 310 h 364"/>
                <a:gd name="T30" fmla="*/ 76 w 235"/>
                <a:gd name="T31" fmla="*/ 301 h 364"/>
                <a:gd name="T32" fmla="*/ 143 w 235"/>
                <a:gd name="T33" fmla="*/ 257 h 364"/>
                <a:gd name="T34" fmla="*/ 169 w 235"/>
                <a:gd name="T35" fmla="*/ 257 h 364"/>
                <a:gd name="T36" fmla="*/ 226 w 235"/>
                <a:gd name="T37" fmla="*/ 304 h 364"/>
                <a:gd name="T38" fmla="*/ 226 w 235"/>
                <a:gd name="T39" fmla="*/ 298 h 364"/>
                <a:gd name="T40" fmla="*/ 235 w 235"/>
                <a:gd name="T41" fmla="*/ 276 h 364"/>
                <a:gd name="T42" fmla="*/ 175 w 235"/>
                <a:gd name="T43" fmla="*/ 224 h 364"/>
                <a:gd name="T44" fmla="*/ 175 w 235"/>
                <a:gd name="T45" fmla="*/ 172 h 364"/>
                <a:gd name="T46" fmla="*/ 142 w 235"/>
                <a:gd name="T47" fmla="*/ 172 h 364"/>
                <a:gd name="T48" fmla="*/ 142 w 235"/>
                <a:gd name="T49" fmla="*/ 216 h 364"/>
                <a:gd name="T50" fmla="*/ 142 w 235"/>
                <a:gd name="T51" fmla="*/ 224 h 364"/>
                <a:gd name="T52" fmla="*/ 71 w 235"/>
                <a:gd name="T53" fmla="*/ 273 h 364"/>
                <a:gd name="T54" fmla="*/ 67 w 235"/>
                <a:gd name="T55" fmla="*/ 261 h 364"/>
                <a:gd name="T56" fmla="*/ 55 w 235"/>
                <a:gd name="T57" fmla="*/ 202 h 364"/>
                <a:gd name="T58" fmla="*/ 55 w 235"/>
                <a:gd name="T59" fmla="*/ 175 h 364"/>
                <a:gd name="T60" fmla="*/ 55 w 235"/>
                <a:gd name="T61" fmla="*/ 162 h 364"/>
                <a:gd name="T62" fmla="*/ 55 w 235"/>
                <a:gd name="T63" fmla="*/ 84 h 364"/>
                <a:gd name="T64" fmla="*/ 55 w 235"/>
                <a:gd name="T65" fmla="*/ 54 h 364"/>
                <a:gd name="T66" fmla="*/ 101 w 235"/>
                <a:gd name="T67" fmla="*/ 0 h 364"/>
                <a:gd name="T68" fmla="*/ 101 w 235"/>
                <a:gd name="T69" fmla="*/ 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5" h="364">
                  <a:moveTo>
                    <a:pt x="101" y="0"/>
                  </a:moveTo>
                  <a:lnTo>
                    <a:pt x="57" y="0"/>
                  </a:lnTo>
                  <a:lnTo>
                    <a:pt x="16" y="95"/>
                  </a:lnTo>
                  <a:lnTo>
                    <a:pt x="0" y="246"/>
                  </a:lnTo>
                  <a:lnTo>
                    <a:pt x="16" y="342"/>
                  </a:lnTo>
                  <a:lnTo>
                    <a:pt x="16" y="342"/>
                  </a:lnTo>
                  <a:lnTo>
                    <a:pt x="22" y="341"/>
                  </a:lnTo>
                  <a:lnTo>
                    <a:pt x="29" y="342"/>
                  </a:lnTo>
                  <a:lnTo>
                    <a:pt x="36" y="343"/>
                  </a:lnTo>
                  <a:lnTo>
                    <a:pt x="43" y="346"/>
                  </a:lnTo>
                  <a:lnTo>
                    <a:pt x="48" y="349"/>
                  </a:lnTo>
                  <a:lnTo>
                    <a:pt x="55" y="352"/>
                  </a:lnTo>
                  <a:lnTo>
                    <a:pt x="61" y="358"/>
                  </a:lnTo>
                  <a:lnTo>
                    <a:pt x="66" y="364"/>
                  </a:lnTo>
                  <a:lnTo>
                    <a:pt x="79" y="310"/>
                  </a:lnTo>
                  <a:lnTo>
                    <a:pt x="76" y="301"/>
                  </a:lnTo>
                  <a:lnTo>
                    <a:pt x="143" y="257"/>
                  </a:lnTo>
                  <a:lnTo>
                    <a:pt x="169" y="257"/>
                  </a:lnTo>
                  <a:lnTo>
                    <a:pt x="226" y="304"/>
                  </a:lnTo>
                  <a:lnTo>
                    <a:pt x="226" y="298"/>
                  </a:lnTo>
                  <a:lnTo>
                    <a:pt x="235" y="276"/>
                  </a:lnTo>
                  <a:lnTo>
                    <a:pt x="175" y="224"/>
                  </a:lnTo>
                  <a:lnTo>
                    <a:pt x="175" y="172"/>
                  </a:lnTo>
                  <a:lnTo>
                    <a:pt x="142" y="172"/>
                  </a:lnTo>
                  <a:lnTo>
                    <a:pt x="142" y="216"/>
                  </a:lnTo>
                  <a:lnTo>
                    <a:pt x="142" y="224"/>
                  </a:lnTo>
                  <a:lnTo>
                    <a:pt x="71" y="273"/>
                  </a:lnTo>
                  <a:lnTo>
                    <a:pt x="67" y="261"/>
                  </a:lnTo>
                  <a:lnTo>
                    <a:pt x="55" y="202"/>
                  </a:lnTo>
                  <a:lnTo>
                    <a:pt x="55" y="175"/>
                  </a:lnTo>
                  <a:lnTo>
                    <a:pt x="55" y="162"/>
                  </a:lnTo>
                  <a:lnTo>
                    <a:pt x="55" y="84"/>
                  </a:lnTo>
                  <a:lnTo>
                    <a:pt x="55" y="54"/>
                  </a:lnTo>
                  <a:lnTo>
                    <a:pt x="101" y="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5" name="Freeform 452"/>
            <p:cNvSpPr>
              <a:spLocks/>
            </p:cNvSpPr>
            <p:nvPr/>
          </p:nvSpPr>
          <p:spPr bwMode="auto">
            <a:xfrm>
              <a:off x="2500313" y="3733801"/>
              <a:ext cx="309563" cy="139700"/>
            </a:xfrm>
            <a:custGeom>
              <a:avLst/>
              <a:gdLst>
                <a:gd name="T0" fmla="*/ 0 w 195"/>
                <a:gd name="T1" fmla="*/ 54 h 88"/>
                <a:gd name="T2" fmla="*/ 0 w 195"/>
                <a:gd name="T3" fmla="*/ 84 h 88"/>
                <a:gd name="T4" fmla="*/ 194 w 195"/>
                <a:gd name="T5" fmla="*/ 88 h 88"/>
                <a:gd name="T6" fmla="*/ 195 w 195"/>
                <a:gd name="T7" fmla="*/ 40 h 88"/>
                <a:gd name="T8" fmla="*/ 165 w 195"/>
                <a:gd name="T9" fmla="*/ 0 h 88"/>
                <a:gd name="T10" fmla="*/ 46 w 195"/>
                <a:gd name="T11" fmla="*/ 0 h 88"/>
                <a:gd name="T12" fmla="*/ 0 w 195"/>
                <a:gd name="T13" fmla="*/ 54 h 88"/>
                <a:gd name="T14" fmla="*/ 0 w 195"/>
                <a:gd name="T15" fmla="*/ 54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88">
                  <a:moveTo>
                    <a:pt x="0" y="54"/>
                  </a:moveTo>
                  <a:lnTo>
                    <a:pt x="0" y="84"/>
                  </a:lnTo>
                  <a:lnTo>
                    <a:pt x="194" y="88"/>
                  </a:lnTo>
                  <a:lnTo>
                    <a:pt x="195" y="40"/>
                  </a:lnTo>
                  <a:lnTo>
                    <a:pt x="165" y="0"/>
                  </a:lnTo>
                  <a:lnTo>
                    <a:pt x="46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7D4B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6" name="Freeform 453"/>
            <p:cNvSpPr>
              <a:spLocks/>
            </p:cNvSpPr>
            <p:nvPr/>
          </p:nvSpPr>
          <p:spPr bwMode="auto">
            <a:xfrm>
              <a:off x="2819401" y="3543301"/>
              <a:ext cx="80963" cy="15875"/>
            </a:xfrm>
            <a:custGeom>
              <a:avLst/>
              <a:gdLst>
                <a:gd name="T0" fmla="*/ 51 w 51"/>
                <a:gd name="T1" fmla="*/ 6 h 10"/>
                <a:gd name="T2" fmla="*/ 42 w 51"/>
                <a:gd name="T3" fmla="*/ 0 h 10"/>
                <a:gd name="T4" fmla="*/ 42 w 51"/>
                <a:gd name="T5" fmla="*/ 0 h 10"/>
                <a:gd name="T6" fmla="*/ 33 w 51"/>
                <a:gd name="T7" fmla="*/ 2 h 10"/>
                <a:gd name="T8" fmla="*/ 23 w 51"/>
                <a:gd name="T9" fmla="*/ 3 h 10"/>
                <a:gd name="T10" fmla="*/ 13 w 51"/>
                <a:gd name="T11" fmla="*/ 3 h 10"/>
                <a:gd name="T12" fmla="*/ 0 w 51"/>
                <a:gd name="T13" fmla="*/ 1 h 10"/>
                <a:gd name="T14" fmla="*/ 0 w 51"/>
                <a:gd name="T15" fmla="*/ 1 h 10"/>
                <a:gd name="T16" fmla="*/ 2 w 51"/>
                <a:gd name="T17" fmla="*/ 6 h 10"/>
                <a:gd name="T18" fmla="*/ 2 w 51"/>
                <a:gd name="T19" fmla="*/ 6 h 10"/>
                <a:gd name="T20" fmla="*/ 6 w 51"/>
                <a:gd name="T21" fmla="*/ 8 h 10"/>
                <a:gd name="T22" fmla="*/ 12 w 51"/>
                <a:gd name="T23" fmla="*/ 9 h 10"/>
                <a:gd name="T24" fmla="*/ 23 w 51"/>
                <a:gd name="T25" fmla="*/ 10 h 10"/>
                <a:gd name="T26" fmla="*/ 36 w 51"/>
                <a:gd name="T27" fmla="*/ 9 h 10"/>
                <a:gd name="T28" fmla="*/ 51 w 51"/>
                <a:gd name="T29" fmla="*/ 6 h 10"/>
                <a:gd name="T30" fmla="*/ 51 w 51"/>
                <a:gd name="T31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" h="10">
                  <a:moveTo>
                    <a:pt x="51" y="6"/>
                  </a:moveTo>
                  <a:lnTo>
                    <a:pt x="42" y="0"/>
                  </a:lnTo>
                  <a:lnTo>
                    <a:pt x="42" y="0"/>
                  </a:lnTo>
                  <a:lnTo>
                    <a:pt x="33" y="2"/>
                  </a:lnTo>
                  <a:lnTo>
                    <a:pt x="23" y="3"/>
                  </a:lnTo>
                  <a:lnTo>
                    <a:pt x="13" y="3"/>
                  </a:lnTo>
                  <a:lnTo>
                    <a:pt x="0" y="1"/>
                  </a:lnTo>
                  <a:lnTo>
                    <a:pt x="0" y="1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8"/>
                  </a:lnTo>
                  <a:lnTo>
                    <a:pt x="12" y="9"/>
                  </a:lnTo>
                  <a:lnTo>
                    <a:pt x="23" y="10"/>
                  </a:lnTo>
                  <a:lnTo>
                    <a:pt x="36" y="9"/>
                  </a:lnTo>
                  <a:lnTo>
                    <a:pt x="51" y="6"/>
                  </a:lnTo>
                  <a:lnTo>
                    <a:pt x="51" y="6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7" name="Freeform 454"/>
            <p:cNvSpPr>
              <a:spLocks/>
            </p:cNvSpPr>
            <p:nvPr/>
          </p:nvSpPr>
          <p:spPr bwMode="auto">
            <a:xfrm>
              <a:off x="2808288" y="3560763"/>
              <a:ext cx="88900" cy="17463"/>
            </a:xfrm>
            <a:custGeom>
              <a:avLst/>
              <a:gdLst>
                <a:gd name="T0" fmla="*/ 56 w 56"/>
                <a:gd name="T1" fmla="*/ 6 h 11"/>
                <a:gd name="T2" fmla="*/ 43 w 56"/>
                <a:gd name="T3" fmla="*/ 6 h 11"/>
                <a:gd name="T4" fmla="*/ 1 w 56"/>
                <a:gd name="T5" fmla="*/ 0 h 11"/>
                <a:gd name="T6" fmla="*/ 1 w 56"/>
                <a:gd name="T7" fmla="*/ 0 h 11"/>
                <a:gd name="T8" fmla="*/ 0 w 56"/>
                <a:gd name="T9" fmla="*/ 2 h 11"/>
                <a:gd name="T10" fmla="*/ 1 w 56"/>
                <a:gd name="T11" fmla="*/ 6 h 11"/>
                <a:gd name="T12" fmla="*/ 1 w 56"/>
                <a:gd name="T13" fmla="*/ 6 h 11"/>
                <a:gd name="T14" fmla="*/ 6 w 56"/>
                <a:gd name="T15" fmla="*/ 8 h 11"/>
                <a:gd name="T16" fmla="*/ 6 w 56"/>
                <a:gd name="T17" fmla="*/ 8 h 11"/>
                <a:gd name="T18" fmla="*/ 18 w 56"/>
                <a:gd name="T19" fmla="*/ 11 h 11"/>
                <a:gd name="T20" fmla="*/ 29 w 56"/>
                <a:gd name="T21" fmla="*/ 11 h 11"/>
                <a:gd name="T22" fmla="*/ 42 w 56"/>
                <a:gd name="T23" fmla="*/ 9 h 11"/>
                <a:gd name="T24" fmla="*/ 56 w 56"/>
                <a:gd name="T25" fmla="*/ 6 h 11"/>
                <a:gd name="T26" fmla="*/ 56 w 56"/>
                <a:gd name="T27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6" h="11">
                  <a:moveTo>
                    <a:pt x="56" y="6"/>
                  </a:moveTo>
                  <a:lnTo>
                    <a:pt x="43" y="6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1" y="6"/>
                  </a:lnTo>
                  <a:lnTo>
                    <a:pt x="1" y="6"/>
                  </a:lnTo>
                  <a:lnTo>
                    <a:pt x="6" y="8"/>
                  </a:lnTo>
                  <a:lnTo>
                    <a:pt x="6" y="8"/>
                  </a:lnTo>
                  <a:lnTo>
                    <a:pt x="18" y="11"/>
                  </a:lnTo>
                  <a:lnTo>
                    <a:pt x="29" y="11"/>
                  </a:lnTo>
                  <a:lnTo>
                    <a:pt x="42" y="9"/>
                  </a:lnTo>
                  <a:lnTo>
                    <a:pt x="56" y="6"/>
                  </a:lnTo>
                  <a:lnTo>
                    <a:pt x="56" y="6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8" name="Freeform 455"/>
            <p:cNvSpPr>
              <a:spLocks/>
            </p:cNvSpPr>
            <p:nvPr/>
          </p:nvSpPr>
          <p:spPr bwMode="auto">
            <a:xfrm>
              <a:off x="2500313" y="3867151"/>
              <a:ext cx="307975" cy="123825"/>
            </a:xfrm>
            <a:custGeom>
              <a:avLst/>
              <a:gdLst>
                <a:gd name="T0" fmla="*/ 194 w 194"/>
                <a:gd name="T1" fmla="*/ 4 h 78"/>
                <a:gd name="T2" fmla="*/ 0 w 194"/>
                <a:gd name="T3" fmla="*/ 0 h 78"/>
                <a:gd name="T4" fmla="*/ 0 w 194"/>
                <a:gd name="T5" fmla="*/ 78 h 78"/>
                <a:gd name="T6" fmla="*/ 136 w 194"/>
                <a:gd name="T7" fmla="*/ 67 h 78"/>
                <a:gd name="T8" fmla="*/ 194 w 194"/>
                <a:gd name="T9" fmla="*/ 4 h 78"/>
                <a:gd name="T10" fmla="*/ 194 w 194"/>
                <a:gd name="T11" fmla="*/ 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78">
                  <a:moveTo>
                    <a:pt x="194" y="4"/>
                  </a:moveTo>
                  <a:lnTo>
                    <a:pt x="0" y="0"/>
                  </a:lnTo>
                  <a:lnTo>
                    <a:pt x="0" y="78"/>
                  </a:lnTo>
                  <a:lnTo>
                    <a:pt x="136" y="67"/>
                  </a:lnTo>
                  <a:lnTo>
                    <a:pt x="194" y="4"/>
                  </a:lnTo>
                  <a:lnTo>
                    <a:pt x="194" y="4"/>
                  </a:lnTo>
                  <a:close/>
                </a:path>
              </a:pathLst>
            </a:custGeom>
            <a:solidFill>
              <a:srgbClr val="B76F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9" name="Freeform 456"/>
            <p:cNvSpPr>
              <a:spLocks/>
            </p:cNvSpPr>
            <p:nvPr/>
          </p:nvSpPr>
          <p:spPr bwMode="auto">
            <a:xfrm>
              <a:off x="2690813" y="4089401"/>
              <a:ext cx="109538" cy="82550"/>
            </a:xfrm>
            <a:custGeom>
              <a:avLst/>
              <a:gdLst>
                <a:gd name="T0" fmla="*/ 60 w 69"/>
                <a:gd name="T1" fmla="*/ 52 h 52"/>
                <a:gd name="T2" fmla="*/ 69 w 69"/>
                <a:gd name="T3" fmla="*/ 31 h 52"/>
                <a:gd name="T4" fmla="*/ 0 w 69"/>
                <a:gd name="T5" fmla="*/ 0 h 52"/>
                <a:gd name="T6" fmla="*/ 60 w 69"/>
                <a:gd name="T7" fmla="*/ 52 h 52"/>
                <a:gd name="T8" fmla="*/ 60 w 69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52">
                  <a:moveTo>
                    <a:pt x="60" y="52"/>
                  </a:moveTo>
                  <a:lnTo>
                    <a:pt x="69" y="31"/>
                  </a:lnTo>
                  <a:lnTo>
                    <a:pt x="0" y="0"/>
                  </a:lnTo>
                  <a:lnTo>
                    <a:pt x="60" y="52"/>
                  </a:lnTo>
                  <a:lnTo>
                    <a:pt x="60" y="52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0" name="Freeform 457"/>
            <p:cNvSpPr>
              <a:spLocks/>
            </p:cNvSpPr>
            <p:nvPr/>
          </p:nvSpPr>
          <p:spPr bwMode="auto">
            <a:xfrm>
              <a:off x="2500313" y="3873501"/>
              <a:ext cx="307975" cy="138113"/>
            </a:xfrm>
            <a:custGeom>
              <a:avLst/>
              <a:gdLst>
                <a:gd name="T0" fmla="*/ 120 w 194"/>
                <a:gd name="T1" fmla="*/ 84 h 87"/>
                <a:gd name="T2" fmla="*/ 191 w 194"/>
                <a:gd name="T3" fmla="*/ 83 h 87"/>
                <a:gd name="T4" fmla="*/ 194 w 194"/>
                <a:gd name="T5" fmla="*/ 0 h 87"/>
                <a:gd name="T6" fmla="*/ 136 w 194"/>
                <a:gd name="T7" fmla="*/ 63 h 87"/>
                <a:gd name="T8" fmla="*/ 0 w 194"/>
                <a:gd name="T9" fmla="*/ 74 h 87"/>
                <a:gd name="T10" fmla="*/ 0 w 194"/>
                <a:gd name="T11" fmla="*/ 87 h 87"/>
                <a:gd name="T12" fmla="*/ 87 w 194"/>
                <a:gd name="T13" fmla="*/ 84 h 87"/>
                <a:gd name="T14" fmla="*/ 120 w 194"/>
                <a:gd name="T15" fmla="*/ 84 h 87"/>
                <a:gd name="T16" fmla="*/ 120 w 194"/>
                <a:gd name="T17" fmla="*/ 8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4" h="87">
                  <a:moveTo>
                    <a:pt x="120" y="84"/>
                  </a:moveTo>
                  <a:lnTo>
                    <a:pt x="191" y="83"/>
                  </a:lnTo>
                  <a:lnTo>
                    <a:pt x="194" y="0"/>
                  </a:lnTo>
                  <a:lnTo>
                    <a:pt x="136" y="63"/>
                  </a:lnTo>
                  <a:lnTo>
                    <a:pt x="0" y="74"/>
                  </a:lnTo>
                  <a:lnTo>
                    <a:pt x="0" y="87"/>
                  </a:lnTo>
                  <a:lnTo>
                    <a:pt x="87" y="84"/>
                  </a:lnTo>
                  <a:lnTo>
                    <a:pt x="120" y="84"/>
                  </a:lnTo>
                  <a:lnTo>
                    <a:pt x="120" y="84"/>
                  </a:lnTo>
                  <a:close/>
                </a:path>
              </a:pathLst>
            </a:custGeom>
            <a:solidFill>
              <a:srgbClr val="784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1" name="Freeform 458"/>
            <p:cNvSpPr>
              <a:spLocks/>
            </p:cNvSpPr>
            <p:nvPr/>
          </p:nvSpPr>
          <p:spPr bwMode="auto">
            <a:xfrm>
              <a:off x="2519363" y="4076701"/>
              <a:ext cx="119063" cy="90488"/>
            </a:xfrm>
            <a:custGeom>
              <a:avLst/>
              <a:gdLst>
                <a:gd name="T0" fmla="*/ 0 w 75"/>
                <a:gd name="T1" fmla="*/ 45 h 57"/>
                <a:gd name="T2" fmla="*/ 4 w 75"/>
                <a:gd name="T3" fmla="*/ 57 h 57"/>
                <a:gd name="T4" fmla="*/ 75 w 75"/>
                <a:gd name="T5" fmla="*/ 8 h 57"/>
                <a:gd name="T6" fmla="*/ 75 w 75"/>
                <a:gd name="T7" fmla="*/ 0 h 57"/>
                <a:gd name="T8" fmla="*/ 0 w 75"/>
                <a:gd name="T9" fmla="*/ 45 h 57"/>
                <a:gd name="T10" fmla="*/ 0 w 75"/>
                <a:gd name="T11" fmla="*/ 4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57">
                  <a:moveTo>
                    <a:pt x="0" y="45"/>
                  </a:moveTo>
                  <a:lnTo>
                    <a:pt x="4" y="57"/>
                  </a:lnTo>
                  <a:lnTo>
                    <a:pt x="75" y="8"/>
                  </a:lnTo>
                  <a:lnTo>
                    <a:pt x="75" y="0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2" name="Freeform 459"/>
            <p:cNvSpPr>
              <a:spLocks/>
            </p:cNvSpPr>
            <p:nvPr/>
          </p:nvSpPr>
          <p:spPr bwMode="auto">
            <a:xfrm>
              <a:off x="2332038" y="4311651"/>
              <a:ext cx="190500" cy="90488"/>
            </a:xfrm>
            <a:custGeom>
              <a:avLst/>
              <a:gdLst>
                <a:gd name="T0" fmla="*/ 106 w 120"/>
                <a:gd name="T1" fmla="*/ 23 h 57"/>
                <a:gd name="T2" fmla="*/ 120 w 120"/>
                <a:gd name="T3" fmla="*/ 12 h 57"/>
                <a:gd name="T4" fmla="*/ 117 w 120"/>
                <a:gd name="T5" fmla="*/ 0 h 57"/>
                <a:gd name="T6" fmla="*/ 85 w 120"/>
                <a:gd name="T7" fmla="*/ 24 h 57"/>
                <a:gd name="T8" fmla="*/ 85 w 120"/>
                <a:gd name="T9" fmla="*/ 24 h 57"/>
                <a:gd name="T10" fmla="*/ 64 w 120"/>
                <a:gd name="T11" fmla="*/ 28 h 57"/>
                <a:gd name="T12" fmla="*/ 45 w 120"/>
                <a:gd name="T13" fmla="*/ 29 h 57"/>
                <a:gd name="T14" fmla="*/ 25 w 120"/>
                <a:gd name="T15" fmla="*/ 28 h 57"/>
                <a:gd name="T16" fmla="*/ 6 w 120"/>
                <a:gd name="T17" fmla="*/ 24 h 57"/>
                <a:gd name="T18" fmla="*/ 6 w 120"/>
                <a:gd name="T19" fmla="*/ 24 h 57"/>
                <a:gd name="T20" fmla="*/ 3 w 120"/>
                <a:gd name="T21" fmla="*/ 31 h 57"/>
                <a:gd name="T22" fmla="*/ 0 w 120"/>
                <a:gd name="T23" fmla="*/ 37 h 57"/>
                <a:gd name="T24" fmla="*/ 0 w 120"/>
                <a:gd name="T25" fmla="*/ 41 h 57"/>
                <a:gd name="T26" fmla="*/ 3 w 120"/>
                <a:gd name="T27" fmla="*/ 46 h 57"/>
                <a:gd name="T28" fmla="*/ 5 w 120"/>
                <a:gd name="T29" fmla="*/ 49 h 57"/>
                <a:gd name="T30" fmla="*/ 10 w 120"/>
                <a:gd name="T31" fmla="*/ 53 h 57"/>
                <a:gd name="T32" fmla="*/ 16 w 120"/>
                <a:gd name="T33" fmla="*/ 55 h 57"/>
                <a:gd name="T34" fmla="*/ 24 w 120"/>
                <a:gd name="T35" fmla="*/ 57 h 57"/>
                <a:gd name="T36" fmla="*/ 85 w 120"/>
                <a:gd name="T37" fmla="*/ 57 h 57"/>
                <a:gd name="T38" fmla="*/ 106 w 120"/>
                <a:gd name="T39" fmla="*/ 23 h 57"/>
                <a:gd name="T40" fmla="*/ 106 w 120"/>
                <a:gd name="T41" fmla="*/ 2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0" h="57">
                  <a:moveTo>
                    <a:pt x="106" y="23"/>
                  </a:moveTo>
                  <a:lnTo>
                    <a:pt x="120" y="12"/>
                  </a:lnTo>
                  <a:lnTo>
                    <a:pt x="117" y="0"/>
                  </a:lnTo>
                  <a:lnTo>
                    <a:pt x="85" y="24"/>
                  </a:lnTo>
                  <a:lnTo>
                    <a:pt x="85" y="24"/>
                  </a:lnTo>
                  <a:lnTo>
                    <a:pt x="64" y="28"/>
                  </a:lnTo>
                  <a:lnTo>
                    <a:pt x="45" y="29"/>
                  </a:lnTo>
                  <a:lnTo>
                    <a:pt x="25" y="28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3" y="31"/>
                  </a:lnTo>
                  <a:lnTo>
                    <a:pt x="0" y="37"/>
                  </a:lnTo>
                  <a:lnTo>
                    <a:pt x="0" y="41"/>
                  </a:lnTo>
                  <a:lnTo>
                    <a:pt x="3" y="46"/>
                  </a:lnTo>
                  <a:lnTo>
                    <a:pt x="5" y="49"/>
                  </a:lnTo>
                  <a:lnTo>
                    <a:pt x="10" y="53"/>
                  </a:lnTo>
                  <a:lnTo>
                    <a:pt x="16" y="55"/>
                  </a:lnTo>
                  <a:lnTo>
                    <a:pt x="24" y="57"/>
                  </a:lnTo>
                  <a:lnTo>
                    <a:pt x="85" y="57"/>
                  </a:lnTo>
                  <a:lnTo>
                    <a:pt x="106" y="23"/>
                  </a:lnTo>
                  <a:lnTo>
                    <a:pt x="106" y="23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3" name="Freeform 460"/>
            <p:cNvSpPr>
              <a:spLocks/>
            </p:cNvSpPr>
            <p:nvPr/>
          </p:nvSpPr>
          <p:spPr bwMode="auto">
            <a:xfrm>
              <a:off x="2341563" y="4276726"/>
              <a:ext cx="144463" cy="73025"/>
            </a:xfrm>
            <a:custGeom>
              <a:avLst/>
              <a:gdLst>
                <a:gd name="T0" fmla="*/ 33 w 91"/>
                <a:gd name="T1" fmla="*/ 10 h 46"/>
                <a:gd name="T2" fmla="*/ 33 w 91"/>
                <a:gd name="T3" fmla="*/ 10 h 46"/>
                <a:gd name="T4" fmla="*/ 17 w 91"/>
                <a:gd name="T5" fmla="*/ 22 h 46"/>
                <a:gd name="T6" fmla="*/ 0 w 91"/>
                <a:gd name="T7" fmla="*/ 46 h 46"/>
                <a:gd name="T8" fmla="*/ 0 w 91"/>
                <a:gd name="T9" fmla="*/ 46 h 46"/>
                <a:gd name="T10" fmla="*/ 12 w 91"/>
                <a:gd name="T11" fmla="*/ 46 h 46"/>
                <a:gd name="T12" fmla="*/ 24 w 91"/>
                <a:gd name="T13" fmla="*/ 45 h 46"/>
                <a:gd name="T14" fmla="*/ 36 w 91"/>
                <a:gd name="T15" fmla="*/ 43 h 46"/>
                <a:gd name="T16" fmla="*/ 47 w 91"/>
                <a:gd name="T17" fmla="*/ 41 h 46"/>
                <a:gd name="T18" fmla="*/ 58 w 91"/>
                <a:gd name="T19" fmla="*/ 37 h 46"/>
                <a:gd name="T20" fmla="*/ 70 w 91"/>
                <a:gd name="T21" fmla="*/ 34 h 46"/>
                <a:gd name="T22" fmla="*/ 81 w 91"/>
                <a:gd name="T23" fmla="*/ 30 h 46"/>
                <a:gd name="T24" fmla="*/ 91 w 91"/>
                <a:gd name="T25" fmla="*/ 24 h 46"/>
                <a:gd name="T26" fmla="*/ 61 w 91"/>
                <a:gd name="T27" fmla="*/ 0 h 46"/>
                <a:gd name="T28" fmla="*/ 61 w 91"/>
                <a:gd name="T29" fmla="*/ 0 h 46"/>
                <a:gd name="T30" fmla="*/ 54 w 91"/>
                <a:gd name="T31" fmla="*/ 1 h 46"/>
                <a:gd name="T32" fmla="*/ 47 w 91"/>
                <a:gd name="T33" fmla="*/ 4 h 46"/>
                <a:gd name="T34" fmla="*/ 39 w 91"/>
                <a:gd name="T35" fmla="*/ 7 h 46"/>
                <a:gd name="T36" fmla="*/ 33 w 91"/>
                <a:gd name="T37" fmla="*/ 10 h 46"/>
                <a:gd name="T38" fmla="*/ 33 w 91"/>
                <a:gd name="T39" fmla="*/ 1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1" h="46">
                  <a:moveTo>
                    <a:pt x="33" y="10"/>
                  </a:moveTo>
                  <a:lnTo>
                    <a:pt x="33" y="10"/>
                  </a:lnTo>
                  <a:lnTo>
                    <a:pt x="17" y="22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12" y="46"/>
                  </a:lnTo>
                  <a:lnTo>
                    <a:pt x="24" y="45"/>
                  </a:lnTo>
                  <a:lnTo>
                    <a:pt x="36" y="43"/>
                  </a:lnTo>
                  <a:lnTo>
                    <a:pt x="47" y="41"/>
                  </a:lnTo>
                  <a:lnTo>
                    <a:pt x="58" y="37"/>
                  </a:lnTo>
                  <a:lnTo>
                    <a:pt x="70" y="34"/>
                  </a:lnTo>
                  <a:lnTo>
                    <a:pt x="81" y="30"/>
                  </a:lnTo>
                  <a:lnTo>
                    <a:pt x="91" y="24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54" y="1"/>
                  </a:lnTo>
                  <a:lnTo>
                    <a:pt x="47" y="4"/>
                  </a:lnTo>
                  <a:lnTo>
                    <a:pt x="39" y="7"/>
                  </a:lnTo>
                  <a:lnTo>
                    <a:pt x="33" y="10"/>
                  </a:lnTo>
                  <a:lnTo>
                    <a:pt x="33" y="10"/>
                  </a:lnTo>
                  <a:close/>
                </a:path>
              </a:pathLst>
            </a:custGeom>
            <a:solidFill>
              <a:srgbClr val="465A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4" name="Freeform 461"/>
            <p:cNvSpPr>
              <a:spLocks/>
            </p:cNvSpPr>
            <p:nvPr/>
          </p:nvSpPr>
          <p:spPr bwMode="auto">
            <a:xfrm>
              <a:off x="2341563" y="4275138"/>
              <a:ext cx="176213" cy="82550"/>
            </a:xfrm>
            <a:custGeom>
              <a:avLst/>
              <a:gdLst>
                <a:gd name="T0" fmla="*/ 61 w 111"/>
                <a:gd name="T1" fmla="*/ 1 h 52"/>
                <a:gd name="T2" fmla="*/ 91 w 111"/>
                <a:gd name="T3" fmla="*/ 25 h 52"/>
                <a:gd name="T4" fmla="*/ 91 w 111"/>
                <a:gd name="T5" fmla="*/ 25 h 52"/>
                <a:gd name="T6" fmla="*/ 81 w 111"/>
                <a:gd name="T7" fmla="*/ 31 h 52"/>
                <a:gd name="T8" fmla="*/ 70 w 111"/>
                <a:gd name="T9" fmla="*/ 35 h 52"/>
                <a:gd name="T10" fmla="*/ 58 w 111"/>
                <a:gd name="T11" fmla="*/ 38 h 52"/>
                <a:gd name="T12" fmla="*/ 47 w 111"/>
                <a:gd name="T13" fmla="*/ 42 h 52"/>
                <a:gd name="T14" fmla="*/ 36 w 111"/>
                <a:gd name="T15" fmla="*/ 44 h 52"/>
                <a:gd name="T16" fmla="*/ 24 w 111"/>
                <a:gd name="T17" fmla="*/ 46 h 52"/>
                <a:gd name="T18" fmla="*/ 12 w 111"/>
                <a:gd name="T19" fmla="*/ 47 h 52"/>
                <a:gd name="T20" fmla="*/ 0 w 111"/>
                <a:gd name="T21" fmla="*/ 47 h 52"/>
                <a:gd name="T22" fmla="*/ 0 w 111"/>
                <a:gd name="T23" fmla="*/ 47 h 52"/>
                <a:gd name="T24" fmla="*/ 19 w 111"/>
                <a:gd name="T25" fmla="*/ 51 h 52"/>
                <a:gd name="T26" fmla="*/ 39 w 111"/>
                <a:gd name="T27" fmla="*/ 52 h 52"/>
                <a:gd name="T28" fmla="*/ 58 w 111"/>
                <a:gd name="T29" fmla="*/ 51 h 52"/>
                <a:gd name="T30" fmla="*/ 79 w 111"/>
                <a:gd name="T31" fmla="*/ 47 h 52"/>
                <a:gd name="T32" fmla="*/ 111 w 111"/>
                <a:gd name="T33" fmla="*/ 23 h 52"/>
                <a:gd name="T34" fmla="*/ 111 w 111"/>
                <a:gd name="T35" fmla="*/ 23 h 52"/>
                <a:gd name="T36" fmla="*/ 106 w 111"/>
                <a:gd name="T37" fmla="*/ 17 h 52"/>
                <a:gd name="T38" fmla="*/ 100 w 111"/>
                <a:gd name="T39" fmla="*/ 11 h 52"/>
                <a:gd name="T40" fmla="*/ 93 w 111"/>
                <a:gd name="T41" fmla="*/ 8 h 52"/>
                <a:gd name="T42" fmla="*/ 88 w 111"/>
                <a:gd name="T43" fmla="*/ 5 h 52"/>
                <a:gd name="T44" fmla="*/ 81 w 111"/>
                <a:gd name="T45" fmla="*/ 2 h 52"/>
                <a:gd name="T46" fmla="*/ 74 w 111"/>
                <a:gd name="T47" fmla="*/ 1 h 52"/>
                <a:gd name="T48" fmla="*/ 67 w 111"/>
                <a:gd name="T49" fmla="*/ 0 h 52"/>
                <a:gd name="T50" fmla="*/ 61 w 111"/>
                <a:gd name="T51" fmla="*/ 1 h 52"/>
                <a:gd name="T52" fmla="*/ 61 w 111"/>
                <a:gd name="T53" fmla="*/ 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1" h="52">
                  <a:moveTo>
                    <a:pt x="61" y="1"/>
                  </a:moveTo>
                  <a:lnTo>
                    <a:pt x="91" y="25"/>
                  </a:lnTo>
                  <a:lnTo>
                    <a:pt x="91" y="25"/>
                  </a:lnTo>
                  <a:lnTo>
                    <a:pt x="81" y="31"/>
                  </a:lnTo>
                  <a:lnTo>
                    <a:pt x="70" y="35"/>
                  </a:lnTo>
                  <a:lnTo>
                    <a:pt x="58" y="38"/>
                  </a:lnTo>
                  <a:lnTo>
                    <a:pt x="47" y="42"/>
                  </a:lnTo>
                  <a:lnTo>
                    <a:pt x="36" y="44"/>
                  </a:lnTo>
                  <a:lnTo>
                    <a:pt x="24" y="46"/>
                  </a:lnTo>
                  <a:lnTo>
                    <a:pt x="12" y="47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19" y="51"/>
                  </a:lnTo>
                  <a:lnTo>
                    <a:pt x="39" y="52"/>
                  </a:lnTo>
                  <a:lnTo>
                    <a:pt x="58" y="51"/>
                  </a:lnTo>
                  <a:lnTo>
                    <a:pt x="79" y="47"/>
                  </a:lnTo>
                  <a:lnTo>
                    <a:pt x="111" y="23"/>
                  </a:lnTo>
                  <a:lnTo>
                    <a:pt x="111" y="23"/>
                  </a:lnTo>
                  <a:lnTo>
                    <a:pt x="106" y="17"/>
                  </a:lnTo>
                  <a:lnTo>
                    <a:pt x="100" y="11"/>
                  </a:lnTo>
                  <a:lnTo>
                    <a:pt x="93" y="8"/>
                  </a:lnTo>
                  <a:lnTo>
                    <a:pt x="88" y="5"/>
                  </a:lnTo>
                  <a:lnTo>
                    <a:pt x="81" y="2"/>
                  </a:lnTo>
                  <a:lnTo>
                    <a:pt x="74" y="1"/>
                  </a:lnTo>
                  <a:lnTo>
                    <a:pt x="67" y="0"/>
                  </a:lnTo>
                  <a:lnTo>
                    <a:pt x="61" y="1"/>
                  </a:lnTo>
                  <a:lnTo>
                    <a:pt x="61" y="1"/>
                  </a:lnTo>
                  <a:close/>
                </a:path>
              </a:pathLst>
            </a:custGeom>
            <a:solidFill>
              <a:srgbClr val="3345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5" name="Freeform 462"/>
            <p:cNvSpPr>
              <a:spLocks/>
            </p:cNvSpPr>
            <p:nvPr/>
          </p:nvSpPr>
          <p:spPr bwMode="auto">
            <a:xfrm>
              <a:off x="2784476" y="4286251"/>
              <a:ext cx="109538" cy="73025"/>
            </a:xfrm>
            <a:custGeom>
              <a:avLst/>
              <a:gdLst>
                <a:gd name="T0" fmla="*/ 9 w 69"/>
                <a:gd name="T1" fmla="*/ 46 h 46"/>
                <a:gd name="T2" fmla="*/ 69 w 69"/>
                <a:gd name="T3" fmla="*/ 28 h 46"/>
                <a:gd name="T4" fmla="*/ 69 w 69"/>
                <a:gd name="T5" fmla="*/ 28 h 46"/>
                <a:gd name="T6" fmla="*/ 67 w 69"/>
                <a:gd name="T7" fmla="*/ 20 h 46"/>
                <a:gd name="T8" fmla="*/ 64 w 69"/>
                <a:gd name="T9" fmla="*/ 15 h 46"/>
                <a:gd name="T10" fmla="*/ 58 w 69"/>
                <a:gd name="T11" fmla="*/ 9 h 46"/>
                <a:gd name="T12" fmla="*/ 53 w 69"/>
                <a:gd name="T13" fmla="*/ 6 h 46"/>
                <a:gd name="T14" fmla="*/ 46 w 69"/>
                <a:gd name="T15" fmla="*/ 2 h 46"/>
                <a:gd name="T16" fmla="*/ 38 w 69"/>
                <a:gd name="T17" fmla="*/ 1 h 46"/>
                <a:gd name="T18" fmla="*/ 28 w 69"/>
                <a:gd name="T19" fmla="*/ 0 h 46"/>
                <a:gd name="T20" fmla="*/ 17 w 69"/>
                <a:gd name="T21" fmla="*/ 0 h 46"/>
                <a:gd name="T22" fmla="*/ 17 w 69"/>
                <a:gd name="T23" fmla="*/ 0 h 46"/>
                <a:gd name="T24" fmla="*/ 9 w 69"/>
                <a:gd name="T25" fmla="*/ 6 h 46"/>
                <a:gd name="T26" fmla="*/ 0 w 69"/>
                <a:gd name="T27" fmla="*/ 12 h 46"/>
                <a:gd name="T28" fmla="*/ 13 w 69"/>
                <a:gd name="T29" fmla="*/ 35 h 46"/>
                <a:gd name="T30" fmla="*/ 13 w 69"/>
                <a:gd name="T31" fmla="*/ 35 h 46"/>
                <a:gd name="T32" fmla="*/ 9 w 69"/>
                <a:gd name="T33" fmla="*/ 46 h 46"/>
                <a:gd name="T34" fmla="*/ 9 w 69"/>
                <a:gd name="T35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9" h="46">
                  <a:moveTo>
                    <a:pt x="9" y="46"/>
                  </a:moveTo>
                  <a:lnTo>
                    <a:pt x="69" y="28"/>
                  </a:lnTo>
                  <a:lnTo>
                    <a:pt x="69" y="28"/>
                  </a:lnTo>
                  <a:lnTo>
                    <a:pt x="67" y="20"/>
                  </a:lnTo>
                  <a:lnTo>
                    <a:pt x="64" y="15"/>
                  </a:lnTo>
                  <a:lnTo>
                    <a:pt x="58" y="9"/>
                  </a:lnTo>
                  <a:lnTo>
                    <a:pt x="53" y="6"/>
                  </a:lnTo>
                  <a:lnTo>
                    <a:pt x="46" y="2"/>
                  </a:lnTo>
                  <a:lnTo>
                    <a:pt x="38" y="1"/>
                  </a:lnTo>
                  <a:lnTo>
                    <a:pt x="28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9" y="6"/>
                  </a:lnTo>
                  <a:lnTo>
                    <a:pt x="0" y="12"/>
                  </a:lnTo>
                  <a:lnTo>
                    <a:pt x="13" y="35"/>
                  </a:lnTo>
                  <a:lnTo>
                    <a:pt x="13" y="35"/>
                  </a:lnTo>
                  <a:lnTo>
                    <a:pt x="9" y="46"/>
                  </a:lnTo>
                  <a:lnTo>
                    <a:pt x="9" y="46"/>
                  </a:lnTo>
                  <a:close/>
                </a:path>
              </a:pathLst>
            </a:custGeom>
            <a:solidFill>
              <a:srgbClr val="465A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6" name="Freeform 463"/>
            <p:cNvSpPr>
              <a:spLocks/>
            </p:cNvSpPr>
            <p:nvPr/>
          </p:nvSpPr>
          <p:spPr bwMode="auto">
            <a:xfrm>
              <a:off x="2798763" y="4273551"/>
              <a:ext cx="142875" cy="95250"/>
            </a:xfrm>
            <a:custGeom>
              <a:avLst/>
              <a:gdLst>
                <a:gd name="T0" fmla="*/ 60 w 90"/>
                <a:gd name="T1" fmla="*/ 36 h 60"/>
                <a:gd name="T2" fmla="*/ 0 w 90"/>
                <a:gd name="T3" fmla="*/ 54 h 60"/>
                <a:gd name="T4" fmla="*/ 0 w 90"/>
                <a:gd name="T5" fmla="*/ 54 h 60"/>
                <a:gd name="T6" fmla="*/ 24 w 90"/>
                <a:gd name="T7" fmla="*/ 57 h 60"/>
                <a:gd name="T8" fmla="*/ 46 w 90"/>
                <a:gd name="T9" fmla="*/ 60 h 60"/>
                <a:gd name="T10" fmla="*/ 69 w 90"/>
                <a:gd name="T11" fmla="*/ 59 h 60"/>
                <a:gd name="T12" fmla="*/ 90 w 90"/>
                <a:gd name="T13" fmla="*/ 56 h 60"/>
                <a:gd name="T14" fmla="*/ 90 w 90"/>
                <a:gd name="T15" fmla="*/ 56 h 60"/>
                <a:gd name="T16" fmla="*/ 87 w 90"/>
                <a:gd name="T17" fmla="*/ 48 h 60"/>
                <a:gd name="T18" fmla="*/ 81 w 90"/>
                <a:gd name="T19" fmla="*/ 42 h 60"/>
                <a:gd name="T20" fmla="*/ 79 w 90"/>
                <a:gd name="T21" fmla="*/ 27 h 60"/>
                <a:gd name="T22" fmla="*/ 79 w 90"/>
                <a:gd name="T23" fmla="*/ 27 h 60"/>
                <a:gd name="T24" fmla="*/ 71 w 90"/>
                <a:gd name="T25" fmla="*/ 18 h 60"/>
                <a:gd name="T26" fmla="*/ 63 w 90"/>
                <a:gd name="T27" fmla="*/ 10 h 60"/>
                <a:gd name="T28" fmla="*/ 54 w 90"/>
                <a:gd name="T29" fmla="*/ 5 h 60"/>
                <a:gd name="T30" fmla="*/ 46 w 90"/>
                <a:gd name="T31" fmla="*/ 1 h 60"/>
                <a:gd name="T32" fmla="*/ 37 w 90"/>
                <a:gd name="T33" fmla="*/ 0 h 60"/>
                <a:gd name="T34" fmla="*/ 28 w 90"/>
                <a:gd name="T35" fmla="*/ 0 h 60"/>
                <a:gd name="T36" fmla="*/ 18 w 90"/>
                <a:gd name="T37" fmla="*/ 3 h 60"/>
                <a:gd name="T38" fmla="*/ 8 w 90"/>
                <a:gd name="T39" fmla="*/ 8 h 60"/>
                <a:gd name="T40" fmla="*/ 8 w 90"/>
                <a:gd name="T41" fmla="*/ 8 h 60"/>
                <a:gd name="T42" fmla="*/ 19 w 90"/>
                <a:gd name="T43" fmla="*/ 8 h 60"/>
                <a:gd name="T44" fmla="*/ 29 w 90"/>
                <a:gd name="T45" fmla="*/ 9 h 60"/>
                <a:gd name="T46" fmla="*/ 37 w 90"/>
                <a:gd name="T47" fmla="*/ 10 h 60"/>
                <a:gd name="T48" fmla="*/ 44 w 90"/>
                <a:gd name="T49" fmla="*/ 14 h 60"/>
                <a:gd name="T50" fmla="*/ 49 w 90"/>
                <a:gd name="T51" fmla="*/ 17 h 60"/>
                <a:gd name="T52" fmla="*/ 55 w 90"/>
                <a:gd name="T53" fmla="*/ 23 h 60"/>
                <a:gd name="T54" fmla="*/ 58 w 90"/>
                <a:gd name="T55" fmla="*/ 28 h 60"/>
                <a:gd name="T56" fmla="*/ 60 w 90"/>
                <a:gd name="T57" fmla="*/ 36 h 60"/>
                <a:gd name="T58" fmla="*/ 60 w 90"/>
                <a:gd name="T59" fmla="*/ 3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0" h="60">
                  <a:moveTo>
                    <a:pt x="60" y="36"/>
                  </a:moveTo>
                  <a:lnTo>
                    <a:pt x="0" y="54"/>
                  </a:lnTo>
                  <a:lnTo>
                    <a:pt x="0" y="54"/>
                  </a:lnTo>
                  <a:lnTo>
                    <a:pt x="24" y="57"/>
                  </a:lnTo>
                  <a:lnTo>
                    <a:pt x="46" y="60"/>
                  </a:lnTo>
                  <a:lnTo>
                    <a:pt x="69" y="59"/>
                  </a:lnTo>
                  <a:lnTo>
                    <a:pt x="90" y="56"/>
                  </a:lnTo>
                  <a:lnTo>
                    <a:pt x="90" y="56"/>
                  </a:lnTo>
                  <a:lnTo>
                    <a:pt x="87" y="48"/>
                  </a:lnTo>
                  <a:lnTo>
                    <a:pt x="81" y="42"/>
                  </a:lnTo>
                  <a:lnTo>
                    <a:pt x="79" y="27"/>
                  </a:lnTo>
                  <a:lnTo>
                    <a:pt x="79" y="27"/>
                  </a:lnTo>
                  <a:lnTo>
                    <a:pt x="71" y="18"/>
                  </a:lnTo>
                  <a:lnTo>
                    <a:pt x="63" y="10"/>
                  </a:lnTo>
                  <a:lnTo>
                    <a:pt x="54" y="5"/>
                  </a:lnTo>
                  <a:lnTo>
                    <a:pt x="46" y="1"/>
                  </a:lnTo>
                  <a:lnTo>
                    <a:pt x="37" y="0"/>
                  </a:lnTo>
                  <a:lnTo>
                    <a:pt x="28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8" y="8"/>
                  </a:lnTo>
                  <a:lnTo>
                    <a:pt x="19" y="8"/>
                  </a:lnTo>
                  <a:lnTo>
                    <a:pt x="29" y="9"/>
                  </a:lnTo>
                  <a:lnTo>
                    <a:pt x="37" y="10"/>
                  </a:lnTo>
                  <a:lnTo>
                    <a:pt x="44" y="14"/>
                  </a:lnTo>
                  <a:lnTo>
                    <a:pt x="49" y="17"/>
                  </a:lnTo>
                  <a:lnTo>
                    <a:pt x="55" y="23"/>
                  </a:lnTo>
                  <a:lnTo>
                    <a:pt x="58" y="28"/>
                  </a:lnTo>
                  <a:lnTo>
                    <a:pt x="60" y="36"/>
                  </a:lnTo>
                  <a:lnTo>
                    <a:pt x="60" y="36"/>
                  </a:lnTo>
                  <a:close/>
                </a:path>
              </a:pathLst>
            </a:custGeom>
            <a:solidFill>
              <a:srgbClr val="3345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7" name="Freeform 464"/>
            <p:cNvSpPr>
              <a:spLocks/>
            </p:cNvSpPr>
            <p:nvPr/>
          </p:nvSpPr>
          <p:spPr bwMode="auto">
            <a:xfrm>
              <a:off x="2797176" y="4359276"/>
              <a:ext cx="144463" cy="39688"/>
            </a:xfrm>
            <a:custGeom>
              <a:avLst/>
              <a:gdLst>
                <a:gd name="T0" fmla="*/ 1 w 91"/>
                <a:gd name="T1" fmla="*/ 0 h 25"/>
                <a:gd name="T2" fmla="*/ 1 w 91"/>
                <a:gd name="T3" fmla="*/ 0 h 25"/>
                <a:gd name="T4" fmla="*/ 0 w 91"/>
                <a:gd name="T5" fmla="*/ 9 h 25"/>
                <a:gd name="T6" fmla="*/ 0 w 91"/>
                <a:gd name="T7" fmla="*/ 14 h 25"/>
                <a:gd name="T8" fmla="*/ 1 w 91"/>
                <a:gd name="T9" fmla="*/ 17 h 25"/>
                <a:gd name="T10" fmla="*/ 2 w 91"/>
                <a:gd name="T11" fmla="*/ 19 h 25"/>
                <a:gd name="T12" fmla="*/ 4 w 91"/>
                <a:gd name="T13" fmla="*/ 21 h 25"/>
                <a:gd name="T14" fmla="*/ 8 w 91"/>
                <a:gd name="T15" fmla="*/ 24 h 25"/>
                <a:gd name="T16" fmla="*/ 11 w 91"/>
                <a:gd name="T17" fmla="*/ 25 h 25"/>
                <a:gd name="T18" fmla="*/ 82 w 91"/>
                <a:gd name="T19" fmla="*/ 25 h 25"/>
                <a:gd name="T20" fmla="*/ 82 w 91"/>
                <a:gd name="T21" fmla="*/ 25 h 25"/>
                <a:gd name="T22" fmla="*/ 86 w 91"/>
                <a:gd name="T23" fmla="*/ 19 h 25"/>
                <a:gd name="T24" fmla="*/ 90 w 91"/>
                <a:gd name="T25" fmla="*/ 14 h 25"/>
                <a:gd name="T26" fmla="*/ 91 w 91"/>
                <a:gd name="T27" fmla="*/ 8 h 25"/>
                <a:gd name="T28" fmla="*/ 91 w 91"/>
                <a:gd name="T29" fmla="*/ 2 h 25"/>
                <a:gd name="T30" fmla="*/ 91 w 91"/>
                <a:gd name="T31" fmla="*/ 2 h 25"/>
                <a:gd name="T32" fmla="*/ 70 w 91"/>
                <a:gd name="T33" fmla="*/ 5 h 25"/>
                <a:gd name="T34" fmla="*/ 47 w 91"/>
                <a:gd name="T35" fmla="*/ 6 h 25"/>
                <a:gd name="T36" fmla="*/ 25 w 91"/>
                <a:gd name="T37" fmla="*/ 3 h 25"/>
                <a:gd name="T38" fmla="*/ 1 w 91"/>
                <a:gd name="T39" fmla="*/ 0 h 25"/>
                <a:gd name="T40" fmla="*/ 1 w 91"/>
                <a:gd name="T4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1" h="25">
                  <a:moveTo>
                    <a:pt x="1" y="0"/>
                  </a:moveTo>
                  <a:lnTo>
                    <a:pt x="1" y="0"/>
                  </a:lnTo>
                  <a:lnTo>
                    <a:pt x="0" y="9"/>
                  </a:lnTo>
                  <a:lnTo>
                    <a:pt x="0" y="14"/>
                  </a:lnTo>
                  <a:lnTo>
                    <a:pt x="1" y="17"/>
                  </a:lnTo>
                  <a:lnTo>
                    <a:pt x="2" y="19"/>
                  </a:lnTo>
                  <a:lnTo>
                    <a:pt x="4" y="21"/>
                  </a:lnTo>
                  <a:lnTo>
                    <a:pt x="8" y="24"/>
                  </a:lnTo>
                  <a:lnTo>
                    <a:pt x="11" y="25"/>
                  </a:lnTo>
                  <a:lnTo>
                    <a:pt x="82" y="25"/>
                  </a:lnTo>
                  <a:lnTo>
                    <a:pt x="82" y="25"/>
                  </a:lnTo>
                  <a:lnTo>
                    <a:pt x="86" y="19"/>
                  </a:lnTo>
                  <a:lnTo>
                    <a:pt x="90" y="14"/>
                  </a:lnTo>
                  <a:lnTo>
                    <a:pt x="91" y="8"/>
                  </a:lnTo>
                  <a:lnTo>
                    <a:pt x="91" y="2"/>
                  </a:lnTo>
                  <a:lnTo>
                    <a:pt x="91" y="2"/>
                  </a:lnTo>
                  <a:lnTo>
                    <a:pt x="70" y="5"/>
                  </a:lnTo>
                  <a:lnTo>
                    <a:pt x="47" y="6"/>
                  </a:lnTo>
                  <a:lnTo>
                    <a:pt x="25" y="3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28" name="组合 227"/>
          <p:cNvGrpSpPr/>
          <p:nvPr/>
        </p:nvGrpSpPr>
        <p:grpSpPr>
          <a:xfrm>
            <a:off x="5004048" y="462341"/>
            <a:ext cx="873724" cy="1610069"/>
            <a:chOff x="3582988" y="2982913"/>
            <a:chExt cx="757238" cy="1395413"/>
          </a:xfrm>
        </p:grpSpPr>
        <p:sp>
          <p:nvSpPr>
            <p:cNvPr id="229" name="Freeform 465"/>
            <p:cNvSpPr>
              <a:spLocks noEditPoints="1"/>
            </p:cNvSpPr>
            <p:nvPr/>
          </p:nvSpPr>
          <p:spPr bwMode="auto">
            <a:xfrm>
              <a:off x="3832226" y="2982913"/>
              <a:ext cx="169863" cy="146050"/>
            </a:xfrm>
            <a:custGeom>
              <a:avLst/>
              <a:gdLst>
                <a:gd name="T0" fmla="*/ 8 w 107"/>
                <a:gd name="T1" fmla="*/ 82 h 92"/>
                <a:gd name="T2" fmla="*/ 16 w 107"/>
                <a:gd name="T3" fmla="*/ 92 h 92"/>
                <a:gd name="T4" fmla="*/ 14 w 107"/>
                <a:gd name="T5" fmla="*/ 83 h 92"/>
                <a:gd name="T6" fmla="*/ 14 w 107"/>
                <a:gd name="T7" fmla="*/ 64 h 92"/>
                <a:gd name="T8" fmla="*/ 16 w 107"/>
                <a:gd name="T9" fmla="*/ 56 h 92"/>
                <a:gd name="T10" fmla="*/ 79 w 107"/>
                <a:gd name="T11" fmla="*/ 31 h 92"/>
                <a:gd name="T12" fmla="*/ 90 w 107"/>
                <a:gd name="T13" fmla="*/ 32 h 92"/>
                <a:gd name="T14" fmla="*/ 98 w 107"/>
                <a:gd name="T15" fmla="*/ 31 h 92"/>
                <a:gd name="T16" fmla="*/ 104 w 107"/>
                <a:gd name="T17" fmla="*/ 28 h 92"/>
                <a:gd name="T18" fmla="*/ 107 w 107"/>
                <a:gd name="T19" fmla="*/ 22 h 92"/>
                <a:gd name="T20" fmla="*/ 100 w 107"/>
                <a:gd name="T21" fmla="*/ 14 h 92"/>
                <a:gd name="T22" fmla="*/ 85 w 107"/>
                <a:gd name="T23" fmla="*/ 7 h 92"/>
                <a:gd name="T24" fmla="*/ 62 w 107"/>
                <a:gd name="T25" fmla="*/ 0 h 92"/>
                <a:gd name="T26" fmla="*/ 50 w 107"/>
                <a:gd name="T27" fmla="*/ 0 h 92"/>
                <a:gd name="T28" fmla="*/ 37 w 107"/>
                <a:gd name="T29" fmla="*/ 2 h 92"/>
                <a:gd name="T30" fmla="*/ 26 w 107"/>
                <a:gd name="T31" fmla="*/ 8 h 92"/>
                <a:gd name="T32" fmla="*/ 17 w 107"/>
                <a:gd name="T33" fmla="*/ 17 h 92"/>
                <a:gd name="T34" fmla="*/ 5 w 107"/>
                <a:gd name="T35" fmla="*/ 35 h 92"/>
                <a:gd name="T36" fmla="*/ 1 w 107"/>
                <a:gd name="T37" fmla="*/ 50 h 92"/>
                <a:gd name="T38" fmla="*/ 1 w 107"/>
                <a:gd name="T39" fmla="*/ 76 h 92"/>
                <a:gd name="T40" fmla="*/ 5 w 107"/>
                <a:gd name="T41" fmla="*/ 86 h 92"/>
                <a:gd name="T42" fmla="*/ 8 w 107"/>
                <a:gd name="T43" fmla="*/ 82 h 92"/>
                <a:gd name="T44" fmla="*/ 9 w 107"/>
                <a:gd name="T45" fmla="*/ 83 h 92"/>
                <a:gd name="T46" fmla="*/ 8 w 107"/>
                <a:gd name="T47" fmla="*/ 82 h 92"/>
                <a:gd name="T48" fmla="*/ 6 w 107"/>
                <a:gd name="T49" fmla="*/ 57 h 92"/>
                <a:gd name="T50" fmla="*/ 7 w 107"/>
                <a:gd name="T51" fmla="*/ 47 h 92"/>
                <a:gd name="T52" fmla="*/ 9 w 107"/>
                <a:gd name="T53" fmla="*/ 37 h 92"/>
                <a:gd name="T54" fmla="*/ 25 w 107"/>
                <a:gd name="T55" fmla="*/ 16 h 92"/>
                <a:gd name="T56" fmla="*/ 34 w 107"/>
                <a:gd name="T57" fmla="*/ 9 h 92"/>
                <a:gd name="T58" fmla="*/ 44 w 107"/>
                <a:gd name="T59" fmla="*/ 5 h 92"/>
                <a:gd name="T60" fmla="*/ 50 w 107"/>
                <a:gd name="T61" fmla="*/ 4 h 92"/>
                <a:gd name="T62" fmla="*/ 69 w 107"/>
                <a:gd name="T63" fmla="*/ 7 h 92"/>
                <a:gd name="T64" fmla="*/ 98 w 107"/>
                <a:gd name="T65" fmla="*/ 19 h 92"/>
                <a:gd name="T66" fmla="*/ 83 w 107"/>
                <a:gd name="T67" fmla="*/ 18 h 92"/>
                <a:gd name="T68" fmla="*/ 59 w 107"/>
                <a:gd name="T69" fmla="*/ 17 h 92"/>
                <a:gd name="T70" fmla="*/ 41 w 107"/>
                <a:gd name="T71" fmla="*/ 21 h 92"/>
                <a:gd name="T72" fmla="*/ 28 w 107"/>
                <a:gd name="T73" fmla="*/ 28 h 92"/>
                <a:gd name="T74" fmla="*/ 6 w 107"/>
                <a:gd name="T75" fmla="*/ 5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7" h="92">
                  <a:moveTo>
                    <a:pt x="8" y="82"/>
                  </a:moveTo>
                  <a:lnTo>
                    <a:pt x="8" y="82"/>
                  </a:lnTo>
                  <a:lnTo>
                    <a:pt x="10" y="81"/>
                  </a:lnTo>
                  <a:lnTo>
                    <a:pt x="16" y="92"/>
                  </a:lnTo>
                  <a:lnTo>
                    <a:pt x="16" y="92"/>
                  </a:lnTo>
                  <a:lnTo>
                    <a:pt x="14" y="83"/>
                  </a:lnTo>
                  <a:lnTo>
                    <a:pt x="13" y="73"/>
                  </a:lnTo>
                  <a:lnTo>
                    <a:pt x="14" y="6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24" y="57"/>
                  </a:lnTo>
                  <a:lnTo>
                    <a:pt x="79" y="31"/>
                  </a:lnTo>
                  <a:lnTo>
                    <a:pt x="79" y="31"/>
                  </a:lnTo>
                  <a:lnTo>
                    <a:pt x="90" y="32"/>
                  </a:lnTo>
                  <a:lnTo>
                    <a:pt x="94" y="32"/>
                  </a:lnTo>
                  <a:lnTo>
                    <a:pt x="98" y="31"/>
                  </a:lnTo>
                  <a:lnTo>
                    <a:pt x="101" y="30"/>
                  </a:lnTo>
                  <a:lnTo>
                    <a:pt x="104" y="28"/>
                  </a:lnTo>
                  <a:lnTo>
                    <a:pt x="106" y="26"/>
                  </a:lnTo>
                  <a:lnTo>
                    <a:pt x="107" y="22"/>
                  </a:lnTo>
                  <a:lnTo>
                    <a:pt x="107" y="22"/>
                  </a:lnTo>
                  <a:lnTo>
                    <a:pt x="100" y="14"/>
                  </a:lnTo>
                  <a:lnTo>
                    <a:pt x="100" y="14"/>
                  </a:lnTo>
                  <a:lnTo>
                    <a:pt x="85" y="7"/>
                  </a:lnTo>
                  <a:lnTo>
                    <a:pt x="70" y="2"/>
                  </a:lnTo>
                  <a:lnTo>
                    <a:pt x="62" y="0"/>
                  </a:lnTo>
                  <a:lnTo>
                    <a:pt x="55" y="0"/>
                  </a:lnTo>
                  <a:lnTo>
                    <a:pt x="50" y="0"/>
                  </a:lnTo>
                  <a:lnTo>
                    <a:pt x="43" y="1"/>
                  </a:lnTo>
                  <a:lnTo>
                    <a:pt x="37" y="2"/>
                  </a:lnTo>
                  <a:lnTo>
                    <a:pt x="32" y="4"/>
                  </a:lnTo>
                  <a:lnTo>
                    <a:pt x="26" y="8"/>
                  </a:lnTo>
                  <a:lnTo>
                    <a:pt x="22" y="12"/>
                  </a:lnTo>
                  <a:lnTo>
                    <a:pt x="17" y="17"/>
                  </a:lnTo>
                  <a:lnTo>
                    <a:pt x="13" y="22"/>
                  </a:lnTo>
                  <a:lnTo>
                    <a:pt x="5" y="35"/>
                  </a:lnTo>
                  <a:lnTo>
                    <a:pt x="5" y="35"/>
                  </a:lnTo>
                  <a:lnTo>
                    <a:pt x="1" y="50"/>
                  </a:lnTo>
                  <a:lnTo>
                    <a:pt x="0" y="64"/>
                  </a:lnTo>
                  <a:lnTo>
                    <a:pt x="1" y="76"/>
                  </a:lnTo>
                  <a:lnTo>
                    <a:pt x="5" y="86"/>
                  </a:lnTo>
                  <a:lnTo>
                    <a:pt x="5" y="86"/>
                  </a:lnTo>
                  <a:lnTo>
                    <a:pt x="6" y="84"/>
                  </a:lnTo>
                  <a:lnTo>
                    <a:pt x="8" y="82"/>
                  </a:lnTo>
                  <a:lnTo>
                    <a:pt x="8" y="82"/>
                  </a:lnTo>
                  <a:lnTo>
                    <a:pt x="9" y="83"/>
                  </a:lnTo>
                  <a:lnTo>
                    <a:pt x="9" y="83"/>
                  </a:lnTo>
                  <a:lnTo>
                    <a:pt x="8" y="82"/>
                  </a:lnTo>
                  <a:lnTo>
                    <a:pt x="8" y="82"/>
                  </a:lnTo>
                  <a:close/>
                  <a:moveTo>
                    <a:pt x="6" y="57"/>
                  </a:moveTo>
                  <a:lnTo>
                    <a:pt x="6" y="57"/>
                  </a:lnTo>
                  <a:lnTo>
                    <a:pt x="7" y="47"/>
                  </a:lnTo>
                  <a:lnTo>
                    <a:pt x="9" y="37"/>
                  </a:lnTo>
                  <a:lnTo>
                    <a:pt x="9" y="37"/>
                  </a:lnTo>
                  <a:lnTo>
                    <a:pt x="16" y="25"/>
                  </a:lnTo>
                  <a:lnTo>
                    <a:pt x="25" y="16"/>
                  </a:lnTo>
                  <a:lnTo>
                    <a:pt x="29" y="12"/>
                  </a:lnTo>
                  <a:lnTo>
                    <a:pt x="34" y="9"/>
                  </a:lnTo>
                  <a:lnTo>
                    <a:pt x="38" y="7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50" y="4"/>
                  </a:lnTo>
                  <a:lnTo>
                    <a:pt x="55" y="4"/>
                  </a:lnTo>
                  <a:lnTo>
                    <a:pt x="69" y="7"/>
                  </a:lnTo>
                  <a:lnTo>
                    <a:pt x="82" y="11"/>
                  </a:lnTo>
                  <a:lnTo>
                    <a:pt x="98" y="19"/>
                  </a:lnTo>
                  <a:lnTo>
                    <a:pt x="98" y="19"/>
                  </a:lnTo>
                  <a:lnTo>
                    <a:pt x="83" y="18"/>
                  </a:lnTo>
                  <a:lnTo>
                    <a:pt x="71" y="17"/>
                  </a:lnTo>
                  <a:lnTo>
                    <a:pt x="59" y="17"/>
                  </a:lnTo>
                  <a:lnTo>
                    <a:pt x="50" y="19"/>
                  </a:lnTo>
                  <a:lnTo>
                    <a:pt x="41" y="21"/>
                  </a:lnTo>
                  <a:lnTo>
                    <a:pt x="34" y="23"/>
                  </a:lnTo>
                  <a:lnTo>
                    <a:pt x="28" y="28"/>
                  </a:lnTo>
                  <a:lnTo>
                    <a:pt x="24" y="34"/>
                  </a:lnTo>
                  <a:lnTo>
                    <a:pt x="6" y="57"/>
                  </a:lnTo>
                  <a:lnTo>
                    <a:pt x="6" y="57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0" name="Freeform 466"/>
            <p:cNvSpPr>
              <a:spLocks/>
            </p:cNvSpPr>
            <p:nvPr/>
          </p:nvSpPr>
          <p:spPr bwMode="auto">
            <a:xfrm>
              <a:off x="3841751" y="2989263"/>
              <a:ext cx="146050" cy="84138"/>
            </a:xfrm>
            <a:custGeom>
              <a:avLst/>
              <a:gdLst>
                <a:gd name="T0" fmla="*/ 3 w 92"/>
                <a:gd name="T1" fmla="*/ 33 h 53"/>
                <a:gd name="T2" fmla="*/ 3 w 92"/>
                <a:gd name="T3" fmla="*/ 33 h 53"/>
                <a:gd name="T4" fmla="*/ 1 w 92"/>
                <a:gd name="T5" fmla="*/ 43 h 53"/>
                <a:gd name="T6" fmla="*/ 0 w 92"/>
                <a:gd name="T7" fmla="*/ 53 h 53"/>
                <a:gd name="T8" fmla="*/ 18 w 92"/>
                <a:gd name="T9" fmla="*/ 30 h 53"/>
                <a:gd name="T10" fmla="*/ 18 w 92"/>
                <a:gd name="T11" fmla="*/ 30 h 53"/>
                <a:gd name="T12" fmla="*/ 22 w 92"/>
                <a:gd name="T13" fmla="*/ 24 h 53"/>
                <a:gd name="T14" fmla="*/ 28 w 92"/>
                <a:gd name="T15" fmla="*/ 19 h 53"/>
                <a:gd name="T16" fmla="*/ 35 w 92"/>
                <a:gd name="T17" fmla="*/ 17 h 53"/>
                <a:gd name="T18" fmla="*/ 44 w 92"/>
                <a:gd name="T19" fmla="*/ 15 h 53"/>
                <a:gd name="T20" fmla="*/ 53 w 92"/>
                <a:gd name="T21" fmla="*/ 13 h 53"/>
                <a:gd name="T22" fmla="*/ 65 w 92"/>
                <a:gd name="T23" fmla="*/ 13 h 53"/>
                <a:gd name="T24" fmla="*/ 77 w 92"/>
                <a:gd name="T25" fmla="*/ 14 h 53"/>
                <a:gd name="T26" fmla="*/ 92 w 92"/>
                <a:gd name="T27" fmla="*/ 15 h 53"/>
                <a:gd name="T28" fmla="*/ 92 w 92"/>
                <a:gd name="T29" fmla="*/ 15 h 53"/>
                <a:gd name="T30" fmla="*/ 76 w 92"/>
                <a:gd name="T31" fmla="*/ 7 h 53"/>
                <a:gd name="T32" fmla="*/ 63 w 92"/>
                <a:gd name="T33" fmla="*/ 3 h 53"/>
                <a:gd name="T34" fmla="*/ 49 w 92"/>
                <a:gd name="T35" fmla="*/ 0 h 53"/>
                <a:gd name="T36" fmla="*/ 44 w 92"/>
                <a:gd name="T37" fmla="*/ 0 h 53"/>
                <a:gd name="T38" fmla="*/ 38 w 92"/>
                <a:gd name="T39" fmla="*/ 1 h 53"/>
                <a:gd name="T40" fmla="*/ 38 w 92"/>
                <a:gd name="T41" fmla="*/ 1 h 53"/>
                <a:gd name="T42" fmla="*/ 32 w 92"/>
                <a:gd name="T43" fmla="*/ 3 h 53"/>
                <a:gd name="T44" fmla="*/ 28 w 92"/>
                <a:gd name="T45" fmla="*/ 5 h 53"/>
                <a:gd name="T46" fmla="*/ 23 w 92"/>
                <a:gd name="T47" fmla="*/ 8 h 53"/>
                <a:gd name="T48" fmla="*/ 19 w 92"/>
                <a:gd name="T49" fmla="*/ 12 h 53"/>
                <a:gd name="T50" fmla="*/ 10 w 92"/>
                <a:gd name="T51" fmla="*/ 21 h 53"/>
                <a:gd name="T52" fmla="*/ 3 w 92"/>
                <a:gd name="T53" fmla="*/ 33 h 53"/>
                <a:gd name="T54" fmla="*/ 3 w 92"/>
                <a:gd name="T55" fmla="*/ 3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2" h="53">
                  <a:moveTo>
                    <a:pt x="3" y="33"/>
                  </a:moveTo>
                  <a:lnTo>
                    <a:pt x="3" y="33"/>
                  </a:lnTo>
                  <a:lnTo>
                    <a:pt x="1" y="43"/>
                  </a:lnTo>
                  <a:lnTo>
                    <a:pt x="0" y="53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22" y="24"/>
                  </a:lnTo>
                  <a:lnTo>
                    <a:pt x="28" y="19"/>
                  </a:lnTo>
                  <a:lnTo>
                    <a:pt x="35" y="17"/>
                  </a:lnTo>
                  <a:lnTo>
                    <a:pt x="44" y="15"/>
                  </a:lnTo>
                  <a:lnTo>
                    <a:pt x="53" y="13"/>
                  </a:lnTo>
                  <a:lnTo>
                    <a:pt x="65" y="13"/>
                  </a:lnTo>
                  <a:lnTo>
                    <a:pt x="77" y="14"/>
                  </a:lnTo>
                  <a:lnTo>
                    <a:pt x="92" y="15"/>
                  </a:lnTo>
                  <a:lnTo>
                    <a:pt x="92" y="15"/>
                  </a:lnTo>
                  <a:lnTo>
                    <a:pt x="76" y="7"/>
                  </a:lnTo>
                  <a:lnTo>
                    <a:pt x="63" y="3"/>
                  </a:lnTo>
                  <a:lnTo>
                    <a:pt x="49" y="0"/>
                  </a:lnTo>
                  <a:lnTo>
                    <a:pt x="44" y="0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2" y="3"/>
                  </a:lnTo>
                  <a:lnTo>
                    <a:pt x="28" y="5"/>
                  </a:lnTo>
                  <a:lnTo>
                    <a:pt x="23" y="8"/>
                  </a:lnTo>
                  <a:lnTo>
                    <a:pt x="19" y="12"/>
                  </a:lnTo>
                  <a:lnTo>
                    <a:pt x="10" y="21"/>
                  </a:lnTo>
                  <a:lnTo>
                    <a:pt x="3" y="33"/>
                  </a:lnTo>
                  <a:lnTo>
                    <a:pt x="3" y="33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1" name="Freeform 467"/>
            <p:cNvSpPr>
              <a:spLocks noEditPoints="1"/>
            </p:cNvSpPr>
            <p:nvPr/>
          </p:nvSpPr>
          <p:spPr bwMode="auto">
            <a:xfrm>
              <a:off x="3838576" y="3076576"/>
              <a:ext cx="193675" cy="193675"/>
            </a:xfrm>
            <a:custGeom>
              <a:avLst/>
              <a:gdLst>
                <a:gd name="T0" fmla="*/ 6 w 122"/>
                <a:gd name="T1" fmla="*/ 22 h 122"/>
                <a:gd name="T2" fmla="*/ 4 w 122"/>
                <a:gd name="T3" fmla="*/ 23 h 122"/>
                <a:gd name="T4" fmla="*/ 5 w 122"/>
                <a:gd name="T5" fmla="*/ 24 h 122"/>
                <a:gd name="T6" fmla="*/ 4 w 122"/>
                <a:gd name="T7" fmla="*/ 23 h 122"/>
                <a:gd name="T8" fmla="*/ 1 w 122"/>
                <a:gd name="T9" fmla="*/ 27 h 122"/>
                <a:gd name="T10" fmla="*/ 0 w 122"/>
                <a:gd name="T11" fmla="*/ 30 h 122"/>
                <a:gd name="T12" fmla="*/ 2 w 122"/>
                <a:gd name="T13" fmla="*/ 41 h 122"/>
                <a:gd name="T14" fmla="*/ 13 w 122"/>
                <a:gd name="T15" fmla="*/ 63 h 122"/>
                <a:gd name="T16" fmla="*/ 18 w 122"/>
                <a:gd name="T17" fmla="*/ 78 h 122"/>
                <a:gd name="T18" fmla="*/ 22 w 122"/>
                <a:gd name="T19" fmla="*/ 92 h 122"/>
                <a:gd name="T20" fmla="*/ 29 w 122"/>
                <a:gd name="T21" fmla="*/ 106 h 122"/>
                <a:gd name="T22" fmla="*/ 56 w 122"/>
                <a:gd name="T23" fmla="*/ 120 h 122"/>
                <a:gd name="T24" fmla="*/ 73 w 122"/>
                <a:gd name="T25" fmla="*/ 122 h 122"/>
                <a:gd name="T26" fmla="*/ 82 w 122"/>
                <a:gd name="T27" fmla="*/ 120 h 122"/>
                <a:gd name="T28" fmla="*/ 90 w 122"/>
                <a:gd name="T29" fmla="*/ 115 h 122"/>
                <a:gd name="T30" fmla="*/ 95 w 122"/>
                <a:gd name="T31" fmla="*/ 107 h 122"/>
                <a:gd name="T32" fmla="*/ 102 w 122"/>
                <a:gd name="T33" fmla="*/ 90 h 122"/>
                <a:gd name="T34" fmla="*/ 102 w 122"/>
                <a:gd name="T35" fmla="*/ 48 h 122"/>
                <a:gd name="T36" fmla="*/ 111 w 122"/>
                <a:gd name="T37" fmla="*/ 43 h 122"/>
                <a:gd name="T38" fmla="*/ 117 w 122"/>
                <a:gd name="T39" fmla="*/ 35 h 122"/>
                <a:gd name="T40" fmla="*/ 121 w 122"/>
                <a:gd name="T41" fmla="*/ 25 h 122"/>
                <a:gd name="T42" fmla="*/ 122 w 122"/>
                <a:gd name="T43" fmla="*/ 13 h 122"/>
                <a:gd name="T44" fmla="*/ 119 w 122"/>
                <a:gd name="T45" fmla="*/ 9 h 122"/>
                <a:gd name="T46" fmla="*/ 112 w 122"/>
                <a:gd name="T47" fmla="*/ 8 h 122"/>
                <a:gd name="T48" fmla="*/ 100 w 122"/>
                <a:gd name="T49" fmla="*/ 26 h 122"/>
                <a:gd name="T50" fmla="*/ 79 w 122"/>
                <a:gd name="T51" fmla="*/ 0 h 122"/>
                <a:gd name="T52" fmla="*/ 67 w 122"/>
                <a:gd name="T53" fmla="*/ 6 h 122"/>
                <a:gd name="T54" fmla="*/ 37 w 122"/>
                <a:gd name="T55" fmla="*/ 9 h 122"/>
                <a:gd name="T56" fmla="*/ 19 w 122"/>
                <a:gd name="T57" fmla="*/ 8 h 122"/>
                <a:gd name="T58" fmla="*/ 12 w 122"/>
                <a:gd name="T59" fmla="*/ 33 h 122"/>
                <a:gd name="T60" fmla="*/ 6 w 122"/>
                <a:gd name="T61" fmla="*/ 22 h 122"/>
                <a:gd name="T62" fmla="*/ 9 w 122"/>
                <a:gd name="T63" fmla="*/ 36 h 122"/>
                <a:gd name="T64" fmla="*/ 11 w 122"/>
                <a:gd name="T65" fmla="*/ 38 h 122"/>
                <a:gd name="T66" fmla="*/ 13 w 122"/>
                <a:gd name="T67" fmla="*/ 39 h 122"/>
                <a:gd name="T68" fmla="*/ 28 w 122"/>
                <a:gd name="T69" fmla="*/ 60 h 122"/>
                <a:gd name="T70" fmla="*/ 40 w 122"/>
                <a:gd name="T71" fmla="*/ 107 h 122"/>
                <a:gd name="T72" fmla="*/ 32 w 122"/>
                <a:gd name="T73" fmla="*/ 103 h 122"/>
                <a:gd name="T74" fmla="*/ 27 w 122"/>
                <a:gd name="T75" fmla="*/ 90 h 122"/>
                <a:gd name="T76" fmla="*/ 22 w 122"/>
                <a:gd name="T77" fmla="*/ 77 h 122"/>
                <a:gd name="T78" fmla="*/ 18 w 122"/>
                <a:gd name="T79" fmla="*/ 62 h 122"/>
                <a:gd name="T80" fmla="*/ 18 w 122"/>
                <a:gd name="T81" fmla="*/ 61 h 122"/>
                <a:gd name="T82" fmla="*/ 7 w 122"/>
                <a:gd name="T83" fmla="*/ 42 h 122"/>
                <a:gd name="T84" fmla="*/ 5 w 122"/>
                <a:gd name="T85" fmla="*/ 30 h 122"/>
                <a:gd name="T86" fmla="*/ 9 w 122"/>
                <a:gd name="T87" fmla="*/ 36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2" h="122">
                  <a:moveTo>
                    <a:pt x="6" y="22"/>
                  </a:moveTo>
                  <a:lnTo>
                    <a:pt x="6" y="22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5" y="24"/>
                  </a:lnTo>
                  <a:lnTo>
                    <a:pt x="5" y="24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2" y="25"/>
                  </a:lnTo>
                  <a:lnTo>
                    <a:pt x="1" y="27"/>
                  </a:lnTo>
                  <a:lnTo>
                    <a:pt x="1" y="27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2" y="41"/>
                  </a:lnTo>
                  <a:lnTo>
                    <a:pt x="6" y="51"/>
                  </a:lnTo>
                  <a:lnTo>
                    <a:pt x="13" y="63"/>
                  </a:lnTo>
                  <a:lnTo>
                    <a:pt x="13" y="63"/>
                  </a:lnTo>
                  <a:lnTo>
                    <a:pt x="18" y="78"/>
                  </a:lnTo>
                  <a:lnTo>
                    <a:pt x="22" y="92"/>
                  </a:lnTo>
                  <a:lnTo>
                    <a:pt x="22" y="92"/>
                  </a:lnTo>
                  <a:lnTo>
                    <a:pt x="29" y="106"/>
                  </a:lnTo>
                  <a:lnTo>
                    <a:pt x="29" y="106"/>
                  </a:lnTo>
                  <a:lnTo>
                    <a:pt x="43" y="114"/>
                  </a:lnTo>
                  <a:lnTo>
                    <a:pt x="56" y="120"/>
                  </a:lnTo>
                  <a:lnTo>
                    <a:pt x="67" y="122"/>
                  </a:lnTo>
                  <a:lnTo>
                    <a:pt x="73" y="122"/>
                  </a:lnTo>
                  <a:lnTo>
                    <a:pt x="77" y="121"/>
                  </a:lnTo>
                  <a:lnTo>
                    <a:pt x="82" y="120"/>
                  </a:lnTo>
                  <a:lnTo>
                    <a:pt x="85" y="117"/>
                  </a:lnTo>
                  <a:lnTo>
                    <a:pt x="90" y="115"/>
                  </a:lnTo>
                  <a:lnTo>
                    <a:pt x="93" y="112"/>
                  </a:lnTo>
                  <a:lnTo>
                    <a:pt x="95" y="107"/>
                  </a:lnTo>
                  <a:lnTo>
                    <a:pt x="99" y="103"/>
                  </a:lnTo>
                  <a:lnTo>
                    <a:pt x="102" y="90"/>
                  </a:lnTo>
                  <a:lnTo>
                    <a:pt x="102" y="48"/>
                  </a:lnTo>
                  <a:lnTo>
                    <a:pt x="102" y="48"/>
                  </a:lnTo>
                  <a:lnTo>
                    <a:pt x="106" y="45"/>
                  </a:lnTo>
                  <a:lnTo>
                    <a:pt x="111" y="43"/>
                  </a:lnTo>
                  <a:lnTo>
                    <a:pt x="114" y="40"/>
                  </a:lnTo>
                  <a:lnTo>
                    <a:pt x="117" y="35"/>
                  </a:lnTo>
                  <a:lnTo>
                    <a:pt x="119" y="31"/>
                  </a:lnTo>
                  <a:lnTo>
                    <a:pt x="121" y="25"/>
                  </a:lnTo>
                  <a:lnTo>
                    <a:pt x="122" y="13"/>
                  </a:lnTo>
                  <a:lnTo>
                    <a:pt x="122" y="13"/>
                  </a:lnTo>
                  <a:lnTo>
                    <a:pt x="121" y="11"/>
                  </a:lnTo>
                  <a:lnTo>
                    <a:pt x="119" y="9"/>
                  </a:lnTo>
                  <a:lnTo>
                    <a:pt x="115" y="8"/>
                  </a:lnTo>
                  <a:lnTo>
                    <a:pt x="112" y="8"/>
                  </a:lnTo>
                  <a:lnTo>
                    <a:pt x="106" y="22"/>
                  </a:lnTo>
                  <a:lnTo>
                    <a:pt x="100" y="26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4" y="4"/>
                  </a:lnTo>
                  <a:lnTo>
                    <a:pt x="67" y="6"/>
                  </a:lnTo>
                  <a:lnTo>
                    <a:pt x="52" y="9"/>
                  </a:lnTo>
                  <a:lnTo>
                    <a:pt x="37" y="9"/>
                  </a:lnTo>
                  <a:lnTo>
                    <a:pt x="19" y="8"/>
                  </a:lnTo>
                  <a:lnTo>
                    <a:pt x="19" y="8"/>
                  </a:lnTo>
                  <a:lnTo>
                    <a:pt x="15" y="21"/>
                  </a:lnTo>
                  <a:lnTo>
                    <a:pt x="12" y="33"/>
                  </a:lnTo>
                  <a:lnTo>
                    <a:pt x="6" y="22"/>
                  </a:lnTo>
                  <a:lnTo>
                    <a:pt x="6" y="22"/>
                  </a:lnTo>
                  <a:close/>
                  <a:moveTo>
                    <a:pt x="9" y="36"/>
                  </a:moveTo>
                  <a:lnTo>
                    <a:pt x="9" y="36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3" y="39"/>
                  </a:lnTo>
                  <a:lnTo>
                    <a:pt x="13" y="39"/>
                  </a:lnTo>
                  <a:lnTo>
                    <a:pt x="14" y="38"/>
                  </a:lnTo>
                  <a:lnTo>
                    <a:pt x="28" y="60"/>
                  </a:lnTo>
                  <a:lnTo>
                    <a:pt x="40" y="107"/>
                  </a:lnTo>
                  <a:lnTo>
                    <a:pt x="40" y="107"/>
                  </a:lnTo>
                  <a:lnTo>
                    <a:pt x="32" y="103"/>
                  </a:lnTo>
                  <a:lnTo>
                    <a:pt x="32" y="103"/>
                  </a:lnTo>
                  <a:lnTo>
                    <a:pt x="27" y="90"/>
                  </a:lnTo>
                  <a:lnTo>
                    <a:pt x="27" y="90"/>
                  </a:lnTo>
                  <a:lnTo>
                    <a:pt x="27" y="90"/>
                  </a:lnTo>
                  <a:lnTo>
                    <a:pt x="22" y="77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18" y="61"/>
                  </a:lnTo>
                  <a:lnTo>
                    <a:pt x="18" y="61"/>
                  </a:lnTo>
                  <a:lnTo>
                    <a:pt x="11" y="51"/>
                  </a:lnTo>
                  <a:lnTo>
                    <a:pt x="7" y="42"/>
                  </a:lnTo>
                  <a:lnTo>
                    <a:pt x="5" y="35"/>
                  </a:lnTo>
                  <a:lnTo>
                    <a:pt x="5" y="30"/>
                  </a:lnTo>
                  <a:lnTo>
                    <a:pt x="9" y="36"/>
                  </a:lnTo>
                  <a:lnTo>
                    <a:pt x="9" y="36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2" name="Freeform 468"/>
            <p:cNvSpPr>
              <a:spLocks/>
            </p:cNvSpPr>
            <p:nvPr/>
          </p:nvSpPr>
          <p:spPr bwMode="auto">
            <a:xfrm>
              <a:off x="3846513" y="3124201"/>
              <a:ext cx="55563" cy="122238"/>
            </a:xfrm>
            <a:custGeom>
              <a:avLst/>
              <a:gdLst>
                <a:gd name="T0" fmla="*/ 6 w 35"/>
                <a:gd name="T1" fmla="*/ 8 h 77"/>
                <a:gd name="T2" fmla="*/ 6 w 35"/>
                <a:gd name="T3" fmla="*/ 8 h 77"/>
                <a:gd name="T4" fmla="*/ 4 w 35"/>
                <a:gd name="T5" fmla="*/ 6 h 77"/>
                <a:gd name="T6" fmla="*/ 0 w 35"/>
                <a:gd name="T7" fmla="*/ 0 h 77"/>
                <a:gd name="T8" fmla="*/ 0 w 35"/>
                <a:gd name="T9" fmla="*/ 0 h 77"/>
                <a:gd name="T10" fmla="*/ 0 w 35"/>
                <a:gd name="T11" fmla="*/ 5 h 77"/>
                <a:gd name="T12" fmla="*/ 2 w 35"/>
                <a:gd name="T13" fmla="*/ 12 h 77"/>
                <a:gd name="T14" fmla="*/ 6 w 35"/>
                <a:gd name="T15" fmla="*/ 21 h 77"/>
                <a:gd name="T16" fmla="*/ 13 w 35"/>
                <a:gd name="T17" fmla="*/ 31 h 77"/>
                <a:gd name="T18" fmla="*/ 13 w 35"/>
                <a:gd name="T19" fmla="*/ 31 h 77"/>
                <a:gd name="T20" fmla="*/ 13 w 35"/>
                <a:gd name="T21" fmla="*/ 32 h 77"/>
                <a:gd name="T22" fmla="*/ 13 w 35"/>
                <a:gd name="T23" fmla="*/ 32 h 77"/>
                <a:gd name="T24" fmla="*/ 17 w 35"/>
                <a:gd name="T25" fmla="*/ 47 h 77"/>
                <a:gd name="T26" fmla="*/ 22 w 35"/>
                <a:gd name="T27" fmla="*/ 60 h 77"/>
                <a:gd name="T28" fmla="*/ 22 w 35"/>
                <a:gd name="T29" fmla="*/ 60 h 77"/>
                <a:gd name="T30" fmla="*/ 22 w 35"/>
                <a:gd name="T31" fmla="*/ 60 h 77"/>
                <a:gd name="T32" fmla="*/ 27 w 35"/>
                <a:gd name="T33" fmla="*/ 73 h 77"/>
                <a:gd name="T34" fmla="*/ 27 w 35"/>
                <a:gd name="T35" fmla="*/ 73 h 77"/>
                <a:gd name="T36" fmla="*/ 35 w 35"/>
                <a:gd name="T37" fmla="*/ 77 h 77"/>
                <a:gd name="T38" fmla="*/ 23 w 35"/>
                <a:gd name="T39" fmla="*/ 30 h 77"/>
                <a:gd name="T40" fmla="*/ 9 w 35"/>
                <a:gd name="T41" fmla="*/ 8 h 77"/>
                <a:gd name="T42" fmla="*/ 9 w 35"/>
                <a:gd name="T43" fmla="*/ 8 h 77"/>
                <a:gd name="T44" fmla="*/ 8 w 35"/>
                <a:gd name="T45" fmla="*/ 9 h 77"/>
                <a:gd name="T46" fmla="*/ 8 w 35"/>
                <a:gd name="T47" fmla="*/ 9 h 77"/>
                <a:gd name="T48" fmla="*/ 6 w 35"/>
                <a:gd name="T49" fmla="*/ 8 h 77"/>
                <a:gd name="T50" fmla="*/ 6 w 35"/>
                <a:gd name="T51" fmla="*/ 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5" h="77">
                  <a:moveTo>
                    <a:pt x="6" y="8"/>
                  </a:moveTo>
                  <a:lnTo>
                    <a:pt x="6" y="8"/>
                  </a:lnTo>
                  <a:lnTo>
                    <a:pt x="4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2" y="12"/>
                  </a:lnTo>
                  <a:lnTo>
                    <a:pt x="6" y="21"/>
                  </a:lnTo>
                  <a:lnTo>
                    <a:pt x="13" y="31"/>
                  </a:lnTo>
                  <a:lnTo>
                    <a:pt x="13" y="31"/>
                  </a:lnTo>
                  <a:lnTo>
                    <a:pt x="13" y="32"/>
                  </a:lnTo>
                  <a:lnTo>
                    <a:pt x="13" y="32"/>
                  </a:lnTo>
                  <a:lnTo>
                    <a:pt x="17" y="47"/>
                  </a:lnTo>
                  <a:lnTo>
                    <a:pt x="22" y="60"/>
                  </a:lnTo>
                  <a:lnTo>
                    <a:pt x="22" y="60"/>
                  </a:lnTo>
                  <a:lnTo>
                    <a:pt x="22" y="60"/>
                  </a:lnTo>
                  <a:lnTo>
                    <a:pt x="27" y="73"/>
                  </a:lnTo>
                  <a:lnTo>
                    <a:pt x="27" y="73"/>
                  </a:lnTo>
                  <a:lnTo>
                    <a:pt x="35" y="77"/>
                  </a:lnTo>
                  <a:lnTo>
                    <a:pt x="23" y="30"/>
                  </a:lnTo>
                  <a:lnTo>
                    <a:pt x="9" y="8"/>
                  </a:lnTo>
                  <a:lnTo>
                    <a:pt x="9" y="8"/>
                  </a:lnTo>
                  <a:lnTo>
                    <a:pt x="8" y="9"/>
                  </a:lnTo>
                  <a:lnTo>
                    <a:pt x="8" y="9"/>
                  </a:lnTo>
                  <a:lnTo>
                    <a:pt x="6" y="8"/>
                  </a:lnTo>
                  <a:lnTo>
                    <a:pt x="6" y="8"/>
                  </a:lnTo>
                  <a:close/>
                </a:path>
              </a:pathLst>
            </a:custGeom>
            <a:solidFill>
              <a:srgbClr val="F3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3" name="Freeform 469"/>
            <p:cNvSpPr>
              <a:spLocks/>
            </p:cNvSpPr>
            <p:nvPr/>
          </p:nvSpPr>
          <p:spPr bwMode="auto">
            <a:xfrm>
              <a:off x="3844926" y="3159126"/>
              <a:ext cx="230188" cy="284163"/>
            </a:xfrm>
            <a:custGeom>
              <a:avLst/>
              <a:gdLst>
                <a:gd name="T0" fmla="*/ 9 w 145"/>
                <a:gd name="T1" fmla="*/ 11 h 179"/>
                <a:gd name="T2" fmla="*/ 9 w 145"/>
                <a:gd name="T3" fmla="*/ 11 h 179"/>
                <a:gd name="T4" fmla="*/ 0 w 145"/>
                <a:gd name="T5" fmla="*/ 9 h 179"/>
                <a:gd name="T6" fmla="*/ 26 w 145"/>
                <a:gd name="T7" fmla="*/ 131 h 179"/>
                <a:gd name="T8" fmla="*/ 36 w 145"/>
                <a:gd name="T9" fmla="*/ 124 h 179"/>
                <a:gd name="T10" fmla="*/ 36 w 145"/>
                <a:gd name="T11" fmla="*/ 124 h 179"/>
                <a:gd name="T12" fmla="*/ 41 w 145"/>
                <a:gd name="T13" fmla="*/ 134 h 179"/>
                <a:gd name="T14" fmla="*/ 45 w 145"/>
                <a:gd name="T15" fmla="*/ 144 h 179"/>
                <a:gd name="T16" fmla="*/ 50 w 145"/>
                <a:gd name="T17" fmla="*/ 153 h 179"/>
                <a:gd name="T18" fmla="*/ 55 w 145"/>
                <a:gd name="T19" fmla="*/ 160 h 179"/>
                <a:gd name="T20" fmla="*/ 61 w 145"/>
                <a:gd name="T21" fmla="*/ 167 h 179"/>
                <a:gd name="T22" fmla="*/ 66 w 145"/>
                <a:gd name="T23" fmla="*/ 172 h 179"/>
                <a:gd name="T24" fmla="*/ 72 w 145"/>
                <a:gd name="T25" fmla="*/ 176 h 179"/>
                <a:gd name="T26" fmla="*/ 79 w 145"/>
                <a:gd name="T27" fmla="*/ 179 h 179"/>
                <a:gd name="T28" fmla="*/ 79 w 145"/>
                <a:gd name="T29" fmla="*/ 179 h 179"/>
                <a:gd name="T30" fmla="*/ 88 w 145"/>
                <a:gd name="T31" fmla="*/ 173 h 179"/>
                <a:gd name="T32" fmla="*/ 96 w 145"/>
                <a:gd name="T33" fmla="*/ 167 h 179"/>
                <a:gd name="T34" fmla="*/ 104 w 145"/>
                <a:gd name="T35" fmla="*/ 159 h 179"/>
                <a:gd name="T36" fmla="*/ 109 w 145"/>
                <a:gd name="T37" fmla="*/ 151 h 179"/>
                <a:gd name="T38" fmla="*/ 116 w 145"/>
                <a:gd name="T39" fmla="*/ 143 h 179"/>
                <a:gd name="T40" fmla="*/ 120 w 145"/>
                <a:gd name="T41" fmla="*/ 133 h 179"/>
                <a:gd name="T42" fmla="*/ 125 w 145"/>
                <a:gd name="T43" fmla="*/ 123 h 179"/>
                <a:gd name="T44" fmla="*/ 128 w 145"/>
                <a:gd name="T45" fmla="*/ 113 h 179"/>
                <a:gd name="T46" fmla="*/ 135 w 145"/>
                <a:gd name="T47" fmla="*/ 113 h 179"/>
                <a:gd name="T48" fmla="*/ 145 w 145"/>
                <a:gd name="T49" fmla="*/ 2 h 179"/>
                <a:gd name="T50" fmla="*/ 137 w 145"/>
                <a:gd name="T51" fmla="*/ 0 h 179"/>
                <a:gd name="T52" fmla="*/ 128 w 145"/>
                <a:gd name="T53" fmla="*/ 95 h 179"/>
                <a:gd name="T54" fmla="*/ 122 w 145"/>
                <a:gd name="T55" fmla="*/ 89 h 179"/>
                <a:gd name="T56" fmla="*/ 122 w 145"/>
                <a:gd name="T57" fmla="*/ 89 h 179"/>
                <a:gd name="T58" fmla="*/ 118 w 145"/>
                <a:gd name="T59" fmla="*/ 101 h 179"/>
                <a:gd name="T60" fmla="*/ 118 w 145"/>
                <a:gd name="T61" fmla="*/ 101 h 179"/>
                <a:gd name="T62" fmla="*/ 111 w 145"/>
                <a:gd name="T63" fmla="*/ 121 h 179"/>
                <a:gd name="T64" fmla="*/ 104 w 145"/>
                <a:gd name="T65" fmla="*/ 137 h 179"/>
                <a:gd name="T66" fmla="*/ 93 w 145"/>
                <a:gd name="T67" fmla="*/ 152 h 179"/>
                <a:gd name="T68" fmla="*/ 81 w 145"/>
                <a:gd name="T69" fmla="*/ 167 h 179"/>
                <a:gd name="T70" fmla="*/ 81 w 145"/>
                <a:gd name="T71" fmla="*/ 167 h 179"/>
                <a:gd name="T72" fmla="*/ 70 w 145"/>
                <a:gd name="T73" fmla="*/ 155 h 179"/>
                <a:gd name="T74" fmla="*/ 61 w 145"/>
                <a:gd name="T75" fmla="*/ 143 h 179"/>
                <a:gd name="T76" fmla="*/ 52 w 145"/>
                <a:gd name="T77" fmla="*/ 130 h 179"/>
                <a:gd name="T78" fmla="*/ 45 w 145"/>
                <a:gd name="T79" fmla="*/ 115 h 179"/>
                <a:gd name="T80" fmla="*/ 45 w 145"/>
                <a:gd name="T81" fmla="*/ 115 h 179"/>
                <a:gd name="T82" fmla="*/ 42 w 145"/>
                <a:gd name="T83" fmla="*/ 106 h 179"/>
                <a:gd name="T84" fmla="*/ 35 w 145"/>
                <a:gd name="T85" fmla="*/ 110 h 179"/>
                <a:gd name="T86" fmla="*/ 35 w 145"/>
                <a:gd name="T87" fmla="*/ 110 h 179"/>
                <a:gd name="T88" fmla="*/ 32 w 145"/>
                <a:gd name="T89" fmla="*/ 99 h 179"/>
                <a:gd name="T90" fmla="*/ 29 w 145"/>
                <a:gd name="T91" fmla="*/ 86 h 179"/>
                <a:gd name="T92" fmla="*/ 25 w 145"/>
                <a:gd name="T93" fmla="*/ 54 h 179"/>
                <a:gd name="T94" fmla="*/ 25 w 145"/>
                <a:gd name="T95" fmla="*/ 54 h 179"/>
                <a:gd name="T96" fmla="*/ 18 w 145"/>
                <a:gd name="T97" fmla="*/ 40 h 179"/>
                <a:gd name="T98" fmla="*/ 18 w 145"/>
                <a:gd name="T99" fmla="*/ 40 h 179"/>
                <a:gd name="T100" fmla="*/ 14 w 145"/>
                <a:gd name="T101" fmla="*/ 26 h 179"/>
                <a:gd name="T102" fmla="*/ 9 w 145"/>
                <a:gd name="T103" fmla="*/ 11 h 179"/>
                <a:gd name="T104" fmla="*/ 9 w 145"/>
                <a:gd name="T105" fmla="*/ 1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5" h="179">
                  <a:moveTo>
                    <a:pt x="9" y="11"/>
                  </a:moveTo>
                  <a:lnTo>
                    <a:pt x="9" y="11"/>
                  </a:lnTo>
                  <a:lnTo>
                    <a:pt x="0" y="9"/>
                  </a:lnTo>
                  <a:lnTo>
                    <a:pt x="26" y="131"/>
                  </a:lnTo>
                  <a:lnTo>
                    <a:pt x="36" y="124"/>
                  </a:lnTo>
                  <a:lnTo>
                    <a:pt x="36" y="124"/>
                  </a:lnTo>
                  <a:lnTo>
                    <a:pt x="41" y="134"/>
                  </a:lnTo>
                  <a:lnTo>
                    <a:pt x="45" y="144"/>
                  </a:lnTo>
                  <a:lnTo>
                    <a:pt x="50" y="153"/>
                  </a:lnTo>
                  <a:lnTo>
                    <a:pt x="55" y="160"/>
                  </a:lnTo>
                  <a:lnTo>
                    <a:pt x="61" y="167"/>
                  </a:lnTo>
                  <a:lnTo>
                    <a:pt x="66" y="172"/>
                  </a:lnTo>
                  <a:lnTo>
                    <a:pt x="72" y="176"/>
                  </a:lnTo>
                  <a:lnTo>
                    <a:pt x="79" y="179"/>
                  </a:lnTo>
                  <a:lnTo>
                    <a:pt x="79" y="179"/>
                  </a:lnTo>
                  <a:lnTo>
                    <a:pt x="88" y="173"/>
                  </a:lnTo>
                  <a:lnTo>
                    <a:pt x="96" y="167"/>
                  </a:lnTo>
                  <a:lnTo>
                    <a:pt x="104" y="159"/>
                  </a:lnTo>
                  <a:lnTo>
                    <a:pt x="109" y="151"/>
                  </a:lnTo>
                  <a:lnTo>
                    <a:pt x="116" y="143"/>
                  </a:lnTo>
                  <a:lnTo>
                    <a:pt x="120" y="133"/>
                  </a:lnTo>
                  <a:lnTo>
                    <a:pt x="125" y="123"/>
                  </a:lnTo>
                  <a:lnTo>
                    <a:pt x="128" y="113"/>
                  </a:lnTo>
                  <a:lnTo>
                    <a:pt x="135" y="113"/>
                  </a:lnTo>
                  <a:lnTo>
                    <a:pt x="145" y="2"/>
                  </a:lnTo>
                  <a:lnTo>
                    <a:pt x="137" y="0"/>
                  </a:lnTo>
                  <a:lnTo>
                    <a:pt x="128" y="95"/>
                  </a:lnTo>
                  <a:lnTo>
                    <a:pt x="122" y="89"/>
                  </a:lnTo>
                  <a:lnTo>
                    <a:pt x="122" y="89"/>
                  </a:lnTo>
                  <a:lnTo>
                    <a:pt x="118" y="101"/>
                  </a:lnTo>
                  <a:lnTo>
                    <a:pt x="118" y="101"/>
                  </a:lnTo>
                  <a:lnTo>
                    <a:pt x="111" y="121"/>
                  </a:lnTo>
                  <a:lnTo>
                    <a:pt x="104" y="137"/>
                  </a:lnTo>
                  <a:lnTo>
                    <a:pt x="93" y="152"/>
                  </a:lnTo>
                  <a:lnTo>
                    <a:pt x="81" y="167"/>
                  </a:lnTo>
                  <a:lnTo>
                    <a:pt x="81" y="167"/>
                  </a:lnTo>
                  <a:lnTo>
                    <a:pt x="70" y="155"/>
                  </a:lnTo>
                  <a:lnTo>
                    <a:pt x="61" y="143"/>
                  </a:lnTo>
                  <a:lnTo>
                    <a:pt x="52" y="130"/>
                  </a:lnTo>
                  <a:lnTo>
                    <a:pt x="45" y="115"/>
                  </a:lnTo>
                  <a:lnTo>
                    <a:pt x="45" y="115"/>
                  </a:lnTo>
                  <a:lnTo>
                    <a:pt x="42" y="106"/>
                  </a:lnTo>
                  <a:lnTo>
                    <a:pt x="35" y="110"/>
                  </a:lnTo>
                  <a:lnTo>
                    <a:pt x="35" y="110"/>
                  </a:lnTo>
                  <a:lnTo>
                    <a:pt x="32" y="99"/>
                  </a:lnTo>
                  <a:lnTo>
                    <a:pt x="29" y="86"/>
                  </a:lnTo>
                  <a:lnTo>
                    <a:pt x="25" y="54"/>
                  </a:lnTo>
                  <a:lnTo>
                    <a:pt x="25" y="54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4" y="26"/>
                  </a:lnTo>
                  <a:lnTo>
                    <a:pt x="9" y="11"/>
                  </a:lnTo>
                  <a:lnTo>
                    <a:pt x="9" y="11"/>
                  </a:lnTo>
                  <a:close/>
                </a:path>
              </a:pathLst>
            </a:custGeom>
            <a:solidFill>
              <a:srgbClr val="6A6A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4" name="Freeform 470"/>
            <p:cNvSpPr>
              <a:spLocks/>
            </p:cNvSpPr>
            <p:nvPr/>
          </p:nvSpPr>
          <p:spPr bwMode="auto">
            <a:xfrm>
              <a:off x="3852863" y="3054351"/>
              <a:ext cx="153988" cy="74613"/>
            </a:xfrm>
            <a:custGeom>
              <a:avLst/>
              <a:gdLst>
                <a:gd name="T0" fmla="*/ 3 w 97"/>
                <a:gd name="T1" fmla="*/ 11 h 47"/>
                <a:gd name="T2" fmla="*/ 3 w 97"/>
                <a:gd name="T3" fmla="*/ 11 h 47"/>
                <a:gd name="T4" fmla="*/ 1 w 97"/>
                <a:gd name="T5" fmla="*/ 19 h 47"/>
                <a:gd name="T6" fmla="*/ 0 w 97"/>
                <a:gd name="T7" fmla="*/ 28 h 47"/>
                <a:gd name="T8" fmla="*/ 1 w 97"/>
                <a:gd name="T9" fmla="*/ 38 h 47"/>
                <a:gd name="T10" fmla="*/ 3 w 97"/>
                <a:gd name="T11" fmla="*/ 47 h 47"/>
                <a:gd name="T12" fmla="*/ 3 w 97"/>
                <a:gd name="T13" fmla="*/ 47 h 47"/>
                <a:gd name="T14" fmla="*/ 6 w 97"/>
                <a:gd name="T15" fmla="*/ 35 h 47"/>
                <a:gd name="T16" fmla="*/ 10 w 97"/>
                <a:gd name="T17" fmla="*/ 22 h 47"/>
                <a:gd name="T18" fmla="*/ 10 w 97"/>
                <a:gd name="T19" fmla="*/ 22 h 47"/>
                <a:gd name="T20" fmla="*/ 28 w 97"/>
                <a:gd name="T21" fmla="*/ 23 h 47"/>
                <a:gd name="T22" fmla="*/ 43 w 97"/>
                <a:gd name="T23" fmla="*/ 23 h 47"/>
                <a:gd name="T24" fmla="*/ 58 w 97"/>
                <a:gd name="T25" fmla="*/ 20 h 47"/>
                <a:gd name="T26" fmla="*/ 65 w 97"/>
                <a:gd name="T27" fmla="*/ 18 h 47"/>
                <a:gd name="T28" fmla="*/ 70 w 97"/>
                <a:gd name="T29" fmla="*/ 14 h 47"/>
                <a:gd name="T30" fmla="*/ 91 w 97"/>
                <a:gd name="T31" fmla="*/ 40 h 47"/>
                <a:gd name="T32" fmla="*/ 97 w 97"/>
                <a:gd name="T33" fmla="*/ 36 h 47"/>
                <a:gd name="T34" fmla="*/ 97 w 97"/>
                <a:gd name="T35" fmla="*/ 36 h 47"/>
                <a:gd name="T36" fmla="*/ 92 w 97"/>
                <a:gd name="T37" fmla="*/ 23 h 47"/>
                <a:gd name="T38" fmla="*/ 85 w 97"/>
                <a:gd name="T39" fmla="*/ 13 h 47"/>
                <a:gd name="T40" fmla="*/ 77 w 97"/>
                <a:gd name="T41" fmla="*/ 5 h 47"/>
                <a:gd name="T42" fmla="*/ 69 w 97"/>
                <a:gd name="T43" fmla="*/ 0 h 47"/>
                <a:gd name="T44" fmla="*/ 69 w 97"/>
                <a:gd name="T45" fmla="*/ 0 h 47"/>
                <a:gd name="T46" fmla="*/ 55 w 97"/>
                <a:gd name="T47" fmla="*/ 7 h 47"/>
                <a:gd name="T48" fmla="*/ 40 w 97"/>
                <a:gd name="T49" fmla="*/ 10 h 47"/>
                <a:gd name="T50" fmla="*/ 25 w 97"/>
                <a:gd name="T51" fmla="*/ 12 h 47"/>
                <a:gd name="T52" fmla="*/ 11 w 97"/>
                <a:gd name="T53" fmla="*/ 12 h 47"/>
                <a:gd name="T54" fmla="*/ 11 w 97"/>
                <a:gd name="T55" fmla="*/ 12 h 47"/>
                <a:gd name="T56" fmla="*/ 3 w 97"/>
                <a:gd name="T57" fmla="*/ 11 h 47"/>
                <a:gd name="T58" fmla="*/ 3 w 97"/>
                <a:gd name="T5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7" h="47">
                  <a:moveTo>
                    <a:pt x="3" y="11"/>
                  </a:moveTo>
                  <a:lnTo>
                    <a:pt x="3" y="11"/>
                  </a:lnTo>
                  <a:lnTo>
                    <a:pt x="1" y="19"/>
                  </a:lnTo>
                  <a:lnTo>
                    <a:pt x="0" y="28"/>
                  </a:lnTo>
                  <a:lnTo>
                    <a:pt x="1" y="38"/>
                  </a:lnTo>
                  <a:lnTo>
                    <a:pt x="3" y="47"/>
                  </a:lnTo>
                  <a:lnTo>
                    <a:pt x="3" y="47"/>
                  </a:lnTo>
                  <a:lnTo>
                    <a:pt x="6" y="35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28" y="23"/>
                  </a:lnTo>
                  <a:lnTo>
                    <a:pt x="43" y="23"/>
                  </a:lnTo>
                  <a:lnTo>
                    <a:pt x="58" y="20"/>
                  </a:lnTo>
                  <a:lnTo>
                    <a:pt x="65" y="18"/>
                  </a:lnTo>
                  <a:lnTo>
                    <a:pt x="70" y="14"/>
                  </a:lnTo>
                  <a:lnTo>
                    <a:pt x="91" y="40"/>
                  </a:lnTo>
                  <a:lnTo>
                    <a:pt x="97" y="36"/>
                  </a:lnTo>
                  <a:lnTo>
                    <a:pt x="97" y="36"/>
                  </a:lnTo>
                  <a:lnTo>
                    <a:pt x="92" y="23"/>
                  </a:lnTo>
                  <a:lnTo>
                    <a:pt x="85" y="13"/>
                  </a:lnTo>
                  <a:lnTo>
                    <a:pt x="77" y="5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55" y="7"/>
                  </a:lnTo>
                  <a:lnTo>
                    <a:pt x="40" y="10"/>
                  </a:lnTo>
                  <a:lnTo>
                    <a:pt x="25" y="12"/>
                  </a:lnTo>
                  <a:lnTo>
                    <a:pt x="11" y="12"/>
                  </a:lnTo>
                  <a:lnTo>
                    <a:pt x="11" y="12"/>
                  </a:lnTo>
                  <a:lnTo>
                    <a:pt x="3" y="11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5" name="Freeform 471"/>
            <p:cNvSpPr>
              <a:spLocks/>
            </p:cNvSpPr>
            <p:nvPr/>
          </p:nvSpPr>
          <p:spPr bwMode="auto">
            <a:xfrm>
              <a:off x="3870326" y="3017838"/>
              <a:ext cx="147638" cy="93663"/>
            </a:xfrm>
            <a:custGeom>
              <a:avLst/>
              <a:gdLst>
                <a:gd name="T0" fmla="*/ 83 w 93"/>
                <a:gd name="T1" fmla="*/ 0 h 59"/>
                <a:gd name="T2" fmla="*/ 83 w 93"/>
                <a:gd name="T3" fmla="*/ 0 h 59"/>
                <a:gd name="T4" fmla="*/ 82 w 93"/>
                <a:gd name="T5" fmla="*/ 4 h 59"/>
                <a:gd name="T6" fmla="*/ 80 w 93"/>
                <a:gd name="T7" fmla="*/ 6 h 59"/>
                <a:gd name="T8" fmla="*/ 77 w 93"/>
                <a:gd name="T9" fmla="*/ 8 h 59"/>
                <a:gd name="T10" fmla="*/ 74 w 93"/>
                <a:gd name="T11" fmla="*/ 9 h 59"/>
                <a:gd name="T12" fmla="*/ 70 w 93"/>
                <a:gd name="T13" fmla="*/ 10 h 59"/>
                <a:gd name="T14" fmla="*/ 66 w 93"/>
                <a:gd name="T15" fmla="*/ 10 h 59"/>
                <a:gd name="T16" fmla="*/ 55 w 93"/>
                <a:gd name="T17" fmla="*/ 9 h 59"/>
                <a:gd name="T18" fmla="*/ 0 w 93"/>
                <a:gd name="T19" fmla="*/ 35 h 59"/>
                <a:gd name="T20" fmla="*/ 0 w 93"/>
                <a:gd name="T21" fmla="*/ 35 h 59"/>
                <a:gd name="T22" fmla="*/ 14 w 93"/>
                <a:gd name="T23" fmla="*/ 35 h 59"/>
                <a:gd name="T24" fmla="*/ 29 w 93"/>
                <a:gd name="T25" fmla="*/ 33 h 59"/>
                <a:gd name="T26" fmla="*/ 44 w 93"/>
                <a:gd name="T27" fmla="*/ 30 h 59"/>
                <a:gd name="T28" fmla="*/ 58 w 93"/>
                <a:gd name="T29" fmla="*/ 23 h 59"/>
                <a:gd name="T30" fmla="*/ 58 w 93"/>
                <a:gd name="T31" fmla="*/ 23 h 59"/>
                <a:gd name="T32" fmla="*/ 66 w 93"/>
                <a:gd name="T33" fmla="*/ 28 h 59"/>
                <a:gd name="T34" fmla="*/ 74 w 93"/>
                <a:gd name="T35" fmla="*/ 36 h 59"/>
                <a:gd name="T36" fmla="*/ 81 w 93"/>
                <a:gd name="T37" fmla="*/ 46 h 59"/>
                <a:gd name="T38" fmla="*/ 86 w 93"/>
                <a:gd name="T39" fmla="*/ 59 h 59"/>
                <a:gd name="T40" fmla="*/ 92 w 93"/>
                <a:gd name="T41" fmla="*/ 45 h 59"/>
                <a:gd name="T42" fmla="*/ 92 w 93"/>
                <a:gd name="T43" fmla="*/ 45 h 59"/>
                <a:gd name="T44" fmla="*/ 93 w 93"/>
                <a:gd name="T45" fmla="*/ 32 h 59"/>
                <a:gd name="T46" fmla="*/ 92 w 93"/>
                <a:gd name="T47" fmla="*/ 19 h 59"/>
                <a:gd name="T48" fmla="*/ 89 w 93"/>
                <a:gd name="T49" fmla="*/ 9 h 59"/>
                <a:gd name="T50" fmla="*/ 83 w 93"/>
                <a:gd name="T51" fmla="*/ 0 h 59"/>
                <a:gd name="T52" fmla="*/ 83 w 93"/>
                <a:gd name="T53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59">
                  <a:moveTo>
                    <a:pt x="83" y="0"/>
                  </a:moveTo>
                  <a:lnTo>
                    <a:pt x="83" y="0"/>
                  </a:lnTo>
                  <a:lnTo>
                    <a:pt x="82" y="4"/>
                  </a:lnTo>
                  <a:lnTo>
                    <a:pt x="80" y="6"/>
                  </a:lnTo>
                  <a:lnTo>
                    <a:pt x="77" y="8"/>
                  </a:lnTo>
                  <a:lnTo>
                    <a:pt x="74" y="9"/>
                  </a:lnTo>
                  <a:lnTo>
                    <a:pt x="70" y="10"/>
                  </a:lnTo>
                  <a:lnTo>
                    <a:pt x="66" y="10"/>
                  </a:lnTo>
                  <a:lnTo>
                    <a:pt x="55" y="9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14" y="35"/>
                  </a:lnTo>
                  <a:lnTo>
                    <a:pt x="29" y="33"/>
                  </a:lnTo>
                  <a:lnTo>
                    <a:pt x="44" y="30"/>
                  </a:lnTo>
                  <a:lnTo>
                    <a:pt x="58" y="23"/>
                  </a:lnTo>
                  <a:lnTo>
                    <a:pt x="58" y="23"/>
                  </a:lnTo>
                  <a:lnTo>
                    <a:pt x="66" y="28"/>
                  </a:lnTo>
                  <a:lnTo>
                    <a:pt x="74" y="36"/>
                  </a:lnTo>
                  <a:lnTo>
                    <a:pt x="81" y="46"/>
                  </a:lnTo>
                  <a:lnTo>
                    <a:pt x="86" y="59"/>
                  </a:lnTo>
                  <a:lnTo>
                    <a:pt x="92" y="45"/>
                  </a:lnTo>
                  <a:lnTo>
                    <a:pt x="92" y="45"/>
                  </a:lnTo>
                  <a:lnTo>
                    <a:pt x="93" y="32"/>
                  </a:lnTo>
                  <a:lnTo>
                    <a:pt x="92" y="19"/>
                  </a:lnTo>
                  <a:lnTo>
                    <a:pt x="89" y="9"/>
                  </a:lnTo>
                  <a:lnTo>
                    <a:pt x="83" y="0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6" name="Freeform 472"/>
            <p:cNvSpPr>
              <a:spLocks/>
            </p:cNvSpPr>
            <p:nvPr/>
          </p:nvSpPr>
          <p:spPr bwMode="auto">
            <a:xfrm>
              <a:off x="3884613" y="3097213"/>
              <a:ext cx="150813" cy="207963"/>
            </a:xfrm>
            <a:custGeom>
              <a:avLst/>
              <a:gdLst>
                <a:gd name="T0" fmla="*/ 93 w 95"/>
                <a:gd name="T1" fmla="*/ 27 h 131"/>
                <a:gd name="T2" fmla="*/ 93 w 95"/>
                <a:gd name="T3" fmla="*/ 27 h 131"/>
                <a:gd name="T4" fmla="*/ 94 w 95"/>
                <a:gd name="T5" fmla="*/ 18 h 131"/>
                <a:gd name="T6" fmla="*/ 95 w 95"/>
                <a:gd name="T7" fmla="*/ 11 h 131"/>
                <a:gd name="T8" fmla="*/ 95 w 95"/>
                <a:gd name="T9" fmla="*/ 4 h 131"/>
                <a:gd name="T10" fmla="*/ 93 w 95"/>
                <a:gd name="T11" fmla="*/ 0 h 131"/>
                <a:gd name="T12" fmla="*/ 93 w 95"/>
                <a:gd name="T13" fmla="*/ 0 h 131"/>
                <a:gd name="T14" fmla="*/ 92 w 95"/>
                <a:gd name="T15" fmla="*/ 12 h 131"/>
                <a:gd name="T16" fmla="*/ 90 w 95"/>
                <a:gd name="T17" fmla="*/ 18 h 131"/>
                <a:gd name="T18" fmla="*/ 88 w 95"/>
                <a:gd name="T19" fmla="*/ 22 h 131"/>
                <a:gd name="T20" fmla="*/ 85 w 95"/>
                <a:gd name="T21" fmla="*/ 27 h 131"/>
                <a:gd name="T22" fmla="*/ 82 w 95"/>
                <a:gd name="T23" fmla="*/ 30 h 131"/>
                <a:gd name="T24" fmla="*/ 77 w 95"/>
                <a:gd name="T25" fmla="*/ 32 h 131"/>
                <a:gd name="T26" fmla="*/ 73 w 95"/>
                <a:gd name="T27" fmla="*/ 35 h 131"/>
                <a:gd name="T28" fmla="*/ 73 w 95"/>
                <a:gd name="T29" fmla="*/ 77 h 131"/>
                <a:gd name="T30" fmla="*/ 73 w 95"/>
                <a:gd name="T31" fmla="*/ 77 h 131"/>
                <a:gd name="T32" fmla="*/ 70 w 95"/>
                <a:gd name="T33" fmla="*/ 90 h 131"/>
                <a:gd name="T34" fmla="*/ 66 w 95"/>
                <a:gd name="T35" fmla="*/ 94 h 131"/>
                <a:gd name="T36" fmla="*/ 64 w 95"/>
                <a:gd name="T37" fmla="*/ 99 h 131"/>
                <a:gd name="T38" fmla="*/ 61 w 95"/>
                <a:gd name="T39" fmla="*/ 102 h 131"/>
                <a:gd name="T40" fmla="*/ 56 w 95"/>
                <a:gd name="T41" fmla="*/ 104 h 131"/>
                <a:gd name="T42" fmla="*/ 53 w 95"/>
                <a:gd name="T43" fmla="*/ 107 h 131"/>
                <a:gd name="T44" fmla="*/ 48 w 95"/>
                <a:gd name="T45" fmla="*/ 108 h 131"/>
                <a:gd name="T46" fmla="*/ 44 w 95"/>
                <a:gd name="T47" fmla="*/ 109 h 131"/>
                <a:gd name="T48" fmla="*/ 38 w 95"/>
                <a:gd name="T49" fmla="*/ 109 h 131"/>
                <a:gd name="T50" fmla="*/ 27 w 95"/>
                <a:gd name="T51" fmla="*/ 107 h 131"/>
                <a:gd name="T52" fmla="*/ 14 w 95"/>
                <a:gd name="T53" fmla="*/ 101 h 131"/>
                <a:gd name="T54" fmla="*/ 0 w 95"/>
                <a:gd name="T55" fmla="*/ 93 h 131"/>
                <a:gd name="T56" fmla="*/ 0 w 95"/>
                <a:gd name="T57" fmla="*/ 93 h 131"/>
                <a:gd name="T58" fmla="*/ 5 w 95"/>
                <a:gd name="T59" fmla="*/ 102 h 131"/>
                <a:gd name="T60" fmla="*/ 5 w 95"/>
                <a:gd name="T61" fmla="*/ 102 h 131"/>
                <a:gd name="T62" fmla="*/ 13 w 95"/>
                <a:gd name="T63" fmla="*/ 110 h 131"/>
                <a:gd name="T64" fmla="*/ 21 w 95"/>
                <a:gd name="T65" fmla="*/ 117 h 131"/>
                <a:gd name="T66" fmla="*/ 29 w 95"/>
                <a:gd name="T67" fmla="*/ 120 h 131"/>
                <a:gd name="T68" fmla="*/ 38 w 95"/>
                <a:gd name="T69" fmla="*/ 124 h 131"/>
                <a:gd name="T70" fmla="*/ 38 w 95"/>
                <a:gd name="T71" fmla="*/ 124 h 131"/>
                <a:gd name="T72" fmla="*/ 45 w 95"/>
                <a:gd name="T73" fmla="*/ 125 h 131"/>
                <a:gd name="T74" fmla="*/ 45 w 95"/>
                <a:gd name="T75" fmla="*/ 125 h 131"/>
                <a:gd name="T76" fmla="*/ 54 w 95"/>
                <a:gd name="T77" fmla="*/ 121 h 131"/>
                <a:gd name="T78" fmla="*/ 62 w 95"/>
                <a:gd name="T79" fmla="*/ 117 h 131"/>
                <a:gd name="T80" fmla="*/ 65 w 95"/>
                <a:gd name="T81" fmla="*/ 131 h 131"/>
                <a:gd name="T82" fmla="*/ 74 w 95"/>
                <a:gd name="T83" fmla="*/ 106 h 131"/>
                <a:gd name="T84" fmla="*/ 74 w 95"/>
                <a:gd name="T85" fmla="*/ 106 h 131"/>
                <a:gd name="T86" fmla="*/ 79 w 95"/>
                <a:gd name="T87" fmla="*/ 99 h 131"/>
                <a:gd name="T88" fmla="*/ 82 w 95"/>
                <a:gd name="T89" fmla="*/ 91 h 131"/>
                <a:gd name="T90" fmla="*/ 82 w 95"/>
                <a:gd name="T91" fmla="*/ 91 h 131"/>
                <a:gd name="T92" fmla="*/ 84 w 95"/>
                <a:gd name="T93" fmla="*/ 83 h 131"/>
                <a:gd name="T94" fmla="*/ 85 w 95"/>
                <a:gd name="T95" fmla="*/ 75 h 131"/>
                <a:gd name="T96" fmla="*/ 85 w 95"/>
                <a:gd name="T97" fmla="*/ 75 h 131"/>
                <a:gd name="T98" fmla="*/ 85 w 95"/>
                <a:gd name="T99" fmla="*/ 64 h 131"/>
                <a:gd name="T100" fmla="*/ 90 w 95"/>
                <a:gd name="T101" fmla="*/ 36 h 131"/>
                <a:gd name="T102" fmla="*/ 90 w 95"/>
                <a:gd name="T103" fmla="*/ 36 h 131"/>
                <a:gd name="T104" fmla="*/ 93 w 95"/>
                <a:gd name="T105" fmla="*/ 27 h 131"/>
                <a:gd name="T106" fmla="*/ 93 w 95"/>
                <a:gd name="T107" fmla="*/ 2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5" h="131">
                  <a:moveTo>
                    <a:pt x="93" y="27"/>
                  </a:moveTo>
                  <a:lnTo>
                    <a:pt x="93" y="27"/>
                  </a:lnTo>
                  <a:lnTo>
                    <a:pt x="94" y="18"/>
                  </a:lnTo>
                  <a:lnTo>
                    <a:pt x="95" y="11"/>
                  </a:lnTo>
                  <a:lnTo>
                    <a:pt x="95" y="4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2" y="12"/>
                  </a:lnTo>
                  <a:lnTo>
                    <a:pt x="90" y="18"/>
                  </a:lnTo>
                  <a:lnTo>
                    <a:pt x="88" y="22"/>
                  </a:lnTo>
                  <a:lnTo>
                    <a:pt x="85" y="27"/>
                  </a:lnTo>
                  <a:lnTo>
                    <a:pt x="82" y="30"/>
                  </a:lnTo>
                  <a:lnTo>
                    <a:pt x="77" y="32"/>
                  </a:lnTo>
                  <a:lnTo>
                    <a:pt x="73" y="35"/>
                  </a:lnTo>
                  <a:lnTo>
                    <a:pt x="73" y="77"/>
                  </a:lnTo>
                  <a:lnTo>
                    <a:pt x="73" y="77"/>
                  </a:lnTo>
                  <a:lnTo>
                    <a:pt x="70" y="90"/>
                  </a:lnTo>
                  <a:lnTo>
                    <a:pt x="66" y="94"/>
                  </a:lnTo>
                  <a:lnTo>
                    <a:pt x="64" y="99"/>
                  </a:lnTo>
                  <a:lnTo>
                    <a:pt x="61" y="102"/>
                  </a:lnTo>
                  <a:lnTo>
                    <a:pt x="56" y="104"/>
                  </a:lnTo>
                  <a:lnTo>
                    <a:pt x="53" y="107"/>
                  </a:lnTo>
                  <a:lnTo>
                    <a:pt x="48" y="108"/>
                  </a:lnTo>
                  <a:lnTo>
                    <a:pt x="44" y="109"/>
                  </a:lnTo>
                  <a:lnTo>
                    <a:pt x="38" y="109"/>
                  </a:lnTo>
                  <a:lnTo>
                    <a:pt x="27" y="107"/>
                  </a:lnTo>
                  <a:lnTo>
                    <a:pt x="14" y="101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5" y="102"/>
                  </a:lnTo>
                  <a:lnTo>
                    <a:pt x="5" y="102"/>
                  </a:lnTo>
                  <a:lnTo>
                    <a:pt x="13" y="110"/>
                  </a:lnTo>
                  <a:lnTo>
                    <a:pt x="21" y="117"/>
                  </a:lnTo>
                  <a:lnTo>
                    <a:pt x="29" y="120"/>
                  </a:lnTo>
                  <a:lnTo>
                    <a:pt x="38" y="124"/>
                  </a:lnTo>
                  <a:lnTo>
                    <a:pt x="38" y="124"/>
                  </a:lnTo>
                  <a:lnTo>
                    <a:pt x="45" y="125"/>
                  </a:lnTo>
                  <a:lnTo>
                    <a:pt x="45" y="125"/>
                  </a:lnTo>
                  <a:lnTo>
                    <a:pt x="54" y="121"/>
                  </a:lnTo>
                  <a:lnTo>
                    <a:pt x="62" y="117"/>
                  </a:lnTo>
                  <a:lnTo>
                    <a:pt x="65" y="131"/>
                  </a:lnTo>
                  <a:lnTo>
                    <a:pt x="74" y="106"/>
                  </a:lnTo>
                  <a:lnTo>
                    <a:pt x="74" y="106"/>
                  </a:lnTo>
                  <a:lnTo>
                    <a:pt x="79" y="99"/>
                  </a:lnTo>
                  <a:lnTo>
                    <a:pt x="82" y="91"/>
                  </a:lnTo>
                  <a:lnTo>
                    <a:pt x="82" y="91"/>
                  </a:lnTo>
                  <a:lnTo>
                    <a:pt x="84" y="83"/>
                  </a:lnTo>
                  <a:lnTo>
                    <a:pt x="85" y="75"/>
                  </a:lnTo>
                  <a:lnTo>
                    <a:pt x="85" y="75"/>
                  </a:lnTo>
                  <a:lnTo>
                    <a:pt x="85" y="64"/>
                  </a:lnTo>
                  <a:lnTo>
                    <a:pt x="90" y="36"/>
                  </a:lnTo>
                  <a:lnTo>
                    <a:pt x="90" y="36"/>
                  </a:lnTo>
                  <a:lnTo>
                    <a:pt x="93" y="27"/>
                  </a:lnTo>
                  <a:lnTo>
                    <a:pt x="93" y="27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7" name="Freeform 473"/>
            <p:cNvSpPr>
              <a:spLocks/>
            </p:cNvSpPr>
            <p:nvPr/>
          </p:nvSpPr>
          <p:spPr bwMode="auto">
            <a:xfrm>
              <a:off x="4002088" y="3140076"/>
              <a:ext cx="60325" cy="169863"/>
            </a:xfrm>
            <a:custGeom>
              <a:avLst/>
              <a:gdLst>
                <a:gd name="T0" fmla="*/ 38 w 38"/>
                <a:gd name="T1" fmla="*/ 12 h 107"/>
                <a:gd name="T2" fmla="*/ 19 w 38"/>
                <a:gd name="T3" fmla="*/ 0 h 107"/>
                <a:gd name="T4" fmla="*/ 19 w 38"/>
                <a:gd name="T5" fmla="*/ 0 h 107"/>
                <a:gd name="T6" fmla="*/ 16 w 38"/>
                <a:gd name="T7" fmla="*/ 9 h 107"/>
                <a:gd name="T8" fmla="*/ 16 w 38"/>
                <a:gd name="T9" fmla="*/ 47 h 107"/>
                <a:gd name="T10" fmla="*/ 8 w 38"/>
                <a:gd name="T11" fmla="*/ 64 h 107"/>
                <a:gd name="T12" fmla="*/ 8 w 38"/>
                <a:gd name="T13" fmla="*/ 64 h 107"/>
                <a:gd name="T14" fmla="*/ 5 w 38"/>
                <a:gd name="T15" fmla="*/ 72 h 107"/>
                <a:gd name="T16" fmla="*/ 0 w 38"/>
                <a:gd name="T17" fmla="*/ 79 h 107"/>
                <a:gd name="T18" fmla="*/ 23 w 38"/>
                <a:gd name="T19" fmla="*/ 101 h 107"/>
                <a:gd name="T20" fmla="*/ 29 w 38"/>
                <a:gd name="T21" fmla="*/ 107 h 107"/>
                <a:gd name="T22" fmla="*/ 38 w 38"/>
                <a:gd name="T23" fmla="*/ 12 h 107"/>
                <a:gd name="T24" fmla="*/ 38 w 38"/>
                <a:gd name="T25" fmla="*/ 1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" h="107">
                  <a:moveTo>
                    <a:pt x="38" y="12"/>
                  </a:moveTo>
                  <a:lnTo>
                    <a:pt x="19" y="0"/>
                  </a:lnTo>
                  <a:lnTo>
                    <a:pt x="19" y="0"/>
                  </a:lnTo>
                  <a:lnTo>
                    <a:pt x="16" y="9"/>
                  </a:lnTo>
                  <a:lnTo>
                    <a:pt x="16" y="47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5" y="72"/>
                  </a:lnTo>
                  <a:lnTo>
                    <a:pt x="0" y="79"/>
                  </a:lnTo>
                  <a:lnTo>
                    <a:pt x="23" y="101"/>
                  </a:lnTo>
                  <a:lnTo>
                    <a:pt x="29" y="107"/>
                  </a:lnTo>
                  <a:lnTo>
                    <a:pt x="38" y="12"/>
                  </a:lnTo>
                  <a:lnTo>
                    <a:pt x="38" y="12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8" name="Freeform 474"/>
            <p:cNvSpPr>
              <a:spLocks/>
            </p:cNvSpPr>
            <p:nvPr/>
          </p:nvSpPr>
          <p:spPr bwMode="auto">
            <a:xfrm>
              <a:off x="4014788" y="3154363"/>
              <a:ext cx="12700" cy="87313"/>
            </a:xfrm>
            <a:custGeom>
              <a:avLst/>
              <a:gdLst>
                <a:gd name="T0" fmla="*/ 3 w 8"/>
                <a:gd name="T1" fmla="*/ 39 h 55"/>
                <a:gd name="T2" fmla="*/ 3 w 8"/>
                <a:gd name="T3" fmla="*/ 39 h 55"/>
                <a:gd name="T4" fmla="*/ 2 w 8"/>
                <a:gd name="T5" fmla="*/ 47 h 55"/>
                <a:gd name="T6" fmla="*/ 0 w 8"/>
                <a:gd name="T7" fmla="*/ 55 h 55"/>
                <a:gd name="T8" fmla="*/ 8 w 8"/>
                <a:gd name="T9" fmla="*/ 38 h 55"/>
                <a:gd name="T10" fmla="*/ 8 w 8"/>
                <a:gd name="T11" fmla="*/ 0 h 55"/>
                <a:gd name="T12" fmla="*/ 3 w 8"/>
                <a:gd name="T13" fmla="*/ 28 h 55"/>
                <a:gd name="T14" fmla="*/ 3 w 8"/>
                <a:gd name="T15" fmla="*/ 28 h 55"/>
                <a:gd name="T16" fmla="*/ 3 w 8"/>
                <a:gd name="T17" fmla="*/ 39 h 55"/>
                <a:gd name="T18" fmla="*/ 3 w 8"/>
                <a:gd name="T19" fmla="*/ 3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55">
                  <a:moveTo>
                    <a:pt x="3" y="39"/>
                  </a:moveTo>
                  <a:lnTo>
                    <a:pt x="3" y="39"/>
                  </a:lnTo>
                  <a:lnTo>
                    <a:pt x="2" y="47"/>
                  </a:lnTo>
                  <a:lnTo>
                    <a:pt x="0" y="55"/>
                  </a:lnTo>
                  <a:lnTo>
                    <a:pt x="8" y="38"/>
                  </a:lnTo>
                  <a:lnTo>
                    <a:pt x="8" y="0"/>
                  </a:lnTo>
                  <a:lnTo>
                    <a:pt x="3" y="28"/>
                  </a:lnTo>
                  <a:lnTo>
                    <a:pt x="3" y="28"/>
                  </a:lnTo>
                  <a:lnTo>
                    <a:pt x="3" y="39"/>
                  </a:lnTo>
                  <a:lnTo>
                    <a:pt x="3" y="39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9" name="Freeform 475"/>
            <p:cNvSpPr>
              <a:spLocks/>
            </p:cNvSpPr>
            <p:nvPr/>
          </p:nvSpPr>
          <p:spPr bwMode="auto">
            <a:xfrm>
              <a:off x="3911601" y="3265488"/>
              <a:ext cx="127000" cy="82550"/>
            </a:xfrm>
            <a:custGeom>
              <a:avLst/>
              <a:gdLst>
                <a:gd name="T0" fmla="*/ 45 w 80"/>
                <a:gd name="T1" fmla="*/ 52 h 52"/>
                <a:gd name="T2" fmla="*/ 60 w 80"/>
                <a:gd name="T3" fmla="*/ 19 h 52"/>
                <a:gd name="T4" fmla="*/ 76 w 80"/>
                <a:gd name="T5" fmla="*/ 34 h 52"/>
                <a:gd name="T6" fmla="*/ 76 w 80"/>
                <a:gd name="T7" fmla="*/ 34 h 52"/>
                <a:gd name="T8" fmla="*/ 80 w 80"/>
                <a:gd name="T9" fmla="*/ 22 h 52"/>
                <a:gd name="T10" fmla="*/ 57 w 80"/>
                <a:gd name="T11" fmla="*/ 0 h 52"/>
                <a:gd name="T12" fmla="*/ 48 w 80"/>
                <a:gd name="T13" fmla="*/ 25 h 52"/>
                <a:gd name="T14" fmla="*/ 41 w 80"/>
                <a:gd name="T15" fmla="*/ 40 h 52"/>
                <a:gd name="T16" fmla="*/ 21 w 80"/>
                <a:gd name="T17" fmla="*/ 18 h 52"/>
                <a:gd name="T18" fmla="*/ 0 w 80"/>
                <a:gd name="T19" fmla="*/ 39 h 52"/>
                <a:gd name="T20" fmla="*/ 0 w 80"/>
                <a:gd name="T21" fmla="*/ 39 h 52"/>
                <a:gd name="T22" fmla="*/ 3 w 80"/>
                <a:gd name="T23" fmla="*/ 48 h 52"/>
                <a:gd name="T24" fmla="*/ 22 w 80"/>
                <a:gd name="T25" fmla="*/ 30 h 52"/>
                <a:gd name="T26" fmla="*/ 45 w 80"/>
                <a:gd name="T27" fmla="*/ 52 h 52"/>
                <a:gd name="T28" fmla="*/ 45 w 80"/>
                <a:gd name="T2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0" h="52">
                  <a:moveTo>
                    <a:pt x="45" y="52"/>
                  </a:moveTo>
                  <a:lnTo>
                    <a:pt x="60" y="19"/>
                  </a:lnTo>
                  <a:lnTo>
                    <a:pt x="76" y="34"/>
                  </a:lnTo>
                  <a:lnTo>
                    <a:pt x="76" y="34"/>
                  </a:lnTo>
                  <a:lnTo>
                    <a:pt x="80" y="22"/>
                  </a:lnTo>
                  <a:lnTo>
                    <a:pt x="57" y="0"/>
                  </a:lnTo>
                  <a:lnTo>
                    <a:pt x="48" y="25"/>
                  </a:lnTo>
                  <a:lnTo>
                    <a:pt x="41" y="40"/>
                  </a:lnTo>
                  <a:lnTo>
                    <a:pt x="21" y="18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3" y="48"/>
                  </a:lnTo>
                  <a:lnTo>
                    <a:pt x="22" y="30"/>
                  </a:lnTo>
                  <a:lnTo>
                    <a:pt x="45" y="52"/>
                  </a:lnTo>
                  <a:lnTo>
                    <a:pt x="45" y="52"/>
                  </a:lnTo>
                  <a:close/>
                </a:path>
              </a:pathLst>
            </a:cu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0" name="Freeform 476"/>
            <p:cNvSpPr>
              <a:spLocks/>
            </p:cNvSpPr>
            <p:nvPr/>
          </p:nvSpPr>
          <p:spPr bwMode="auto">
            <a:xfrm>
              <a:off x="3916363" y="3295651"/>
              <a:ext cx="115888" cy="128588"/>
            </a:xfrm>
            <a:custGeom>
              <a:avLst/>
              <a:gdLst>
                <a:gd name="T0" fmla="*/ 57 w 73"/>
                <a:gd name="T1" fmla="*/ 0 h 81"/>
                <a:gd name="T2" fmla="*/ 42 w 73"/>
                <a:gd name="T3" fmla="*/ 33 h 81"/>
                <a:gd name="T4" fmla="*/ 19 w 73"/>
                <a:gd name="T5" fmla="*/ 11 h 81"/>
                <a:gd name="T6" fmla="*/ 0 w 73"/>
                <a:gd name="T7" fmla="*/ 29 h 81"/>
                <a:gd name="T8" fmla="*/ 0 w 73"/>
                <a:gd name="T9" fmla="*/ 29 h 81"/>
                <a:gd name="T10" fmla="*/ 7 w 73"/>
                <a:gd name="T11" fmla="*/ 44 h 81"/>
                <a:gd name="T12" fmla="*/ 16 w 73"/>
                <a:gd name="T13" fmla="*/ 57 h 81"/>
                <a:gd name="T14" fmla="*/ 25 w 73"/>
                <a:gd name="T15" fmla="*/ 69 h 81"/>
                <a:gd name="T16" fmla="*/ 36 w 73"/>
                <a:gd name="T17" fmla="*/ 81 h 81"/>
                <a:gd name="T18" fmla="*/ 36 w 73"/>
                <a:gd name="T19" fmla="*/ 81 h 81"/>
                <a:gd name="T20" fmla="*/ 48 w 73"/>
                <a:gd name="T21" fmla="*/ 66 h 81"/>
                <a:gd name="T22" fmla="*/ 59 w 73"/>
                <a:gd name="T23" fmla="*/ 51 h 81"/>
                <a:gd name="T24" fmla="*/ 66 w 73"/>
                <a:gd name="T25" fmla="*/ 35 h 81"/>
                <a:gd name="T26" fmla="*/ 73 w 73"/>
                <a:gd name="T27" fmla="*/ 15 h 81"/>
                <a:gd name="T28" fmla="*/ 57 w 73"/>
                <a:gd name="T29" fmla="*/ 0 h 81"/>
                <a:gd name="T30" fmla="*/ 57 w 73"/>
                <a:gd name="T31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3" h="81">
                  <a:moveTo>
                    <a:pt x="57" y="0"/>
                  </a:moveTo>
                  <a:lnTo>
                    <a:pt x="42" y="33"/>
                  </a:lnTo>
                  <a:lnTo>
                    <a:pt x="19" y="11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7" y="44"/>
                  </a:lnTo>
                  <a:lnTo>
                    <a:pt x="16" y="57"/>
                  </a:lnTo>
                  <a:lnTo>
                    <a:pt x="25" y="69"/>
                  </a:lnTo>
                  <a:lnTo>
                    <a:pt x="36" y="81"/>
                  </a:lnTo>
                  <a:lnTo>
                    <a:pt x="36" y="81"/>
                  </a:lnTo>
                  <a:lnTo>
                    <a:pt x="48" y="66"/>
                  </a:lnTo>
                  <a:lnTo>
                    <a:pt x="59" y="51"/>
                  </a:lnTo>
                  <a:lnTo>
                    <a:pt x="66" y="35"/>
                  </a:lnTo>
                  <a:lnTo>
                    <a:pt x="73" y="15"/>
                  </a:lnTo>
                  <a:lnTo>
                    <a:pt x="57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1" name="Freeform 477"/>
            <p:cNvSpPr>
              <a:spLocks/>
            </p:cNvSpPr>
            <p:nvPr/>
          </p:nvSpPr>
          <p:spPr bwMode="auto">
            <a:xfrm>
              <a:off x="3944938" y="3282951"/>
              <a:ext cx="42863" cy="46038"/>
            </a:xfrm>
            <a:custGeom>
              <a:avLst/>
              <a:gdLst>
                <a:gd name="T0" fmla="*/ 0 w 27"/>
                <a:gd name="T1" fmla="*/ 7 h 29"/>
                <a:gd name="T2" fmla="*/ 20 w 27"/>
                <a:gd name="T3" fmla="*/ 29 h 29"/>
                <a:gd name="T4" fmla="*/ 27 w 27"/>
                <a:gd name="T5" fmla="*/ 14 h 29"/>
                <a:gd name="T6" fmla="*/ 24 w 27"/>
                <a:gd name="T7" fmla="*/ 0 h 29"/>
                <a:gd name="T8" fmla="*/ 24 w 27"/>
                <a:gd name="T9" fmla="*/ 0 h 29"/>
                <a:gd name="T10" fmla="*/ 16 w 27"/>
                <a:gd name="T11" fmla="*/ 4 h 29"/>
                <a:gd name="T12" fmla="*/ 7 w 27"/>
                <a:gd name="T13" fmla="*/ 8 h 29"/>
                <a:gd name="T14" fmla="*/ 7 w 27"/>
                <a:gd name="T15" fmla="*/ 8 h 29"/>
                <a:gd name="T16" fmla="*/ 0 w 27"/>
                <a:gd name="T17" fmla="*/ 7 h 29"/>
                <a:gd name="T18" fmla="*/ 0 w 27"/>
                <a:gd name="T19" fmla="*/ 7 h 29"/>
                <a:gd name="T20" fmla="*/ 0 w 27"/>
                <a:gd name="T21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9">
                  <a:moveTo>
                    <a:pt x="0" y="7"/>
                  </a:moveTo>
                  <a:lnTo>
                    <a:pt x="20" y="29"/>
                  </a:lnTo>
                  <a:lnTo>
                    <a:pt x="27" y="14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6" y="4"/>
                  </a:lnTo>
                  <a:lnTo>
                    <a:pt x="7" y="8"/>
                  </a:lnTo>
                  <a:lnTo>
                    <a:pt x="7" y="8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2" name="Freeform 478"/>
            <p:cNvSpPr>
              <a:spLocks/>
            </p:cNvSpPr>
            <p:nvPr/>
          </p:nvSpPr>
          <p:spPr bwMode="auto">
            <a:xfrm>
              <a:off x="3884613" y="3244851"/>
              <a:ext cx="60325" cy="88900"/>
            </a:xfrm>
            <a:custGeom>
              <a:avLst/>
              <a:gdLst>
                <a:gd name="T0" fmla="*/ 38 w 38"/>
                <a:gd name="T1" fmla="*/ 31 h 56"/>
                <a:gd name="T2" fmla="*/ 38 w 38"/>
                <a:gd name="T3" fmla="*/ 31 h 56"/>
                <a:gd name="T4" fmla="*/ 38 w 38"/>
                <a:gd name="T5" fmla="*/ 31 h 56"/>
                <a:gd name="T6" fmla="*/ 29 w 38"/>
                <a:gd name="T7" fmla="*/ 27 h 56"/>
                <a:gd name="T8" fmla="*/ 21 w 38"/>
                <a:gd name="T9" fmla="*/ 24 h 56"/>
                <a:gd name="T10" fmla="*/ 13 w 38"/>
                <a:gd name="T11" fmla="*/ 17 h 56"/>
                <a:gd name="T12" fmla="*/ 5 w 38"/>
                <a:gd name="T13" fmla="*/ 9 h 56"/>
                <a:gd name="T14" fmla="*/ 5 w 38"/>
                <a:gd name="T15" fmla="*/ 9 h 56"/>
                <a:gd name="T16" fmla="*/ 0 w 38"/>
                <a:gd name="T17" fmla="*/ 0 h 56"/>
                <a:gd name="T18" fmla="*/ 0 w 38"/>
                <a:gd name="T19" fmla="*/ 0 h 56"/>
                <a:gd name="T20" fmla="*/ 4 w 38"/>
                <a:gd name="T21" fmla="*/ 32 h 56"/>
                <a:gd name="T22" fmla="*/ 7 w 38"/>
                <a:gd name="T23" fmla="*/ 45 h 56"/>
                <a:gd name="T24" fmla="*/ 10 w 38"/>
                <a:gd name="T25" fmla="*/ 56 h 56"/>
                <a:gd name="T26" fmla="*/ 17 w 38"/>
                <a:gd name="T27" fmla="*/ 52 h 56"/>
                <a:gd name="T28" fmla="*/ 38 w 38"/>
                <a:gd name="T29" fmla="*/ 31 h 56"/>
                <a:gd name="T30" fmla="*/ 38 w 38"/>
                <a:gd name="T31" fmla="*/ 3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" h="56">
                  <a:moveTo>
                    <a:pt x="38" y="31"/>
                  </a:moveTo>
                  <a:lnTo>
                    <a:pt x="38" y="31"/>
                  </a:lnTo>
                  <a:lnTo>
                    <a:pt x="38" y="31"/>
                  </a:lnTo>
                  <a:lnTo>
                    <a:pt x="29" y="27"/>
                  </a:lnTo>
                  <a:lnTo>
                    <a:pt x="21" y="24"/>
                  </a:lnTo>
                  <a:lnTo>
                    <a:pt x="13" y="17"/>
                  </a:lnTo>
                  <a:lnTo>
                    <a:pt x="5" y="9"/>
                  </a:lnTo>
                  <a:lnTo>
                    <a:pt x="5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32"/>
                  </a:lnTo>
                  <a:lnTo>
                    <a:pt x="7" y="45"/>
                  </a:lnTo>
                  <a:lnTo>
                    <a:pt x="10" y="56"/>
                  </a:lnTo>
                  <a:lnTo>
                    <a:pt x="17" y="52"/>
                  </a:lnTo>
                  <a:lnTo>
                    <a:pt x="38" y="31"/>
                  </a:lnTo>
                  <a:lnTo>
                    <a:pt x="38" y="31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3" name="Freeform 479"/>
            <p:cNvSpPr>
              <a:spLocks noEditPoints="1"/>
            </p:cNvSpPr>
            <p:nvPr/>
          </p:nvSpPr>
          <p:spPr bwMode="auto">
            <a:xfrm>
              <a:off x="3660776" y="3162301"/>
              <a:ext cx="598488" cy="420688"/>
            </a:xfrm>
            <a:custGeom>
              <a:avLst/>
              <a:gdLst>
                <a:gd name="T0" fmla="*/ 241 w 377"/>
                <a:gd name="T1" fmla="*/ 121 h 265"/>
                <a:gd name="T2" fmla="*/ 220 w 377"/>
                <a:gd name="T3" fmla="*/ 157 h 265"/>
                <a:gd name="T4" fmla="*/ 195 w 377"/>
                <a:gd name="T5" fmla="*/ 177 h 265"/>
                <a:gd name="T6" fmla="*/ 171 w 377"/>
                <a:gd name="T7" fmla="*/ 158 h 265"/>
                <a:gd name="T8" fmla="*/ 152 w 377"/>
                <a:gd name="T9" fmla="*/ 122 h 265"/>
                <a:gd name="T10" fmla="*/ 108 w 377"/>
                <a:gd name="T11" fmla="*/ 7 h 265"/>
                <a:gd name="T12" fmla="*/ 79 w 377"/>
                <a:gd name="T13" fmla="*/ 20 h 265"/>
                <a:gd name="T14" fmla="*/ 63 w 377"/>
                <a:gd name="T15" fmla="*/ 45 h 265"/>
                <a:gd name="T16" fmla="*/ 47 w 377"/>
                <a:gd name="T17" fmla="*/ 81 h 265"/>
                <a:gd name="T18" fmla="*/ 40 w 377"/>
                <a:gd name="T19" fmla="*/ 108 h 265"/>
                <a:gd name="T20" fmla="*/ 14 w 377"/>
                <a:gd name="T21" fmla="*/ 176 h 265"/>
                <a:gd name="T22" fmla="*/ 1 w 377"/>
                <a:gd name="T23" fmla="*/ 216 h 265"/>
                <a:gd name="T24" fmla="*/ 4 w 377"/>
                <a:gd name="T25" fmla="*/ 257 h 265"/>
                <a:gd name="T26" fmla="*/ 13 w 377"/>
                <a:gd name="T27" fmla="*/ 252 h 265"/>
                <a:gd name="T28" fmla="*/ 43 w 377"/>
                <a:gd name="T29" fmla="*/ 217 h 265"/>
                <a:gd name="T30" fmla="*/ 67 w 377"/>
                <a:gd name="T31" fmla="*/ 192 h 265"/>
                <a:gd name="T32" fmla="*/ 61 w 377"/>
                <a:gd name="T33" fmla="*/ 174 h 265"/>
                <a:gd name="T34" fmla="*/ 103 w 377"/>
                <a:gd name="T35" fmla="*/ 135 h 265"/>
                <a:gd name="T36" fmla="*/ 133 w 377"/>
                <a:gd name="T37" fmla="*/ 212 h 265"/>
                <a:gd name="T38" fmla="*/ 141 w 377"/>
                <a:gd name="T39" fmla="*/ 238 h 265"/>
                <a:gd name="T40" fmla="*/ 197 w 377"/>
                <a:gd name="T41" fmla="*/ 257 h 265"/>
                <a:gd name="T42" fmla="*/ 242 w 377"/>
                <a:gd name="T43" fmla="*/ 248 h 265"/>
                <a:gd name="T44" fmla="*/ 276 w 377"/>
                <a:gd name="T45" fmla="*/ 217 h 265"/>
                <a:gd name="T46" fmla="*/ 308 w 377"/>
                <a:gd name="T47" fmla="*/ 112 h 265"/>
                <a:gd name="T48" fmla="*/ 317 w 377"/>
                <a:gd name="T49" fmla="*/ 242 h 265"/>
                <a:gd name="T50" fmla="*/ 337 w 377"/>
                <a:gd name="T51" fmla="*/ 265 h 265"/>
                <a:gd name="T52" fmla="*/ 357 w 377"/>
                <a:gd name="T53" fmla="*/ 255 h 265"/>
                <a:gd name="T54" fmla="*/ 375 w 377"/>
                <a:gd name="T55" fmla="*/ 233 h 265"/>
                <a:gd name="T56" fmla="*/ 358 w 377"/>
                <a:gd name="T57" fmla="*/ 125 h 265"/>
                <a:gd name="T58" fmla="*/ 335 w 377"/>
                <a:gd name="T59" fmla="*/ 51 h 265"/>
                <a:gd name="T60" fmla="*/ 261 w 377"/>
                <a:gd name="T61" fmla="*/ 0 h 265"/>
                <a:gd name="T62" fmla="*/ 140 w 377"/>
                <a:gd name="T63" fmla="*/ 231 h 265"/>
                <a:gd name="T64" fmla="*/ 127 w 377"/>
                <a:gd name="T65" fmla="*/ 188 h 265"/>
                <a:gd name="T66" fmla="*/ 146 w 377"/>
                <a:gd name="T67" fmla="*/ 229 h 265"/>
                <a:gd name="T68" fmla="*/ 60 w 377"/>
                <a:gd name="T69" fmla="*/ 71 h 265"/>
                <a:gd name="T70" fmla="*/ 64 w 377"/>
                <a:gd name="T71" fmla="*/ 58 h 265"/>
                <a:gd name="T72" fmla="*/ 77 w 377"/>
                <a:gd name="T73" fmla="*/ 31 h 265"/>
                <a:gd name="T74" fmla="*/ 99 w 377"/>
                <a:gd name="T75" fmla="*/ 14 h 265"/>
                <a:gd name="T76" fmla="*/ 114 w 377"/>
                <a:gd name="T77" fmla="*/ 20 h 265"/>
                <a:gd name="T78" fmla="*/ 86 w 377"/>
                <a:gd name="T79" fmla="*/ 38 h 265"/>
                <a:gd name="T80" fmla="*/ 70 w 377"/>
                <a:gd name="T81" fmla="*/ 75 h 265"/>
                <a:gd name="T82" fmla="*/ 59 w 377"/>
                <a:gd name="T83" fmla="*/ 92 h 265"/>
                <a:gd name="T84" fmla="*/ 54 w 377"/>
                <a:gd name="T85" fmla="*/ 116 h 265"/>
                <a:gd name="T86" fmla="*/ 16 w 377"/>
                <a:gd name="T87" fmla="*/ 210 h 265"/>
                <a:gd name="T88" fmla="*/ 11 w 377"/>
                <a:gd name="T89" fmla="*/ 244 h 265"/>
                <a:gd name="T90" fmla="*/ 5 w 377"/>
                <a:gd name="T91" fmla="*/ 244 h 265"/>
                <a:gd name="T92" fmla="*/ 7 w 377"/>
                <a:gd name="T93" fmla="*/ 210 h 265"/>
                <a:gd name="T94" fmla="*/ 44 w 377"/>
                <a:gd name="T95" fmla="*/ 123 h 265"/>
                <a:gd name="T96" fmla="*/ 44 w 377"/>
                <a:gd name="T97" fmla="*/ 114 h 265"/>
                <a:gd name="T98" fmla="*/ 52 w 377"/>
                <a:gd name="T99" fmla="*/ 84 h 265"/>
                <a:gd name="T100" fmla="*/ 340 w 377"/>
                <a:gd name="T101" fmla="*/ 229 h 265"/>
                <a:gd name="T102" fmla="*/ 329 w 377"/>
                <a:gd name="T103" fmla="*/ 239 h 265"/>
                <a:gd name="T104" fmla="*/ 330 w 377"/>
                <a:gd name="T105" fmla="*/ 235 h 265"/>
                <a:gd name="T106" fmla="*/ 324 w 377"/>
                <a:gd name="T107" fmla="*/ 183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77" h="265">
                  <a:moveTo>
                    <a:pt x="251" y="111"/>
                  </a:moveTo>
                  <a:lnTo>
                    <a:pt x="244" y="111"/>
                  </a:lnTo>
                  <a:lnTo>
                    <a:pt x="244" y="111"/>
                  </a:lnTo>
                  <a:lnTo>
                    <a:pt x="241" y="121"/>
                  </a:lnTo>
                  <a:lnTo>
                    <a:pt x="236" y="131"/>
                  </a:lnTo>
                  <a:lnTo>
                    <a:pt x="232" y="141"/>
                  </a:lnTo>
                  <a:lnTo>
                    <a:pt x="225" y="149"/>
                  </a:lnTo>
                  <a:lnTo>
                    <a:pt x="220" y="157"/>
                  </a:lnTo>
                  <a:lnTo>
                    <a:pt x="212" y="165"/>
                  </a:lnTo>
                  <a:lnTo>
                    <a:pt x="204" y="171"/>
                  </a:lnTo>
                  <a:lnTo>
                    <a:pt x="195" y="177"/>
                  </a:lnTo>
                  <a:lnTo>
                    <a:pt x="195" y="177"/>
                  </a:lnTo>
                  <a:lnTo>
                    <a:pt x="188" y="174"/>
                  </a:lnTo>
                  <a:lnTo>
                    <a:pt x="182" y="170"/>
                  </a:lnTo>
                  <a:lnTo>
                    <a:pt x="177" y="165"/>
                  </a:lnTo>
                  <a:lnTo>
                    <a:pt x="171" y="158"/>
                  </a:lnTo>
                  <a:lnTo>
                    <a:pt x="166" y="151"/>
                  </a:lnTo>
                  <a:lnTo>
                    <a:pt x="161" y="142"/>
                  </a:lnTo>
                  <a:lnTo>
                    <a:pt x="157" y="132"/>
                  </a:lnTo>
                  <a:lnTo>
                    <a:pt x="152" y="122"/>
                  </a:lnTo>
                  <a:lnTo>
                    <a:pt x="142" y="129"/>
                  </a:lnTo>
                  <a:lnTo>
                    <a:pt x="116" y="7"/>
                  </a:lnTo>
                  <a:lnTo>
                    <a:pt x="116" y="7"/>
                  </a:lnTo>
                  <a:lnTo>
                    <a:pt x="108" y="7"/>
                  </a:lnTo>
                  <a:lnTo>
                    <a:pt x="100" y="8"/>
                  </a:lnTo>
                  <a:lnTo>
                    <a:pt x="92" y="11"/>
                  </a:lnTo>
                  <a:lnTo>
                    <a:pt x="86" y="15"/>
                  </a:lnTo>
                  <a:lnTo>
                    <a:pt x="79" y="20"/>
                  </a:lnTo>
                  <a:lnTo>
                    <a:pt x="73" y="27"/>
                  </a:lnTo>
                  <a:lnTo>
                    <a:pt x="68" y="35"/>
                  </a:lnTo>
                  <a:lnTo>
                    <a:pt x="63" y="45"/>
                  </a:lnTo>
                  <a:lnTo>
                    <a:pt x="63" y="45"/>
                  </a:lnTo>
                  <a:lnTo>
                    <a:pt x="60" y="57"/>
                  </a:lnTo>
                  <a:lnTo>
                    <a:pt x="55" y="68"/>
                  </a:lnTo>
                  <a:lnTo>
                    <a:pt x="55" y="68"/>
                  </a:lnTo>
                  <a:lnTo>
                    <a:pt x="47" y="81"/>
                  </a:lnTo>
                  <a:lnTo>
                    <a:pt x="44" y="88"/>
                  </a:lnTo>
                  <a:lnTo>
                    <a:pt x="42" y="95"/>
                  </a:lnTo>
                  <a:lnTo>
                    <a:pt x="40" y="102"/>
                  </a:lnTo>
                  <a:lnTo>
                    <a:pt x="40" y="108"/>
                  </a:lnTo>
                  <a:lnTo>
                    <a:pt x="40" y="114"/>
                  </a:lnTo>
                  <a:lnTo>
                    <a:pt x="40" y="121"/>
                  </a:lnTo>
                  <a:lnTo>
                    <a:pt x="33" y="134"/>
                  </a:lnTo>
                  <a:lnTo>
                    <a:pt x="14" y="176"/>
                  </a:lnTo>
                  <a:lnTo>
                    <a:pt x="14" y="176"/>
                  </a:lnTo>
                  <a:lnTo>
                    <a:pt x="8" y="189"/>
                  </a:lnTo>
                  <a:lnTo>
                    <a:pt x="4" y="203"/>
                  </a:lnTo>
                  <a:lnTo>
                    <a:pt x="1" y="216"/>
                  </a:lnTo>
                  <a:lnTo>
                    <a:pt x="0" y="228"/>
                  </a:lnTo>
                  <a:lnTo>
                    <a:pt x="0" y="238"/>
                  </a:lnTo>
                  <a:lnTo>
                    <a:pt x="1" y="248"/>
                  </a:lnTo>
                  <a:lnTo>
                    <a:pt x="4" y="257"/>
                  </a:lnTo>
                  <a:lnTo>
                    <a:pt x="8" y="265"/>
                  </a:lnTo>
                  <a:lnTo>
                    <a:pt x="8" y="265"/>
                  </a:lnTo>
                  <a:lnTo>
                    <a:pt x="9" y="258"/>
                  </a:lnTo>
                  <a:lnTo>
                    <a:pt x="13" y="252"/>
                  </a:lnTo>
                  <a:lnTo>
                    <a:pt x="16" y="246"/>
                  </a:lnTo>
                  <a:lnTo>
                    <a:pt x="19" y="240"/>
                  </a:lnTo>
                  <a:lnTo>
                    <a:pt x="29" y="229"/>
                  </a:lnTo>
                  <a:lnTo>
                    <a:pt x="43" y="217"/>
                  </a:lnTo>
                  <a:lnTo>
                    <a:pt x="61" y="202"/>
                  </a:lnTo>
                  <a:lnTo>
                    <a:pt x="61" y="202"/>
                  </a:lnTo>
                  <a:lnTo>
                    <a:pt x="65" y="195"/>
                  </a:lnTo>
                  <a:lnTo>
                    <a:pt x="67" y="192"/>
                  </a:lnTo>
                  <a:lnTo>
                    <a:pt x="67" y="188"/>
                  </a:lnTo>
                  <a:lnTo>
                    <a:pt x="65" y="181"/>
                  </a:lnTo>
                  <a:lnTo>
                    <a:pt x="61" y="174"/>
                  </a:lnTo>
                  <a:lnTo>
                    <a:pt x="61" y="174"/>
                  </a:lnTo>
                  <a:lnTo>
                    <a:pt x="74" y="167"/>
                  </a:lnTo>
                  <a:lnTo>
                    <a:pt x="86" y="158"/>
                  </a:lnTo>
                  <a:lnTo>
                    <a:pt x="95" y="148"/>
                  </a:lnTo>
                  <a:lnTo>
                    <a:pt x="103" y="135"/>
                  </a:lnTo>
                  <a:lnTo>
                    <a:pt x="123" y="190"/>
                  </a:lnTo>
                  <a:lnTo>
                    <a:pt x="123" y="190"/>
                  </a:lnTo>
                  <a:lnTo>
                    <a:pt x="128" y="201"/>
                  </a:lnTo>
                  <a:lnTo>
                    <a:pt x="133" y="212"/>
                  </a:lnTo>
                  <a:lnTo>
                    <a:pt x="135" y="224"/>
                  </a:lnTo>
                  <a:lnTo>
                    <a:pt x="135" y="238"/>
                  </a:lnTo>
                  <a:lnTo>
                    <a:pt x="135" y="238"/>
                  </a:lnTo>
                  <a:lnTo>
                    <a:pt x="141" y="238"/>
                  </a:lnTo>
                  <a:lnTo>
                    <a:pt x="151" y="240"/>
                  </a:lnTo>
                  <a:lnTo>
                    <a:pt x="186" y="253"/>
                  </a:lnTo>
                  <a:lnTo>
                    <a:pt x="186" y="253"/>
                  </a:lnTo>
                  <a:lnTo>
                    <a:pt x="197" y="257"/>
                  </a:lnTo>
                  <a:lnTo>
                    <a:pt x="208" y="258"/>
                  </a:lnTo>
                  <a:lnTo>
                    <a:pt x="220" y="257"/>
                  </a:lnTo>
                  <a:lnTo>
                    <a:pt x="231" y="253"/>
                  </a:lnTo>
                  <a:lnTo>
                    <a:pt x="242" y="248"/>
                  </a:lnTo>
                  <a:lnTo>
                    <a:pt x="253" y="240"/>
                  </a:lnTo>
                  <a:lnTo>
                    <a:pt x="265" y="230"/>
                  </a:lnTo>
                  <a:lnTo>
                    <a:pt x="276" y="217"/>
                  </a:lnTo>
                  <a:lnTo>
                    <a:pt x="276" y="217"/>
                  </a:lnTo>
                  <a:lnTo>
                    <a:pt x="285" y="196"/>
                  </a:lnTo>
                  <a:lnTo>
                    <a:pt x="293" y="171"/>
                  </a:lnTo>
                  <a:lnTo>
                    <a:pt x="301" y="143"/>
                  </a:lnTo>
                  <a:lnTo>
                    <a:pt x="308" y="112"/>
                  </a:lnTo>
                  <a:lnTo>
                    <a:pt x="308" y="189"/>
                  </a:lnTo>
                  <a:lnTo>
                    <a:pt x="325" y="235"/>
                  </a:lnTo>
                  <a:lnTo>
                    <a:pt x="317" y="242"/>
                  </a:lnTo>
                  <a:lnTo>
                    <a:pt x="317" y="242"/>
                  </a:lnTo>
                  <a:lnTo>
                    <a:pt x="328" y="252"/>
                  </a:lnTo>
                  <a:lnTo>
                    <a:pt x="335" y="264"/>
                  </a:lnTo>
                  <a:lnTo>
                    <a:pt x="335" y="264"/>
                  </a:lnTo>
                  <a:lnTo>
                    <a:pt x="337" y="265"/>
                  </a:lnTo>
                  <a:lnTo>
                    <a:pt x="337" y="265"/>
                  </a:lnTo>
                  <a:lnTo>
                    <a:pt x="344" y="262"/>
                  </a:lnTo>
                  <a:lnTo>
                    <a:pt x="351" y="259"/>
                  </a:lnTo>
                  <a:lnTo>
                    <a:pt x="357" y="255"/>
                  </a:lnTo>
                  <a:lnTo>
                    <a:pt x="362" y="250"/>
                  </a:lnTo>
                  <a:lnTo>
                    <a:pt x="367" y="246"/>
                  </a:lnTo>
                  <a:lnTo>
                    <a:pt x="371" y="240"/>
                  </a:lnTo>
                  <a:lnTo>
                    <a:pt x="375" y="233"/>
                  </a:lnTo>
                  <a:lnTo>
                    <a:pt x="377" y="226"/>
                  </a:lnTo>
                  <a:lnTo>
                    <a:pt x="361" y="148"/>
                  </a:lnTo>
                  <a:lnTo>
                    <a:pt x="361" y="148"/>
                  </a:lnTo>
                  <a:lnTo>
                    <a:pt x="358" y="125"/>
                  </a:lnTo>
                  <a:lnTo>
                    <a:pt x="353" y="105"/>
                  </a:lnTo>
                  <a:lnTo>
                    <a:pt x="348" y="86"/>
                  </a:lnTo>
                  <a:lnTo>
                    <a:pt x="342" y="68"/>
                  </a:lnTo>
                  <a:lnTo>
                    <a:pt x="335" y="51"/>
                  </a:lnTo>
                  <a:lnTo>
                    <a:pt x="329" y="36"/>
                  </a:lnTo>
                  <a:lnTo>
                    <a:pt x="320" y="23"/>
                  </a:lnTo>
                  <a:lnTo>
                    <a:pt x="312" y="11"/>
                  </a:lnTo>
                  <a:lnTo>
                    <a:pt x="261" y="0"/>
                  </a:lnTo>
                  <a:lnTo>
                    <a:pt x="251" y="111"/>
                  </a:lnTo>
                  <a:lnTo>
                    <a:pt x="251" y="111"/>
                  </a:lnTo>
                  <a:close/>
                  <a:moveTo>
                    <a:pt x="140" y="231"/>
                  </a:moveTo>
                  <a:lnTo>
                    <a:pt x="140" y="231"/>
                  </a:lnTo>
                  <a:lnTo>
                    <a:pt x="139" y="220"/>
                  </a:lnTo>
                  <a:lnTo>
                    <a:pt x="136" y="208"/>
                  </a:lnTo>
                  <a:lnTo>
                    <a:pt x="133" y="198"/>
                  </a:lnTo>
                  <a:lnTo>
                    <a:pt x="127" y="188"/>
                  </a:lnTo>
                  <a:lnTo>
                    <a:pt x="127" y="188"/>
                  </a:lnTo>
                  <a:lnTo>
                    <a:pt x="107" y="133"/>
                  </a:lnTo>
                  <a:lnTo>
                    <a:pt x="141" y="190"/>
                  </a:lnTo>
                  <a:lnTo>
                    <a:pt x="146" y="229"/>
                  </a:lnTo>
                  <a:lnTo>
                    <a:pt x="146" y="229"/>
                  </a:lnTo>
                  <a:lnTo>
                    <a:pt x="140" y="231"/>
                  </a:lnTo>
                  <a:lnTo>
                    <a:pt x="140" y="231"/>
                  </a:lnTo>
                  <a:close/>
                  <a:moveTo>
                    <a:pt x="60" y="71"/>
                  </a:moveTo>
                  <a:lnTo>
                    <a:pt x="60" y="71"/>
                  </a:lnTo>
                  <a:lnTo>
                    <a:pt x="61" y="69"/>
                  </a:lnTo>
                  <a:lnTo>
                    <a:pt x="61" y="69"/>
                  </a:lnTo>
                  <a:lnTo>
                    <a:pt x="64" y="58"/>
                  </a:lnTo>
                  <a:lnTo>
                    <a:pt x="68" y="48"/>
                  </a:lnTo>
                  <a:lnTo>
                    <a:pt x="68" y="48"/>
                  </a:lnTo>
                  <a:lnTo>
                    <a:pt x="72" y="39"/>
                  </a:lnTo>
                  <a:lnTo>
                    <a:pt x="77" y="31"/>
                  </a:lnTo>
                  <a:lnTo>
                    <a:pt x="81" y="25"/>
                  </a:lnTo>
                  <a:lnTo>
                    <a:pt x="87" y="20"/>
                  </a:lnTo>
                  <a:lnTo>
                    <a:pt x="92" y="16"/>
                  </a:lnTo>
                  <a:lnTo>
                    <a:pt x="99" y="14"/>
                  </a:lnTo>
                  <a:lnTo>
                    <a:pt x="106" y="12"/>
                  </a:lnTo>
                  <a:lnTo>
                    <a:pt x="113" y="12"/>
                  </a:lnTo>
                  <a:lnTo>
                    <a:pt x="114" y="20"/>
                  </a:lnTo>
                  <a:lnTo>
                    <a:pt x="114" y="20"/>
                  </a:lnTo>
                  <a:lnTo>
                    <a:pt x="106" y="22"/>
                  </a:lnTo>
                  <a:lnTo>
                    <a:pt x="99" y="26"/>
                  </a:lnTo>
                  <a:lnTo>
                    <a:pt x="92" y="31"/>
                  </a:lnTo>
                  <a:lnTo>
                    <a:pt x="86" y="38"/>
                  </a:lnTo>
                  <a:lnTo>
                    <a:pt x="81" y="44"/>
                  </a:lnTo>
                  <a:lnTo>
                    <a:pt x="77" y="53"/>
                  </a:lnTo>
                  <a:lnTo>
                    <a:pt x="72" y="63"/>
                  </a:lnTo>
                  <a:lnTo>
                    <a:pt x="70" y="75"/>
                  </a:lnTo>
                  <a:lnTo>
                    <a:pt x="70" y="75"/>
                  </a:lnTo>
                  <a:lnTo>
                    <a:pt x="65" y="80"/>
                  </a:lnTo>
                  <a:lnTo>
                    <a:pt x="61" y="86"/>
                  </a:lnTo>
                  <a:lnTo>
                    <a:pt x="59" y="92"/>
                  </a:lnTo>
                  <a:lnTo>
                    <a:pt x="56" y="98"/>
                  </a:lnTo>
                  <a:lnTo>
                    <a:pt x="54" y="104"/>
                  </a:lnTo>
                  <a:lnTo>
                    <a:pt x="54" y="111"/>
                  </a:lnTo>
                  <a:lnTo>
                    <a:pt x="54" y="116"/>
                  </a:lnTo>
                  <a:lnTo>
                    <a:pt x="55" y="123"/>
                  </a:lnTo>
                  <a:lnTo>
                    <a:pt x="23" y="195"/>
                  </a:lnTo>
                  <a:lnTo>
                    <a:pt x="23" y="195"/>
                  </a:lnTo>
                  <a:lnTo>
                    <a:pt x="16" y="210"/>
                  </a:lnTo>
                  <a:lnTo>
                    <a:pt x="11" y="222"/>
                  </a:lnTo>
                  <a:lnTo>
                    <a:pt x="10" y="234"/>
                  </a:lnTo>
                  <a:lnTo>
                    <a:pt x="10" y="239"/>
                  </a:lnTo>
                  <a:lnTo>
                    <a:pt x="11" y="244"/>
                  </a:lnTo>
                  <a:lnTo>
                    <a:pt x="11" y="244"/>
                  </a:lnTo>
                  <a:lnTo>
                    <a:pt x="7" y="252"/>
                  </a:lnTo>
                  <a:lnTo>
                    <a:pt x="7" y="252"/>
                  </a:lnTo>
                  <a:lnTo>
                    <a:pt x="5" y="244"/>
                  </a:lnTo>
                  <a:lnTo>
                    <a:pt x="5" y="237"/>
                  </a:lnTo>
                  <a:lnTo>
                    <a:pt x="5" y="229"/>
                  </a:lnTo>
                  <a:lnTo>
                    <a:pt x="6" y="220"/>
                  </a:lnTo>
                  <a:lnTo>
                    <a:pt x="7" y="210"/>
                  </a:lnTo>
                  <a:lnTo>
                    <a:pt x="10" y="199"/>
                  </a:lnTo>
                  <a:lnTo>
                    <a:pt x="18" y="177"/>
                  </a:lnTo>
                  <a:lnTo>
                    <a:pt x="18" y="178"/>
                  </a:lnTo>
                  <a:lnTo>
                    <a:pt x="44" y="123"/>
                  </a:lnTo>
                  <a:lnTo>
                    <a:pt x="44" y="123"/>
                  </a:lnTo>
                  <a:lnTo>
                    <a:pt x="44" y="121"/>
                  </a:lnTo>
                  <a:lnTo>
                    <a:pt x="44" y="121"/>
                  </a:lnTo>
                  <a:lnTo>
                    <a:pt x="44" y="114"/>
                  </a:lnTo>
                  <a:lnTo>
                    <a:pt x="44" y="108"/>
                  </a:lnTo>
                  <a:lnTo>
                    <a:pt x="45" y="102"/>
                  </a:lnTo>
                  <a:lnTo>
                    <a:pt x="46" y="96"/>
                  </a:lnTo>
                  <a:lnTo>
                    <a:pt x="52" y="84"/>
                  </a:lnTo>
                  <a:lnTo>
                    <a:pt x="60" y="71"/>
                  </a:lnTo>
                  <a:lnTo>
                    <a:pt x="60" y="71"/>
                  </a:lnTo>
                  <a:close/>
                  <a:moveTo>
                    <a:pt x="324" y="183"/>
                  </a:moveTo>
                  <a:lnTo>
                    <a:pt x="340" y="229"/>
                  </a:lnTo>
                  <a:lnTo>
                    <a:pt x="331" y="250"/>
                  </a:lnTo>
                  <a:lnTo>
                    <a:pt x="331" y="250"/>
                  </a:lnTo>
                  <a:lnTo>
                    <a:pt x="324" y="242"/>
                  </a:lnTo>
                  <a:lnTo>
                    <a:pt x="329" y="239"/>
                  </a:lnTo>
                  <a:lnTo>
                    <a:pt x="329" y="239"/>
                  </a:lnTo>
                  <a:lnTo>
                    <a:pt x="330" y="237"/>
                  </a:lnTo>
                  <a:lnTo>
                    <a:pt x="330" y="237"/>
                  </a:lnTo>
                  <a:lnTo>
                    <a:pt x="330" y="235"/>
                  </a:lnTo>
                  <a:lnTo>
                    <a:pt x="330" y="234"/>
                  </a:lnTo>
                  <a:lnTo>
                    <a:pt x="313" y="188"/>
                  </a:lnTo>
                  <a:lnTo>
                    <a:pt x="313" y="112"/>
                  </a:lnTo>
                  <a:lnTo>
                    <a:pt x="324" y="183"/>
                  </a:lnTo>
                  <a:lnTo>
                    <a:pt x="324" y="183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4" name="Freeform 480"/>
            <p:cNvSpPr>
              <a:spLocks/>
            </p:cNvSpPr>
            <p:nvPr/>
          </p:nvSpPr>
          <p:spPr bwMode="auto">
            <a:xfrm>
              <a:off x="3830638" y="3373438"/>
              <a:ext cx="61913" cy="155575"/>
            </a:xfrm>
            <a:custGeom>
              <a:avLst/>
              <a:gdLst>
                <a:gd name="T0" fmla="*/ 20 w 39"/>
                <a:gd name="T1" fmla="*/ 55 h 98"/>
                <a:gd name="T2" fmla="*/ 20 w 39"/>
                <a:gd name="T3" fmla="*/ 55 h 98"/>
                <a:gd name="T4" fmla="*/ 26 w 39"/>
                <a:gd name="T5" fmla="*/ 65 h 98"/>
                <a:gd name="T6" fmla="*/ 29 w 39"/>
                <a:gd name="T7" fmla="*/ 75 h 98"/>
                <a:gd name="T8" fmla="*/ 32 w 39"/>
                <a:gd name="T9" fmla="*/ 87 h 98"/>
                <a:gd name="T10" fmla="*/ 33 w 39"/>
                <a:gd name="T11" fmla="*/ 98 h 98"/>
                <a:gd name="T12" fmla="*/ 33 w 39"/>
                <a:gd name="T13" fmla="*/ 98 h 98"/>
                <a:gd name="T14" fmla="*/ 39 w 39"/>
                <a:gd name="T15" fmla="*/ 96 h 98"/>
                <a:gd name="T16" fmla="*/ 34 w 39"/>
                <a:gd name="T17" fmla="*/ 57 h 98"/>
                <a:gd name="T18" fmla="*/ 0 w 39"/>
                <a:gd name="T19" fmla="*/ 0 h 98"/>
                <a:gd name="T20" fmla="*/ 20 w 39"/>
                <a:gd name="T21" fmla="*/ 55 h 98"/>
                <a:gd name="T22" fmla="*/ 20 w 39"/>
                <a:gd name="T23" fmla="*/ 55 h 98"/>
                <a:gd name="T24" fmla="*/ 20 w 39"/>
                <a:gd name="T25" fmla="*/ 5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98">
                  <a:moveTo>
                    <a:pt x="20" y="55"/>
                  </a:moveTo>
                  <a:lnTo>
                    <a:pt x="20" y="55"/>
                  </a:lnTo>
                  <a:lnTo>
                    <a:pt x="26" y="65"/>
                  </a:lnTo>
                  <a:lnTo>
                    <a:pt x="29" y="75"/>
                  </a:lnTo>
                  <a:lnTo>
                    <a:pt x="32" y="87"/>
                  </a:lnTo>
                  <a:lnTo>
                    <a:pt x="33" y="98"/>
                  </a:lnTo>
                  <a:lnTo>
                    <a:pt x="33" y="98"/>
                  </a:lnTo>
                  <a:lnTo>
                    <a:pt x="39" y="96"/>
                  </a:lnTo>
                  <a:lnTo>
                    <a:pt x="34" y="57"/>
                  </a:lnTo>
                  <a:lnTo>
                    <a:pt x="0" y="0"/>
                  </a:lnTo>
                  <a:lnTo>
                    <a:pt x="20" y="55"/>
                  </a:lnTo>
                  <a:lnTo>
                    <a:pt x="20" y="55"/>
                  </a:lnTo>
                  <a:lnTo>
                    <a:pt x="20" y="55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5" name="Freeform 481"/>
            <p:cNvSpPr>
              <a:spLocks/>
            </p:cNvSpPr>
            <p:nvPr/>
          </p:nvSpPr>
          <p:spPr bwMode="auto">
            <a:xfrm>
              <a:off x="3668713" y="3181351"/>
              <a:ext cx="173038" cy="381000"/>
            </a:xfrm>
            <a:custGeom>
              <a:avLst/>
              <a:gdLst>
                <a:gd name="T0" fmla="*/ 56 w 109"/>
                <a:gd name="T1" fmla="*/ 57 h 240"/>
                <a:gd name="T2" fmla="*/ 56 w 109"/>
                <a:gd name="T3" fmla="*/ 57 h 240"/>
                <a:gd name="T4" fmla="*/ 55 w 109"/>
                <a:gd name="T5" fmla="*/ 59 h 240"/>
                <a:gd name="T6" fmla="*/ 55 w 109"/>
                <a:gd name="T7" fmla="*/ 59 h 240"/>
                <a:gd name="T8" fmla="*/ 47 w 109"/>
                <a:gd name="T9" fmla="*/ 72 h 240"/>
                <a:gd name="T10" fmla="*/ 41 w 109"/>
                <a:gd name="T11" fmla="*/ 84 h 240"/>
                <a:gd name="T12" fmla="*/ 40 w 109"/>
                <a:gd name="T13" fmla="*/ 90 h 240"/>
                <a:gd name="T14" fmla="*/ 39 w 109"/>
                <a:gd name="T15" fmla="*/ 96 h 240"/>
                <a:gd name="T16" fmla="*/ 39 w 109"/>
                <a:gd name="T17" fmla="*/ 102 h 240"/>
                <a:gd name="T18" fmla="*/ 39 w 109"/>
                <a:gd name="T19" fmla="*/ 109 h 240"/>
                <a:gd name="T20" fmla="*/ 39 w 109"/>
                <a:gd name="T21" fmla="*/ 109 h 240"/>
                <a:gd name="T22" fmla="*/ 39 w 109"/>
                <a:gd name="T23" fmla="*/ 111 h 240"/>
                <a:gd name="T24" fmla="*/ 13 w 109"/>
                <a:gd name="T25" fmla="*/ 166 h 240"/>
                <a:gd name="T26" fmla="*/ 13 w 109"/>
                <a:gd name="T27" fmla="*/ 165 h 240"/>
                <a:gd name="T28" fmla="*/ 13 w 109"/>
                <a:gd name="T29" fmla="*/ 165 h 240"/>
                <a:gd name="T30" fmla="*/ 5 w 109"/>
                <a:gd name="T31" fmla="*/ 187 h 240"/>
                <a:gd name="T32" fmla="*/ 2 w 109"/>
                <a:gd name="T33" fmla="*/ 198 h 240"/>
                <a:gd name="T34" fmla="*/ 1 w 109"/>
                <a:gd name="T35" fmla="*/ 208 h 240"/>
                <a:gd name="T36" fmla="*/ 0 w 109"/>
                <a:gd name="T37" fmla="*/ 217 h 240"/>
                <a:gd name="T38" fmla="*/ 0 w 109"/>
                <a:gd name="T39" fmla="*/ 225 h 240"/>
                <a:gd name="T40" fmla="*/ 0 w 109"/>
                <a:gd name="T41" fmla="*/ 232 h 240"/>
                <a:gd name="T42" fmla="*/ 2 w 109"/>
                <a:gd name="T43" fmla="*/ 240 h 240"/>
                <a:gd name="T44" fmla="*/ 2 w 109"/>
                <a:gd name="T45" fmla="*/ 240 h 240"/>
                <a:gd name="T46" fmla="*/ 6 w 109"/>
                <a:gd name="T47" fmla="*/ 232 h 240"/>
                <a:gd name="T48" fmla="*/ 6 w 109"/>
                <a:gd name="T49" fmla="*/ 232 h 240"/>
                <a:gd name="T50" fmla="*/ 5 w 109"/>
                <a:gd name="T51" fmla="*/ 227 h 240"/>
                <a:gd name="T52" fmla="*/ 5 w 109"/>
                <a:gd name="T53" fmla="*/ 222 h 240"/>
                <a:gd name="T54" fmla="*/ 6 w 109"/>
                <a:gd name="T55" fmla="*/ 210 h 240"/>
                <a:gd name="T56" fmla="*/ 11 w 109"/>
                <a:gd name="T57" fmla="*/ 198 h 240"/>
                <a:gd name="T58" fmla="*/ 18 w 109"/>
                <a:gd name="T59" fmla="*/ 183 h 240"/>
                <a:gd name="T60" fmla="*/ 50 w 109"/>
                <a:gd name="T61" fmla="*/ 111 h 240"/>
                <a:gd name="T62" fmla="*/ 50 w 109"/>
                <a:gd name="T63" fmla="*/ 111 h 240"/>
                <a:gd name="T64" fmla="*/ 49 w 109"/>
                <a:gd name="T65" fmla="*/ 104 h 240"/>
                <a:gd name="T66" fmla="*/ 49 w 109"/>
                <a:gd name="T67" fmla="*/ 99 h 240"/>
                <a:gd name="T68" fmla="*/ 49 w 109"/>
                <a:gd name="T69" fmla="*/ 92 h 240"/>
                <a:gd name="T70" fmla="*/ 51 w 109"/>
                <a:gd name="T71" fmla="*/ 86 h 240"/>
                <a:gd name="T72" fmla="*/ 54 w 109"/>
                <a:gd name="T73" fmla="*/ 80 h 240"/>
                <a:gd name="T74" fmla="*/ 56 w 109"/>
                <a:gd name="T75" fmla="*/ 74 h 240"/>
                <a:gd name="T76" fmla="*/ 60 w 109"/>
                <a:gd name="T77" fmla="*/ 68 h 240"/>
                <a:gd name="T78" fmla="*/ 65 w 109"/>
                <a:gd name="T79" fmla="*/ 63 h 240"/>
                <a:gd name="T80" fmla="*/ 65 w 109"/>
                <a:gd name="T81" fmla="*/ 63 h 240"/>
                <a:gd name="T82" fmla="*/ 67 w 109"/>
                <a:gd name="T83" fmla="*/ 51 h 240"/>
                <a:gd name="T84" fmla="*/ 72 w 109"/>
                <a:gd name="T85" fmla="*/ 41 h 240"/>
                <a:gd name="T86" fmla="*/ 76 w 109"/>
                <a:gd name="T87" fmla="*/ 32 h 240"/>
                <a:gd name="T88" fmla="*/ 81 w 109"/>
                <a:gd name="T89" fmla="*/ 26 h 240"/>
                <a:gd name="T90" fmla="*/ 87 w 109"/>
                <a:gd name="T91" fmla="*/ 19 h 240"/>
                <a:gd name="T92" fmla="*/ 94 w 109"/>
                <a:gd name="T93" fmla="*/ 14 h 240"/>
                <a:gd name="T94" fmla="*/ 101 w 109"/>
                <a:gd name="T95" fmla="*/ 10 h 240"/>
                <a:gd name="T96" fmla="*/ 109 w 109"/>
                <a:gd name="T97" fmla="*/ 8 h 240"/>
                <a:gd name="T98" fmla="*/ 108 w 109"/>
                <a:gd name="T99" fmla="*/ 0 h 240"/>
                <a:gd name="T100" fmla="*/ 108 w 109"/>
                <a:gd name="T101" fmla="*/ 0 h 240"/>
                <a:gd name="T102" fmla="*/ 101 w 109"/>
                <a:gd name="T103" fmla="*/ 0 h 240"/>
                <a:gd name="T104" fmla="*/ 94 w 109"/>
                <a:gd name="T105" fmla="*/ 2 h 240"/>
                <a:gd name="T106" fmla="*/ 87 w 109"/>
                <a:gd name="T107" fmla="*/ 4 h 240"/>
                <a:gd name="T108" fmla="*/ 82 w 109"/>
                <a:gd name="T109" fmla="*/ 8 h 240"/>
                <a:gd name="T110" fmla="*/ 76 w 109"/>
                <a:gd name="T111" fmla="*/ 13 h 240"/>
                <a:gd name="T112" fmla="*/ 72 w 109"/>
                <a:gd name="T113" fmla="*/ 19 h 240"/>
                <a:gd name="T114" fmla="*/ 67 w 109"/>
                <a:gd name="T115" fmla="*/ 27 h 240"/>
                <a:gd name="T116" fmla="*/ 63 w 109"/>
                <a:gd name="T117" fmla="*/ 36 h 240"/>
                <a:gd name="T118" fmla="*/ 63 w 109"/>
                <a:gd name="T119" fmla="*/ 36 h 240"/>
                <a:gd name="T120" fmla="*/ 59 w 109"/>
                <a:gd name="T121" fmla="*/ 46 h 240"/>
                <a:gd name="T122" fmla="*/ 56 w 109"/>
                <a:gd name="T123" fmla="*/ 57 h 240"/>
                <a:gd name="T124" fmla="*/ 56 w 109"/>
                <a:gd name="T125" fmla="*/ 57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9" h="240">
                  <a:moveTo>
                    <a:pt x="56" y="57"/>
                  </a:moveTo>
                  <a:lnTo>
                    <a:pt x="56" y="57"/>
                  </a:lnTo>
                  <a:lnTo>
                    <a:pt x="55" y="59"/>
                  </a:lnTo>
                  <a:lnTo>
                    <a:pt x="55" y="59"/>
                  </a:lnTo>
                  <a:lnTo>
                    <a:pt x="47" y="72"/>
                  </a:lnTo>
                  <a:lnTo>
                    <a:pt x="41" y="84"/>
                  </a:lnTo>
                  <a:lnTo>
                    <a:pt x="40" y="90"/>
                  </a:lnTo>
                  <a:lnTo>
                    <a:pt x="39" y="96"/>
                  </a:lnTo>
                  <a:lnTo>
                    <a:pt x="39" y="102"/>
                  </a:lnTo>
                  <a:lnTo>
                    <a:pt x="39" y="109"/>
                  </a:lnTo>
                  <a:lnTo>
                    <a:pt x="39" y="109"/>
                  </a:lnTo>
                  <a:lnTo>
                    <a:pt x="39" y="111"/>
                  </a:lnTo>
                  <a:lnTo>
                    <a:pt x="13" y="166"/>
                  </a:lnTo>
                  <a:lnTo>
                    <a:pt x="13" y="165"/>
                  </a:lnTo>
                  <a:lnTo>
                    <a:pt x="13" y="165"/>
                  </a:lnTo>
                  <a:lnTo>
                    <a:pt x="5" y="187"/>
                  </a:lnTo>
                  <a:lnTo>
                    <a:pt x="2" y="198"/>
                  </a:lnTo>
                  <a:lnTo>
                    <a:pt x="1" y="208"/>
                  </a:lnTo>
                  <a:lnTo>
                    <a:pt x="0" y="217"/>
                  </a:lnTo>
                  <a:lnTo>
                    <a:pt x="0" y="225"/>
                  </a:lnTo>
                  <a:lnTo>
                    <a:pt x="0" y="232"/>
                  </a:lnTo>
                  <a:lnTo>
                    <a:pt x="2" y="240"/>
                  </a:lnTo>
                  <a:lnTo>
                    <a:pt x="2" y="240"/>
                  </a:lnTo>
                  <a:lnTo>
                    <a:pt x="6" y="232"/>
                  </a:lnTo>
                  <a:lnTo>
                    <a:pt x="6" y="232"/>
                  </a:lnTo>
                  <a:lnTo>
                    <a:pt x="5" y="227"/>
                  </a:lnTo>
                  <a:lnTo>
                    <a:pt x="5" y="222"/>
                  </a:lnTo>
                  <a:lnTo>
                    <a:pt x="6" y="210"/>
                  </a:lnTo>
                  <a:lnTo>
                    <a:pt x="11" y="198"/>
                  </a:lnTo>
                  <a:lnTo>
                    <a:pt x="18" y="183"/>
                  </a:lnTo>
                  <a:lnTo>
                    <a:pt x="50" y="111"/>
                  </a:lnTo>
                  <a:lnTo>
                    <a:pt x="50" y="111"/>
                  </a:lnTo>
                  <a:lnTo>
                    <a:pt x="49" y="104"/>
                  </a:lnTo>
                  <a:lnTo>
                    <a:pt x="49" y="99"/>
                  </a:lnTo>
                  <a:lnTo>
                    <a:pt x="49" y="92"/>
                  </a:lnTo>
                  <a:lnTo>
                    <a:pt x="51" y="86"/>
                  </a:lnTo>
                  <a:lnTo>
                    <a:pt x="54" y="80"/>
                  </a:lnTo>
                  <a:lnTo>
                    <a:pt x="56" y="74"/>
                  </a:lnTo>
                  <a:lnTo>
                    <a:pt x="60" y="68"/>
                  </a:lnTo>
                  <a:lnTo>
                    <a:pt x="65" y="63"/>
                  </a:lnTo>
                  <a:lnTo>
                    <a:pt x="65" y="63"/>
                  </a:lnTo>
                  <a:lnTo>
                    <a:pt x="67" y="51"/>
                  </a:lnTo>
                  <a:lnTo>
                    <a:pt x="72" y="41"/>
                  </a:lnTo>
                  <a:lnTo>
                    <a:pt x="76" y="32"/>
                  </a:lnTo>
                  <a:lnTo>
                    <a:pt x="81" y="26"/>
                  </a:lnTo>
                  <a:lnTo>
                    <a:pt x="87" y="19"/>
                  </a:lnTo>
                  <a:lnTo>
                    <a:pt x="94" y="14"/>
                  </a:lnTo>
                  <a:lnTo>
                    <a:pt x="101" y="10"/>
                  </a:lnTo>
                  <a:lnTo>
                    <a:pt x="109" y="8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01" y="0"/>
                  </a:lnTo>
                  <a:lnTo>
                    <a:pt x="94" y="2"/>
                  </a:lnTo>
                  <a:lnTo>
                    <a:pt x="87" y="4"/>
                  </a:lnTo>
                  <a:lnTo>
                    <a:pt x="82" y="8"/>
                  </a:lnTo>
                  <a:lnTo>
                    <a:pt x="76" y="13"/>
                  </a:lnTo>
                  <a:lnTo>
                    <a:pt x="72" y="19"/>
                  </a:lnTo>
                  <a:lnTo>
                    <a:pt x="67" y="27"/>
                  </a:lnTo>
                  <a:lnTo>
                    <a:pt x="63" y="36"/>
                  </a:lnTo>
                  <a:lnTo>
                    <a:pt x="63" y="36"/>
                  </a:lnTo>
                  <a:lnTo>
                    <a:pt x="59" y="46"/>
                  </a:lnTo>
                  <a:lnTo>
                    <a:pt x="56" y="57"/>
                  </a:lnTo>
                  <a:lnTo>
                    <a:pt x="56" y="57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6" name="Freeform 482"/>
            <p:cNvSpPr>
              <a:spLocks/>
            </p:cNvSpPr>
            <p:nvPr/>
          </p:nvSpPr>
          <p:spPr bwMode="auto">
            <a:xfrm>
              <a:off x="4157663" y="3340101"/>
              <a:ext cx="42863" cy="219075"/>
            </a:xfrm>
            <a:custGeom>
              <a:avLst/>
              <a:gdLst>
                <a:gd name="T0" fmla="*/ 27 w 27"/>
                <a:gd name="T1" fmla="*/ 117 h 138"/>
                <a:gd name="T2" fmla="*/ 11 w 27"/>
                <a:gd name="T3" fmla="*/ 71 h 138"/>
                <a:gd name="T4" fmla="*/ 0 w 27"/>
                <a:gd name="T5" fmla="*/ 0 h 138"/>
                <a:gd name="T6" fmla="*/ 0 w 27"/>
                <a:gd name="T7" fmla="*/ 76 h 138"/>
                <a:gd name="T8" fmla="*/ 17 w 27"/>
                <a:gd name="T9" fmla="*/ 122 h 138"/>
                <a:gd name="T10" fmla="*/ 17 w 27"/>
                <a:gd name="T11" fmla="*/ 122 h 138"/>
                <a:gd name="T12" fmla="*/ 17 w 27"/>
                <a:gd name="T13" fmla="*/ 123 h 138"/>
                <a:gd name="T14" fmla="*/ 17 w 27"/>
                <a:gd name="T15" fmla="*/ 125 h 138"/>
                <a:gd name="T16" fmla="*/ 17 w 27"/>
                <a:gd name="T17" fmla="*/ 125 h 138"/>
                <a:gd name="T18" fmla="*/ 16 w 27"/>
                <a:gd name="T19" fmla="*/ 127 h 138"/>
                <a:gd name="T20" fmla="*/ 11 w 27"/>
                <a:gd name="T21" fmla="*/ 130 h 138"/>
                <a:gd name="T22" fmla="*/ 11 w 27"/>
                <a:gd name="T23" fmla="*/ 130 h 138"/>
                <a:gd name="T24" fmla="*/ 18 w 27"/>
                <a:gd name="T25" fmla="*/ 138 h 138"/>
                <a:gd name="T26" fmla="*/ 27 w 27"/>
                <a:gd name="T27" fmla="*/ 117 h 138"/>
                <a:gd name="T28" fmla="*/ 27 w 27"/>
                <a:gd name="T29" fmla="*/ 11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" h="138">
                  <a:moveTo>
                    <a:pt x="27" y="117"/>
                  </a:moveTo>
                  <a:lnTo>
                    <a:pt x="11" y="71"/>
                  </a:lnTo>
                  <a:lnTo>
                    <a:pt x="0" y="0"/>
                  </a:lnTo>
                  <a:lnTo>
                    <a:pt x="0" y="76"/>
                  </a:lnTo>
                  <a:lnTo>
                    <a:pt x="17" y="122"/>
                  </a:lnTo>
                  <a:lnTo>
                    <a:pt x="17" y="122"/>
                  </a:lnTo>
                  <a:lnTo>
                    <a:pt x="17" y="123"/>
                  </a:lnTo>
                  <a:lnTo>
                    <a:pt x="17" y="125"/>
                  </a:lnTo>
                  <a:lnTo>
                    <a:pt x="17" y="125"/>
                  </a:lnTo>
                  <a:lnTo>
                    <a:pt x="16" y="127"/>
                  </a:lnTo>
                  <a:lnTo>
                    <a:pt x="11" y="130"/>
                  </a:lnTo>
                  <a:lnTo>
                    <a:pt x="11" y="130"/>
                  </a:lnTo>
                  <a:lnTo>
                    <a:pt x="18" y="138"/>
                  </a:lnTo>
                  <a:lnTo>
                    <a:pt x="27" y="117"/>
                  </a:lnTo>
                  <a:lnTo>
                    <a:pt x="27" y="117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7" name="Freeform 483"/>
            <p:cNvSpPr>
              <a:spLocks/>
            </p:cNvSpPr>
            <p:nvPr/>
          </p:nvSpPr>
          <p:spPr bwMode="auto">
            <a:xfrm>
              <a:off x="3784601" y="3376613"/>
              <a:ext cx="90488" cy="200025"/>
            </a:xfrm>
            <a:custGeom>
              <a:avLst/>
              <a:gdLst>
                <a:gd name="T0" fmla="*/ 45 w 57"/>
                <a:gd name="T1" fmla="*/ 55 h 126"/>
                <a:gd name="T2" fmla="*/ 25 w 57"/>
                <a:gd name="T3" fmla="*/ 0 h 126"/>
                <a:gd name="T4" fmla="*/ 25 w 57"/>
                <a:gd name="T5" fmla="*/ 0 h 126"/>
                <a:gd name="T6" fmla="*/ 25 w 57"/>
                <a:gd name="T7" fmla="*/ 22 h 126"/>
                <a:gd name="T8" fmla="*/ 25 w 57"/>
                <a:gd name="T9" fmla="*/ 31 h 126"/>
                <a:gd name="T10" fmla="*/ 22 w 57"/>
                <a:gd name="T11" fmla="*/ 39 h 126"/>
                <a:gd name="T12" fmla="*/ 21 w 57"/>
                <a:gd name="T13" fmla="*/ 45 h 126"/>
                <a:gd name="T14" fmla="*/ 18 w 57"/>
                <a:gd name="T15" fmla="*/ 51 h 126"/>
                <a:gd name="T16" fmla="*/ 14 w 57"/>
                <a:gd name="T17" fmla="*/ 55 h 126"/>
                <a:gd name="T18" fmla="*/ 11 w 57"/>
                <a:gd name="T19" fmla="*/ 60 h 126"/>
                <a:gd name="T20" fmla="*/ 11 w 57"/>
                <a:gd name="T21" fmla="*/ 60 h 126"/>
                <a:gd name="T22" fmla="*/ 9 w 57"/>
                <a:gd name="T23" fmla="*/ 69 h 126"/>
                <a:gd name="T24" fmla="*/ 7 w 57"/>
                <a:gd name="T25" fmla="*/ 77 h 126"/>
                <a:gd name="T26" fmla="*/ 3 w 57"/>
                <a:gd name="T27" fmla="*/ 81 h 126"/>
                <a:gd name="T28" fmla="*/ 0 w 57"/>
                <a:gd name="T29" fmla="*/ 84 h 126"/>
                <a:gd name="T30" fmla="*/ 0 w 57"/>
                <a:gd name="T31" fmla="*/ 100 h 126"/>
                <a:gd name="T32" fmla="*/ 0 w 57"/>
                <a:gd name="T33" fmla="*/ 112 h 126"/>
                <a:gd name="T34" fmla="*/ 37 w 57"/>
                <a:gd name="T35" fmla="*/ 126 h 126"/>
                <a:gd name="T36" fmla="*/ 37 w 57"/>
                <a:gd name="T37" fmla="*/ 126 h 126"/>
                <a:gd name="T38" fmla="*/ 41 w 57"/>
                <a:gd name="T39" fmla="*/ 122 h 126"/>
                <a:gd name="T40" fmla="*/ 46 w 57"/>
                <a:gd name="T41" fmla="*/ 120 h 126"/>
                <a:gd name="T42" fmla="*/ 50 w 57"/>
                <a:gd name="T43" fmla="*/ 118 h 126"/>
                <a:gd name="T44" fmla="*/ 56 w 57"/>
                <a:gd name="T45" fmla="*/ 118 h 126"/>
                <a:gd name="T46" fmla="*/ 56 w 57"/>
                <a:gd name="T47" fmla="*/ 118 h 126"/>
                <a:gd name="T48" fmla="*/ 57 w 57"/>
                <a:gd name="T49" fmla="*/ 103 h 126"/>
                <a:gd name="T50" fmla="*/ 57 w 57"/>
                <a:gd name="T51" fmla="*/ 103 h 126"/>
                <a:gd name="T52" fmla="*/ 57 w 57"/>
                <a:gd name="T53" fmla="*/ 89 h 126"/>
                <a:gd name="T54" fmla="*/ 55 w 57"/>
                <a:gd name="T55" fmla="*/ 77 h 126"/>
                <a:gd name="T56" fmla="*/ 50 w 57"/>
                <a:gd name="T57" fmla="*/ 66 h 126"/>
                <a:gd name="T58" fmla="*/ 45 w 57"/>
                <a:gd name="T59" fmla="*/ 55 h 126"/>
                <a:gd name="T60" fmla="*/ 45 w 57"/>
                <a:gd name="T61" fmla="*/ 55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7" h="126">
                  <a:moveTo>
                    <a:pt x="45" y="55"/>
                  </a:moveTo>
                  <a:lnTo>
                    <a:pt x="25" y="0"/>
                  </a:lnTo>
                  <a:lnTo>
                    <a:pt x="25" y="0"/>
                  </a:lnTo>
                  <a:lnTo>
                    <a:pt x="25" y="22"/>
                  </a:lnTo>
                  <a:lnTo>
                    <a:pt x="25" y="31"/>
                  </a:lnTo>
                  <a:lnTo>
                    <a:pt x="22" y="39"/>
                  </a:lnTo>
                  <a:lnTo>
                    <a:pt x="21" y="45"/>
                  </a:lnTo>
                  <a:lnTo>
                    <a:pt x="18" y="51"/>
                  </a:lnTo>
                  <a:lnTo>
                    <a:pt x="14" y="55"/>
                  </a:lnTo>
                  <a:lnTo>
                    <a:pt x="11" y="60"/>
                  </a:lnTo>
                  <a:lnTo>
                    <a:pt x="11" y="60"/>
                  </a:lnTo>
                  <a:lnTo>
                    <a:pt x="9" y="69"/>
                  </a:lnTo>
                  <a:lnTo>
                    <a:pt x="7" y="77"/>
                  </a:lnTo>
                  <a:lnTo>
                    <a:pt x="3" y="81"/>
                  </a:lnTo>
                  <a:lnTo>
                    <a:pt x="0" y="84"/>
                  </a:lnTo>
                  <a:lnTo>
                    <a:pt x="0" y="100"/>
                  </a:lnTo>
                  <a:lnTo>
                    <a:pt x="0" y="112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41" y="122"/>
                  </a:lnTo>
                  <a:lnTo>
                    <a:pt x="46" y="120"/>
                  </a:lnTo>
                  <a:lnTo>
                    <a:pt x="50" y="118"/>
                  </a:lnTo>
                  <a:lnTo>
                    <a:pt x="56" y="118"/>
                  </a:lnTo>
                  <a:lnTo>
                    <a:pt x="56" y="118"/>
                  </a:lnTo>
                  <a:lnTo>
                    <a:pt x="57" y="103"/>
                  </a:lnTo>
                  <a:lnTo>
                    <a:pt x="57" y="103"/>
                  </a:lnTo>
                  <a:lnTo>
                    <a:pt x="57" y="89"/>
                  </a:lnTo>
                  <a:lnTo>
                    <a:pt x="55" y="77"/>
                  </a:lnTo>
                  <a:lnTo>
                    <a:pt x="50" y="66"/>
                  </a:lnTo>
                  <a:lnTo>
                    <a:pt x="45" y="55"/>
                  </a:lnTo>
                  <a:lnTo>
                    <a:pt x="45" y="55"/>
                  </a:lnTo>
                  <a:close/>
                </a:path>
              </a:pathLst>
            </a:custGeom>
            <a:solidFill>
              <a:srgbClr val="CA02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8" name="Freeform 484"/>
            <p:cNvSpPr>
              <a:spLocks/>
            </p:cNvSpPr>
            <p:nvPr/>
          </p:nvSpPr>
          <p:spPr bwMode="auto">
            <a:xfrm>
              <a:off x="3673476" y="3376613"/>
              <a:ext cx="150813" cy="219075"/>
            </a:xfrm>
            <a:custGeom>
              <a:avLst/>
              <a:gdLst>
                <a:gd name="T0" fmla="*/ 81 w 95"/>
                <a:gd name="T1" fmla="*/ 60 h 138"/>
                <a:gd name="T2" fmla="*/ 81 w 95"/>
                <a:gd name="T3" fmla="*/ 60 h 138"/>
                <a:gd name="T4" fmla="*/ 84 w 95"/>
                <a:gd name="T5" fmla="*/ 55 h 138"/>
                <a:gd name="T6" fmla="*/ 88 w 95"/>
                <a:gd name="T7" fmla="*/ 51 h 138"/>
                <a:gd name="T8" fmla="*/ 91 w 95"/>
                <a:gd name="T9" fmla="*/ 45 h 138"/>
                <a:gd name="T10" fmla="*/ 92 w 95"/>
                <a:gd name="T11" fmla="*/ 39 h 138"/>
                <a:gd name="T12" fmla="*/ 95 w 95"/>
                <a:gd name="T13" fmla="*/ 31 h 138"/>
                <a:gd name="T14" fmla="*/ 95 w 95"/>
                <a:gd name="T15" fmla="*/ 22 h 138"/>
                <a:gd name="T16" fmla="*/ 95 w 95"/>
                <a:gd name="T17" fmla="*/ 0 h 138"/>
                <a:gd name="T18" fmla="*/ 95 w 95"/>
                <a:gd name="T19" fmla="*/ 0 h 138"/>
                <a:gd name="T20" fmla="*/ 87 w 95"/>
                <a:gd name="T21" fmla="*/ 13 h 138"/>
                <a:gd name="T22" fmla="*/ 78 w 95"/>
                <a:gd name="T23" fmla="*/ 23 h 138"/>
                <a:gd name="T24" fmla="*/ 66 w 95"/>
                <a:gd name="T25" fmla="*/ 32 h 138"/>
                <a:gd name="T26" fmla="*/ 53 w 95"/>
                <a:gd name="T27" fmla="*/ 39 h 138"/>
                <a:gd name="T28" fmla="*/ 53 w 95"/>
                <a:gd name="T29" fmla="*/ 39 h 138"/>
                <a:gd name="T30" fmla="*/ 57 w 95"/>
                <a:gd name="T31" fmla="*/ 46 h 138"/>
                <a:gd name="T32" fmla="*/ 59 w 95"/>
                <a:gd name="T33" fmla="*/ 53 h 138"/>
                <a:gd name="T34" fmla="*/ 59 w 95"/>
                <a:gd name="T35" fmla="*/ 57 h 138"/>
                <a:gd name="T36" fmla="*/ 57 w 95"/>
                <a:gd name="T37" fmla="*/ 60 h 138"/>
                <a:gd name="T38" fmla="*/ 53 w 95"/>
                <a:gd name="T39" fmla="*/ 67 h 138"/>
                <a:gd name="T40" fmla="*/ 35 w 95"/>
                <a:gd name="T41" fmla="*/ 82 h 138"/>
                <a:gd name="T42" fmla="*/ 35 w 95"/>
                <a:gd name="T43" fmla="*/ 82 h 138"/>
                <a:gd name="T44" fmla="*/ 21 w 95"/>
                <a:gd name="T45" fmla="*/ 94 h 138"/>
                <a:gd name="T46" fmla="*/ 11 w 95"/>
                <a:gd name="T47" fmla="*/ 105 h 138"/>
                <a:gd name="T48" fmla="*/ 8 w 95"/>
                <a:gd name="T49" fmla="*/ 111 h 138"/>
                <a:gd name="T50" fmla="*/ 5 w 95"/>
                <a:gd name="T51" fmla="*/ 117 h 138"/>
                <a:gd name="T52" fmla="*/ 1 w 95"/>
                <a:gd name="T53" fmla="*/ 123 h 138"/>
                <a:gd name="T54" fmla="*/ 0 w 95"/>
                <a:gd name="T55" fmla="*/ 130 h 138"/>
                <a:gd name="T56" fmla="*/ 0 w 95"/>
                <a:gd name="T57" fmla="*/ 130 h 138"/>
                <a:gd name="T58" fmla="*/ 6 w 95"/>
                <a:gd name="T59" fmla="*/ 138 h 138"/>
                <a:gd name="T60" fmla="*/ 16 w 95"/>
                <a:gd name="T61" fmla="*/ 120 h 138"/>
                <a:gd name="T62" fmla="*/ 16 w 95"/>
                <a:gd name="T63" fmla="*/ 120 h 138"/>
                <a:gd name="T64" fmla="*/ 26 w 95"/>
                <a:gd name="T65" fmla="*/ 108 h 138"/>
                <a:gd name="T66" fmla="*/ 36 w 95"/>
                <a:gd name="T67" fmla="*/ 102 h 138"/>
                <a:gd name="T68" fmla="*/ 41 w 95"/>
                <a:gd name="T69" fmla="*/ 99 h 138"/>
                <a:gd name="T70" fmla="*/ 46 w 95"/>
                <a:gd name="T71" fmla="*/ 97 h 138"/>
                <a:gd name="T72" fmla="*/ 51 w 95"/>
                <a:gd name="T73" fmla="*/ 96 h 138"/>
                <a:gd name="T74" fmla="*/ 55 w 95"/>
                <a:gd name="T75" fmla="*/ 96 h 138"/>
                <a:gd name="T76" fmla="*/ 55 w 95"/>
                <a:gd name="T77" fmla="*/ 96 h 138"/>
                <a:gd name="T78" fmla="*/ 63 w 95"/>
                <a:gd name="T79" fmla="*/ 97 h 138"/>
                <a:gd name="T80" fmla="*/ 70 w 95"/>
                <a:gd name="T81" fmla="*/ 100 h 138"/>
                <a:gd name="T82" fmla="*/ 70 w 95"/>
                <a:gd name="T83" fmla="*/ 84 h 138"/>
                <a:gd name="T84" fmla="*/ 70 w 95"/>
                <a:gd name="T85" fmla="*/ 84 h 138"/>
                <a:gd name="T86" fmla="*/ 73 w 95"/>
                <a:gd name="T87" fmla="*/ 81 h 138"/>
                <a:gd name="T88" fmla="*/ 77 w 95"/>
                <a:gd name="T89" fmla="*/ 77 h 138"/>
                <a:gd name="T90" fmla="*/ 79 w 95"/>
                <a:gd name="T91" fmla="*/ 69 h 138"/>
                <a:gd name="T92" fmla="*/ 81 w 95"/>
                <a:gd name="T93" fmla="*/ 60 h 138"/>
                <a:gd name="T94" fmla="*/ 81 w 95"/>
                <a:gd name="T95" fmla="*/ 6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5" h="138">
                  <a:moveTo>
                    <a:pt x="81" y="60"/>
                  </a:moveTo>
                  <a:lnTo>
                    <a:pt x="81" y="60"/>
                  </a:lnTo>
                  <a:lnTo>
                    <a:pt x="84" y="55"/>
                  </a:lnTo>
                  <a:lnTo>
                    <a:pt x="88" y="51"/>
                  </a:lnTo>
                  <a:lnTo>
                    <a:pt x="91" y="45"/>
                  </a:lnTo>
                  <a:lnTo>
                    <a:pt x="92" y="39"/>
                  </a:lnTo>
                  <a:lnTo>
                    <a:pt x="95" y="31"/>
                  </a:lnTo>
                  <a:lnTo>
                    <a:pt x="95" y="22"/>
                  </a:lnTo>
                  <a:lnTo>
                    <a:pt x="95" y="0"/>
                  </a:lnTo>
                  <a:lnTo>
                    <a:pt x="95" y="0"/>
                  </a:lnTo>
                  <a:lnTo>
                    <a:pt x="87" y="13"/>
                  </a:lnTo>
                  <a:lnTo>
                    <a:pt x="78" y="23"/>
                  </a:lnTo>
                  <a:lnTo>
                    <a:pt x="66" y="32"/>
                  </a:lnTo>
                  <a:lnTo>
                    <a:pt x="53" y="39"/>
                  </a:lnTo>
                  <a:lnTo>
                    <a:pt x="53" y="39"/>
                  </a:lnTo>
                  <a:lnTo>
                    <a:pt x="57" y="46"/>
                  </a:lnTo>
                  <a:lnTo>
                    <a:pt x="59" y="53"/>
                  </a:lnTo>
                  <a:lnTo>
                    <a:pt x="59" y="57"/>
                  </a:lnTo>
                  <a:lnTo>
                    <a:pt x="57" y="60"/>
                  </a:lnTo>
                  <a:lnTo>
                    <a:pt x="53" y="67"/>
                  </a:lnTo>
                  <a:lnTo>
                    <a:pt x="35" y="82"/>
                  </a:lnTo>
                  <a:lnTo>
                    <a:pt x="35" y="82"/>
                  </a:lnTo>
                  <a:lnTo>
                    <a:pt x="21" y="94"/>
                  </a:lnTo>
                  <a:lnTo>
                    <a:pt x="11" y="105"/>
                  </a:lnTo>
                  <a:lnTo>
                    <a:pt x="8" y="111"/>
                  </a:lnTo>
                  <a:lnTo>
                    <a:pt x="5" y="117"/>
                  </a:lnTo>
                  <a:lnTo>
                    <a:pt x="1" y="123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6" y="138"/>
                  </a:lnTo>
                  <a:lnTo>
                    <a:pt x="16" y="120"/>
                  </a:lnTo>
                  <a:lnTo>
                    <a:pt x="16" y="120"/>
                  </a:lnTo>
                  <a:lnTo>
                    <a:pt x="26" y="108"/>
                  </a:lnTo>
                  <a:lnTo>
                    <a:pt x="36" y="102"/>
                  </a:lnTo>
                  <a:lnTo>
                    <a:pt x="41" y="99"/>
                  </a:lnTo>
                  <a:lnTo>
                    <a:pt x="46" y="97"/>
                  </a:lnTo>
                  <a:lnTo>
                    <a:pt x="51" y="96"/>
                  </a:lnTo>
                  <a:lnTo>
                    <a:pt x="55" y="96"/>
                  </a:lnTo>
                  <a:lnTo>
                    <a:pt x="55" y="96"/>
                  </a:lnTo>
                  <a:lnTo>
                    <a:pt x="63" y="97"/>
                  </a:lnTo>
                  <a:lnTo>
                    <a:pt x="70" y="100"/>
                  </a:lnTo>
                  <a:lnTo>
                    <a:pt x="70" y="84"/>
                  </a:lnTo>
                  <a:lnTo>
                    <a:pt x="70" y="84"/>
                  </a:lnTo>
                  <a:lnTo>
                    <a:pt x="73" y="81"/>
                  </a:lnTo>
                  <a:lnTo>
                    <a:pt x="77" y="77"/>
                  </a:lnTo>
                  <a:lnTo>
                    <a:pt x="79" y="69"/>
                  </a:lnTo>
                  <a:lnTo>
                    <a:pt x="81" y="60"/>
                  </a:lnTo>
                  <a:lnTo>
                    <a:pt x="81" y="60"/>
                  </a:lnTo>
                  <a:close/>
                </a:path>
              </a:pathLst>
            </a:custGeom>
            <a:solidFill>
              <a:srgbClr val="6A6A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9" name="Freeform 485"/>
            <p:cNvSpPr>
              <a:spLocks/>
            </p:cNvSpPr>
            <p:nvPr/>
          </p:nvSpPr>
          <p:spPr bwMode="auto">
            <a:xfrm>
              <a:off x="3657601" y="3233738"/>
              <a:ext cx="103188" cy="141288"/>
            </a:xfrm>
            <a:custGeom>
              <a:avLst/>
              <a:gdLst>
                <a:gd name="T0" fmla="*/ 57 w 65"/>
                <a:gd name="T1" fmla="*/ 23 h 89"/>
                <a:gd name="T2" fmla="*/ 57 w 65"/>
                <a:gd name="T3" fmla="*/ 23 h 89"/>
                <a:gd name="T4" fmla="*/ 62 w 65"/>
                <a:gd name="T5" fmla="*/ 12 h 89"/>
                <a:gd name="T6" fmla="*/ 65 w 65"/>
                <a:gd name="T7" fmla="*/ 0 h 89"/>
                <a:gd name="T8" fmla="*/ 65 w 65"/>
                <a:gd name="T9" fmla="*/ 0 h 89"/>
                <a:gd name="T10" fmla="*/ 33 w 65"/>
                <a:gd name="T11" fmla="*/ 5 h 89"/>
                <a:gd name="T12" fmla="*/ 0 w 65"/>
                <a:gd name="T13" fmla="*/ 12 h 89"/>
                <a:gd name="T14" fmla="*/ 0 w 65"/>
                <a:gd name="T15" fmla="*/ 12 h 89"/>
                <a:gd name="T16" fmla="*/ 19 w 65"/>
                <a:gd name="T17" fmla="*/ 51 h 89"/>
                <a:gd name="T18" fmla="*/ 35 w 65"/>
                <a:gd name="T19" fmla="*/ 89 h 89"/>
                <a:gd name="T20" fmla="*/ 42 w 65"/>
                <a:gd name="T21" fmla="*/ 76 h 89"/>
                <a:gd name="T22" fmla="*/ 42 w 65"/>
                <a:gd name="T23" fmla="*/ 76 h 89"/>
                <a:gd name="T24" fmla="*/ 42 w 65"/>
                <a:gd name="T25" fmla="*/ 69 h 89"/>
                <a:gd name="T26" fmla="*/ 42 w 65"/>
                <a:gd name="T27" fmla="*/ 63 h 89"/>
                <a:gd name="T28" fmla="*/ 42 w 65"/>
                <a:gd name="T29" fmla="*/ 57 h 89"/>
                <a:gd name="T30" fmla="*/ 44 w 65"/>
                <a:gd name="T31" fmla="*/ 50 h 89"/>
                <a:gd name="T32" fmla="*/ 46 w 65"/>
                <a:gd name="T33" fmla="*/ 43 h 89"/>
                <a:gd name="T34" fmla="*/ 49 w 65"/>
                <a:gd name="T35" fmla="*/ 36 h 89"/>
                <a:gd name="T36" fmla="*/ 57 w 65"/>
                <a:gd name="T37" fmla="*/ 23 h 89"/>
                <a:gd name="T38" fmla="*/ 57 w 65"/>
                <a:gd name="T39" fmla="*/ 2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5" h="89">
                  <a:moveTo>
                    <a:pt x="57" y="23"/>
                  </a:moveTo>
                  <a:lnTo>
                    <a:pt x="57" y="23"/>
                  </a:lnTo>
                  <a:lnTo>
                    <a:pt x="62" y="12"/>
                  </a:lnTo>
                  <a:lnTo>
                    <a:pt x="65" y="0"/>
                  </a:lnTo>
                  <a:lnTo>
                    <a:pt x="65" y="0"/>
                  </a:lnTo>
                  <a:lnTo>
                    <a:pt x="33" y="5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9" y="51"/>
                  </a:lnTo>
                  <a:lnTo>
                    <a:pt x="35" y="89"/>
                  </a:lnTo>
                  <a:lnTo>
                    <a:pt x="42" y="76"/>
                  </a:lnTo>
                  <a:lnTo>
                    <a:pt x="42" y="76"/>
                  </a:lnTo>
                  <a:lnTo>
                    <a:pt x="42" y="69"/>
                  </a:lnTo>
                  <a:lnTo>
                    <a:pt x="42" y="63"/>
                  </a:lnTo>
                  <a:lnTo>
                    <a:pt x="42" y="57"/>
                  </a:lnTo>
                  <a:lnTo>
                    <a:pt x="44" y="50"/>
                  </a:lnTo>
                  <a:lnTo>
                    <a:pt x="46" y="43"/>
                  </a:lnTo>
                  <a:lnTo>
                    <a:pt x="49" y="36"/>
                  </a:lnTo>
                  <a:lnTo>
                    <a:pt x="57" y="23"/>
                  </a:lnTo>
                  <a:lnTo>
                    <a:pt x="57" y="23"/>
                  </a:lnTo>
                  <a:close/>
                </a:path>
              </a:pathLst>
            </a:custGeom>
            <a:solidFill>
              <a:srgbClr val="CA02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0" name="Freeform 486"/>
            <p:cNvSpPr>
              <a:spLocks/>
            </p:cNvSpPr>
            <p:nvPr/>
          </p:nvSpPr>
          <p:spPr bwMode="auto">
            <a:xfrm>
              <a:off x="3683001" y="3529013"/>
              <a:ext cx="101600" cy="82550"/>
            </a:xfrm>
            <a:custGeom>
              <a:avLst/>
              <a:gdLst>
                <a:gd name="T0" fmla="*/ 64 w 64"/>
                <a:gd name="T1" fmla="*/ 4 h 52"/>
                <a:gd name="T2" fmla="*/ 64 w 64"/>
                <a:gd name="T3" fmla="*/ 4 h 52"/>
                <a:gd name="T4" fmla="*/ 57 w 64"/>
                <a:gd name="T5" fmla="*/ 1 h 52"/>
                <a:gd name="T6" fmla="*/ 49 w 64"/>
                <a:gd name="T7" fmla="*/ 0 h 52"/>
                <a:gd name="T8" fmla="*/ 49 w 64"/>
                <a:gd name="T9" fmla="*/ 0 h 52"/>
                <a:gd name="T10" fmla="*/ 45 w 64"/>
                <a:gd name="T11" fmla="*/ 0 h 52"/>
                <a:gd name="T12" fmla="*/ 40 w 64"/>
                <a:gd name="T13" fmla="*/ 1 h 52"/>
                <a:gd name="T14" fmla="*/ 35 w 64"/>
                <a:gd name="T15" fmla="*/ 3 h 52"/>
                <a:gd name="T16" fmla="*/ 30 w 64"/>
                <a:gd name="T17" fmla="*/ 6 h 52"/>
                <a:gd name="T18" fmla="*/ 20 w 64"/>
                <a:gd name="T19" fmla="*/ 12 h 52"/>
                <a:gd name="T20" fmla="*/ 10 w 64"/>
                <a:gd name="T21" fmla="*/ 24 h 52"/>
                <a:gd name="T22" fmla="*/ 0 w 64"/>
                <a:gd name="T23" fmla="*/ 42 h 52"/>
                <a:gd name="T24" fmla="*/ 13 w 64"/>
                <a:gd name="T25" fmla="*/ 52 h 52"/>
                <a:gd name="T26" fmla="*/ 13 w 64"/>
                <a:gd name="T27" fmla="*/ 52 h 52"/>
                <a:gd name="T28" fmla="*/ 17 w 64"/>
                <a:gd name="T29" fmla="*/ 44 h 52"/>
                <a:gd name="T30" fmla="*/ 17 w 64"/>
                <a:gd name="T31" fmla="*/ 44 h 52"/>
                <a:gd name="T32" fmla="*/ 23 w 64"/>
                <a:gd name="T33" fmla="*/ 34 h 52"/>
                <a:gd name="T34" fmla="*/ 30 w 64"/>
                <a:gd name="T35" fmla="*/ 26 h 52"/>
                <a:gd name="T36" fmla="*/ 30 w 64"/>
                <a:gd name="T37" fmla="*/ 26 h 52"/>
                <a:gd name="T38" fmla="*/ 36 w 64"/>
                <a:gd name="T39" fmla="*/ 22 h 52"/>
                <a:gd name="T40" fmla="*/ 40 w 64"/>
                <a:gd name="T41" fmla="*/ 19 h 52"/>
                <a:gd name="T42" fmla="*/ 47 w 64"/>
                <a:gd name="T43" fmla="*/ 17 h 52"/>
                <a:gd name="T44" fmla="*/ 53 w 64"/>
                <a:gd name="T45" fmla="*/ 15 h 52"/>
                <a:gd name="T46" fmla="*/ 53 w 64"/>
                <a:gd name="T47" fmla="*/ 15 h 52"/>
                <a:gd name="T48" fmla="*/ 59 w 64"/>
                <a:gd name="T49" fmla="*/ 13 h 52"/>
                <a:gd name="T50" fmla="*/ 64 w 64"/>
                <a:gd name="T51" fmla="*/ 16 h 52"/>
                <a:gd name="T52" fmla="*/ 64 w 64"/>
                <a:gd name="T53" fmla="*/ 4 h 52"/>
                <a:gd name="T54" fmla="*/ 64 w 64"/>
                <a:gd name="T55" fmla="*/ 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4" h="52">
                  <a:moveTo>
                    <a:pt x="64" y="4"/>
                  </a:moveTo>
                  <a:lnTo>
                    <a:pt x="64" y="4"/>
                  </a:lnTo>
                  <a:lnTo>
                    <a:pt x="57" y="1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5" y="0"/>
                  </a:lnTo>
                  <a:lnTo>
                    <a:pt x="40" y="1"/>
                  </a:lnTo>
                  <a:lnTo>
                    <a:pt x="35" y="3"/>
                  </a:lnTo>
                  <a:lnTo>
                    <a:pt x="30" y="6"/>
                  </a:lnTo>
                  <a:lnTo>
                    <a:pt x="20" y="12"/>
                  </a:lnTo>
                  <a:lnTo>
                    <a:pt x="10" y="24"/>
                  </a:lnTo>
                  <a:lnTo>
                    <a:pt x="0" y="42"/>
                  </a:lnTo>
                  <a:lnTo>
                    <a:pt x="13" y="52"/>
                  </a:lnTo>
                  <a:lnTo>
                    <a:pt x="13" y="52"/>
                  </a:lnTo>
                  <a:lnTo>
                    <a:pt x="17" y="44"/>
                  </a:lnTo>
                  <a:lnTo>
                    <a:pt x="17" y="44"/>
                  </a:lnTo>
                  <a:lnTo>
                    <a:pt x="23" y="34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36" y="22"/>
                  </a:lnTo>
                  <a:lnTo>
                    <a:pt x="40" y="19"/>
                  </a:lnTo>
                  <a:lnTo>
                    <a:pt x="47" y="17"/>
                  </a:lnTo>
                  <a:lnTo>
                    <a:pt x="53" y="15"/>
                  </a:lnTo>
                  <a:lnTo>
                    <a:pt x="53" y="15"/>
                  </a:lnTo>
                  <a:lnTo>
                    <a:pt x="59" y="13"/>
                  </a:lnTo>
                  <a:lnTo>
                    <a:pt x="64" y="16"/>
                  </a:lnTo>
                  <a:lnTo>
                    <a:pt x="64" y="4"/>
                  </a:lnTo>
                  <a:lnTo>
                    <a:pt x="64" y="4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1" name="Freeform 487"/>
            <p:cNvSpPr>
              <a:spLocks noEditPoints="1"/>
            </p:cNvSpPr>
            <p:nvPr/>
          </p:nvSpPr>
          <p:spPr bwMode="auto">
            <a:xfrm>
              <a:off x="3730626" y="3549651"/>
              <a:ext cx="431800" cy="123825"/>
            </a:xfrm>
            <a:custGeom>
              <a:avLst/>
              <a:gdLst>
                <a:gd name="T0" fmla="*/ 29 w 272"/>
                <a:gd name="T1" fmla="*/ 0 h 78"/>
                <a:gd name="T2" fmla="*/ 23 w 272"/>
                <a:gd name="T3" fmla="*/ 2 h 78"/>
                <a:gd name="T4" fmla="*/ 17 w 272"/>
                <a:gd name="T5" fmla="*/ 4 h 78"/>
                <a:gd name="T6" fmla="*/ 6 w 272"/>
                <a:gd name="T7" fmla="*/ 9 h 78"/>
                <a:gd name="T8" fmla="*/ 54 w 272"/>
                <a:gd name="T9" fmla="*/ 44 h 78"/>
                <a:gd name="T10" fmla="*/ 104 w 272"/>
                <a:gd name="T11" fmla="*/ 48 h 78"/>
                <a:gd name="T12" fmla="*/ 98 w 272"/>
                <a:gd name="T13" fmla="*/ 48 h 78"/>
                <a:gd name="T14" fmla="*/ 91 w 272"/>
                <a:gd name="T15" fmla="*/ 44 h 78"/>
                <a:gd name="T16" fmla="*/ 80 w 272"/>
                <a:gd name="T17" fmla="*/ 48 h 78"/>
                <a:gd name="T18" fmla="*/ 72 w 272"/>
                <a:gd name="T19" fmla="*/ 42 h 78"/>
                <a:gd name="T20" fmla="*/ 64 w 272"/>
                <a:gd name="T21" fmla="*/ 45 h 78"/>
                <a:gd name="T22" fmla="*/ 55 w 272"/>
                <a:gd name="T23" fmla="*/ 52 h 78"/>
                <a:gd name="T24" fmla="*/ 140 w 272"/>
                <a:gd name="T25" fmla="*/ 52 h 78"/>
                <a:gd name="T26" fmla="*/ 147 w 272"/>
                <a:gd name="T27" fmla="*/ 78 h 78"/>
                <a:gd name="T28" fmla="*/ 272 w 272"/>
                <a:gd name="T29" fmla="*/ 33 h 78"/>
                <a:gd name="T30" fmla="*/ 268 w 272"/>
                <a:gd name="T31" fmla="*/ 26 h 78"/>
                <a:gd name="T32" fmla="*/ 254 w 272"/>
                <a:gd name="T33" fmla="*/ 5 h 78"/>
                <a:gd name="T34" fmla="*/ 140 w 272"/>
                <a:gd name="T35" fmla="*/ 18 h 78"/>
                <a:gd name="T36" fmla="*/ 134 w 272"/>
                <a:gd name="T37" fmla="*/ 14 h 78"/>
                <a:gd name="T38" fmla="*/ 123 w 272"/>
                <a:gd name="T39" fmla="*/ 8 h 78"/>
                <a:gd name="T40" fmla="*/ 114 w 272"/>
                <a:gd name="T41" fmla="*/ 7 h 78"/>
                <a:gd name="T42" fmla="*/ 105 w 272"/>
                <a:gd name="T43" fmla="*/ 9 h 78"/>
                <a:gd name="T44" fmla="*/ 114 w 272"/>
                <a:gd name="T45" fmla="*/ 44 h 78"/>
                <a:gd name="T46" fmla="*/ 90 w 272"/>
                <a:gd name="T47" fmla="*/ 9 h 78"/>
                <a:gd name="T48" fmla="*/ 84 w 272"/>
                <a:gd name="T49" fmla="*/ 9 h 78"/>
                <a:gd name="T50" fmla="*/ 75 w 272"/>
                <a:gd name="T51" fmla="*/ 13 h 78"/>
                <a:gd name="T52" fmla="*/ 34 w 272"/>
                <a:gd name="T53" fmla="*/ 3 h 78"/>
                <a:gd name="T54" fmla="*/ 151 w 272"/>
                <a:gd name="T55" fmla="*/ 32 h 78"/>
                <a:gd name="T56" fmla="*/ 153 w 272"/>
                <a:gd name="T57" fmla="*/ 32 h 78"/>
                <a:gd name="T58" fmla="*/ 252 w 272"/>
                <a:gd name="T59" fmla="*/ 11 h 78"/>
                <a:gd name="T60" fmla="*/ 153 w 272"/>
                <a:gd name="T61" fmla="*/ 42 h 78"/>
                <a:gd name="T62" fmla="*/ 137 w 272"/>
                <a:gd name="T63" fmla="*/ 32 h 78"/>
                <a:gd name="T64" fmla="*/ 119 w 272"/>
                <a:gd name="T65" fmla="*/ 24 h 78"/>
                <a:gd name="T66" fmla="*/ 114 w 272"/>
                <a:gd name="T67" fmla="*/ 26 h 78"/>
                <a:gd name="T68" fmla="*/ 107 w 272"/>
                <a:gd name="T69" fmla="*/ 14 h 78"/>
                <a:gd name="T70" fmla="*/ 110 w 272"/>
                <a:gd name="T71" fmla="*/ 13 h 78"/>
                <a:gd name="T72" fmla="*/ 116 w 272"/>
                <a:gd name="T73" fmla="*/ 12 h 78"/>
                <a:gd name="T74" fmla="*/ 128 w 272"/>
                <a:gd name="T75" fmla="*/ 16 h 78"/>
                <a:gd name="T76" fmla="*/ 149 w 272"/>
                <a:gd name="T77" fmla="*/ 31 h 78"/>
                <a:gd name="T78" fmla="*/ 151 w 272"/>
                <a:gd name="T79" fmla="*/ 3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72" h="78">
                  <a:moveTo>
                    <a:pt x="34" y="3"/>
                  </a:moveTo>
                  <a:lnTo>
                    <a:pt x="29" y="0"/>
                  </a:lnTo>
                  <a:lnTo>
                    <a:pt x="29" y="0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17" y="4"/>
                  </a:lnTo>
                  <a:lnTo>
                    <a:pt x="10" y="6"/>
                  </a:lnTo>
                  <a:lnTo>
                    <a:pt x="6" y="9"/>
                  </a:lnTo>
                  <a:lnTo>
                    <a:pt x="0" y="13"/>
                  </a:lnTo>
                  <a:lnTo>
                    <a:pt x="54" y="44"/>
                  </a:lnTo>
                  <a:lnTo>
                    <a:pt x="84" y="20"/>
                  </a:lnTo>
                  <a:lnTo>
                    <a:pt x="104" y="48"/>
                  </a:lnTo>
                  <a:lnTo>
                    <a:pt x="104" y="48"/>
                  </a:lnTo>
                  <a:lnTo>
                    <a:pt x="98" y="48"/>
                  </a:lnTo>
                  <a:lnTo>
                    <a:pt x="91" y="44"/>
                  </a:lnTo>
                  <a:lnTo>
                    <a:pt x="91" y="44"/>
                  </a:lnTo>
                  <a:lnTo>
                    <a:pt x="86" y="47"/>
                  </a:lnTo>
                  <a:lnTo>
                    <a:pt x="80" y="48"/>
                  </a:lnTo>
                  <a:lnTo>
                    <a:pt x="75" y="47"/>
                  </a:lnTo>
                  <a:lnTo>
                    <a:pt x="72" y="42"/>
                  </a:lnTo>
                  <a:lnTo>
                    <a:pt x="72" y="42"/>
                  </a:lnTo>
                  <a:lnTo>
                    <a:pt x="64" y="45"/>
                  </a:lnTo>
                  <a:lnTo>
                    <a:pt x="59" y="49"/>
                  </a:lnTo>
                  <a:lnTo>
                    <a:pt x="55" y="52"/>
                  </a:lnTo>
                  <a:lnTo>
                    <a:pt x="53" y="57"/>
                  </a:lnTo>
                  <a:lnTo>
                    <a:pt x="140" y="52"/>
                  </a:lnTo>
                  <a:lnTo>
                    <a:pt x="140" y="61"/>
                  </a:lnTo>
                  <a:lnTo>
                    <a:pt x="147" y="78"/>
                  </a:lnTo>
                  <a:lnTo>
                    <a:pt x="158" y="60"/>
                  </a:lnTo>
                  <a:lnTo>
                    <a:pt x="272" y="33"/>
                  </a:lnTo>
                  <a:lnTo>
                    <a:pt x="272" y="33"/>
                  </a:lnTo>
                  <a:lnTo>
                    <a:pt x="268" y="26"/>
                  </a:lnTo>
                  <a:lnTo>
                    <a:pt x="264" y="20"/>
                  </a:lnTo>
                  <a:lnTo>
                    <a:pt x="254" y="5"/>
                  </a:lnTo>
                  <a:lnTo>
                    <a:pt x="152" y="27"/>
                  </a:lnTo>
                  <a:lnTo>
                    <a:pt x="140" y="18"/>
                  </a:lnTo>
                  <a:lnTo>
                    <a:pt x="140" y="18"/>
                  </a:lnTo>
                  <a:lnTo>
                    <a:pt x="134" y="14"/>
                  </a:lnTo>
                  <a:lnTo>
                    <a:pt x="128" y="11"/>
                  </a:lnTo>
                  <a:lnTo>
                    <a:pt x="123" y="8"/>
                  </a:lnTo>
                  <a:lnTo>
                    <a:pt x="118" y="7"/>
                  </a:lnTo>
                  <a:lnTo>
                    <a:pt x="114" y="7"/>
                  </a:lnTo>
                  <a:lnTo>
                    <a:pt x="109" y="8"/>
                  </a:lnTo>
                  <a:lnTo>
                    <a:pt x="105" y="9"/>
                  </a:lnTo>
                  <a:lnTo>
                    <a:pt x="101" y="13"/>
                  </a:lnTo>
                  <a:lnTo>
                    <a:pt x="114" y="44"/>
                  </a:lnTo>
                  <a:lnTo>
                    <a:pt x="97" y="18"/>
                  </a:lnTo>
                  <a:lnTo>
                    <a:pt x="90" y="9"/>
                  </a:lnTo>
                  <a:lnTo>
                    <a:pt x="90" y="9"/>
                  </a:lnTo>
                  <a:lnTo>
                    <a:pt x="84" y="9"/>
                  </a:lnTo>
                  <a:lnTo>
                    <a:pt x="80" y="11"/>
                  </a:lnTo>
                  <a:lnTo>
                    <a:pt x="75" y="13"/>
                  </a:lnTo>
                  <a:lnTo>
                    <a:pt x="71" y="17"/>
                  </a:lnTo>
                  <a:lnTo>
                    <a:pt x="34" y="3"/>
                  </a:lnTo>
                  <a:lnTo>
                    <a:pt x="34" y="3"/>
                  </a:lnTo>
                  <a:close/>
                  <a:moveTo>
                    <a:pt x="151" y="32"/>
                  </a:moveTo>
                  <a:lnTo>
                    <a:pt x="151" y="32"/>
                  </a:lnTo>
                  <a:lnTo>
                    <a:pt x="153" y="32"/>
                  </a:lnTo>
                  <a:lnTo>
                    <a:pt x="252" y="11"/>
                  </a:lnTo>
                  <a:lnTo>
                    <a:pt x="252" y="11"/>
                  </a:lnTo>
                  <a:lnTo>
                    <a:pt x="257" y="16"/>
                  </a:lnTo>
                  <a:lnTo>
                    <a:pt x="153" y="42"/>
                  </a:lnTo>
                  <a:lnTo>
                    <a:pt x="153" y="42"/>
                  </a:lnTo>
                  <a:lnTo>
                    <a:pt x="137" y="32"/>
                  </a:lnTo>
                  <a:lnTo>
                    <a:pt x="125" y="25"/>
                  </a:lnTo>
                  <a:lnTo>
                    <a:pt x="119" y="24"/>
                  </a:lnTo>
                  <a:lnTo>
                    <a:pt x="116" y="24"/>
                  </a:lnTo>
                  <a:lnTo>
                    <a:pt x="114" y="26"/>
                  </a:lnTo>
                  <a:lnTo>
                    <a:pt x="113" y="29"/>
                  </a:lnTo>
                  <a:lnTo>
                    <a:pt x="107" y="14"/>
                  </a:lnTo>
                  <a:lnTo>
                    <a:pt x="107" y="14"/>
                  </a:lnTo>
                  <a:lnTo>
                    <a:pt x="110" y="13"/>
                  </a:lnTo>
                  <a:lnTo>
                    <a:pt x="113" y="12"/>
                  </a:lnTo>
                  <a:lnTo>
                    <a:pt x="116" y="12"/>
                  </a:lnTo>
                  <a:lnTo>
                    <a:pt x="120" y="13"/>
                  </a:lnTo>
                  <a:lnTo>
                    <a:pt x="128" y="16"/>
                  </a:lnTo>
                  <a:lnTo>
                    <a:pt x="137" y="23"/>
                  </a:lnTo>
                  <a:lnTo>
                    <a:pt x="149" y="31"/>
                  </a:lnTo>
                  <a:lnTo>
                    <a:pt x="149" y="31"/>
                  </a:lnTo>
                  <a:lnTo>
                    <a:pt x="151" y="32"/>
                  </a:lnTo>
                  <a:lnTo>
                    <a:pt x="151" y="32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2" name="Freeform 488"/>
            <p:cNvSpPr>
              <a:spLocks/>
            </p:cNvSpPr>
            <p:nvPr/>
          </p:nvSpPr>
          <p:spPr bwMode="auto">
            <a:xfrm>
              <a:off x="3900488" y="3567113"/>
              <a:ext cx="238125" cy="49213"/>
            </a:xfrm>
            <a:custGeom>
              <a:avLst/>
              <a:gdLst>
                <a:gd name="T0" fmla="*/ 46 w 150"/>
                <a:gd name="T1" fmla="*/ 21 h 31"/>
                <a:gd name="T2" fmla="*/ 46 w 150"/>
                <a:gd name="T3" fmla="*/ 21 h 31"/>
                <a:gd name="T4" fmla="*/ 44 w 150"/>
                <a:gd name="T5" fmla="*/ 21 h 31"/>
                <a:gd name="T6" fmla="*/ 44 w 150"/>
                <a:gd name="T7" fmla="*/ 21 h 31"/>
                <a:gd name="T8" fmla="*/ 42 w 150"/>
                <a:gd name="T9" fmla="*/ 20 h 31"/>
                <a:gd name="T10" fmla="*/ 30 w 150"/>
                <a:gd name="T11" fmla="*/ 12 h 31"/>
                <a:gd name="T12" fmla="*/ 30 w 150"/>
                <a:gd name="T13" fmla="*/ 12 h 31"/>
                <a:gd name="T14" fmla="*/ 21 w 150"/>
                <a:gd name="T15" fmla="*/ 5 h 31"/>
                <a:gd name="T16" fmla="*/ 13 w 150"/>
                <a:gd name="T17" fmla="*/ 2 h 31"/>
                <a:gd name="T18" fmla="*/ 9 w 150"/>
                <a:gd name="T19" fmla="*/ 1 h 31"/>
                <a:gd name="T20" fmla="*/ 6 w 150"/>
                <a:gd name="T21" fmla="*/ 1 h 31"/>
                <a:gd name="T22" fmla="*/ 3 w 150"/>
                <a:gd name="T23" fmla="*/ 2 h 31"/>
                <a:gd name="T24" fmla="*/ 0 w 150"/>
                <a:gd name="T25" fmla="*/ 3 h 31"/>
                <a:gd name="T26" fmla="*/ 6 w 150"/>
                <a:gd name="T27" fmla="*/ 18 h 31"/>
                <a:gd name="T28" fmla="*/ 6 w 150"/>
                <a:gd name="T29" fmla="*/ 18 h 31"/>
                <a:gd name="T30" fmla="*/ 7 w 150"/>
                <a:gd name="T31" fmla="*/ 15 h 31"/>
                <a:gd name="T32" fmla="*/ 9 w 150"/>
                <a:gd name="T33" fmla="*/ 13 h 31"/>
                <a:gd name="T34" fmla="*/ 12 w 150"/>
                <a:gd name="T35" fmla="*/ 13 h 31"/>
                <a:gd name="T36" fmla="*/ 18 w 150"/>
                <a:gd name="T37" fmla="*/ 14 h 31"/>
                <a:gd name="T38" fmla="*/ 30 w 150"/>
                <a:gd name="T39" fmla="*/ 21 h 31"/>
                <a:gd name="T40" fmla="*/ 46 w 150"/>
                <a:gd name="T41" fmla="*/ 31 h 31"/>
                <a:gd name="T42" fmla="*/ 150 w 150"/>
                <a:gd name="T43" fmla="*/ 5 h 31"/>
                <a:gd name="T44" fmla="*/ 150 w 150"/>
                <a:gd name="T45" fmla="*/ 5 h 31"/>
                <a:gd name="T46" fmla="*/ 145 w 150"/>
                <a:gd name="T47" fmla="*/ 0 h 31"/>
                <a:gd name="T48" fmla="*/ 46 w 150"/>
                <a:gd name="T49" fmla="*/ 21 h 31"/>
                <a:gd name="T50" fmla="*/ 46 w 150"/>
                <a:gd name="T51" fmla="*/ 2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31">
                  <a:moveTo>
                    <a:pt x="46" y="21"/>
                  </a:moveTo>
                  <a:lnTo>
                    <a:pt x="46" y="21"/>
                  </a:lnTo>
                  <a:lnTo>
                    <a:pt x="44" y="21"/>
                  </a:lnTo>
                  <a:lnTo>
                    <a:pt x="44" y="21"/>
                  </a:lnTo>
                  <a:lnTo>
                    <a:pt x="42" y="20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1" y="5"/>
                  </a:lnTo>
                  <a:lnTo>
                    <a:pt x="13" y="2"/>
                  </a:lnTo>
                  <a:lnTo>
                    <a:pt x="9" y="1"/>
                  </a:lnTo>
                  <a:lnTo>
                    <a:pt x="6" y="1"/>
                  </a:lnTo>
                  <a:lnTo>
                    <a:pt x="3" y="2"/>
                  </a:lnTo>
                  <a:lnTo>
                    <a:pt x="0" y="3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7" y="15"/>
                  </a:lnTo>
                  <a:lnTo>
                    <a:pt x="9" y="13"/>
                  </a:lnTo>
                  <a:lnTo>
                    <a:pt x="12" y="13"/>
                  </a:lnTo>
                  <a:lnTo>
                    <a:pt x="18" y="14"/>
                  </a:lnTo>
                  <a:lnTo>
                    <a:pt x="30" y="21"/>
                  </a:lnTo>
                  <a:lnTo>
                    <a:pt x="46" y="31"/>
                  </a:lnTo>
                  <a:lnTo>
                    <a:pt x="150" y="5"/>
                  </a:lnTo>
                  <a:lnTo>
                    <a:pt x="150" y="5"/>
                  </a:lnTo>
                  <a:lnTo>
                    <a:pt x="145" y="0"/>
                  </a:lnTo>
                  <a:lnTo>
                    <a:pt x="46" y="21"/>
                  </a:lnTo>
                  <a:lnTo>
                    <a:pt x="46" y="21"/>
                  </a:lnTo>
                  <a:close/>
                </a:path>
              </a:pathLst>
            </a:custGeom>
            <a:solidFill>
              <a:srgbClr val="F3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3" name="Freeform 489"/>
            <p:cNvSpPr>
              <a:spLocks noEditPoints="1"/>
            </p:cNvSpPr>
            <p:nvPr/>
          </p:nvSpPr>
          <p:spPr bwMode="auto">
            <a:xfrm>
              <a:off x="3605213" y="3595688"/>
              <a:ext cx="225425" cy="579438"/>
            </a:xfrm>
            <a:custGeom>
              <a:avLst/>
              <a:gdLst>
                <a:gd name="T0" fmla="*/ 49 w 142"/>
                <a:gd name="T1" fmla="*/ 0 h 365"/>
                <a:gd name="T2" fmla="*/ 42 w 142"/>
                <a:gd name="T3" fmla="*/ 3 h 365"/>
                <a:gd name="T4" fmla="*/ 30 w 142"/>
                <a:gd name="T5" fmla="*/ 11 h 365"/>
                <a:gd name="T6" fmla="*/ 18 w 142"/>
                <a:gd name="T7" fmla="*/ 22 h 365"/>
                <a:gd name="T8" fmla="*/ 10 w 142"/>
                <a:gd name="T9" fmla="*/ 34 h 365"/>
                <a:gd name="T10" fmla="*/ 5 w 142"/>
                <a:gd name="T11" fmla="*/ 50 h 365"/>
                <a:gd name="T12" fmla="*/ 0 w 142"/>
                <a:gd name="T13" fmla="*/ 77 h 365"/>
                <a:gd name="T14" fmla="*/ 3 w 142"/>
                <a:gd name="T15" fmla="*/ 121 h 365"/>
                <a:gd name="T16" fmla="*/ 13 w 142"/>
                <a:gd name="T17" fmla="*/ 360 h 365"/>
                <a:gd name="T18" fmla="*/ 30 w 142"/>
                <a:gd name="T19" fmla="*/ 363 h 365"/>
                <a:gd name="T20" fmla="*/ 85 w 142"/>
                <a:gd name="T21" fmla="*/ 336 h 365"/>
                <a:gd name="T22" fmla="*/ 72 w 142"/>
                <a:gd name="T23" fmla="*/ 110 h 365"/>
                <a:gd name="T24" fmla="*/ 140 w 142"/>
                <a:gd name="T25" fmla="*/ 64 h 365"/>
                <a:gd name="T26" fmla="*/ 140 w 142"/>
                <a:gd name="T27" fmla="*/ 60 h 365"/>
                <a:gd name="T28" fmla="*/ 142 w 142"/>
                <a:gd name="T29" fmla="*/ 56 h 365"/>
                <a:gd name="T30" fmla="*/ 136 w 142"/>
                <a:gd name="T31" fmla="*/ 47 h 365"/>
                <a:gd name="T32" fmla="*/ 134 w 142"/>
                <a:gd name="T33" fmla="*/ 36 h 365"/>
                <a:gd name="T34" fmla="*/ 123 w 142"/>
                <a:gd name="T35" fmla="*/ 32 h 365"/>
                <a:gd name="T36" fmla="*/ 112 w 142"/>
                <a:gd name="T37" fmla="*/ 28 h 365"/>
                <a:gd name="T38" fmla="*/ 88 w 142"/>
                <a:gd name="T39" fmla="*/ 16 h 365"/>
                <a:gd name="T40" fmla="*/ 66 w 142"/>
                <a:gd name="T41" fmla="*/ 2 h 365"/>
                <a:gd name="T42" fmla="*/ 62 w 142"/>
                <a:gd name="T43" fmla="*/ 10 h 365"/>
                <a:gd name="T44" fmla="*/ 49 w 142"/>
                <a:gd name="T45" fmla="*/ 5 h 365"/>
                <a:gd name="T46" fmla="*/ 59 w 142"/>
                <a:gd name="T47" fmla="*/ 13 h 365"/>
                <a:gd name="T48" fmla="*/ 39 w 142"/>
                <a:gd name="T49" fmla="*/ 30 h 365"/>
                <a:gd name="T50" fmla="*/ 25 w 142"/>
                <a:gd name="T51" fmla="*/ 51 h 365"/>
                <a:gd name="T52" fmla="*/ 18 w 142"/>
                <a:gd name="T53" fmla="*/ 79 h 365"/>
                <a:gd name="T54" fmla="*/ 19 w 142"/>
                <a:gd name="T55" fmla="*/ 113 h 365"/>
                <a:gd name="T56" fmla="*/ 35 w 142"/>
                <a:gd name="T57" fmla="*/ 360 h 365"/>
                <a:gd name="T58" fmla="*/ 17 w 142"/>
                <a:gd name="T59" fmla="*/ 356 h 365"/>
                <a:gd name="T60" fmla="*/ 7 w 142"/>
                <a:gd name="T61" fmla="*/ 120 h 365"/>
                <a:gd name="T62" fmla="*/ 7 w 142"/>
                <a:gd name="T63" fmla="*/ 120 h 365"/>
                <a:gd name="T64" fmla="*/ 5 w 142"/>
                <a:gd name="T65" fmla="*/ 79 h 365"/>
                <a:gd name="T66" fmla="*/ 12 w 142"/>
                <a:gd name="T67" fmla="*/ 47 h 365"/>
                <a:gd name="T68" fmla="*/ 17 w 142"/>
                <a:gd name="T69" fmla="*/ 33 h 365"/>
                <a:gd name="T70" fmla="*/ 25 w 142"/>
                <a:gd name="T71" fmla="*/ 22 h 365"/>
                <a:gd name="T72" fmla="*/ 36 w 142"/>
                <a:gd name="T73" fmla="*/ 12 h 365"/>
                <a:gd name="T74" fmla="*/ 49 w 142"/>
                <a:gd name="T75" fmla="*/ 5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2" h="365">
                  <a:moveTo>
                    <a:pt x="62" y="10"/>
                  </a:moveTo>
                  <a:lnTo>
                    <a:pt x="49" y="0"/>
                  </a:lnTo>
                  <a:lnTo>
                    <a:pt x="49" y="0"/>
                  </a:lnTo>
                  <a:lnTo>
                    <a:pt x="42" y="3"/>
                  </a:lnTo>
                  <a:lnTo>
                    <a:pt x="35" y="6"/>
                  </a:lnTo>
                  <a:lnTo>
                    <a:pt x="30" y="11"/>
                  </a:lnTo>
                  <a:lnTo>
                    <a:pt x="24" y="16"/>
                  </a:lnTo>
                  <a:lnTo>
                    <a:pt x="18" y="22"/>
                  </a:lnTo>
                  <a:lnTo>
                    <a:pt x="15" y="28"/>
                  </a:lnTo>
                  <a:lnTo>
                    <a:pt x="10" y="34"/>
                  </a:lnTo>
                  <a:lnTo>
                    <a:pt x="7" y="42"/>
                  </a:lnTo>
                  <a:lnTo>
                    <a:pt x="5" y="50"/>
                  </a:lnTo>
                  <a:lnTo>
                    <a:pt x="3" y="58"/>
                  </a:lnTo>
                  <a:lnTo>
                    <a:pt x="0" y="77"/>
                  </a:lnTo>
                  <a:lnTo>
                    <a:pt x="0" y="97"/>
                  </a:lnTo>
                  <a:lnTo>
                    <a:pt x="3" y="121"/>
                  </a:lnTo>
                  <a:lnTo>
                    <a:pt x="13" y="277"/>
                  </a:lnTo>
                  <a:lnTo>
                    <a:pt x="13" y="360"/>
                  </a:lnTo>
                  <a:lnTo>
                    <a:pt x="13" y="360"/>
                  </a:lnTo>
                  <a:lnTo>
                    <a:pt x="30" y="363"/>
                  </a:lnTo>
                  <a:lnTo>
                    <a:pt x="46" y="365"/>
                  </a:lnTo>
                  <a:lnTo>
                    <a:pt x="85" y="336"/>
                  </a:lnTo>
                  <a:lnTo>
                    <a:pt x="54" y="237"/>
                  </a:lnTo>
                  <a:lnTo>
                    <a:pt x="72" y="110"/>
                  </a:lnTo>
                  <a:lnTo>
                    <a:pt x="140" y="65"/>
                  </a:lnTo>
                  <a:lnTo>
                    <a:pt x="140" y="64"/>
                  </a:lnTo>
                  <a:lnTo>
                    <a:pt x="140" y="64"/>
                  </a:lnTo>
                  <a:lnTo>
                    <a:pt x="140" y="60"/>
                  </a:lnTo>
                  <a:lnTo>
                    <a:pt x="142" y="56"/>
                  </a:lnTo>
                  <a:lnTo>
                    <a:pt x="142" y="56"/>
                  </a:lnTo>
                  <a:lnTo>
                    <a:pt x="139" y="51"/>
                  </a:lnTo>
                  <a:lnTo>
                    <a:pt x="136" y="47"/>
                  </a:lnTo>
                  <a:lnTo>
                    <a:pt x="135" y="41"/>
                  </a:lnTo>
                  <a:lnTo>
                    <a:pt x="134" y="36"/>
                  </a:lnTo>
                  <a:lnTo>
                    <a:pt x="134" y="36"/>
                  </a:lnTo>
                  <a:lnTo>
                    <a:pt x="123" y="32"/>
                  </a:lnTo>
                  <a:lnTo>
                    <a:pt x="112" y="28"/>
                  </a:lnTo>
                  <a:lnTo>
                    <a:pt x="112" y="28"/>
                  </a:lnTo>
                  <a:lnTo>
                    <a:pt x="99" y="23"/>
                  </a:lnTo>
                  <a:lnTo>
                    <a:pt x="88" y="16"/>
                  </a:lnTo>
                  <a:lnTo>
                    <a:pt x="77" y="10"/>
                  </a:lnTo>
                  <a:lnTo>
                    <a:pt x="66" y="2"/>
                  </a:lnTo>
                  <a:lnTo>
                    <a:pt x="66" y="2"/>
                  </a:lnTo>
                  <a:lnTo>
                    <a:pt x="62" y="10"/>
                  </a:lnTo>
                  <a:lnTo>
                    <a:pt x="62" y="10"/>
                  </a:lnTo>
                  <a:close/>
                  <a:moveTo>
                    <a:pt x="49" y="5"/>
                  </a:moveTo>
                  <a:lnTo>
                    <a:pt x="59" y="13"/>
                  </a:lnTo>
                  <a:lnTo>
                    <a:pt x="59" y="13"/>
                  </a:lnTo>
                  <a:lnTo>
                    <a:pt x="48" y="21"/>
                  </a:lnTo>
                  <a:lnTo>
                    <a:pt x="39" y="30"/>
                  </a:lnTo>
                  <a:lnTo>
                    <a:pt x="31" y="40"/>
                  </a:lnTo>
                  <a:lnTo>
                    <a:pt x="25" y="51"/>
                  </a:lnTo>
                  <a:lnTo>
                    <a:pt x="21" y="65"/>
                  </a:lnTo>
                  <a:lnTo>
                    <a:pt x="18" y="79"/>
                  </a:lnTo>
                  <a:lnTo>
                    <a:pt x="18" y="95"/>
                  </a:lnTo>
                  <a:lnTo>
                    <a:pt x="19" y="113"/>
                  </a:lnTo>
                  <a:lnTo>
                    <a:pt x="35" y="360"/>
                  </a:lnTo>
                  <a:lnTo>
                    <a:pt x="35" y="360"/>
                  </a:lnTo>
                  <a:lnTo>
                    <a:pt x="26" y="357"/>
                  </a:lnTo>
                  <a:lnTo>
                    <a:pt x="17" y="356"/>
                  </a:lnTo>
                  <a:lnTo>
                    <a:pt x="17" y="277"/>
                  </a:lnTo>
                  <a:lnTo>
                    <a:pt x="7" y="120"/>
                  </a:lnTo>
                  <a:lnTo>
                    <a:pt x="7" y="120"/>
                  </a:lnTo>
                  <a:lnTo>
                    <a:pt x="7" y="120"/>
                  </a:lnTo>
                  <a:lnTo>
                    <a:pt x="5" y="99"/>
                  </a:lnTo>
                  <a:lnTo>
                    <a:pt x="5" y="79"/>
                  </a:lnTo>
                  <a:lnTo>
                    <a:pt x="7" y="61"/>
                  </a:lnTo>
                  <a:lnTo>
                    <a:pt x="12" y="47"/>
                  </a:lnTo>
                  <a:lnTo>
                    <a:pt x="14" y="39"/>
                  </a:lnTo>
                  <a:lnTo>
                    <a:pt x="17" y="33"/>
                  </a:lnTo>
                  <a:lnTo>
                    <a:pt x="22" y="27"/>
                  </a:lnTo>
                  <a:lnTo>
                    <a:pt x="25" y="22"/>
                  </a:lnTo>
                  <a:lnTo>
                    <a:pt x="31" y="16"/>
                  </a:lnTo>
                  <a:lnTo>
                    <a:pt x="36" y="12"/>
                  </a:lnTo>
                  <a:lnTo>
                    <a:pt x="42" y="9"/>
                  </a:lnTo>
                  <a:lnTo>
                    <a:pt x="49" y="5"/>
                  </a:lnTo>
                  <a:lnTo>
                    <a:pt x="49" y="5"/>
                  </a:lnTo>
                  <a:close/>
                </a:path>
              </a:pathLst>
            </a:custGeom>
            <a:solidFill>
              <a:srgbClr val="546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4" name="Freeform 490"/>
            <p:cNvSpPr>
              <a:spLocks/>
            </p:cNvSpPr>
            <p:nvPr/>
          </p:nvSpPr>
          <p:spPr bwMode="auto">
            <a:xfrm>
              <a:off x="3613151" y="3603626"/>
              <a:ext cx="85725" cy="563563"/>
            </a:xfrm>
            <a:custGeom>
              <a:avLst/>
              <a:gdLst>
                <a:gd name="T0" fmla="*/ 54 w 54"/>
                <a:gd name="T1" fmla="*/ 8 h 355"/>
                <a:gd name="T2" fmla="*/ 44 w 54"/>
                <a:gd name="T3" fmla="*/ 0 h 355"/>
                <a:gd name="T4" fmla="*/ 44 w 54"/>
                <a:gd name="T5" fmla="*/ 0 h 355"/>
                <a:gd name="T6" fmla="*/ 37 w 54"/>
                <a:gd name="T7" fmla="*/ 4 h 355"/>
                <a:gd name="T8" fmla="*/ 31 w 54"/>
                <a:gd name="T9" fmla="*/ 7 h 355"/>
                <a:gd name="T10" fmla="*/ 26 w 54"/>
                <a:gd name="T11" fmla="*/ 11 h 355"/>
                <a:gd name="T12" fmla="*/ 20 w 54"/>
                <a:gd name="T13" fmla="*/ 17 h 355"/>
                <a:gd name="T14" fmla="*/ 17 w 54"/>
                <a:gd name="T15" fmla="*/ 22 h 355"/>
                <a:gd name="T16" fmla="*/ 12 w 54"/>
                <a:gd name="T17" fmla="*/ 28 h 355"/>
                <a:gd name="T18" fmla="*/ 9 w 54"/>
                <a:gd name="T19" fmla="*/ 34 h 355"/>
                <a:gd name="T20" fmla="*/ 7 w 54"/>
                <a:gd name="T21" fmla="*/ 42 h 355"/>
                <a:gd name="T22" fmla="*/ 2 w 54"/>
                <a:gd name="T23" fmla="*/ 56 h 355"/>
                <a:gd name="T24" fmla="*/ 0 w 54"/>
                <a:gd name="T25" fmla="*/ 74 h 355"/>
                <a:gd name="T26" fmla="*/ 0 w 54"/>
                <a:gd name="T27" fmla="*/ 94 h 355"/>
                <a:gd name="T28" fmla="*/ 2 w 54"/>
                <a:gd name="T29" fmla="*/ 115 h 355"/>
                <a:gd name="T30" fmla="*/ 2 w 54"/>
                <a:gd name="T31" fmla="*/ 115 h 355"/>
                <a:gd name="T32" fmla="*/ 12 w 54"/>
                <a:gd name="T33" fmla="*/ 272 h 355"/>
                <a:gd name="T34" fmla="*/ 12 w 54"/>
                <a:gd name="T35" fmla="*/ 351 h 355"/>
                <a:gd name="T36" fmla="*/ 12 w 54"/>
                <a:gd name="T37" fmla="*/ 351 h 355"/>
                <a:gd name="T38" fmla="*/ 21 w 54"/>
                <a:gd name="T39" fmla="*/ 352 h 355"/>
                <a:gd name="T40" fmla="*/ 30 w 54"/>
                <a:gd name="T41" fmla="*/ 355 h 355"/>
                <a:gd name="T42" fmla="*/ 14 w 54"/>
                <a:gd name="T43" fmla="*/ 108 h 355"/>
                <a:gd name="T44" fmla="*/ 14 w 54"/>
                <a:gd name="T45" fmla="*/ 108 h 355"/>
                <a:gd name="T46" fmla="*/ 13 w 54"/>
                <a:gd name="T47" fmla="*/ 90 h 355"/>
                <a:gd name="T48" fmla="*/ 13 w 54"/>
                <a:gd name="T49" fmla="*/ 74 h 355"/>
                <a:gd name="T50" fmla="*/ 16 w 54"/>
                <a:gd name="T51" fmla="*/ 60 h 355"/>
                <a:gd name="T52" fmla="*/ 20 w 54"/>
                <a:gd name="T53" fmla="*/ 46 h 355"/>
                <a:gd name="T54" fmla="*/ 26 w 54"/>
                <a:gd name="T55" fmla="*/ 35 h 355"/>
                <a:gd name="T56" fmla="*/ 34 w 54"/>
                <a:gd name="T57" fmla="*/ 25 h 355"/>
                <a:gd name="T58" fmla="*/ 43 w 54"/>
                <a:gd name="T59" fmla="*/ 16 h 355"/>
                <a:gd name="T60" fmla="*/ 54 w 54"/>
                <a:gd name="T61" fmla="*/ 8 h 355"/>
                <a:gd name="T62" fmla="*/ 54 w 54"/>
                <a:gd name="T63" fmla="*/ 8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4" h="355">
                  <a:moveTo>
                    <a:pt x="54" y="8"/>
                  </a:moveTo>
                  <a:lnTo>
                    <a:pt x="44" y="0"/>
                  </a:lnTo>
                  <a:lnTo>
                    <a:pt x="44" y="0"/>
                  </a:lnTo>
                  <a:lnTo>
                    <a:pt x="37" y="4"/>
                  </a:lnTo>
                  <a:lnTo>
                    <a:pt x="31" y="7"/>
                  </a:lnTo>
                  <a:lnTo>
                    <a:pt x="26" y="11"/>
                  </a:lnTo>
                  <a:lnTo>
                    <a:pt x="20" y="17"/>
                  </a:lnTo>
                  <a:lnTo>
                    <a:pt x="17" y="22"/>
                  </a:lnTo>
                  <a:lnTo>
                    <a:pt x="12" y="28"/>
                  </a:lnTo>
                  <a:lnTo>
                    <a:pt x="9" y="34"/>
                  </a:lnTo>
                  <a:lnTo>
                    <a:pt x="7" y="42"/>
                  </a:lnTo>
                  <a:lnTo>
                    <a:pt x="2" y="56"/>
                  </a:lnTo>
                  <a:lnTo>
                    <a:pt x="0" y="74"/>
                  </a:lnTo>
                  <a:lnTo>
                    <a:pt x="0" y="94"/>
                  </a:lnTo>
                  <a:lnTo>
                    <a:pt x="2" y="115"/>
                  </a:lnTo>
                  <a:lnTo>
                    <a:pt x="2" y="115"/>
                  </a:lnTo>
                  <a:lnTo>
                    <a:pt x="12" y="272"/>
                  </a:lnTo>
                  <a:lnTo>
                    <a:pt x="12" y="351"/>
                  </a:lnTo>
                  <a:lnTo>
                    <a:pt x="12" y="351"/>
                  </a:lnTo>
                  <a:lnTo>
                    <a:pt x="21" y="352"/>
                  </a:lnTo>
                  <a:lnTo>
                    <a:pt x="30" y="355"/>
                  </a:lnTo>
                  <a:lnTo>
                    <a:pt x="14" y="108"/>
                  </a:lnTo>
                  <a:lnTo>
                    <a:pt x="14" y="108"/>
                  </a:lnTo>
                  <a:lnTo>
                    <a:pt x="13" y="90"/>
                  </a:lnTo>
                  <a:lnTo>
                    <a:pt x="13" y="74"/>
                  </a:lnTo>
                  <a:lnTo>
                    <a:pt x="16" y="60"/>
                  </a:lnTo>
                  <a:lnTo>
                    <a:pt x="20" y="46"/>
                  </a:lnTo>
                  <a:lnTo>
                    <a:pt x="26" y="35"/>
                  </a:lnTo>
                  <a:lnTo>
                    <a:pt x="34" y="25"/>
                  </a:lnTo>
                  <a:lnTo>
                    <a:pt x="43" y="16"/>
                  </a:lnTo>
                  <a:lnTo>
                    <a:pt x="54" y="8"/>
                  </a:lnTo>
                  <a:lnTo>
                    <a:pt x="54" y="8"/>
                  </a:lnTo>
                  <a:close/>
                </a:path>
              </a:pathLst>
            </a:custGeom>
            <a:solidFill>
              <a:srgbClr val="7C8B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5" name="Freeform 491"/>
            <p:cNvSpPr>
              <a:spLocks/>
            </p:cNvSpPr>
            <p:nvPr/>
          </p:nvSpPr>
          <p:spPr bwMode="auto">
            <a:xfrm>
              <a:off x="3709988" y="3570288"/>
              <a:ext cx="463550" cy="158750"/>
            </a:xfrm>
            <a:custGeom>
              <a:avLst/>
              <a:gdLst>
                <a:gd name="T0" fmla="*/ 0 w 292"/>
                <a:gd name="T1" fmla="*/ 18 h 100"/>
                <a:gd name="T2" fmla="*/ 22 w 292"/>
                <a:gd name="T3" fmla="*/ 32 h 100"/>
                <a:gd name="T4" fmla="*/ 46 w 292"/>
                <a:gd name="T5" fmla="*/ 44 h 100"/>
                <a:gd name="T6" fmla="*/ 57 w 292"/>
                <a:gd name="T7" fmla="*/ 48 h 100"/>
                <a:gd name="T8" fmla="*/ 145 w 292"/>
                <a:gd name="T9" fmla="*/ 52 h 100"/>
                <a:gd name="T10" fmla="*/ 144 w 292"/>
                <a:gd name="T11" fmla="*/ 56 h 100"/>
                <a:gd name="T12" fmla="*/ 141 w 292"/>
                <a:gd name="T13" fmla="*/ 59 h 100"/>
                <a:gd name="T14" fmla="*/ 149 w 292"/>
                <a:gd name="T15" fmla="*/ 61 h 100"/>
                <a:gd name="T16" fmla="*/ 154 w 292"/>
                <a:gd name="T17" fmla="*/ 64 h 100"/>
                <a:gd name="T18" fmla="*/ 74 w 292"/>
                <a:gd name="T19" fmla="*/ 80 h 100"/>
                <a:gd name="T20" fmla="*/ 74 w 292"/>
                <a:gd name="T21" fmla="*/ 81 h 100"/>
                <a:gd name="T22" fmla="*/ 77 w 292"/>
                <a:gd name="T23" fmla="*/ 88 h 100"/>
                <a:gd name="T24" fmla="*/ 85 w 292"/>
                <a:gd name="T25" fmla="*/ 93 h 100"/>
                <a:gd name="T26" fmla="*/ 96 w 292"/>
                <a:gd name="T27" fmla="*/ 95 h 100"/>
                <a:gd name="T28" fmla="*/ 110 w 292"/>
                <a:gd name="T29" fmla="*/ 94 h 100"/>
                <a:gd name="T30" fmla="*/ 114 w 292"/>
                <a:gd name="T31" fmla="*/ 91 h 100"/>
                <a:gd name="T32" fmla="*/ 119 w 292"/>
                <a:gd name="T33" fmla="*/ 91 h 100"/>
                <a:gd name="T34" fmla="*/ 157 w 292"/>
                <a:gd name="T35" fmla="*/ 73 h 100"/>
                <a:gd name="T36" fmla="*/ 127 w 292"/>
                <a:gd name="T37" fmla="*/ 100 h 100"/>
                <a:gd name="T38" fmla="*/ 138 w 292"/>
                <a:gd name="T39" fmla="*/ 94 h 100"/>
                <a:gd name="T40" fmla="*/ 150 w 292"/>
                <a:gd name="T41" fmla="*/ 85 h 100"/>
                <a:gd name="T42" fmla="*/ 191 w 292"/>
                <a:gd name="T43" fmla="*/ 54 h 100"/>
                <a:gd name="T44" fmla="*/ 210 w 292"/>
                <a:gd name="T45" fmla="*/ 55 h 100"/>
                <a:gd name="T46" fmla="*/ 249 w 292"/>
                <a:gd name="T47" fmla="*/ 53 h 100"/>
                <a:gd name="T48" fmla="*/ 268 w 292"/>
                <a:gd name="T49" fmla="*/ 49 h 100"/>
                <a:gd name="T50" fmla="*/ 290 w 292"/>
                <a:gd name="T51" fmla="*/ 44 h 100"/>
                <a:gd name="T52" fmla="*/ 292 w 292"/>
                <a:gd name="T53" fmla="*/ 44 h 100"/>
                <a:gd name="T54" fmla="*/ 291 w 292"/>
                <a:gd name="T55" fmla="*/ 41 h 100"/>
                <a:gd name="T56" fmla="*/ 286 w 292"/>
                <a:gd name="T57" fmla="*/ 26 h 100"/>
                <a:gd name="T58" fmla="*/ 285 w 292"/>
                <a:gd name="T59" fmla="*/ 20 h 100"/>
                <a:gd name="T60" fmla="*/ 160 w 292"/>
                <a:gd name="T61" fmla="*/ 65 h 100"/>
                <a:gd name="T62" fmla="*/ 153 w 292"/>
                <a:gd name="T63" fmla="*/ 39 h 100"/>
                <a:gd name="T64" fmla="*/ 66 w 292"/>
                <a:gd name="T65" fmla="*/ 44 h 100"/>
                <a:gd name="T66" fmla="*/ 72 w 292"/>
                <a:gd name="T67" fmla="*/ 36 h 100"/>
                <a:gd name="T68" fmla="*/ 85 w 292"/>
                <a:gd name="T69" fmla="*/ 29 h 100"/>
                <a:gd name="T70" fmla="*/ 96 w 292"/>
                <a:gd name="T71" fmla="*/ 20 h 100"/>
                <a:gd name="T72" fmla="*/ 104 w 292"/>
                <a:gd name="T73" fmla="*/ 31 h 100"/>
                <a:gd name="T74" fmla="*/ 111 w 292"/>
                <a:gd name="T75" fmla="*/ 35 h 100"/>
                <a:gd name="T76" fmla="*/ 97 w 292"/>
                <a:gd name="T77" fmla="*/ 7 h 100"/>
                <a:gd name="T78" fmla="*/ 13 w 292"/>
                <a:gd name="T79" fmla="*/ 0 h 100"/>
                <a:gd name="T80" fmla="*/ 6 w 292"/>
                <a:gd name="T81" fmla="*/ 8 h 100"/>
                <a:gd name="T82" fmla="*/ 0 w 292"/>
                <a:gd name="T83" fmla="*/ 1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92" h="100">
                  <a:moveTo>
                    <a:pt x="0" y="18"/>
                  </a:moveTo>
                  <a:lnTo>
                    <a:pt x="0" y="18"/>
                  </a:lnTo>
                  <a:lnTo>
                    <a:pt x="11" y="26"/>
                  </a:lnTo>
                  <a:lnTo>
                    <a:pt x="22" y="32"/>
                  </a:lnTo>
                  <a:lnTo>
                    <a:pt x="33" y="39"/>
                  </a:lnTo>
                  <a:lnTo>
                    <a:pt x="46" y="44"/>
                  </a:lnTo>
                  <a:lnTo>
                    <a:pt x="46" y="44"/>
                  </a:lnTo>
                  <a:lnTo>
                    <a:pt x="57" y="48"/>
                  </a:lnTo>
                  <a:lnTo>
                    <a:pt x="68" y="52"/>
                  </a:lnTo>
                  <a:lnTo>
                    <a:pt x="145" y="52"/>
                  </a:lnTo>
                  <a:lnTo>
                    <a:pt x="145" y="52"/>
                  </a:lnTo>
                  <a:lnTo>
                    <a:pt x="144" y="56"/>
                  </a:lnTo>
                  <a:lnTo>
                    <a:pt x="141" y="59"/>
                  </a:lnTo>
                  <a:lnTo>
                    <a:pt x="141" y="59"/>
                  </a:lnTo>
                  <a:lnTo>
                    <a:pt x="146" y="61"/>
                  </a:lnTo>
                  <a:lnTo>
                    <a:pt x="149" y="61"/>
                  </a:lnTo>
                  <a:lnTo>
                    <a:pt x="151" y="62"/>
                  </a:lnTo>
                  <a:lnTo>
                    <a:pt x="154" y="64"/>
                  </a:lnTo>
                  <a:lnTo>
                    <a:pt x="105" y="90"/>
                  </a:lnTo>
                  <a:lnTo>
                    <a:pt x="74" y="80"/>
                  </a:lnTo>
                  <a:lnTo>
                    <a:pt x="74" y="81"/>
                  </a:lnTo>
                  <a:lnTo>
                    <a:pt x="74" y="81"/>
                  </a:lnTo>
                  <a:lnTo>
                    <a:pt x="75" y="84"/>
                  </a:lnTo>
                  <a:lnTo>
                    <a:pt x="77" y="88"/>
                  </a:lnTo>
                  <a:lnTo>
                    <a:pt x="81" y="91"/>
                  </a:lnTo>
                  <a:lnTo>
                    <a:pt x="85" y="93"/>
                  </a:lnTo>
                  <a:lnTo>
                    <a:pt x="85" y="93"/>
                  </a:lnTo>
                  <a:lnTo>
                    <a:pt x="96" y="95"/>
                  </a:lnTo>
                  <a:lnTo>
                    <a:pt x="104" y="97"/>
                  </a:lnTo>
                  <a:lnTo>
                    <a:pt x="110" y="94"/>
                  </a:lnTo>
                  <a:lnTo>
                    <a:pt x="112" y="93"/>
                  </a:lnTo>
                  <a:lnTo>
                    <a:pt x="114" y="91"/>
                  </a:lnTo>
                  <a:lnTo>
                    <a:pt x="114" y="91"/>
                  </a:lnTo>
                  <a:lnTo>
                    <a:pt x="119" y="91"/>
                  </a:lnTo>
                  <a:lnTo>
                    <a:pt x="154" y="70"/>
                  </a:lnTo>
                  <a:lnTo>
                    <a:pt x="157" y="73"/>
                  </a:lnTo>
                  <a:lnTo>
                    <a:pt x="120" y="95"/>
                  </a:lnTo>
                  <a:lnTo>
                    <a:pt x="127" y="100"/>
                  </a:lnTo>
                  <a:lnTo>
                    <a:pt x="127" y="100"/>
                  </a:lnTo>
                  <a:lnTo>
                    <a:pt x="138" y="94"/>
                  </a:lnTo>
                  <a:lnTo>
                    <a:pt x="150" y="85"/>
                  </a:lnTo>
                  <a:lnTo>
                    <a:pt x="150" y="85"/>
                  </a:lnTo>
                  <a:lnTo>
                    <a:pt x="159" y="76"/>
                  </a:lnTo>
                  <a:lnTo>
                    <a:pt x="191" y="54"/>
                  </a:lnTo>
                  <a:lnTo>
                    <a:pt x="191" y="54"/>
                  </a:lnTo>
                  <a:lnTo>
                    <a:pt x="210" y="55"/>
                  </a:lnTo>
                  <a:lnTo>
                    <a:pt x="230" y="55"/>
                  </a:lnTo>
                  <a:lnTo>
                    <a:pt x="249" y="53"/>
                  </a:lnTo>
                  <a:lnTo>
                    <a:pt x="268" y="49"/>
                  </a:lnTo>
                  <a:lnTo>
                    <a:pt x="268" y="49"/>
                  </a:lnTo>
                  <a:lnTo>
                    <a:pt x="290" y="44"/>
                  </a:lnTo>
                  <a:lnTo>
                    <a:pt x="290" y="44"/>
                  </a:lnTo>
                  <a:lnTo>
                    <a:pt x="292" y="44"/>
                  </a:lnTo>
                  <a:lnTo>
                    <a:pt x="292" y="44"/>
                  </a:lnTo>
                  <a:lnTo>
                    <a:pt x="291" y="41"/>
                  </a:lnTo>
                  <a:lnTo>
                    <a:pt x="291" y="41"/>
                  </a:lnTo>
                  <a:lnTo>
                    <a:pt x="290" y="34"/>
                  </a:lnTo>
                  <a:lnTo>
                    <a:pt x="286" y="26"/>
                  </a:lnTo>
                  <a:lnTo>
                    <a:pt x="286" y="26"/>
                  </a:lnTo>
                  <a:lnTo>
                    <a:pt x="285" y="20"/>
                  </a:lnTo>
                  <a:lnTo>
                    <a:pt x="171" y="47"/>
                  </a:lnTo>
                  <a:lnTo>
                    <a:pt x="160" y="65"/>
                  </a:lnTo>
                  <a:lnTo>
                    <a:pt x="153" y="48"/>
                  </a:lnTo>
                  <a:lnTo>
                    <a:pt x="153" y="39"/>
                  </a:lnTo>
                  <a:lnTo>
                    <a:pt x="66" y="44"/>
                  </a:lnTo>
                  <a:lnTo>
                    <a:pt x="66" y="44"/>
                  </a:lnTo>
                  <a:lnTo>
                    <a:pt x="68" y="39"/>
                  </a:lnTo>
                  <a:lnTo>
                    <a:pt x="72" y="36"/>
                  </a:lnTo>
                  <a:lnTo>
                    <a:pt x="77" y="32"/>
                  </a:lnTo>
                  <a:lnTo>
                    <a:pt x="85" y="29"/>
                  </a:lnTo>
                  <a:lnTo>
                    <a:pt x="96" y="20"/>
                  </a:lnTo>
                  <a:lnTo>
                    <a:pt x="96" y="20"/>
                  </a:lnTo>
                  <a:lnTo>
                    <a:pt x="100" y="27"/>
                  </a:lnTo>
                  <a:lnTo>
                    <a:pt x="104" y="31"/>
                  </a:lnTo>
                  <a:lnTo>
                    <a:pt x="104" y="31"/>
                  </a:lnTo>
                  <a:lnTo>
                    <a:pt x="111" y="35"/>
                  </a:lnTo>
                  <a:lnTo>
                    <a:pt x="117" y="35"/>
                  </a:lnTo>
                  <a:lnTo>
                    <a:pt x="97" y="7"/>
                  </a:lnTo>
                  <a:lnTo>
                    <a:pt x="67" y="31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6" y="8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6" name="Freeform 492"/>
            <p:cNvSpPr>
              <a:spLocks/>
            </p:cNvSpPr>
            <p:nvPr/>
          </p:nvSpPr>
          <p:spPr bwMode="auto">
            <a:xfrm>
              <a:off x="3762376" y="3770313"/>
              <a:ext cx="361950" cy="100013"/>
            </a:xfrm>
            <a:custGeom>
              <a:avLst/>
              <a:gdLst>
                <a:gd name="T0" fmla="*/ 4 w 228"/>
                <a:gd name="T1" fmla="*/ 1 h 63"/>
                <a:gd name="T2" fmla="*/ 4 w 228"/>
                <a:gd name="T3" fmla="*/ 1 h 63"/>
                <a:gd name="T4" fmla="*/ 7 w 228"/>
                <a:gd name="T5" fmla="*/ 9 h 63"/>
                <a:gd name="T6" fmla="*/ 9 w 228"/>
                <a:gd name="T7" fmla="*/ 17 h 63"/>
                <a:gd name="T8" fmla="*/ 10 w 228"/>
                <a:gd name="T9" fmla="*/ 23 h 63"/>
                <a:gd name="T10" fmla="*/ 10 w 228"/>
                <a:gd name="T11" fmla="*/ 30 h 63"/>
                <a:gd name="T12" fmla="*/ 9 w 228"/>
                <a:gd name="T13" fmla="*/ 36 h 63"/>
                <a:gd name="T14" fmla="*/ 7 w 228"/>
                <a:gd name="T15" fmla="*/ 41 h 63"/>
                <a:gd name="T16" fmla="*/ 5 w 228"/>
                <a:gd name="T17" fmla="*/ 46 h 63"/>
                <a:gd name="T18" fmla="*/ 0 w 228"/>
                <a:gd name="T19" fmla="*/ 49 h 63"/>
                <a:gd name="T20" fmla="*/ 0 w 228"/>
                <a:gd name="T21" fmla="*/ 49 h 63"/>
                <a:gd name="T22" fmla="*/ 30 w 228"/>
                <a:gd name="T23" fmla="*/ 55 h 63"/>
                <a:gd name="T24" fmla="*/ 58 w 228"/>
                <a:gd name="T25" fmla="*/ 58 h 63"/>
                <a:gd name="T26" fmla="*/ 86 w 228"/>
                <a:gd name="T27" fmla="*/ 61 h 63"/>
                <a:gd name="T28" fmla="*/ 113 w 228"/>
                <a:gd name="T29" fmla="*/ 63 h 63"/>
                <a:gd name="T30" fmla="*/ 113 w 228"/>
                <a:gd name="T31" fmla="*/ 63 h 63"/>
                <a:gd name="T32" fmla="*/ 117 w 228"/>
                <a:gd name="T33" fmla="*/ 63 h 63"/>
                <a:gd name="T34" fmla="*/ 117 w 228"/>
                <a:gd name="T35" fmla="*/ 63 h 63"/>
                <a:gd name="T36" fmla="*/ 126 w 228"/>
                <a:gd name="T37" fmla="*/ 63 h 63"/>
                <a:gd name="T38" fmla="*/ 126 w 228"/>
                <a:gd name="T39" fmla="*/ 63 h 63"/>
                <a:gd name="T40" fmla="*/ 139 w 228"/>
                <a:gd name="T41" fmla="*/ 63 h 63"/>
                <a:gd name="T42" fmla="*/ 139 w 228"/>
                <a:gd name="T43" fmla="*/ 63 h 63"/>
                <a:gd name="T44" fmla="*/ 183 w 228"/>
                <a:gd name="T45" fmla="*/ 62 h 63"/>
                <a:gd name="T46" fmla="*/ 205 w 228"/>
                <a:gd name="T47" fmla="*/ 61 h 63"/>
                <a:gd name="T48" fmla="*/ 228 w 228"/>
                <a:gd name="T49" fmla="*/ 58 h 63"/>
                <a:gd name="T50" fmla="*/ 225 w 228"/>
                <a:gd name="T51" fmla="*/ 18 h 63"/>
                <a:gd name="T52" fmla="*/ 225 w 228"/>
                <a:gd name="T53" fmla="*/ 18 h 63"/>
                <a:gd name="T54" fmla="*/ 199 w 228"/>
                <a:gd name="T55" fmla="*/ 19 h 63"/>
                <a:gd name="T56" fmla="*/ 172 w 228"/>
                <a:gd name="T57" fmla="*/ 19 h 63"/>
                <a:gd name="T58" fmla="*/ 147 w 228"/>
                <a:gd name="T59" fmla="*/ 18 h 63"/>
                <a:gd name="T60" fmla="*/ 120 w 228"/>
                <a:gd name="T61" fmla="*/ 17 h 63"/>
                <a:gd name="T62" fmla="*/ 94 w 228"/>
                <a:gd name="T63" fmla="*/ 13 h 63"/>
                <a:gd name="T64" fmla="*/ 67 w 228"/>
                <a:gd name="T65" fmla="*/ 10 h 63"/>
                <a:gd name="T66" fmla="*/ 40 w 228"/>
                <a:gd name="T67" fmla="*/ 5 h 63"/>
                <a:gd name="T68" fmla="*/ 13 w 228"/>
                <a:gd name="T69" fmla="*/ 0 h 63"/>
                <a:gd name="T70" fmla="*/ 4 w 228"/>
                <a:gd name="T71" fmla="*/ 1 h 63"/>
                <a:gd name="T72" fmla="*/ 4 w 228"/>
                <a:gd name="T73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28" h="63">
                  <a:moveTo>
                    <a:pt x="4" y="1"/>
                  </a:moveTo>
                  <a:lnTo>
                    <a:pt x="4" y="1"/>
                  </a:lnTo>
                  <a:lnTo>
                    <a:pt x="7" y="9"/>
                  </a:lnTo>
                  <a:lnTo>
                    <a:pt x="9" y="17"/>
                  </a:lnTo>
                  <a:lnTo>
                    <a:pt x="10" y="23"/>
                  </a:lnTo>
                  <a:lnTo>
                    <a:pt x="10" y="30"/>
                  </a:lnTo>
                  <a:lnTo>
                    <a:pt x="9" y="36"/>
                  </a:lnTo>
                  <a:lnTo>
                    <a:pt x="7" y="41"/>
                  </a:lnTo>
                  <a:lnTo>
                    <a:pt x="5" y="46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30" y="55"/>
                  </a:lnTo>
                  <a:lnTo>
                    <a:pt x="58" y="58"/>
                  </a:lnTo>
                  <a:lnTo>
                    <a:pt x="86" y="61"/>
                  </a:lnTo>
                  <a:lnTo>
                    <a:pt x="113" y="63"/>
                  </a:lnTo>
                  <a:lnTo>
                    <a:pt x="113" y="63"/>
                  </a:lnTo>
                  <a:lnTo>
                    <a:pt x="117" y="63"/>
                  </a:lnTo>
                  <a:lnTo>
                    <a:pt x="117" y="63"/>
                  </a:lnTo>
                  <a:lnTo>
                    <a:pt x="126" y="63"/>
                  </a:lnTo>
                  <a:lnTo>
                    <a:pt x="126" y="63"/>
                  </a:lnTo>
                  <a:lnTo>
                    <a:pt x="139" y="63"/>
                  </a:lnTo>
                  <a:lnTo>
                    <a:pt x="139" y="63"/>
                  </a:lnTo>
                  <a:lnTo>
                    <a:pt x="183" y="62"/>
                  </a:lnTo>
                  <a:lnTo>
                    <a:pt x="205" y="61"/>
                  </a:lnTo>
                  <a:lnTo>
                    <a:pt x="228" y="58"/>
                  </a:lnTo>
                  <a:lnTo>
                    <a:pt x="225" y="18"/>
                  </a:lnTo>
                  <a:lnTo>
                    <a:pt x="225" y="18"/>
                  </a:lnTo>
                  <a:lnTo>
                    <a:pt x="199" y="19"/>
                  </a:lnTo>
                  <a:lnTo>
                    <a:pt x="172" y="19"/>
                  </a:lnTo>
                  <a:lnTo>
                    <a:pt x="147" y="18"/>
                  </a:lnTo>
                  <a:lnTo>
                    <a:pt x="120" y="17"/>
                  </a:lnTo>
                  <a:lnTo>
                    <a:pt x="94" y="13"/>
                  </a:lnTo>
                  <a:lnTo>
                    <a:pt x="67" y="10"/>
                  </a:lnTo>
                  <a:lnTo>
                    <a:pt x="40" y="5"/>
                  </a:lnTo>
                  <a:lnTo>
                    <a:pt x="13" y="0"/>
                  </a:lnTo>
                  <a:lnTo>
                    <a:pt x="4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76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7" name="Freeform 493"/>
            <p:cNvSpPr>
              <a:spLocks/>
            </p:cNvSpPr>
            <p:nvPr/>
          </p:nvSpPr>
          <p:spPr bwMode="auto">
            <a:xfrm>
              <a:off x="3678238" y="3698876"/>
              <a:ext cx="350838" cy="476250"/>
            </a:xfrm>
            <a:custGeom>
              <a:avLst/>
              <a:gdLst>
                <a:gd name="T0" fmla="*/ 53 w 221"/>
                <a:gd name="T1" fmla="*/ 94 h 300"/>
                <a:gd name="T2" fmla="*/ 53 w 221"/>
                <a:gd name="T3" fmla="*/ 94 h 300"/>
                <a:gd name="T4" fmla="*/ 58 w 221"/>
                <a:gd name="T5" fmla="*/ 91 h 300"/>
                <a:gd name="T6" fmla="*/ 60 w 221"/>
                <a:gd name="T7" fmla="*/ 86 h 300"/>
                <a:gd name="T8" fmla="*/ 62 w 221"/>
                <a:gd name="T9" fmla="*/ 81 h 300"/>
                <a:gd name="T10" fmla="*/ 63 w 221"/>
                <a:gd name="T11" fmla="*/ 75 h 300"/>
                <a:gd name="T12" fmla="*/ 63 w 221"/>
                <a:gd name="T13" fmla="*/ 68 h 300"/>
                <a:gd name="T14" fmla="*/ 62 w 221"/>
                <a:gd name="T15" fmla="*/ 62 h 300"/>
                <a:gd name="T16" fmla="*/ 60 w 221"/>
                <a:gd name="T17" fmla="*/ 54 h 300"/>
                <a:gd name="T18" fmla="*/ 57 w 221"/>
                <a:gd name="T19" fmla="*/ 46 h 300"/>
                <a:gd name="T20" fmla="*/ 66 w 221"/>
                <a:gd name="T21" fmla="*/ 45 h 300"/>
                <a:gd name="T22" fmla="*/ 165 w 221"/>
                <a:gd name="T23" fmla="*/ 30 h 300"/>
                <a:gd name="T24" fmla="*/ 221 w 221"/>
                <a:gd name="T25" fmla="*/ 40 h 300"/>
                <a:gd name="T26" fmla="*/ 170 w 221"/>
                <a:gd name="T27" fmla="*/ 4 h 300"/>
                <a:gd name="T28" fmla="*/ 170 w 221"/>
                <a:gd name="T29" fmla="*/ 4 h 300"/>
                <a:gd name="T30" fmla="*/ 158 w 221"/>
                <a:gd name="T31" fmla="*/ 13 h 300"/>
                <a:gd name="T32" fmla="*/ 147 w 221"/>
                <a:gd name="T33" fmla="*/ 19 h 300"/>
                <a:gd name="T34" fmla="*/ 140 w 221"/>
                <a:gd name="T35" fmla="*/ 14 h 300"/>
                <a:gd name="T36" fmla="*/ 134 w 221"/>
                <a:gd name="T37" fmla="*/ 10 h 300"/>
                <a:gd name="T38" fmla="*/ 134 w 221"/>
                <a:gd name="T39" fmla="*/ 10 h 300"/>
                <a:gd name="T40" fmla="*/ 132 w 221"/>
                <a:gd name="T41" fmla="*/ 12 h 300"/>
                <a:gd name="T42" fmla="*/ 130 w 221"/>
                <a:gd name="T43" fmla="*/ 13 h 300"/>
                <a:gd name="T44" fmla="*/ 124 w 221"/>
                <a:gd name="T45" fmla="*/ 16 h 300"/>
                <a:gd name="T46" fmla="*/ 116 w 221"/>
                <a:gd name="T47" fmla="*/ 14 h 300"/>
                <a:gd name="T48" fmla="*/ 105 w 221"/>
                <a:gd name="T49" fmla="*/ 12 h 300"/>
                <a:gd name="T50" fmla="*/ 105 w 221"/>
                <a:gd name="T51" fmla="*/ 12 h 300"/>
                <a:gd name="T52" fmla="*/ 101 w 221"/>
                <a:gd name="T53" fmla="*/ 10 h 300"/>
                <a:gd name="T54" fmla="*/ 97 w 221"/>
                <a:gd name="T55" fmla="*/ 7 h 300"/>
                <a:gd name="T56" fmla="*/ 95 w 221"/>
                <a:gd name="T57" fmla="*/ 3 h 300"/>
                <a:gd name="T58" fmla="*/ 94 w 221"/>
                <a:gd name="T59" fmla="*/ 0 h 300"/>
                <a:gd name="T60" fmla="*/ 26 w 221"/>
                <a:gd name="T61" fmla="*/ 45 h 300"/>
                <a:gd name="T62" fmla="*/ 8 w 221"/>
                <a:gd name="T63" fmla="*/ 172 h 300"/>
                <a:gd name="T64" fmla="*/ 39 w 221"/>
                <a:gd name="T65" fmla="*/ 271 h 300"/>
                <a:gd name="T66" fmla="*/ 0 w 221"/>
                <a:gd name="T67" fmla="*/ 300 h 300"/>
                <a:gd name="T68" fmla="*/ 0 w 221"/>
                <a:gd name="T69" fmla="*/ 300 h 300"/>
                <a:gd name="T70" fmla="*/ 9 w 221"/>
                <a:gd name="T71" fmla="*/ 300 h 300"/>
                <a:gd name="T72" fmla="*/ 18 w 221"/>
                <a:gd name="T73" fmla="*/ 300 h 300"/>
                <a:gd name="T74" fmla="*/ 27 w 221"/>
                <a:gd name="T75" fmla="*/ 299 h 300"/>
                <a:gd name="T76" fmla="*/ 36 w 221"/>
                <a:gd name="T77" fmla="*/ 297 h 300"/>
                <a:gd name="T78" fmla="*/ 36 w 221"/>
                <a:gd name="T79" fmla="*/ 297 h 300"/>
                <a:gd name="T80" fmla="*/ 44 w 221"/>
                <a:gd name="T81" fmla="*/ 295 h 300"/>
                <a:gd name="T82" fmla="*/ 44 w 221"/>
                <a:gd name="T83" fmla="*/ 295 h 300"/>
                <a:gd name="T84" fmla="*/ 53 w 221"/>
                <a:gd name="T85" fmla="*/ 291 h 300"/>
                <a:gd name="T86" fmla="*/ 53 w 221"/>
                <a:gd name="T87" fmla="*/ 291 h 300"/>
                <a:gd name="T88" fmla="*/ 54 w 221"/>
                <a:gd name="T89" fmla="*/ 291 h 300"/>
                <a:gd name="T90" fmla="*/ 54 w 221"/>
                <a:gd name="T91" fmla="*/ 291 h 300"/>
                <a:gd name="T92" fmla="*/ 59 w 221"/>
                <a:gd name="T93" fmla="*/ 289 h 300"/>
                <a:gd name="T94" fmla="*/ 59 w 221"/>
                <a:gd name="T95" fmla="*/ 289 h 300"/>
                <a:gd name="T96" fmla="*/ 65 w 221"/>
                <a:gd name="T97" fmla="*/ 287 h 300"/>
                <a:gd name="T98" fmla="*/ 62 w 221"/>
                <a:gd name="T99" fmla="*/ 273 h 300"/>
                <a:gd name="T100" fmla="*/ 61 w 221"/>
                <a:gd name="T101" fmla="*/ 261 h 300"/>
                <a:gd name="T102" fmla="*/ 60 w 221"/>
                <a:gd name="T103" fmla="*/ 251 h 300"/>
                <a:gd name="T104" fmla="*/ 53 w 221"/>
                <a:gd name="T105" fmla="*/ 209 h 300"/>
                <a:gd name="T106" fmla="*/ 53 w 221"/>
                <a:gd name="T107" fmla="*/ 94 h 300"/>
                <a:gd name="T108" fmla="*/ 53 w 221"/>
                <a:gd name="T109" fmla="*/ 94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1" h="300">
                  <a:moveTo>
                    <a:pt x="53" y="94"/>
                  </a:moveTo>
                  <a:lnTo>
                    <a:pt x="53" y="94"/>
                  </a:lnTo>
                  <a:lnTo>
                    <a:pt x="58" y="91"/>
                  </a:lnTo>
                  <a:lnTo>
                    <a:pt x="60" y="86"/>
                  </a:lnTo>
                  <a:lnTo>
                    <a:pt x="62" y="81"/>
                  </a:lnTo>
                  <a:lnTo>
                    <a:pt x="63" y="75"/>
                  </a:lnTo>
                  <a:lnTo>
                    <a:pt x="63" y="68"/>
                  </a:lnTo>
                  <a:lnTo>
                    <a:pt x="62" y="62"/>
                  </a:lnTo>
                  <a:lnTo>
                    <a:pt x="60" y="54"/>
                  </a:lnTo>
                  <a:lnTo>
                    <a:pt x="57" y="46"/>
                  </a:lnTo>
                  <a:lnTo>
                    <a:pt x="66" y="45"/>
                  </a:lnTo>
                  <a:lnTo>
                    <a:pt x="165" y="30"/>
                  </a:lnTo>
                  <a:lnTo>
                    <a:pt x="221" y="40"/>
                  </a:lnTo>
                  <a:lnTo>
                    <a:pt x="170" y="4"/>
                  </a:lnTo>
                  <a:lnTo>
                    <a:pt x="170" y="4"/>
                  </a:lnTo>
                  <a:lnTo>
                    <a:pt x="158" y="13"/>
                  </a:lnTo>
                  <a:lnTo>
                    <a:pt x="147" y="19"/>
                  </a:lnTo>
                  <a:lnTo>
                    <a:pt x="140" y="14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32" y="12"/>
                  </a:lnTo>
                  <a:lnTo>
                    <a:pt x="130" y="13"/>
                  </a:lnTo>
                  <a:lnTo>
                    <a:pt x="124" y="16"/>
                  </a:lnTo>
                  <a:lnTo>
                    <a:pt x="116" y="14"/>
                  </a:lnTo>
                  <a:lnTo>
                    <a:pt x="105" y="12"/>
                  </a:lnTo>
                  <a:lnTo>
                    <a:pt x="105" y="12"/>
                  </a:lnTo>
                  <a:lnTo>
                    <a:pt x="101" y="10"/>
                  </a:lnTo>
                  <a:lnTo>
                    <a:pt x="97" y="7"/>
                  </a:lnTo>
                  <a:lnTo>
                    <a:pt x="95" y="3"/>
                  </a:lnTo>
                  <a:lnTo>
                    <a:pt x="94" y="0"/>
                  </a:lnTo>
                  <a:lnTo>
                    <a:pt x="26" y="45"/>
                  </a:lnTo>
                  <a:lnTo>
                    <a:pt x="8" y="172"/>
                  </a:lnTo>
                  <a:lnTo>
                    <a:pt x="39" y="271"/>
                  </a:lnTo>
                  <a:lnTo>
                    <a:pt x="0" y="300"/>
                  </a:lnTo>
                  <a:lnTo>
                    <a:pt x="0" y="300"/>
                  </a:lnTo>
                  <a:lnTo>
                    <a:pt x="9" y="300"/>
                  </a:lnTo>
                  <a:lnTo>
                    <a:pt x="18" y="300"/>
                  </a:lnTo>
                  <a:lnTo>
                    <a:pt x="27" y="299"/>
                  </a:lnTo>
                  <a:lnTo>
                    <a:pt x="36" y="297"/>
                  </a:lnTo>
                  <a:lnTo>
                    <a:pt x="36" y="297"/>
                  </a:lnTo>
                  <a:lnTo>
                    <a:pt x="44" y="295"/>
                  </a:lnTo>
                  <a:lnTo>
                    <a:pt x="44" y="295"/>
                  </a:lnTo>
                  <a:lnTo>
                    <a:pt x="53" y="291"/>
                  </a:lnTo>
                  <a:lnTo>
                    <a:pt x="53" y="291"/>
                  </a:lnTo>
                  <a:lnTo>
                    <a:pt x="54" y="291"/>
                  </a:lnTo>
                  <a:lnTo>
                    <a:pt x="54" y="291"/>
                  </a:lnTo>
                  <a:lnTo>
                    <a:pt x="59" y="289"/>
                  </a:lnTo>
                  <a:lnTo>
                    <a:pt x="59" y="289"/>
                  </a:lnTo>
                  <a:lnTo>
                    <a:pt x="65" y="287"/>
                  </a:lnTo>
                  <a:lnTo>
                    <a:pt x="62" y="273"/>
                  </a:lnTo>
                  <a:lnTo>
                    <a:pt x="61" y="261"/>
                  </a:lnTo>
                  <a:lnTo>
                    <a:pt x="60" y="251"/>
                  </a:lnTo>
                  <a:lnTo>
                    <a:pt x="53" y="209"/>
                  </a:lnTo>
                  <a:lnTo>
                    <a:pt x="53" y="94"/>
                  </a:lnTo>
                  <a:lnTo>
                    <a:pt x="53" y="94"/>
                  </a:lnTo>
                  <a:close/>
                </a:path>
              </a:pathLst>
            </a:custGeom>
            <a:solidFill>
              <a:srgbClr val="313A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8" name="Freeform 494"/>
            <p:cNvSpPr>
              <a:spLocks/>
            </p:cNvSpPr>
            <p:nvPr/>
          </p:nvSpPr>
          <p:spPr bwMode="auto">
            <a:xfrm>
              <a:off x="3873501" y="3340101"/>
              <a:ext cx="276225" cy="252413"/>
            </a:xfrm>
            <a:custGeom>
              <a:avLst/>
              <a:gdLst>
                <a:gd name="T0" fmla="*/ 50 w 174"/>
                <a:gd name="T1" fmla="*/ 150 h 159"/>
                <a:gd name="T2" fmla="*/ 62 w 174"/>
                <a:gd name="T3" fmla="*/ 159 h 159"/>
                <a:gd name="T4" fmla="*/ 164 w 174"/>
                <a:gd name="T5" fmla="*/ 137 h 159"/>
                <a:gd name="T6" fmla="*/ 173 w 174"/>
                <a:gd name="T7" fmla="*/ 134 h 159"/>
                <a:gd name="T8" fmla="*/ 174 w 174"/>
                <a:gd name="T9" fmla="*/ 77 h 159"/>
                <a:gd name="T10" fmla="*/ 174 w 174"/>
                <a:gd name="T11" fmla="*/ 0 h 159"/>
                <a:gd name="T12" fmla="*/ 174 w 174"/>
                <a:gd name="T13" fmla="*/ 0 h 159"/>
                <a:gd name="T14" fmla="*/ 167 w 174"/>
                <a:gd name="T15" fmla="*/ 31 h 159"/>
                <a:gd name="T16" fmla="*/ 159 w 174"/>
                <a:gd name="T17" fmla="*/ 59 h 159"/>
                <a:gd name="T18" fmla="*/ 151 w 174"/>
                <a:gd name="T19" fmla="*/ 84 h 159"/>
                <a:gd name="T20" fmla="*/ 142 w 174"/>
                <a:gd name="T21" fmla="*/ 105 h 159"/>
                <a:gd name="T22" fmla="*/ 142 w 174"/>
                <a:gd name="T23" fmla="*/ 105 h 159"/>
                <a:gd name="T24" fmla="*/ 131 w 174"/>
                <a:gd name="T25" fmla="*/ 118 h 159"/>
                <a:gd name="T26" fmla="*/ 119 w 174"/>
                <a:gd name="T27" fmla="*/ 128 h 159"/>
                <a:gd name="T28" fmla="*/ 108 w 174"/>
                <a:gd name="T29" fmla="*/ 136 h 159"/>
                <a:gd name="T30" fmla="*/ 97 w 174"/>
                <a:gd name="T31" fmla="*/ 141 h 159"/>
                <a:gd name="T32" fmla="*/ 86 w 174"/>
                <a:gd name="T33" fmla="*/ 145 h 159"/>
                <a:gd name="T34" fmla="*/ 74 w 174"/>
                <a:gd name="T35" fmla="*/ 146 h 159"/>
                <a:gd name="T36" fmla="*/ 63 w 174"/>
                <a:gd name="T37" fmla="*/ 145 h 159"/>
                <a:gd name="T38" fmla="*/ 52 w 174"/>
                <a:gd name="T39" fmla="*/ 141 h 159"/>
                <a:gd name="T40" fmla="*/ 52 w 174"/>
                <a:gd name="T41" fmla="*/ 141 h 159"/>
                <a:gd name="T42" fmla="*/ 17 w 174"/>
                <a:gd name="T43" fmla="*/ 128 h 159"/>
                <a:gd name="T44" fmla="*/ 7 w 174"/>
                <a:gd name="T45" fmla="*/ 126 h 159"/>
                <a:gd name="T46" fmla="*/ 1 w 174"/>
                <a:gd name="T47" fmla="*/ 126 h 159"/>
                <a:gd name="T48" fmla="*/ 1 w 174"/>
                <a:gd name="T49" fmla="*/ 126 h 159"/>
                <a:gd name="T50" fmla="*/ 0 w 174"/>
                <a:gd name="T51" fmla="*/ 141 h 159"/>
                <a:gd name="T52" fmla="*/ 7 w 174"/>
                <a:gd name="T53" fmla="*/ 150 h 159"/>
                <a:gd name="T54" fmla="*/ 7 w 174"/>
                <a:gd name="T55" fmla="*/ 150 h 159"/>
                <a:gd name="T56" fmla="*/ 11 w 174"/>
                <a:gd name="T57" fmla="*/ 145 h 159"/>
                <a:gd name="T58" fmla="*/ 11 w 174"/>
                <a:gd name="T59" fmla="*/ 145 h 159"/>
                <a:gd name="T60" fmla="*/ 15 w 174"/>
                <a:gd name="T61" fmla="*/ 141 h 159"/>
                <a:gd name="T62" fmla="*/ 19 w 174"/>
                <a:gd name="T63" fmla="*/ 140 h 159"/>
                <a:gd name="T64" fmla="*/ 24 w 174"/>
                <a:gd name="T65" fmla="*/ 139 h 159"/>
                <a:gd name="T66" fmla="*/ 28 w 174"/>
                <a:gd name="T67" fmla="*/ 139 h 159"/>
                <a:gd name="T68" fmla="*/ 33 w 174"/>
                <a:gd name="T69" fmla="*/ 140 h 159"/>
                <a:gd name="T70" fmla="*/ 38 w 174"/>
                <a:gd name="T71" fmla="*/ 143 h 159"/>
                <a:gd name="T72" fmla="*/ 44 w 174"/>
                <a:gd name="T73" fmla="*/ 146 h 159"/>
                <a:gd name="T74" fmla="*/ 50 w 174"/>
                <a:gd name="T75" fmla="*/ 150 h 159"/>
                <a:gd name="T76" fmla="*/ 50 w 174"/>
                <a:gd name="T77" fmla="*/ 15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4" h="159">
                  <a:moveTo>
                    <a:pt x="50" y="150"/>
                  </a:moveTo>
                  <a:lnTo>
                    <a:pt x="62" y="159"/>
                  </a:lnTo>
                  <a:lnTo>
                    <a:pt x="164" y="137"/>
                  </a:lnTo>
                  <a:lnTo>
                    <a:pt x="173" y="134"/>
                  </a:lnTo>
                  <a:lnTo>
                    <a:pt x="174" y="77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67" y="31"/>
                  </a:lnTo>
                  <a:lnTo>
                    <a:pt x="159" y="59"/>
                  </a:lnTo>
                  <a:lnTo>
                    <a:pt x="151" y="84"/>
                  </a:lnTo>
                  <a:lnTo>
                    <a:pt x="142" y="105"/>
                  </a:lnTo>
                  <a:lnTo>
                    <a:pt x="142" y="105"/>
                  </a:lnTo>
                  <a:lnTo>
                    <a:pt x="131" y="118"/>
                  </a:lnTo>
                  <a:lnTo>
                    <a:pt x="119" y="128"/>
                  </a:lnTo>
                  <a:lnTo>
                    <a:pt x="108" y="136"/>
                  </a:lnTo>
                  <a:lnTo>
                    <a:pt x="97" y="141"/>
                  </a:lnTo>
                  <a:lnTo>
                    <a:pt x="86" y="145"/>
                  </a:lnTo>
                  <a:lnTo>
                    <a:pt x="74" y="146"/>
                  </a:lnTo>
                  <a:lnTo>
                    <a:pt x="63" y="145"/>
                  </a:lnTo>
                  <a:lnTo>
                    <a:pt x="52" y="141"/>
                  </a:lnTo>
                  <a:lnTo>
                    <a:pt x="52" y="141"/>
                  </a:lnTo>
                  <a:lnTo>
                    <a:pt x="17" y="128"/>
                  </a:lnTo>
                  <a:lnTo>
                    <a:pt x="7" y="126"/>
                  </a:lnTo>
                  <a:lnTo>
                    <a:pt x="1" y="126"/>
                  </a:lnTo>
                  <a:lnTo>
                    <a:pt x="1" y="126"/>
                  </a:lnTo>
                  <a:lnTo>
                    <a:pt x="0" y="141"/>
                  </a:lnTo>
                  <a:lnTo>
                    <a:pt x="7" y="150"/>
                  </a:lnTo>
                  <a:lnTo>
                    <a:pt x="7" y="150"/>
                  </a:lnTo>
                  <a:lnTo>
                    <a:pt x="11" y="145"/>
                  </a:lnTo>
                  <a:lnTo>
                    <a:pt x="11" y="145"/>
                  </a:lnTo>
                  <a:lnTo>
                    <a:pt x="15" y="141"/>
                  </a:lnTo>
                  <a:lnTo>
                    <a:pt x="19" y="140"/>
                  </a:lnTo>
                  <a:lnTo>
                    <a:pt x="24" y="139"/>
                  </a:lnTo>
                  <a:lnTo>
                    <a:pt x="28" y="139"/>
                  </a:lnTo>
                  <a:lnTo>
                    <a:pt x="33" y="140"/>
                  </a:lnTo>
                  <a:lnTo>
                    <a:pt x="38" y="143"/>
                  </a:lnTo>
                  <a:lnTo>
                    <a:pt x="44" y="146"/>
                  </a:lnTo>
                  <a:lnTo>
                    <a:pt x="50" y="150"/>
                  </a:lnTo>
                  <a:lnTo>
                    <a:pt x="50" y="150"/>
                  </a:lnTo>
                  <a:close/>
                </a:path>
              </a:pathLst>
            </a:custGeom>
            <a:solidFill>
              <a:srgbClr val="6A6A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9" name="Freeform 495"/>
            <p:cNvSpPr>
              <a:spLocks/>
            </p:cNvSpPr>
            <p:nvPr/>
          </p:nvSpPr>
          <p:spPr bwMode="auto">
            <a:xfrm>
              <a:off x="3890963" y="3681413"/>
              <a:ext cx="68263" cy="39688"/>
            </a:xfrm>
            <a:custGeom>
              <a:avLst/>
              <a:gdLst>
                <a:gd name="T0" fmla="*/ 43 w 43"/>
                <a:gd name="T1" fmla="*/ 3 h 25"/>
                <a:gd name="T2" fmla="*/ 40 w 43"/>
                <a:gd name="T3" fmla="*/ 0 h 25"/>
                <a:gd name="T4" fmla="*/ 5 w 43"/>
                <a:gd name="T5" fmla="*/ 21 h 25"/>
                <a:gd name="T6" fmla="*/ 5 w 43"/>
                <a:gd name="T7" fmla="*/ 21 h 25"/>
                <a:gd name="T8" fmla="*/ 0 w 43"/>
                <a:gd name="T9" fmla="*/ 21 h 25"/>
                <a:gd name="T10" fmla="*/ 6 w 43"/>
                <a:gd name="T11" fmla="*/ 25 h 25"/>
                <a:gd name="T12" fmla="*/ 43 w 43"/>
                <a:gd name="T13" fmla="*/ 3 h 25"/>
                <a:gd name="T14" fmla="*/ 43 w 43"/>
                <a:gd name="T15" fmla="*/ 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25">
                  <a:moveTo>
                    <a:pt x="43" y="3"/>
                  </a:moveTo>
                  <a:lnTo>
                    <a:pt x="40" y="0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0" y="21"/>
                  </a:lnTo>
                  <a:lnTo>
                    <a:pt x="6" y="25"/>
                  </a:lnTo>
                  <a:lnTo>
                    <a:pt x="43" y="3"/>
                  </a:lnTo>
                  <a:lnTo>
                    <a:pt x="43" y="3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0" name="Freeform 496"/>
            <p:cNvSpPr>
              <a:spLocks noEditPoints="1"/>
            </p:cNvSpPr>
            <p:nvPr/>
          </p:nvSpPr>
          <p:spPr bwMode="auto">
            <a:xfrm>
              <a:off x="3948113" y="3648076"/>
              <a:ext cx="298450" cy="573088"/>
            </a:xfrm>
            <a:custGeom>
              <a:avLst/>
              <a:gdLst>
                <a:gd name="T0" fmla="*/ 41 w 188"/>
                <a:gd name="T1" fmla="*/ 5 h 361"/>
                <a:gd name="T2" fmla="*/ 9 w 188"/>
                <a:gd name="T3" fmla="*/ 27 h 361"/>
                <a:gd name="T4" fmla="*/ 9 w 188"/>
                <a:gd name="T5" fmla="*/ 27 h 361"/>
                <a:gd name="T6" fmla="*/ 0 w 188"/>
                <a:gd name="T7" fmla="*/ 36 h 361"/>
                <a:gd name="T8" fmla="*/ 51 w 188"/>
                <a:gd name="T9" fmla="*/ 72 h 361"/>
                <a:gd name="T10" fmla="*/ 107 w 188"/>
                <a:gd name="T11" fmla="*/ 84 h 361"/>
                <a:gd name="T12" fmla="*/ 108 w 188"/>
                <a:gd name="T13" fmla="*/ 95 h 361"/>
                <a:gd name="T14" fmla="*/ 111 w 188"/>
                <a:gd name="T15" fmla="*/ 135 h 361"/>
                <a:gd name="T16" fmla="*/ 120 w 188"/>
                <a:gd name="T17" fmla="*/ 275 h 361"/>
                <a:gd name="T18" fmla="*/ 120 w 188"/>
                <a:gd name="T19" fmla="*/ 338 h 361"/>
                <a:gd name="T20" fmla="*/ 120 w 188"/>
                <a:gd name="T21" fmla="*/ 343 h 361"/>
                <a:gd name="T22" fmla="*/ 120 w 188"/>
                <a:gd name="T23" fmla="*/ 343 h 361"/>
                <a:gd name="T24" fmla="*/ 122 w 188"/>
                <a:gd name="T25" fmla="*/ 351 h 361"/>
                <a:gd name="T26" fmla="*/ 122 w 188"/>
                <a:gd name="T27" fmla="*/ 351 h 361"/>
                <a:gd name="T28" fmla="*/ 124 w 188"/>
                <a:gd name="T29" fmla="*/ 357 h 361"/>
                <a:gd name="T30" fmla="*/ 127 w 188"/>
                <a:gd name="T31" fmla="*/ 361 h 361"/>
                <a:gd name="T32" fmla="*/ 127 w 188"/>
                <a:gd name="T33" fmla="*/ 361 h 361"/>
                <a:gd name="T34" fmla="*/ 135 w 188"/>
                <a:gd name="T35" fmla="*/ 359 h 361"/>
                <a:gd name="T36" fmla="*/ 141 w 188"/>
                <a:gd name="T37" fmla="*/ 355 h 361"/>
                <a:gd name="T38" fmla="*/ 147 w 188"/>
                <a:gd name="T39" fmla="*/ 350 h 361"/>
                <a:gd name="T40" fmla="*/ 151 w 188"/>
                <a:gd name="T41" fmla="*/ 345 h 361"/>
                <a:gd name="T42" fmla="*/ 156 w 188"/>
                <a:gd name="T43" fmla="*/ 338 h 361"/>
                <a:gd name="T44" fmla="*/ 159 w 188"/>
                <a:gd name="T45" fmla="*/ 330 h 361"/>
                <a:gd name="T46" fmla="*/ 161 w 188"/>
                <a:gd name="T47" fmla="*/ 321 h 361"/>
                <a:gd name="T48" fmla="*/ 163 w 188"/>
                <a:gd name="T49" fmla="*/ 311 h 361"/>
                <a:gd name="T50" fmla="*/ 177 w 188"/>
                <a:gd name="T51" fmla="*/ 183 h 361"/>
                <a:gd name="T52" fmla="*/ 177 w 188"/>
                <a:gd name="T53" fmla="*/ 76 h 361"/>
                <a:gd name="T54" fmla="*/ 177 w 188"/>
                <a:gd name="T55" fmla="*/ 76 h 361"/>
                <a:gd name="T56" fmla="*/ 181 w 188"/>
                <a:gd name="T57" fmla="*/ 70 h 361"/>
                <a:gd name="T58" fmla="*/ 186 w 188"/>
                <a:gd name="T59" fmla="*/ 64 h 361"/>
                <a:gd name="T60" fmla="*/ 188 w 188"/>
                <a:gd name="T61" fmla="*/ 59 h 361"/>
                <a:gd name="T62" fmla="*/ 188 w 188"/>
                <a:gd name="T63" fmla="*/ 53 h 361"/>
                <a:gd name="T64" fmla="*/ 188 w 188"/>
                <a:gd name="T65" fmla="*/ 48 h 361"/>
                <a:gd name="T66" fmla="*/ 186 w 188"/>
                <a:gd name="T67" fmla="*/ 42 h 361"/>
                <a:gd name="T68" fmla="*/ 181 w 188"/>
                <a:gd name="T69" fmla="*/ 35 h 361"/>
                <a:gd name="T70" fmla="*/ 177 w 188"/>
                <a:gd name="T71" fmla="*/ 30 h 361"/>
                <a:gd name="T72" fmla="*/ 118 w 188"/>
                <a:gd name="T73" fmla="*/ 0 h 361"/>
                <a:gd name="T74" fmla="*/ 118 w 188"/>
                <a:gd name="T75" fmla="*/ 0 h 361"/>
                <a:gd name="T76" fmla="*/ 99 w 188"/>
                <a:gd name="T77" fmla="*/ 4 h 361"/>
                <a:gd name="T78" fmla="*/ 80 w 188"/>
                <a:gd name="T79" fmla="*/ 6 h 361"/>
                <a:gd name="T80" fmla="*/ 60 w 188"/>
                <a:gd name="T81" fmla="*/ 6 h 361"/>
                <a:gd name="T82" fmla="*/ 41 w 188"/>
                <a:gd name="T83" fmla="*/ 5 h 361"/>
                <a:gd name="T84" fmla="*/ 41 w 188"/>
                <a:gd name="T85" fmla="*/ 5 h 361"/>
                <a:gd name="T86" fmla="*/ 112 w 188"/>
                <a:gd name="T87" fmla="*/ 82 h 361"/>
                <a:gd name="T88" fmla="*/ 127 w 188"/>
                <a:gd name="T89" fmla="*/ 97 h 361"/>
                <a:gd name="T90" fmla="*/ 140 w 188"/>
                <a:gd name="T91" fmla="*/ 278 h 361"/>
                <a:gd name="T92" fmla="*/ 129 w 188"/>
                <a:gd name="T93" fmla="*/ 356 h 361"/>
                <a:gd name="T94" fmla="*/ 129 w 188"/>
                <a:gd name="T95" fmla="*/ 356 h 361"/>
                <a:gd name="T96" fmla="*/ 126 w 188"/>
                <a:gd name="T97" fmla="*/ 350 h 361"/>
                <a:gd name="T98" fmla="*/ 126 w 188"/>
                <a:gd name="T99" fmla="*/ 350 h 361"/>
                <a:gd name="T100" fmla="*/ 124 w 188"/>
                <a:gd name="T101" fmla="*/ 343 h 361"/>
                <a:gd name="T102" fmla="*/ 124 w 188"/>
                <a:gd name="T103" fmla="*/ 275 h 361"/>
                <a:gd name="T104" fmla="*/ 112 w 188"/>
                <a:gd name="T105" fmla="*/ 84 h 361"/>
                <a:gd name="T106" fmla="*/ 112 w 188"/>
                <a:gd name="T107" fmla="*/ 84 h 361"/>
                <a:gd name="T108" fmla="*/ 112 w 188"/>
                <a:gd name="T109" fmla="*/ 82 h 361"/>
                <a:gd name="T110" fmla="*/ 112 w 188"/>
                <a:gd name="T111" fmla="*/ 82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8" h="361">
                  <a:moveTo>
                    <a:pt x="41" y="5"/>
                  </a:moveTo>
                  <a:lnTo>
                    <a:pt x="9" y="27"/>
                  </a:lnTo>
                  <a:lnTo>
                    <a:pt x="9" y="27"/>
                  </a:lnTo>
                  <a:lnTo>
                    <a:pt x="0" y="36"/>
                  </a:lnTo>
                  <a:lnTo>
                    <a:pt x="51" y="72"/>
                  </a:lnTo>
                  <a:lnTo>
                    <a:pt x="107" y="84"/>
                  </a:lnTo>
                  <a:lnTo>
                    <a:pt x="108" y="95"/>
                  </a:lnTo>
                  <a:lnTo>
                    <a:pt x="111" y="135"/>
                  </a:lnTo>
                  <a:lnTo>
                    <a:pt x="120" y="275"/>
                  </a:lnTo>
                  <a:lnTo>
                    <a:pt x="120" y="338"/>
                  </a:lnTo>
                  <a:lnTo>
                    <a:pt x="120" y="343"/>
                  </a:lnTo>
                  <a:lnTo>
                    <a:pt x="120" y="343"/>
                  </a:lnTo>
                  <a:lnTo>
                    <a:pt x="122" y="351"/>
                  </a:lnTo>
                  <a:lnTo>
                    <a:pt x="122" y="351"/>
                  </a:lnTo>
                  <a:lnTo>
                    <a:pt x="124" y="357"/>
                  </a:lnTo>
                  <a:lnTo>
                    <a:pt x="127" y="361"/>
                  </a:lnTo>
                  <a:lnTo>
                    <a:pt x="127" y="361"/>
                  </a:lnTo>
                  <a:lnTo>
                    <a:pt x="135" y="359"/>
                  </a:lnTo>
                  <a:lnTo>
                    <a:pt x="141" y="355"/>
                  </a:lnTo>
                  <a:lnTo>
                    <a:pt x="147" y="350"/>
                  </a:lnTo>
                  <a:lnTo>
                    <a:pt x="151" y="345"/>
                  </a:lnTo>
                  <a:lnTo>
                    <a:pt x="156" y="338"/>
                  </a:lnTo>
                  <a:lnTo>
                    <a:pt x="159" y="330"/>
                  </a:lnTo>
                  <a:lnTo>
                    <a:pt x="161" y="321"/>
                  </a:lnTo>
                  <a:lnTo>
                    <a:pt x="163" y="311"/>
                  </a:lnTo>
                  <a:lnTo>
                    <a:pt x="177" y="183"/>
                  </a:lnTo>
                  <a:lnTo>
                    <a:pt x="177" y="76"/>
                  </a:lnTo>
                  <a:lnTo>
                    <a:pt x="177" y="76"/>
                  </a:lnTo>
                  <a:lnTo>
                    <a:pt x="181" y="70"/>
                  </a:lnTo>
                  <a:lnTo>
                    <a:pt x="186" y="64"/>
                  </a:lnTo>
                  <a:lnTo>
                    <a:pt x="188" y="59"/>
                  </a:lnTo>
                  <a:lnTo>
                    <a:pt x="188" y="53"/>
                  </a:lnTo>
                  <a:lnTo>
                    <a:pt x="188" y="48"/>
                  </a:lnTo>
                  <a:lnTo>
                    <a:pt x="186" y="42"/>
                  </a:lnTo>
                  <a:lnTo>
                    <a:pt x="181" y="35"/>
                  </a:lnTo>
                  <a:lnTo>
                    <a:pt x="177" y="30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99" y="4"/>
                  </a:lnTo>
                  <a:lnTo>
                    <a:pt x="80" y="6"/>
                  </a:lnTo>
                  <a:lnTo>
                    <a:pt x="60" y="6"/>
                  </a:lnTo>
                  <a:lnTo>
                    <a:pt x="41" y="5"/>
                  </a:lnTo>
                  <a:lnTo>
                    <a:pt x="41" y="5"/>
                  </a:lnTo>
                  <a:close/>
                  <a:moveTo>
                    <a:pt x="112" y="82"/>
                  </a:moveTo>
                  <a:lnTo>
                    <a:pt x="127" y="97"/>
                  </a:lnTo>
                  <a:lnTo>
                    <a:pt x="140" y="278"/>
                  </a:lnTo>
                  <a:lnTo>
                    <a:pt x="129" y="356"/>
                  </a:lnTo>
                  <a:lnTo>
                    <a:pt x="129" y="356"/>
                  </a:lnTo>
                  <a:lnTo>
                    <a:pt x="126" y="350"/>
                  </a:lnTo>
                  <a:lnTo>
                    <a:pt x="126" y="350"/>
                  </a:lnTo>
                  <a:lnTo>
                    <a:pt x="124" y="343"/>
                  </a:lnTo>
                  <a:lnTo>
                    <a:pt x="124" y="275"/>
                  </a:lnTo>
                  <a:lnTo>
                    <a:pt x="112" y="84"/>
                  </a:lnTo>
                  <a:lnTo>
                    <a:pt x="112" y="84"/>
                  </a:lnTo>
                  <a:lnTo>
                    <a:pt x="112" y="82"/>
                  </a:lnTo>
                  <a:lnTo>
                    <a:pt x="112" y="82"/>
                  </a:lnTo>
                  <a:close/>
                </a:path>
              </a:pathLst>
            </a:custGeom>
            <a:solidFill>
              <a:srgbClr val="546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1" name="Freeform 497"/>
            <p:cNvSpPr>
              <a:spLocks/>
            </p:cNvSpPr>
            <p:nvPr/>
          </p:nvSpPr>
          <p:spPr bwMode="auto">
            <a:xfrm>
              <a:off x="4125913" y="3778251"/>
              <a:ext cx="44450" cy="434975"/>
            </a:xfrm>
            <a:custGeom>
              <a:avLst/>
              <a:gdLst>
                <a:gd name="T0" fmla="*/ 15 w 28"/>
                <a:gd name="T1" fmla="*/ 15 h 274"/>
                <a:gd name="T2" fmla="*/ 0 w 28"/>
                <a:gd name="T3" fmla="*/ 0 h 274"/>
                <a:gd name="T4" fmla="*/ 0 w 28"/>
                <a:gd name="T5" fmla="*/ 0 h 274"/>
                <a:gd name="T6" fmla="*/ 0 w 28"/>
                <a:gd name="T7" fmla="*/ 2 h 274"/>
                <a:gd name="T8" fmla="*/ 12 w 28"/>
                <a:gd name="T9" fmla="*/ 193 h 274"/>
                <a:gd name="T10" fmla="*/ 12 w 28"/>
                <a:gd name="T11" fmla="*/ 261 h 274"/>
                <a:gd name="T12" fmla="*/ 12 w 28"/>
                <a:gd name="T13" fmla="*/ 261 h 274"/>
                <a:gd name="T14" fmla="*/ 14 w 28"/>
                <a:gd name="T15" fmla="*/ 268 h 274"/>
                <a:gd name="T16" fmla="*/ 14 w 28"/>
                <a:gd name="T17" fmla="*/ 268 h 274"/>
                <a:gd name="T18" fmla="*/ 17 w 28"/>
                <a:gd name="T19" fmla="*/ 274 h 274"/>
                <a:gd name="T20" fmla="*/ 28 w 28"/>
                <a:gd name="T21" fmla="*/ 196 h 274"/>
                <a:gd name="T22" fmla="*/ 15 w 28"/>
                <a:gd name="T23" fmla="*/ 15 h 274"/>
                <a:gd name="T24" fmla="*/ 15 w 28"/>
                <a:gd name="T25" fmla="*/ 15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" h="274">
                  <a:moveTo>
                    <a:pt x="15" y="15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12" y="193"/>
                  </a:lnTo>
                  <a:lnTo>
                    <a:pt x="12" y="261"/>
                  </a:lnTo>
                  <a:lnTo>
                    <a:pt x="12" y="261"/>
                  </a:lnTo>
                  <a:lnTo>
                    <a:pt x="14" y="268"/>
                  </a:lnTo>
                  <a:lnTo>
                    <a:pt x="14" y="268"/>
                  </a:lnTo>
                  <a:lnTo>
                    <a:pt x="17" y="274"/>
                  </a:lnTo>
                  <a:lnTo>
                    <a:pt x="28" y="196"/>
                  </a:lnTo>
                  <a:lnTo>
                    <a:pt x="15" y="15"/>
                  </a:lnTo>
                  <a:lnTo>
                    <a:pt x="15" y="15"/>
                  </a:lnTo>
                  <a:close/>
                </a:path>
              </a:pathLst>
            </a:custGeom>
            <a:solidFill>
              <a:srgbClr val="7C8B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2" name="Freeform 498"/>
            <p:cNvSpPr>
              <a:spLocks/>
            </p:cNvSpPr>
            <p:nvPr/>
          </p:nvSpPr>
          <p:spPr bwMode="auto">
            <a:xfrm>
              <a:off x="3884613" y="3570288"/>
              <a:ext cx="26988" cy="49213"/>
            </a:xfrm>
            <a:custGeom>
              <a:avLst/>
              <a:gdLst>
                <a:gd name="T0" fmla="*/ 4 w 17"/>
                <a:gd name="T1" fmla="*/ 0 h 31"/>
                <a:gd name="T2" fmla="*/ 4 w 17"/>
                <a:gd name="T3" fmla="*/ 0 h 31"/>
                <a:gd name="T4" fmla="*/ 0 w 17"/>
                <a:gd name="T5" fmla="*/ 5 h 31"/>
                <a:gd name="T6" fmla="*/ 17 w 17"/>
                <a:gd name="T7" fmla="*/ 31 h 31"/>
                <a:gd name="T8" fmla="*/ 4 w 17"/>
                <a:gd name="T9" fmla="*/ 0 h 31"/>
                <a:gd name="T10" fmla="*/ 4 w 17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31">
                  <a:moveTo>
                    <a:pt x="4" y="0"/>
                  </a:moveTo>
                  <a:lnTo>
                    <a:pt x="4" y="0"/>
                  </a:lnTo>
                  <a:lnTo>
                    <a:pt x="0" y="5"/>
                  </a:lnTo>
                  <a:lnTo>
                    <a:pt x="17" y="3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3" name="Freeform 499"/>
            <p:cNvSpPr>
              <a:spLocks/>
            </p:cNvSpPr>
            <p:nvPr/>
          </p:nvSpPr>
          <p:spPr bwMode="auto">
            <a:xfrm>
              <a:off x="3844926" y="3602038"/>
              <a:ext cx="30163" cy="17463"/>
            </a:xfrm>
            <a:custGeom>
              <a:avLst/>
              <a:gdLst>
                <a:gd name="T0" fmla="*/ 11 w 19"/>
                <a:gd name="T1" fmla="*/ 0 h 11"/>
                <a:gd name="T2" fmla="*/ 0 w 19"/>
                <a:gd name="T3" fmla="*/ 9 h 11"/>
                <a:gd name="T4" fmla="*/ 19 w 19"/>
                <a:gd name="T5" fmla="*/ 11 h 11"/>
                <a:gd name="T6" fmla="*/ 19 w 19"/>
                <a:gd name="T7" fmla="*/ 11 h 11"/>
                <a:gd name="T8" fmla="*/ 15 w 19"/>
                <a:gd name="T9" fmla="*/ 7 h 11"/>
                <a:gd name="T10" fmla="*/ 11 w 19"/>
                <a:gd name="T11" fmla="*/ 0 h 11"/>
                <a:gd name="T12" fmla="*/ 11 w 19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11">
                  <a:moveTo>
                    <a:pt x="11" y="0"/>
                  </a:moveTo>
                  <a:lnTo>
                    <a:pt x="0" y="9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15" y="7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4" name="Freeform 500"/>
            <p:cNvSpPr>
              <a:spLocks/>
            </p:cNvSpPr>
            <p:nvPr/>
          </p:nvSpPr>
          <p:spPr bwMode="auto">
            <a:xfrm>
              <a:off x="3817938" y="3652838"/>
              <a:ext cx="136525" cy="60325"/>
            </a:xfrm>
            <a:custGeom>
              <a:avLst/>
              <a:gdLst>
                <a:gd name="T0" fmla="*/ 8 w 86"/>
                <a:gd name="T1" fmla="*/ 20 h 38"/>
                <a:gd name="T2" fmla="*/ 8 w 86"/>
                <a:gd name="T3" fmla="*/ 20 h 38"/>
                <a:gd name="T4" fmla="*/ 6 w 86"/>
                <a:gd name="T5" fmla="*/ 24 h 38"/>
                <a:gd name="T6" fmla="*/ 6 w 86"/>
                <a:gd name="T7" fmla="*/ 28 h 38"/>
                <a:gd name="T8" fmla="*/ 37 w 86"/>
                <a:gd name="T9" fmla="*/ 38 h 38"/>
                <a:gd name="T10" fmla="*/ 86 w 86"/>
                <a:gd name="T11" fmla="*/ 12 h 38"/>
                <a:gd name="T12" fmla="*/ 86 w 86"/>
                <a:gd name="T13" fmla="*/ 12 h 38"/>
                <a:gd name="T14" fmla="*/ 83 w 86"/>
                <a:gd name="T15" fmla="*/ 10 h 38"/>
                <a:gd name="T16" fmla="*/ 81 w 86"/>
                <a:gd name="T17" fmla="*/ 9 h 38"/>
                <a:gd name="T18" fmla="*/ 78 w 86"/>
                <a:gd name="T19" fmla="*/ 9 h 38"/>
                <a:gd name="T20" fmla="*/ 73 w 86"/>
                <a:gd name="T21" fmla="*/ 7 h 38"/>
                <a:gd name="T22" fmla="*/ 73 w 86"/>
                <a:gd name="T23" fmla="*/ 7 h 38"/>
                <a:gd name="T24" fmla="*/ 70 w 86"/>
                <a:gd name="T25" fmla="*/ 12 h 38"/>
                <a:gd name="T26" fmla="*/ 67 w 86"/>
                <a:gd name="T27" fmla="*/ 14 h 38"/>
                <a:gd name="T28" fmla="*/ 61 w 86"/>
                <a:gd name="T29" fmla="*/ 16 h 38"/>
                <a:gd name="T30" fmla="*/ 55 w 86"/>
                <a:gd name="T31" fmla="*/ 16 h 38"/>
                <a:gd name="T32" fmla="*/ 55 w 86"/>
                <a:gd name="T33" fmla="*/ 16 h 38"/>
                <a:gd name="T34" fmla="*/ 47 w 86"/>
                <a:gd name="T35" fmla="*/ 15 h 38"/>
                <a:gd name="T36" fmla="*/ 35 w 86"/>
                <a:gd name="T37" fmla="*/ 7 h 38"/>
                <a:gd name="T38" fmla="*/ 73 w 86"/>
                <a:gd name="T39" fmla="*/ 7 h 38"/>
                <a:gd name="T40" fmla="*/ 73 w 86"/>
                <a:gd name="T41" fmla="*/ 7 h 38"/>
                <a:gd name="T42" fmla="*/ 76 w 86"/>
                <a:gd name="T43" fmla="*/ 4 h 38"/>
                <a:gd name="T44" fmla="*/ 77 w 86"/>
                <a:gd name="T45" fmla="*/ 0 h 38"/>
                <a:gd name="T46" fmla="*/ 0 w 86"/>
                <a:gd name="T47" fmla="*/ 0 h 38"/>
                <a:gd name="T48" fmla="*/ 46 w 86"/>
                <a:gd name="T49" fmla="*/ 23 h 38"/>
                <a:gd name="T50" fmla="*/ 37 w 86"/>
                <a:gd name="T51" fmla="*/ 31 h 38"/>
                <a:gd name="T52" fmla="*/ 37 w 86"/>
                <a:gd name="T53" fmla="*/ 31 h 38"/>
                <a:gd name="T54" fmla="*/ 27 w 86"/>
                <a:gd name="T55" fmla="*/ 29 h 38"/>
                <a:gd name="T56" fmla="*/ 19 w 86"/>
                <a:gd name="T57" fmla="*/ 27 h 38"/>
                <a:gd name="T58" fmla="*/ 13 w 86"/>
                <a:gd name="T59" fmla="*/ 23 h 38"/>
                <a:gd name="T60" fmla="*/ 8 w 86"/>
                <a:gd name="T61" fmla="*/ 20 h 38"/>
                <a:gd name="T62" fmla="*/ 8 w 86"/>
                <a:gd name="T63" fmla="*/ 2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6" h="38">
                  <a:moveTo>
                    <a:pt x="8" y="20"/>
                  </a:moveTo>
                  <a:lnTo>
                    <a:pt x="8" y="20"/>
                  </a:lnTo>
                  <a:lnTo>
                    <a:pt x="6" y="24"/>
                  </a:lnTo>
                  <a:lnTo>
                    <a:pt x="6" y="28"/>
                  </a:lnTo>
                  <a:lnTo>
                    <a:pt x="37" y="38"/>
                  </a:lnTo>
                  <a:lnTo>
                    <a:pt x="86" y="12"/>
                  </a:lnTo>
                  <a:lnTo>
                    <a:pt x="86" y="12"/>
                  </a:lnTo>
                  <a:lnTo>
                    <a:pt x="83" y="10"/>
                  </a:lnTo>
                  <a:lnTo>
                    <a:pt x="81" y="9"/>
                  </a:lnTo>
                  <a:lnTo>
                    <a:pt x="78" y="9"/>
                  </a:lnTo>
                  <a:lnTo>
                    <a:pt x="73" y="7"/>
                  </a:lnTo>
                  <a:lnTo>
                    <a:pt x="73" y="7"/>
                  </a:lnTo>
                  <a:lnTo>
                    <a:pt x="70" y="12"/>
                  </a:lnTo>
                  <a:lnTo>
                    <a:pt x="67" y="14"/>
                  </a:lnTo>
                  <a:lnTo>
                    <a:pt x="61" y="16"/>
                  </a:lnTo>
                  <a:lnTo>
                    <a:pt x="55" y="16"/>
                  </a:lnTo>
                  <a:lnTo>
                    <a:pt x="55" y="16"/>
                  </a:lnTo>
                  <a:lnTo>
                    <a:pt x="47" y="15"/>
                  </a:lnTo>
                  <a:lnTo>
                    <a:pt x="35" y="7"/>
                  </a:lnTo>
                  <a:lnTo>
                    <a:pt x="73" y="7"/>
                  </a:lnTo>
                  <a:lnTo>
                    <a:pt x="73" y="7"/>
                  </a:lnTo>
                  <a:lnTo>
                    <a:pt x="76" y="4"/>
                  </a:lnTo>
                  <a:lnTo>
                    <a:pt x="77" y="0"/>
                  </a:lnTo>
                  <a:lnTo>
                    <a:pt x="0" y="0"/>
                  </a:lnTo>
                  <a:lnTo>
                    <a:pt x="46" y="23"/>
                  </a:lnTo>
                  <a:lnTo>
                    <a:pt x="37" y="31"/>
                  </a:lnTo>
                  <a:lnTo>
                    <a:pt x="37" y="31"/>
                  </a:lnTo>
                  <a:lnTo>
                    <a:pt x="27" y="29"/>
                  </a:lnTo>
                  <a:lnTo>
                    <a:pt x="19" y="27"/>
                  </a:lnTo>
                  <a:lnTo>
                    <a:pt x="13" y="23"/>
                  </a:lnTo>
                  <a:lnTo>
                    <a:pt x="8" y="20"/>
                  </a:lnTo>
                  <a:lnTo>
                    <a:pt x="8" y="20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5" name="Freeform 501"/>
            <p:cNvSpPr>
              <a:spLocks/>
            </p:cNvSpPr>
            <p:nvPr/>
          </p:nvSpPr>
          <p:spPr bwMode="auto">
            <a:xfrm>
              <a:off x="3817938" y="3652838"/>
              <a:ext cx="73025" cy="49213"/>
            </a:xfrm>
            <a:custGeom>
              <a:avLst/>
              <a:gdLst>
                <a:gd name="T0" fmla="*/ 0 w 46"/>
                <a:gd name="T1" fmla="*/ 0 h 31"/>
                <a:gd name="T2" fmla="*/ 0 w 46"/>
                <a:gd name="T3" fmla="*/ 0 h 31"/>
                <a:gd name="T4" fmla="*/ 1 w 46"/>
                <a:gd name="T5" fmla="*/ 5 h 31"/>
                <a:gd name="T6" fmla="*/ 2 w 46"/>
                <a:gd name="T7" fmla="*/ 11 h 31"/>
                <a:gd name="T8" fmla="*/ 5 w 46"/>
                <a:gd name="T9" fmla="*/ 15 h 31"/>
                <a:gd name="T10" fmla="*/ 8 w 46"/>
                <a:gd name="T11" fmla="*/ 20 h 31"/>
                <a:gd name="T12" fmla="*/ 8 w 46"/>
                <a:gd name="T13" fmla="*/ 20 h 31"/>
                <a:gd name="T14" fmla="*/ 13 w 46"/>
                <a:gd name="T15" fmla="*/ 23 h 31"/>
                <a:gd name="T16" fmla="*/ 19 w 46"/>
                <a:gd name="T17" fmla="*/ 27 h 31"/>
                <a:gd name="T18" fmla="*/ 27 w 46"/>
                <a:gd name="T19" fmla="*/ 29 h 31"/>
                <a:gd name="T20" fmla="*/ 37 w 46"/>
                <a:gd name="T21" fmla="*/ 31 h 31"/>
                <a:gd name="T22" fmla="*/ 46 w 46"/>
                <a:gd name="T23" fmla="*/ 23 h 31"/>
                <a:gd name="T24" fmla="*/ 0 w 46"/>
                <a:gd name="T25" fmla="*/ 0 h 31"/>
                <a:gd name="T26" fmla="*/ 0 w 46"/>
                <a:gd name="T2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31">
                  <a:moveTo>
                    <a:pt x="0" y="0"/>
                  </a:moveTo>
                  <a:lnTo>
                    <a:pt x="0" y="0"/>
                  </a:lnTo>
                  <a:lnTo>
                    <a:pt x="1" y="5"/>
                  </a:lnTo>
                  <a:lnTo>
                    <a:pt x="2" y="11"/>
                  </a:lnTo>
                  <a:lnTo>
                    <a:pt x="5" y="15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3" y="23"/>
                  </a:lnTo>
                  <a:lnTo>
                    <a:pt x="19" y="27"/>
                  </a:lnTo>
                  <a:lnTo>
                    <a:pt x="27" y="29"/>
                  </a:lnTo>
                  <a:lnTo>
                    <a:pt x="37" y="31"/>
                  </a:lnTo>
                  <a:lnTo>
                    <a:pt x="46" y="2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6" name="Freeform 502"/>
            <p:cNvSpPr>
              <a:spLocks/>
            </p:cNvSpPr>
            <p:nvPr/>
          </p:nvSpPr>
          <p:spPr bwMode="auto">
            <a:xfrm>
              <a:off x="3873501" y="3663951"/>
              <a:ext cx="60325" cy="14288"/>
            </a:xfrm>
            <a:custGeom>
              <a:avLst/>
              <a:gdLst>
                <a:gd name="T0" fmla="*/ 38 w 38"/>
                <a:gd name="T1" fmla="*/ 0 h 9"/>
                <a:gd name="T2" fmla="*/ 0 w 38"/>
                <a:gd name="T3" fmla="*/ 0 h 9"/>
                <a:gd name="T4" fmla="*/ 12 w 38"/>
                <a:gd name="T5" fmla="*/ 8 h 9"/>
                <a:gd name="T6" fmla="*/ 12 w 38"/>
                <a:gd name="T7" fmla="*/ 8 h 9"/>
                <a:gd name="T8" fmla="*/ 20 w 38"/>
                <a:gd name="T9" fmla="*/ 9 h 9"/>
                <a:gd name="T10" fmla="*/ 20 w 38"/>
                <a:gd name="T11" fmla="*/ 9 h 9"/>
                <a:gd name="T12" fmla="*/ 26 w 38"/>
                <a:gd name="T13" fmla="*/ 9 h 9"/>
                <a:gd name="T14" fmla="*/ 32 w 38"/>
                <a:gd name="T15" fmla="*/ 7 h 9"/>
                <a:gd name="T16" fmla="*/ 35 w 38"/>
                <a:gd name="T17" fmla="*/ 5 h 9"/>
                <a:gd name="T18" fmla="*/ 38 w 38"/>
                <a:gd name="T19" fmla="*/ 0 h 9"/>
                <a:gd name="T20" fmla="*/ 38 w 38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" h="9">
                  <a:moveTo>
                    <a:pt x="38" y="0"/>
                  </a:moveTo>
                  <a:lnTo>
                    <a:pt x="0" y="0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20" y="9"/>
                  </a:lnTo>
                  <a:lnTo>
                    <a:pt x="20" y="9"/>
                  </a:lnTo>
                  <a:lnTo>
                    <a:pt x="26" y="9"/>
                  </a:lnTo>
                  <a:lnTo>
                    <a:pt x="32" y="7"/>
                  </a:lnTo>
                  <a:lnTo>
                    <a:pt x="35" y="5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7" name="Freeform 503"/>
            <p:cNvSpPr>
              <a:spLocks/>
            </p:cNvSpPr>
            <p:nvPr/>
          </p:nvSpPr>
          <p:spPr bwMode="auto">
            <a:xfrm>
              <a:off x="3844926" y="3616326"/>
              <a:ext cx="30163" cy="9525"/>
            </a:xfrm>
            <a:custGeom>
              <a:avLst/>
              <a:gdLst>
                <a:gd name="T0" fmla="*/ 0 w 19"/>
                <a:gd name="T1" fmla="*/ 0 h 6"/>
                <a:gd name="T2" fmla="*/ 0 w 19"/>
                <a:gd name="T3" fmla="*/ 0 h 6"/>
                <a:gd name="T4" fmla="*/ 3 w 19"/>
                <a:gd name="T5" fmla="*/ 5 h 6"/>
                <a:gd name="T6" fmla="*/ 8 w 19"/>
                <a:gd name="T7" fmla="*/ 6 h 6"/>
                <a:gd name="T8" fmla="*/ 14 w 19"/>
                <a:gd name="T9" fmla="*/ 5 h 6"/>
                <a:gd name="T10" fmla="*/ 19 w 19"/>
                <a:gd name="T11" fmla="*/ 2 h 6"/>
                <a:gd name="T12" fmla="*/ 0 w 19"/>
                <a:gd name="T13" fmla="*/ 0 h 6"/>
                <a:gd name="T14" fmla="*/ 0 w 19"/>
                <a:gd name="T1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6">
                  <a:moveTo>
                    <a:pt x="0" y="0"/>
                  </a:moveTo>
                  <a:lnTo>
                    <a:pt x="0" y="0"/>
                  </a:lnTo>
                  <a:lnTo>
                    <a:pt x="3" y="5"/>
                  </a:lnTo>
                  <a:lnTo>
                    <a:pt x="8" y="6"/>
                  </a:lnTo>
                  <a:lnTo>
                    <a:pt x="14" y="5"/>
                  </a:lnTo>
                  <a:lnTo>
                    <a:pt x="19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8" name="Freeform 504"/>
            <p:cNvSpPr>
              <a:spLocks/>
            </p:cNvSpPr>
            <p:nvPr/>
          </p:nvSpPr>
          <p:spPr bwMode="auto">
            <a:xfrm>
              <a:off x="3941763" y="3870326"/>
              <a:ext cx="6350" cy="261938"/>
            </a:xfrm>
            <a:custGeom>
              <a:avLst/>
              <a:gdLst>
                <a:gd name="T0" fmla="*/ 4 w 4"/>
                <a:gd name="T1" fmla="*/ 0 h 165"/>
                <a:gd name="T2" fmla="*/ 4 w 4"/>
                <a:gd name="T3" fmla="*/ 0 h 165"/>
                <a:gd name="T4" fmla="*/ 0 w 4"/>
                <a:gd name="T5" fmla="*/ 0 h 165"/>
                <a:gd name="T6" fmla="*/ 0 w 4"/>
                <a:gd name="T7" fmla="*/ 119 h 165"/>
                <a:gd name="T8" fmla="*/ 0 w 4"/>
                <a:gd name="T9" fmla="*/ 165 h 165"/>
                <a:gd name="T10" fmla="*/ 4 w 4"/>
                <a:gd name="T11" fmla="*/ 165 h 165"/>
                <a:gd name="T12" fmla="*/ 4 w 4"/>
                <a:gd name="T13" fmla="*/ 0 h 165"/>
                <a:gd name="T14" fmla="*/ 4 w 4"/>
                <a:gd name="T15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65">
                  <a:moveTo>
                    <a:pt x="4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119"/>
                  </a:lnTo>
                  <a:lnTo>
                    <a:pt x="0" y="165"/>
                  </a:lnTo>
                  <a:lnTo>
                    <a:pt x="4" y="165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9" name="Freeform 505"/>
            <p:cNvSpPr>
              <a:spLocks/>
            </p:cNvSpPr>
            <p:nvPr/>
          </p:nvSpPr>
          <p:spPr bwMode="auto">
            <a:xfrm>
              <a:off x="3948113" y="3870326"/>
              <a:ext cx="14288" cy="261938"/>
            </a:xfrm>
            <a:custGeom>
              <a:avLst/>
              <a:gdLst>
                <a:gd name="T0" fmla="*/ 9 w 9"/>
                <a:gd name="T1" fmla="*/ 0 h 165"/>
                <a:gd name="T2" fmla="*/ 9 w 9"/>
                <a:gd name="T3" fmla="*/ 0 h 165"/>
                <a:gd name="T4" fmla="*/ 0 w 9"/>
                <a:gd name="T5" fmla="*/ 0 h 165"/>
                <a:gd name="T6" fmla="*/ 0 w 9"/>
                <a:gd name="T7" fmla="*/ 165 h 165"/>
                <a:gd name="T8" fmla="*/ 9 w 9"/>
                <a:gd name="T9" fmla="*/ 165 h 165"/>
                <a:gd name="T10" fmla="*/ 9 w 9"/>
                <a:gd name="T11" fmla="*/ 0 h 165"/>
                <a:gd name="T12" fmla="*/ 9 w 9"/>
                <a:gd name="T1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165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0" y="165"/>
                  </a:lnTo>
                  <a:lnTo>
                    <a:pt x="9" y="165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0" name="Freeform 506"/>
            <p:cNvSpPr>
              <a:spLocks/>
            </p:cNvSpPr>
            <p:nvPr/>
          </p:nvSpPr>
          <p:spPr bwMode="auto">
            <a:xfrm>
              <a:off x="3962401" y="3870326"/>
              <a:ext cx="20638" cy="261938"/>
            </a:xfrm>
            <a:custGeom>
              <a:avLst/>
              <a:gdLst>
                <a:gd name="T0" fmla="*/ 13 w 13"/>
                <a:gd name="T1" fmla="*/ 0 h 165"/>
                <a:gd name="T2" fmla="*/ 13 w 13"/>
                <a:gd name="T3" fmla="*/ 0 h 165"/>
                <a:gd name="T4" fmla="*/ 0 w 13"/>
                <a:gd name="T5" fmla="*/ 0 h 165"/>
                <a:gd name="T6" fmla="*/ 0 w 13"/>
                <a:gd name="T7" fmla="*/ 165 h 165"/>
                <a:gd name="T8" fmla="*/ 12 w 13"/>
                <a:gd name="T9" fmla="*/ 165 h 165"/>
                <a:gd name="T10" fmla="*/ 13 w 13"/>
                <a:gd name="T11" fmla="*/ 119 h 165"/>
                <a:gd name="T12" fmla="*/ 13 w 13"/>
                <a:gd name="T13" fmla="*/ 0 h 165"/>
                <a:gd name="T14" fmla="*/ 13 w 13"/>
                <a:gd name="T15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65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0" y="165"/>
                  </a:lnTo>
                  <a:lnTo>
                    <a:pt x="12" y="165"/>
                  </a:lnTo>
                  <a:lnTo>
                    <a:pt x="13" y="119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1" name="Freeform 507"/>
            <p:cNvSpPr>
              <a:spLocks/>
            </p:cNvSpPr>
            <p:nvPr/>
          </p:nvSpPr>
          <p:spPr bwMode="auto">
            <a:xfrm>
              <a:off x="3783013" y="3746501"/>
              <a:ext cx="336550" cy="53975"/>
            </a:xfrm>
            <a:custGeom>
              <a:avLst/>
              <a:gdLst>
                <a:gd name="T0" fmla="*/ 155 w 212"/>
                <a:gd name="T1" fmla="*/ 10 h 34"/>
                <a:gd name="T2" fmla="*/ 99 w 212"/>
                <a:gd name="T3" fmla="*/ 0 h 34"/>
                <a:gd name="T4" fmla="*/ 0 w 212"/>
                <a:gd name="T5" fmla="*/ 15 h 34"/>
                <a:gd name="T6" fmla="*/ 0 w 212"/>
                <a:gd name="T7" fmla="*/ 15 h 34"/>
                <a:gd name="T8" fmla="*/ 27 w 212"/>
                <a:gd name="T9" fmla="*/ 20 h 34"/>
                <a:gd name="T10" fmla="*/ 54 w 212"/>
                <a:gd name="T11" fmla="*/ 25 h 34"/>
                <a:gd name="T12" fmla="*/ 81 w 212"/>
                <a:gd name="T13" fmla="*/ 28 h 34"/>
                <a:gd name="T14" fmla="*/ 107 w 212"/>
                <a:gd name="T15" fmla="*/ 32 h 34"/>
                <a:gd name="T16" fmla="*/ 134 w 212"/>
                <a:gd name="T17" fmla="*/ 33 h 34"/>
                <a:gd name="T18" fmla="*/ 159 w 212"/>
                <a:gd name="T19" fmla="*/ 34 h 34"/>
                <a:gd name="T20" fmla="*/ 186 w 212"/>
                <a:gd name="T21" fmla="*/ 34 h 34"/>
                <a:gd name="T22" fmla="*/ 212 w 212"/>
                <a:gd name="T23" fmla="*/ 33 h 34"/>
                <a:gd name="T24" fmla="*/ 211 w 212"/>
                <a:gd name="T25" fmla="*/ 22 h 34"/>
                <a:gd name="T26" fmla="*/ 155 w 212"/>
                <a:gd name="T27" fmla="*/ 10 h 34"/>
                <a:gd name="T28" fmla="*/ 155 w 212"/>
                <a:gd name="T29" fmla="*/ 1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2" h="34">
                  <a:moveTo>
                    <a:pt x="155" y="10"/>
                  </a:moveTo>
                  <a:lnTo>
                    <a:pt x="99" y="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27" y="20"/>
                  </a:lnTo>
                  <a:lnTo>
                    <a:pt x="54" y="25"/>
                  </a:lnTo>
                  <a:lnTo>
                    <a:pt x="81" y="28"/>
                  </a:lnTo>
                  <a:lnTo>
                    <a:pt x="107" y="32"/>
                  </a:lnTo>
                  <a:lnTo>
                    <a:pt x="134" y="33"/>
                  </a:lnTo>
                  <a:lnTo>
                    <a:pt x="159" y="34"/>
                  </a:lnTo>
                  <a:lnTo>
                    <a:pt x="186" y="34"/>
                  </a:lnTo>
                  <a:lnTo>
                    <a:pt x="212" y="33"/>
                  </a:lnTo>
                  <a:lnTo>
                    <a:pt x="211" y="22"/>
                  </a:lnTo>
                  <a:lnTo>
                    <a:pt x="155" y="10"/>
                  </a:lnTo>
                  <a:lnTo>
                    <a:pt x="155" y="10"/>
                  </a:lnTo>
                  <a:close/>
                </a:path>
              </a:pathLst>
            </a:custGeom>
            <a:solidFill>
              <a:srgbClr val="CA02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2" name="Freeform 508"/>
            <p:cNvSpPr>
              <a:spLocks/>
            </p:cNvSpPr>
            <p:nvPr/>
          </p:nvSpPr>
          <p:spPr bwMode="auto">
            <a:xfrm>
              <a:off x="4230688" y="3232151"/>
              <a:ext cx="109538" cy="133350"/>
            </a:xfrm>
            <a:custGeom>
              <a:avLst/>
              <a:gdLst>
                <a:gd name="T0" fmla="*/ 0 w 69"/>
                <a:gd name="T1" fmla="*/ 0 h 84"/>
                <a:gd name="T2" fmla="*/ 0 w 69"/>
                <a:gd name="T3" fmla="*/ 0 h 84"/>
                <a:gd name="T4" fmla="*/ 3 w 69"/>
                <a:gd name="T5" fmla="*/ 8 h 84"/>
                <a:gd name="T6" fmla="*/ 7 w 69"/>
                <a:gd name="T7" fmla="*/ 16 h 84"/>
                <a:gd name="T8" fmla="*/ 9 w 69"/>
                <a:gd name="T9" fmla="*/ 25 h 84"/>
                <a:gd name="T10" fmla="*/ 11 w 69"/>
                <a:gd name="T11" fmla="*/ 34 h 84"/>
                <a:gd name="T12" fmla="*/ 11 w 69"/>
                <a:gd name="T13" fmla="*/ 34 h 84"/>
                <a:gd name="T14" fmla="*/ 11 w 69"/>
                <a:gd name="T15" fmla="*/ 35 h 84"/>
                <a:gd name="T16" fmla="*/ 12 w 69"/>
                <a:gd name="T17" fmla="*/ 40 h 84"/>
                <a:gd name="T18" fmla="*/ 26 w 69"/>
                <a:gd name="T19" fmla="*/ 84 h 84"/>
                <a:gd name="T20" fmla="*/ 26 w 69"/>
                <a:gd name="T21" fmla="*/ 84 h 84"/>
                <a:gd name="T22" fmla="*/ 45 w 69"/>
                <a:gd name="T23" fmla="*/ 48 h 84"/>
                <a:gd name="T24" fmla="*/ 69 w 69"/>
                <a:gd name="T25" fmla="*/ 13 h 84"/>
                <a:gd name="T26" fmla="*/ 69 w 69"/>
                <a:gd name="T27" fmla="*/ 13 h 84"/>
                <a:gd name="T28" fmla="*/ 35 w 69"/>
                <a:gd name="T29" fmla="*/ 6 h 84"/>
                <a:gd name="T30" fmla="*/ 0 w 69"/>
                <a:gd name="T31" fmla="*/ 0 h 84"/>
                <a:gd name="T32" fmla="*/ 0 w 69"/>
                <a:gd name="T33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9" h="84">
                  <a:moveTo>
                    <a:pt x="0" y="0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7" y="16"/>
                  </a:lnTo>
                  <a:lnTo>
                    <a:pt x="9" y="25"/>
                  </a:lnTo>
                  <a:lnTo>
                    <a:pt x="11" y="34"/>
                  </a:lnTo>
                  <a:lnTo>
                    <a:pt x="11" y="34"/>
                  </a:lnTo>
                  <a:lnTo>
                    <a:pt x="11" y="35"/>
                  </a:lnTo>
                  <a:lnTo>
                    <a:pt x="12" y="40"/>
                  </a:lnTo>
                  <a:lnTo>
                    <a:pt x="26" y="84"/>
                  </a:lnTo>
                  <a:lnTo>
                    <a:pt x="26" y="84"/>
                  </a:lnTo>
                  <a:lnTo>
                    <a:pt x="45" y="48"/>
                  </a:lnTo>
                  <a:lnTo>
                    <a:pt x="69" y="13"/>
                  </a:lnTo>
                  <a:lnTo>
                    <a:pt x="69" y="13"/>
                  </a:lnTo>
                  <a:lnTo>
                    <a:pt x="35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A02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3" name="Freeform 509"/>
            <p:cNvSpPr>
              <a:spLocks/>
            </p:cNvSpPr>
            <p:nvPr/>
          </p:nvSpPr>
          <p:spPr bwMode="auto">
            <a:xfrm>
              <a:off x="4156076" y="3179763"/>
              <a:ext cx="153988" cy="447675"/>
            </a:xfrm>
            <a:custGeom>
              <a:avLst/>
              <a:gdLst>
                <a:gd name="T0" fmla="*/ 58 w 97"/>
                <a:gd name="T1" fmla="*/ 67 h 282"/>
                <a:gd name="T2" fmla="*/ 58 w 97"/>
                <a:gd name="T3" fmla="*/ 67 h 282"/>
                <a:gd name="T4" fmla="*/ 56 w 97"/>
                <a:gd name="T5" fmla="*/ 58 h 282"/>
                <a:gd name="T6" fmla="*/ 54 w 97"/>
                <a:gd name="T7" fmla="*/ 49 h 282"/>
                <a:gd name="T8" fmla="*/ 50 w 97"/>
                <a:gd name="T9" fmla="*/ 41 h 282"/>
                <a:gd name="T10" fmla="*/ 47 w 97"/>
                <a:gd name="T11" fmla="*/ 33 h 282"/>
                <a:gd name="T12" fmla="*/ 47 w 97"/>
                <a:gd name="T13" fmla="*/ 33 h 282"/>
                <a:gd name="T14" fmla="*/ 43 w 97"/>
                <a:gd name="T15" fmla="*/ 27 h 282"/>
                <a:gd name="T16" fmla="*/ 38 w 97"/>
                <a:gd name="T17" fmla="*/ 21 h 282"/>
                <a:gd name="T18" fmla="*/ 34 w 97"/>
                <a:gd name="T19" fmla="*/ 15 h 282"/>
                <a:gd name="T20" fmla="*/ 28 w 97"/>
                <a:gd name="T21" fmla="*/ 11 h 282"/>
                <a:gd name="T22" fmla="*/ 21 w 97"/>
                <a:gd name="T23" fmla="*/ 7 h 282"/>
                <a:gd name="T24" fmla="*/ 14 w 97"/>
                <a:gd name="T25" fmla="*/ 4 h 282"/>
                <a:gd name="T26" fmla="*/ 8 w 97"/>
                <a:gd name="T27" fmla="*/ 1 h 282"/>
                <a:gd name="T28" fmla="*/ 0 w 97"/>
                <a:gd name="T29" fmla="*/ 0 h 282"/>
                <a:gd name="T30" fmla="*/ 0 w 97"/>
                <a:gd name="T31" fmla="*/ 0 h 282"/>
                <a:gd name="T32" fmla="*/ 8 w 97"/>
                <a:gd name="T33" fmla="*/ 12 h 282"/>
                <a:gd name="T34" fmla="*/ 17 w 97"/>
                <a:gd name="T35" fmla="*/ 25 h 282"/>
                <a:gd name="T36" fmla="*/ 23 w 97"/>
                <a:gd name="T37" fmla="*/ 40 h 282"/>
                <a:gd name="T38" fmla="*/ 30 w 97"/>
                <a:gd name="T39" fmla="*/ 57 h 282"/>
                <a:gd name="T40" fmla="*/ 36 w 97"/>
                <a:gd name="T41" fmla="*/ 75 h 282"/>
                <a:gd name="T42" fmla="*/ 41 w 97"/>
                <a:gd name="T43" fmla="*/ 94 h 282"/>
                <a:gd name="T44" fmla="*/ 46 w 97"/>
                <a:gd name="T45" fmla="*/ 114 h 282"/>
                <a:gd name="T46" fmla="*/ 49 w 97"/>
                <a:gd name="T47" fmla="*/ 137 h 282"/>
                <a:gd name="T48" fmla="*/ 65 w 97"/>
                <a:gd name="T49" fmla="*/ 215 h 282"/>
                <a:gd name="T50" fmla="*/ 65 w 97"/>
                <a:gd name="T51" fmla="*/ 215 h 282"/>
                <a:gd name="T52" fmla="*/ 63 w 97"/>
                <a:gd name="T53" fmla="*/ 222 h 282"/>
                <a:gd name="T54" fmla="*/ 59 w 97"/>
                <a:gd name="T55" fmla="*/ 229 h 282"/>
                <a:gd name="T56" fmla="*/ 55 w 97"/>
                <a:gd name="T57" fmla="*/ 235 h 282"/>
                <a:gd name="T58" fmla="*/ 50 w 97"/>
                <a:gd name="T59" fmla="*/ 239 h 282"/>
                <a:gd name="T60" fmla="*/ 45 w 97"/>
                <a:gd name="T61" fmla="*/ 244 h 282"/>
                <a:gd name="T62" fmla="*/ 39 w 97"/>
                <a:gd name="T63" fmla="*/ 248 h 282"/>
                <a:gd name="T64" fmla="*/ 32 w 97"/>
                <a:gd name="T65" fmla="*/ 251 h 282"/>
                <a:gd name="T66" fmla="*/ 25 w 97"/>
                <a:gd name="T67" fmla="*/ 254 h 282"/>
                <a:gd name="T68" fmla="*/ 25 w 97"/>
                <a:gd name="T69" fmla="*/ 254 h 282"/>
                <a:gd name="T70" fmla="*/ 27 w 97"/>
                <a:gd name="T71" fmla="*/ 257 h 282"/>
                <a:gd name="T72" fmla="*/ 27 w 97"/>
                <a:gd name="T73" fmla="*/ 257 h 282"/>
                <a:gd name="T74" fmla="*/ 31 w 97"/>
                <a:gd name="T75" fmla="*/ 268 h 282"/>
                <a:gd name="T76" fmla="*/ 35 w 97"/>
                <a:gd name="T77" fmla="*/ 280 h 282"/>
                <a:gd name="T78" fmla="*/ 67 w 97"/>
                <a:gd name="T79" fmla="*/ 282 h 282"/>
                <a:gd name="T80" fmla="*/ 67 w 97"/>
                <a:gd name="T81" fmla="*/ 282 h 282"/>
                <a:gd name="T82" fmla="*/ 76 w 97"/>
                <a:gd name="T83" fmla="*/ 271 h 282"/>
                <a:gd name="T84" fmla="*/ 84 w 97"/>
                <a:gd name="T85" fmla="*/ 259 h 282"/>
                <a:gd name="T86" fmla="*/ 90 w 97"/>
                <a:gd name="T87" fmla="*/ 247 h 282"/>
                <a:gd name="T88" fmla="*/ 94 w 97"/>
                <a:gd name="T89" fmla="*/ 235 h 282"/>
                <a:gd name="T90" fmla="*/ 97 w 97"/>
                <a:gd name="T91" fmla="*/ 221 h 282"/>
                <a:gd name="T92" fmla="*/ 97 w 97"/>
                <a:gd name="T93" fmla="*/ 206 h 282"/>
                <a:gd name="T94" fmla="*/ 94 w 97"/>
                <a:gd name="T95" fmla="*/ 193 h 282"/>
                <a:gd name="T96" fmla="*/ 91 w 97"/>
                <a:gd name="T97" fmla="*/ 177 h 282"/>
                <a:gd name="T98" fmla="*/ 84 w 97"/>
                <a:gd name="T99" fmla="*/ 152 h 282"/>
                <a:gd name="T100" fmla="*/ 73 w 97"/>
                <a:gd name="T101" fmla="*/ 117 h 282"/>
                <a:gd name="T102" fmla="*/ 59 w 97"/>
                <a:gd name="T103" fmla="*/ 73 h 282"/>
                <a:gd name="T104" fmla="*/ 58 w 97"/>
                <a:gd name="T105" fmla="*/ 68 h 282"/>
                <a:gd name="T106" fmla="*/ 58 w 97"/>
                <a:gd name="T107" fmla="*/ 68 h 282"/>
                <a:gd name="T108" fmla="*/ 58 w 97"/>
                <a:gd name="T109" fmla="*/ 67 h 282"/>
                <a:gd name="T110" fmla="*/ 58 w 97"/>
                <a:gd name="T111" fmla="*/ 67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7" h="282">
                  <a:moveTo>
                    <a:pt x="58" y="67"/>
                  </a:moveTo>
                  <a:lnTo>
                    <a:pt x="58" y="67"/>
                  </a:lnTo>
                  <a:lnTo>
                    <a:pt x="56" y="58"/>
                  </a:lnTo>
                  <a:lnTo>
                    <a:pt x="54" y="49"/>
                  </a:lnTo>
                  <a:lnTo>
                    <a:pt x="50" y="41"/>
                  </a:lnTo>
                  <a:lnTo>
                    <a:pt x="47" y="33"/>
                  </a:lnTo>
                  <a:lnTo>
                    <a:pt x="47" y="33"/>
                  </a:lnTo>
                  <a:lnTo>
                    <a:pt x="43" y="27"/>
                  </a:lnTo>
                  <a:lnTo>
                    <a:pt x="38" y="21"/>
                  </a:lnTo>
                  <a:lnTo>
                    <a:pt x="34" y="15"/>
                  </a:lnTo>
                  <a:lnTo>
                    <a:pt x="28" y="11"/>
                  </a:lnTo>
                  <a:lnTo>
                    <a:pt x="21" y="7"/>
                  </a:lnTo>
                  <a:lnTo>
                    <a:pt x="14" y="4"/>
                  </a:lnTo>
                  <a:lnTo>
                    <a:pt x="8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12"/>
                  </a:lnTo>
                  <a:lnTo>
                    <a:pt x="17" y="25"/>
                  </a:lnTo>
                  <a:lnTo>
                    <a:pt x="23" y="40"/>
                  </a:lnTo>
                  <a:lnTo>
                    <a:pt x="30" y="57"/>
                  </a:lnTo>
                  <a:lnTo>
                    <a:pt x="36" y="75"/>
                  </a:lnTo>
                  <a:lnTo>
                    <a:pt x="41" y="94"/>
                  </a:lnTo>
                  <a:lnTo>
                    <a:pt x="46" y="114"/>
                  </a:lnTo>
                  <a:lnTo>
                    <a:pt x="49" y="137"/>
                  </a:lnTo>
                  <a:lnTo>
                    <a:pt x="65" y="215"/>
                  </a:lnTo>
                  <a:lnTo>
                    <a:pt x="65" y="215"/>
                  </a:lnTo>
                  <a:lnTo>
                    <a:pt x="63" y="222"/>
                  </a:lnTo>
                  <a:lnTo>
                    <a:pt x="59" y="229"/>
                  </a:lnTo>
                  <a:lnTo>
                    <a:pt x="55" y="235"/>
                  </a:lnTo>
                  <a:lnTo>
                    <a:pt x="50" y="239"/>
                  </a:lnTo>
                  <a:lnTo>
                    <a:pt x="45" y="244"/>
                  </a:lnTo>
                  <a:lnTo>
                    <a:pt x="39" y="248"/>
                  </a:lnTo>
                  <a:lnTo>
                    <a:pt x="32" y="251"/>
                  </a:lnTo>
                  <a:lnTo>
                    <a:pt x="25" y="254"/>
                  </a:lnTo>
                  <a:lnTo>
                    <a:pt x="25" y="254"/>
                  </a:lnTo>
                  <a:lnTo>
                    <a:pt x="27" y="257"/>
                  </a:lnTo>
                  <a:lnTo>
                    <a:pt x="27" y="257"/>
                  </a:lnTo>
                  <a:lnTo>
                    <a:pt x="31" y="268"/>
                  </a:lnTo>
                  <a:lnTo>
                    <a:pt x="35" y="280"/>
                  </a:lnTo>
                  <a:lnTo>
                    <a:pt x="67" y="282"/>
                  </a:lnTo>
                  <a:lnTo>
                    <a:pt x="67" y="282"/>
                  </a:lnTo>
                  <a:lnTo>
                    <a:pt x="76" y="271"/>
                  </a:lnTo>
                  <a:lnTo>
                    <a:pt x="84" y="259"/>
                  </a:lnTo>
                  <a:lnTo>
                    <a:pt x="90" y="247"/>
                  </a:lnTo>
                  <a:lnTo>
                    <a:pt x="94" y="235"/>
                  </a:lnTo>
                  <a:lnTo>
                    <a:pt x="97" y="221"/>
                  </a:lnTo>
                  <a:lnTo>
                    <a:pt x="97" y="206"/>
                  </a:lnTo>
                  <a:lnTo>
                    <a:pt x="94" y="193"/>
                  </a:lnTo>
                  <a:lnTo>
                    <a:pt x="91" y="177"/>
                  </a:lnTo>
                  <a:lnTo>
                    <a:pt x="84" y="152"/>
                  </a:lnTo>
                  <a:lnTo>
                    <a:pt x="73" y="117"/>
                  </a:lnTo>
                  <a:lnTo>
                    <a:pt x="59" y="73"/>
                  </a:lnTo>
                  <a:lnTo>
                    <a:pt x="58" y="68"/>
                  </a:lnTo>
                  <a:lnTo>
                    <a:pt x="58" y="68"/>
                  </a:lnTo>
                  <a:lnTo>
                    <a:pt x="58" y="67"/>
                  </a:lnTo>
                  <a:lnTo>
                    <a:pt x="58" y="67"/>
                  </a:lnTo>
                  <a:close/>
                </a:path>
              </a:pathLst>
            </a:custGeom>
            <a:solidFill>
              <a:srgbClr val="6A6A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4" name="Freeform 510"/>
            <p:cNvSpPr>
              <a:spLocks/>
            </p:cNvSpPr>
            <p:nvPr/>
          </p:nvSpPr>
          <p:spPr bwMode="auto">
            <a:xfrm>
              <a:off x="4271963" y="3252788"/>
              <a:ext cx="68263" cy="168275"/>
            </a:xfrm>
            <a:custGeom>
              <a:avLst/>
              <a:gdLst>
                <a:gd name="T0" fmla="*/ 43 w 43"/>
                <a:gd name="T1" fmla="*/ 60 h 106"/>
                <a:gd name="T2" fmla="*/ 43 w 43"/>
                <a:gd name="T3" fmla="*/ 0 h 106"/>
                <a:gd name="T4" fmla="*/ 43 w 43"/>
                <a:gd name="T5" fmla="*/ 0 h 106"/>
                <a:gd name="T6" fmla="*/ 19 w 43"/>
                <a:gd name="T7" fmla="*/ 35 h 106"/>
                <a:gd name="T8" fmla="*/ 0 w 43"/>
                <a:gd name="T9" fmla="*/ 71 h 106"/>
                <a:gd name="T10" fmla="*/ 11 w 43"/>
                <a:gd name="T11" fmla="*/ 106 h 106"/>
                <a:gd name="T12" fmla="*/ 11 w 43"/>
                <a:gd name="T13" fmla="*/ 106 h 106"/>
                <a:gd name="T14" fmla="*/ 43 w 43"/>
                <a:gd name="T15" fmla="*/ 60 h 106"/>
                <a:gd name="T16" fmla="*/ 43 w 43"/>
                <a:gd name="T17" fmla="*/ 6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" h="106">
                  <a:moveTo>
                    <a:pt x="43" y="60"/>
                  </a:moveTo>
                  <a:lnTo>
                    <a:pt x="43" y="0"/>
                  </a:lnTo>
                  <a:lnTo>
                    <a:pt x="43" y="0"/>
                  </a:lnTo>
                  <a:lnTo>
                    <a:pt x="19" y="35"/>
                  </a:lnTo>
                  <a:lnTo>
                    <a:pt x="0" y="71"/>
                  </a:lnTo>
                  <a:lnTo>
                    <a:pt x="11" y="106"/>
                  </a:lnTo>
                  <a:lnTo>
                    <a:pt x="11" y="106"/>
                  </a:lnTo>
                  <a:lnTo>
                    <a:pt x="43" y="60"/>
                  </a:lnTo>
                  <a:lnTo>
                    <a:pt x="43" y="60"/>
                  </a:lnTo>
                  <a:close/>
                </a:path>
              </a:pathLst>
            </a:custGeom>
            <a:solidFill>
              <a:srgbClr val="76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5" name="Freeform 511"/>
            <p:cNvSpPr>
              <a:spLocks/>
            </p:cNvSpPr>
            <p:nvPr/>
          </p:nvSpPr>
          <p:spPr bwMode="auto">
            <a:xfrm>
              <a:off x="4148138" y="3462338"/>
              <a:ext cx="28575" cy="90488"/>
            </a:xfrm>
            <a:custGeom>
              <a:avLst/>
              <a:gdLst>
                <a:gd name="T0" fmla="*/ 18 w 18"/>
                <a:gd name="T1" fmla="*/ 46 h 57"/>
                <a:gd name="T2" fmla="*/ 1 w 18"/>
                <a:gd name="T3" fmla="*/ 0 h 57"/>
                <a:gd name="T4" fmla="*/ 0 w 18"/>
                <a:gd name="T5" fmla="*/ 57 h 57"/>
                <a:gd name="T6" fmla="*/ 10 w 18"/>
                <a:gd name="T7" fmla="*/ 53 h 57"/>
                <a:gd name="T8" fmla="*/ 18 w 18"/>
                <a:gd name="T9" fmla="*/ 46 h 57"/>
                <a:gd name="T10" fmla="*/ 18 w 18"/>
                <a:gd name="T11" fmla="*/ 4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57">
                  <a:moveTo>
                    <a:pt x="18" y="46"/>
                  </a:moveTo>
                  <a:lnTo>
                    <a:pt x="1" y="0"/>
                  </a:lnTo>
                  <a:lnTo>
                    <a:pt x="0" y="57"/>
                  </a:lnTo>
                  <a:lnTo>
                    <a:pt x="10" y="53"/>
                  </a:lnTo>
                  <a:lnTo>
                    <a:pt x="18" y="46"/>
                  </a:lnTo>
                  <a:lnTo>
                    <a:pt x="18" y="46"/>
                  </a:lnTo>
                  <a:close/>
                </a:path>
              </a:pathLst>
            </a:custGeom>
            <a:solidFill>
              <a:srgbClr val="CA02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6" name="Freeform 512"/>
            <p:cNvSpPr>
              <a:spLocks/>
            </p:cNvSpPr>
            <p:nvPr/>
          </p:nvSpPr>
          <p:spPr bwMode="auto">
            <a:xfrm>
              <a:off x="4135438" y="3624263"/>
              <a:ext cx="179388" cy="609600"/>
            </a:xfrm>
            <a:custGeom>
              <a:avLst/>
              <a:gdLst>
                <a:gd name="T0" fmla="*/ 80 w 113"/>
                <a:gd name="T1" fmla="*/ 2 h 384"/>
                <a:gd name="T2" fmla="*/ 24 w 113"/>
                <a:gd name="T3" fmla="*/ 10 h 384"/>
                <a:gd name="T4" fmla="*/ 22 w 113"/>
                <a:gd name="T5" fmla="*/ 10 h 384"/>
                <a:gd name="T6" fmla="*/ 0 w 113"/>
                <a:gd name="T7" fmla="*/ 15 h 384"/>
                <a:gd name="T8" fmla="*/ 59 w 113"/>
                <a:gd name="T9" fmla="*/ 45 h 384"/>
                <a:gd name="T10" fmla="*/ 68 w 113"/>
                <a:gd name="T11" fmla="*/ 57 h 384"/>
                <a:gd name="T12" fmla="*/ 70 w 113"/>
                <a:gd name="T13" fmla="*/ 68 h 384"/>
                <a:gd name="T14" fmla="*/ 68 w 113"/>
                <a:gd name="T15" fmla="*/ 79 h 384"/>
                <a:gd name="T16" fmla="*/ 59 w 113"/>
                <a:gd name="T17" fmla="*/ 91 h 384"/>
                <a:gd name="T18" fmla="*/ 45 w 113"/>
                <a:gd name="T19" fmla="*/ 326 h 384"/>
                <a:gd name="T20" fmla="*/ 43 w 113"/>
                <a:gd name="T21" fmla="*/ 336 h 384"/>
                <a:gd name="T22" fmla="*/ 38 w 113"/>
                <a:gd name="T23" fmla="*/ 353 h 384"/>
                <a:gd name="T24" fmla="*/ 29 w 113"/>
                <a:gd name="T25" fmla="*/ 365 h 384"/>
                <a:gd name="T26" fmla="*/ 17 w 113"/>
                <a:gd name="T27" fmla="*/ 374 h 384"/>
                <a:gd name="T28" fmla="*/ 9 w 113"/>
                <a:gd name="T29" fmla="*/ 376 h 384"/>
                <a:gd name="T30" fmla="*/ 16 w 113"/>
                <a:gd name="T31" fmla="*/ 382 h 384"/>
                <a:gd name="T32" fmla="*/ 25 w 113"/>
                <a:gd name="T33" fmla="*/ 384 h 384"/>
                <a:gd name="T34" fmla="*/ 35 w 113"/>
                <a:gd name="T35" fmla="*/ 383 h 384"/>
                <a:gd name="T36" fmla="*/ 48 w 113"/>
                <a:gd name="T37" fmla="*/ 380 h 384"/>
                <a:gd name="T38" fmla="*/ 53 w 113"/>
                <a:gd name="T39" fmla="*/ 378 h 384"/>
                <a:gd name="T40" fmla="*/ 57 w 113"/>
                <a:gd name="T41" fmla="*/ 349 h 384"/>
                <a:gd name="T42" fmla="*/ 67 w 113"/>
                <a:gd name="T43" fmla="*/ 317 h 384"/>
                <a:gd name="T44" fmla="*/ 76 w 113"/>
                <a:gd name="T45" fmla="*/ 297 h 384"/>
                <a:gd name="T46" fmla="*/ 90 w 113"/>
                <a:gd name="T47" fmla="*/ 250 h 384"/>
                <a:gd name="T48" fmla="*/ 98 w 113"/>
                <a:gd name="T49" fmla="*/ 196 h 384"/>
                <a:gd name="T50" fmla="*/ 103 w 113"/>
                <a:gd name="T51" fmla="*/ 135 h 384"/>
                <a:gd name="T52" fmla="*/ 103 w 113"/>
                <a:gd name="T53" fmla="*/ 87 h 384"/>
                <a:gd name="T54" fmla="*/ 107 w 113"/>
                <a:gd name="T55" fmla="*/ 85 h 384"/>
                <a:gd name="T56" fmla="*/ 112 w 113"/>
                <a:gd name="T57" fmla="*/ 76 h 384"/>
                <a:gd name="T58" fmla="*/ 112 w 113"/>
                <a:gd name="T59" fmla="*/ 64 h 384"/>
                <a:gd name="T60" fmla="*/ 105 w 113"/>
                <a:gd name="T61" fmla="*/ 48 h 384"/>
                <a:gd name="T62" fmla="*/ 99 w 113"/>
                <a:gd name="T63" fmla="*/ 38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3" h="384">
                  <a:moveTo>
                    <a:pt x="99" y="38"/>
                  </a:moveTo>
                  <a:lnTo>
                    <a:pt x="80" y="2"/>
                  </a:lnTo>
                  <a:lnTo>
                    <a:pt x="48" y="0"/>
                  </a:lnTo>
                  <a:lnTo>
                    <a:pt x="24" y="10"/>
                  </a:lnTo>
                  <a:lnTo>
                    <a:pt x="24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0" y="15"/>
                  </a:lnTo>
                  <a:lnTo>
                    <a:pt x="59" y="45"/>
                  </a:lnTo>
                  <a:lnTo>
                    <a:pt x="59" y="45"/>
                  </a:lnTo>
                  <a:lnTo>
                    <a:pt x="63" y="50"/>
                  </a:lnTo>
                  <a:lnTo>
                    <a:pt x="68" y="57"/>
                  </a:lnTo>
                  <a:lnTo>
                    <a:pt x="70" y="63"/>
                  </a:lnTo>
                  <a:lnTo>
                    <a:pt x="70" y="68"/>
                  </a:lnTo>
                  <a:lnTo>
                    <a:pt x="70" y="74"/>
                  </a:lnTo>
                  <a:lnTo>
                    <a:pt x="68" y="79"/>
                  </a:lnTo>
                  <a:lnTo>
                    <a:pt x="63" y="85"/>
                  </a:lnTo>
                  <a:lnTo>
                    <a:pt x="59" y="91"/>
                  </a:lnTo>
                  <a:lnTo>
                    <a:pt x="59" y="198"/>
                  </a:lnTo>
                  <a:lnTo>
                    <a:pt x="45" y="326"/>
                  </a:lnTo>
                  <a:lnTo>
                    <a:pt x="45" y="326"/>
                  </a:lnTo>
                  <a:lnTo>
                    <a:pt x="43" y="336"/>
                  </a:lnTo>
                  <a:lnTo>
                    <a:pt x="41" y="345"/>
                  </a:lnTo>
                  <a:lnTo>
                    <a:pt x="38" y="353"/>
                  </a:lnTo>
                  <a:lnTo>
                    <a:pt x="33" y="360"/>
                  </a:lnTo>
                  <a:lnTo>
                    <a:pt x="29" y="365"/>
                  </a:lnTo>
                  <a:lnTo>
                    <a:pt x="23" y="370"/>
                  </a:lnTo>
                  <a:lnTo>
                    <a:pt x="17" y="374"/>
                  </a:lnTo>
                  <a:lnTo>
                    <a:pt x="9" y="376"/>
                  </a:lnTo>
                  <a:lnTo>
                    <a:pt x="9" y="376"/>
                  </a:lnTo>
                  <a:lnTo>
                    <a:pt x="13" y="380"/>
                  </a:lnTo>
                  <a:lnTo>
                    <a:pt x="16" y="382"/>
                  </a:lnTo>
                  <a:lnTo>
                    <a:pt x="21" y="383"/>
                  </a:lnTo>
                  <a:lnTo>
                    <a:pt x="25" y="384"/>
                  </a:lnTo>
                  <a:lnTo>
                    <a:pt x="31" y="384"/>
                  </a:lnTo>
                  <a:lnTo>
                    <a:pt x="35" y="383"/>
                  </a:lnTo>
                  <a:lnTo>
                    <a:pt x="48" y="380"/>
                  </a:lnTo>
                  <a:lnTo>
                    <a:pt x="48" y="380"/>
                  </a:lnTo>
                  <a:lnTo>
                    <a:pt x="53" y="378"/>
                  </a:lnTo>
                  <a:lnTo>
                    <a:pt x="53" y="378"/>
                  </a:lnTo>
                  <a:lnTo>
                    <a:pt x="54" y="364"/>
                  </a:lnTo>
                  <a:lnTo>
                    <a:pt x="57" y="349"/>
                  </a:lnTo>
                  <a:lnTo>
                    <a:pt x="61" y="334"/>
                  </a:lnTo>
                  <a:lnTo>
                    <a:pt x="67" y="317"/>
                  </a:lnTo>
                  <a:lnTo>
                    <a:pt x="67" y="317"/>
                  </a:lnTo>
                  <a:lnTo>
                    <a:pt x="76" y="297"/>
                  </a:lnTo>
                  <a:lnTo>
                    <a:pt x="84" y="274"/>
                  </a:lnTo>
                  <a:lnTo>
                    <a:pt x="90" y="250"/>
                  </a:lnTo>
                  <a:lnTo>
                    <a:pt x="95" y="225"/>
                  </a:lnTo>
                  <a:lnTo>
                    <a:pt x="98" y="196"/>
                  </a:lnTo>
                  <a:lnTo>
                    <a:pt x="102" y="166"/>
                  </a:lnTo>
                  <a:lnTo>
                    <a:pt x="103" y="135"/>
                  </a:lnTo>
                  <a:lnTo>
                    <a:pt x="103" y="102"/>
                  </a:lnTo>
                  <a:lnTo>
                    <a:pt x="103" y="87"/>
                  </a:lnTo>
                  <a:lnTo>
                    <a:pt x="103" y="87"/>
                  </a:lnTo>
                  <a:lnTo>
                    <a:pt x="107" y="85"/>
                  </a:lnTo>
                  <a:lnTo>
                    <a:pt x="111" y="81"/>
                  </a:lnTo>
                  <a:lnTo>
                    <a:pt x="112" y="76"/>
                  </a:lnTo>
                  <a:lnTo>
                    <a:pt x="113" y="70"/>
                  </a:lnTo>
                  <a:lnTo>
                    <a:pt x="112" y="64"/>
                  </a:lnTo>
                  <a:lnTo>
                    <a:pt x="108" y="57"/>
                  </a:lnTo>
                  <a:lnTo>
                    <a:pt x="105" y="48"/>
                  </a:lnTo>
                  <a:lnTo>
                    <a:pt x="99" y="38"/>
                  </a:lnTo>
                  <a:lnTo>
                    <a:pt x="99" y="38"/>
                  </a:lnTo>
                  <a:close/>
                </a:path>
              </a:pathLst>
            </a:custGeom>
            <a:solidFill>
              <a:srgbClr val="313A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7" name="Freeform 513"/>
            <p:cNvSpPr>
              <a:spLocks/>
            </p:cNvSpPr>
            <p:nvPr/>
          </p:nvSpPr>
          <p:spPr bwMode="auto">
            <a:xfrm>
              <a:off x="4133851" y="3546476"/>
              <a:ext cx="42863" cy="65088"/>
            </a:xfrm>
            <a:custGeom>
              <a:avLst/>
              <a:gdLst>
                <a:gd name="T0" fmla="*/ 18 w 27"/>
                <a:gd name="T1" fmla="*/ 35 h 41"/>
                <a:gd name="T2" fmla="*/ 18 w 27"/>
                <a:gd name="T3" fmla="*/ 35 h 41"/>
                <a:gd name="T4" fmla="*/ 19 w 27"/>
                <a:gd name="T5" fmla="*/ 41 h 41"/>
                <a:gd name="T6" fmla="*/ 19 w 27"/>
                <a:gd name="T7" fmla="*/ 41 h 41"/>
                <a:gd name="T8" fmla="*/ 23 w 27"/>
                <a:gd name="T9" fmla="*/ 38 h 41"/>
                <a:gd name="T10" fmla="*/ 26 w 27"/>
                <a:gd name="T11" fmla="*/ 36 h 41"/>
                <a:gd name="T12" fmla="*/ 27 w 27"/>
                <a:gd name="T13" fmla="*/ 33 h 41"/>
                <a:gd name="T14" fmla="*/ 27 w 27"/>
                <a:gd name="T15" fmla="*/ 28 h 41"/>
                <a:gd name="T16" fmla="*/ 27 w 27"/>
                <a:gd name="T17" fmla="*/ 23 h 41"/>
                <a:gd name="T18" fmla="*/ 26 w 27"/>
                <a:gd name="T19" fmla="*/ 16 h 41"/>
                <a:gd name="T20" fmla="*/ 19 w 27"/>
                <a:gd name="T21" fmla="*/ 0 h 41"/>
                <a:gd name="T22" fmla="*/ 9 w 27"/>
                <a:gd name="T23" fmla="*/ 4 h 41"/>
                <a:gd name="T24" fmla="*/ 0 w 27"/>
                <a:gd name="T25" fmla="*/ 7 h 41"/>
                <a:gd name="T26" fmla="*/ 0 w 27"/>
                <a:gd name="T27" fmla="*/ 7 h 41"/>
                <a:gd name="T28" fmla="*/ 10 w 27"/>
                <a:gd name="T29" fmla="*/ 22 h 41"/>
                <a:gd name="T30" fmla="*/ 14 w 27"/>
                <a:gd name="T31" fmla="*/ 28 h 41"/>
                <a:gd name="T32" fmla="*/ 18 w 27"/>
                <a:gd name="T33" fmla="*/ 35 h 41"/>
                <a:gd name="T34" fmla="*/ 18 w 27"/>
                <a:gd name="T35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" h="41">
                  <a:moveTo>
                    <a:pt x="18" y="35"/>
                  </a:moveTo>
                  <a:lnTo>
                    <a:pt x="18" y="35"/>
                  </a:lnTo>
                  <a:lnTo>
                    <a:pt x="19" y="41"/>
                  </a:lnTo>
                  <a:lnTo>
                    <a:pt x="19" y="41"/>
                  </a:lnTo>
                  <a:lnTo>
                    <a:pt x="23" y="38"/>
                  </a:lnTo>
                  <a:lnTo>
                    <a:pt x="26" y="36"/>
                  </a:lnTo>
                  <a:lnTo>
                    <a:pt x="27" y="33"/>
                  </a:lnTo>
                  <a:lnTo>
                    <a:pt x="27" y="28"/>
                  </a:lnTo>
                  <a:lnTo>
                    <a:pt x="27" y="23"/>
                  </a:lnTo>
                  <a:lnTo>
                    <a:pt x="26" y="16"/>
                  </a:lnTo>
                  <a:lnTo>
                    <a:pt x="19" y="0"/>
                  </a:lnTo>
                  <a:lnTo>
                    <a:pt x="9" y="4"/>
                  </a:lnTo>
                  <a:lnTo>
                    <a:pt x="0" y="7"/>
                  </a:lnTo>
                  <a:lnTo>
                    <a:pt x="0" y="7"/>
                  </a:lnTo>
                  <a:lnTo>
                    <a:pt x="10" y="22"/>
                  </a:lnTo>
                  <a:lnTo>
                    <a:pt x="14" y="28"/>
                  </a:lnTo>
                  <a:lnTo>
                    <a:pt x="18" y="35"/>
                  </a:lnTo>
                  <a:lnTo>
                    <a:pt x="18" y="35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8" name="Freeform 514"/>
            <p:cNvSpPr>
              <a:spLocks/>
            </p:cNvSpPr>
            <p:nvPr/>
          </p:nvSpPr>
          <p:spPr bwMode="auto">
            <a:xfrm>
              <a:off x="4164013" y="3546476"/>
              <a:ext cx="47625" cy="93663"/>
            </a:xfrm>
            <a:custGeom>
              <a:avLst/>
              <a:gdLst>
                <a:gd name="T0" fmla="*/ 30 w 30"/>
                <a:gd name="T1" fmla="*/ 49 h 59"/>
                <a:gd name="T2" fmla="*/ 30 w 30"/>
                <a:gd name="T3" fmla="*/ 49 h 59"/>
                <a:gd name="T4" fmla="*/ 26 w 30"/>
                <a:gd name="T5" fmla="*/ 37 h 59"/>
                <a:gd name="T6" fmla="*/ 22 w 30"/>
                <a:gd name="T7" fmla="*/ 26 h 59"/>
                <a:gd name="T8" fmla="*/ 22 w 30"/>
                <a:gd name="T9" fmla="*/ 26 h 59"/>
                <a:gd name="T10" fmla="*/ 20 w 30"/>
                <a:gd name="T11" fmla="*/ 23 h 59"/>
                <a:gd name="T12" fmla="*/ 20 w 30"/>
                <a:gd name="T13" fmla="*/ 23 h 59"/>
                <a:gd name="T14" fmla="*/ 18 w 30"/>
                <a:gd name="T15" fmla="*/ 22 h 59"/>
                <a:gd name="T16" fmla="*/ 18 w 30"/>
                <a:gd name="T17" fmla="*/ 22 h 59"/>
                <a:gd name="T18" fmla="*/ 11 w 30"/>
                <a:gd name="T19" fmla="*/ 10 h 59"/>
                <a:gd name="T20" fmla="*/ 0 w 30"/>
                <a:gd name="T21" fmla="*/ 0 h 59"/>
                <a:gd name="T22" fmla="*/ 0 w 30"/>
                <a:gd name="T23" fmla="*/ 0 h 59"/>
                <a:gd name="T24" fmla="*/ 7 w 30"/>
                <a:gd name="T25" fmla="*/ 16 h 59"/>
                <a:gd name="T26" fmla="*/ 8 w 30"/>
                <a:gd name="T27" fmla="*/ 23 h 59"/>
                <a:gd name="T28" fmla="*/ 8 w 30"/>
                <a:gd name="T29" fmla="*/ 28 h 59"/>
                <a:gd name="T30" fmla="*/ 8 w 30"/>
                <a:gd name="T31" fmla="*/ 33 h 59"/>
                <a:gd name="T32" fmla="*/ 7 w 30"/>
                <a:gd name="T33" fmla="*/ 36 h 59"/>
                <a:gd name="T34" fmla="*/ 4 w 30"/>
                <a:gd name="T35" fmla="*/ 38 h 59"/>
                <a:gd name="T36" fmla="*/ 0 w 30"/>
                <a:gd name="T37" fmla="*/ 41 h 59"/>
                <a:gd name="T38" fmla="*/ 0 w 30"/>
                <a:gd name="T39" fmla="*/ 41 h 59"/>
                <a:gd name="T40" fmla="*/ 4 w 30"/>
                <a:gd name="T41" fmla="*/ 49 h 59"/>
                <a:gd name="T42" fmla="*/ 5 w 30"/>
                <a:gd name="T43" fmla="*/ 56 h 59"/>
                <a:gd name="T44" fmla="*/ 5 w 30"/>
                <a:gd name="T45" fmla="*/ 56 h 59"/>
                <a:gd name="T46" fmla="*/ 6 w 30"/>
                <a:gd name="T47" fmla="*/ 59 h 59"/>
                <a:gd name="T48" fmla="*/ 30 w 30"/>
                <a:gd name="T49" fmla="*/ 49 h 59"/>
                <a:gd name="T50" fmla="*/ 30 w 30"/>
                <a:gd name="T51" fmla="*/ 4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59">
                  <a:moveTo>
                    <a:pt x="30" y="49"/>
                  </a:moveTo>
                  <a:lnTo>
                    <a:pt x="30" y="49"/>
                  </a:lnTo>
                  <a:lnTo>
                    <a:pt x="26" y="37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20" y="23"/>
                  </a:lnTo>
                  <a:lnTo>
                    <a:pt x="20" y="23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11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" y="16"/>
                  </a:lnTo>
                  <a:lnTo>
                    <a:pt x="8" y="23"/>
                  </a:lnTo>
                  <a:lnTo>
                    <a:pt x="8" y="28"/>
                  </a:lnTo>
                  <a:lnTo>
                    <a:pt x="8" y="33"/>
                  </a:lnTo>
                  <a:lnTo>
                    <a:pt x="7" y="36"/>
                  </a:lnTo>
                  <a:lnTo>
                    <a:pt x="4" y="38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4" y="49"/>
                  </a:lnTo>
                  <a:lnTo>
                    <a:pt x="5" y="56"/>
                  </a:lnTo>
                  <a:lnTo>
                    <a:pt x="5" y="56"/>
                  </a:lnTo>
                  <a:lnTo>
                    <a:pt x="6" y="59"/>
                  </a:lnTo>
                  <a:lnTo>
                    <a:pt x="30" y="49"/>
                  </a:lnTo>
                  <a:lnTo>
                    <a:pt x="30" y="49"/>
                  </a:lnTo>
                  <a:close/>
                </a:path>
              </a:pathLst>
            </a:cu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9" name="Freeform 515"/>
            <p:cNvSpPr>
              <a:spLocks/>
            </p:cNvSpPr>
            <p:nvPr/>
          </p:nvSpPr>
          <p:spPr bwMode="auto">
            <a:xfrm>
              <a:off x="3787776" y="4062413"/>
              <a:ext cx="350838" cy="152400"/>
            </a:xfrm>
            <a:custGeom>
              <a:avLst/>
              <a:gdLst>
                <a:gd name="T0" fmla="*/ 221 w 221"/>
                <a:gd name="T1" fmla="*/ 14 h 96"/>
                <a:gd name="T2" fmla="*/ 221 w 221"/>
                <a:gd name="T3" fmla="*/ 14 h 96"/>
                <a:gd name="T4" fmla="*/ 212 w 221"/>
                <a:gd name="T5" fmla="*/ 10 h 96"/>
                <a:gd name="T6" fmla="*/ 212 w 221"/>
                <a:gd name="T7" fmla="*/ 10 h 96"/>
                <a:gd name="T8" fmla="*/ 189 w 221"/>
                <a:gd name="T9" fmla="*/ 5 h 96"/>
                <a:gd name="T10" fmla="*/ 164 w 221"/>
                <a:gd name="T11" fmla="*/ 0 h 96"/>
                <a:gd name="T12" fmla="*/ 164 w 221"/>
                <a:gd name="T13" fmla="*/ 0 h 96"/>
                <a:gd name="T14" fmla="*/ 174 w 221"/>
                <a:gd name="T15" fmla="*/ 4 h 96"/>
                <a:gd name="T16" fmla="*/ 182 w 221"/>
                <a:gd name="T17" fmla="*/ 7 h 96"/>
                <a:gd name="T18" fmla="*/ 188 w 221"/>
                <a:gd name="T19" fmla="*/ 10 h 96"/>
                <a:gd name="T20" fmla="*/ 192 w 221"/>
                <a:gd name="T21" fmla="*/ 15 h 96"/>
                <a:gd name="T22" fmla="*/ 194 w 221"/>
                <a:gd name="T23" fmla="*/ 19 h 96"/>
                <a:gd name="T24" fmla="*/ 194 w 221"/>
                <a:gd name="T25" fmla="*/ 24 h 96"/>
                <a:gd name="T26" fmla="*/ 190 w 221"/>
                <a:gd name="T27" fmla="*/ 28 h 96"/>
                <a:gd name="T28" fmla="*/ 186 w 221"/>
                <a:gd name="T29" fmla="*/ 34 h 96"/>
                <a:gd name="T30" fmla="*/ 186 w 221"/>
                <a:gd name="T31" fmla="*/ 34 h 96"/>
                <a:gd name="T32" fmla="*/ 169 w 221"/>
                <a:gd name="T33" fmla="*/ 45 h 96"/>
                <a:gd name="T34" fmla="*/ 151 w 221"/>
                <a:gd name="T35" fmla="*/ 55 h 96"/>
                <a:gd name="T36" fmla="*/ 131 w 221"/>
                <a:gd name="T37" fmla="*/ 63 h 96"/>
                <a:gd name="T38" fmla="*/ 108 w 221"/>
                <a:gd name="T39" fmla="*/ 70 h 96"/>
                <a:gd name="T40" fmla="*/ 83 w 221"/>
                <a:gd name="T41" fmla="*/ 76 h 96"/>
                <a:gd name="T42" fmla="*/ 57 w 221"/>
                <a:gd name="T43" fmla="*/ 79 h 96"/>
                <a:gd name="T44" fmla="*/ 29 w 221"/>
                <a:gd name="T45" fmla="*/ 80 h 96"/>
                <a:gd name="T46" fmla="*/ 0 w 221"/>
                <a:gd name="T47" fmla="*/ 80 h 96"/>
                <a:gd name="T48" fmla="*/ 0 w 221"/>
                <a:gd name="T49" fmla="*/ 80 h 96"/>
                <a:gd name="T50" fmla="*/ 9 w 221"/>
                <a:gd name="T51" fmla="*/ 84 h 96"/>
                <a:gd name="T52" fmla="*/ 9 w 221"/>
                <a:gd name="T53" fmla="*/ 84 h 96"/>
                <a:gd name="T54" fmla="*/ 30 w 221"/>
                <a:gd name="T55" fmla="*/ 89 h 96"/>
                <a:gd name="T56" fmla="*/ 55 w 221"/>
                <a:gd name="T57" fmla="*/ 94 h 96"/>
                <a:gd name="T58" fmla="*/ 81 w 221"/>
                <a:gd name="T59" fmla="*/ 96 h 96"/>
                <a:gd name="T60" fmla="*/ 110 w 221"/>
                <a:gd name="T61" fmla="*/ 96 h 96"/>
                <a:gd name="T62" fmla="*/ 110 w 221"/>
                <a:gd name="T63" fmla="*/ 96 h 96"/>
                <a:gd name="T64" fmla="*/ 138 w 221"/>
                <a:gd name="T65" fmla="*/ 95 h 96"/>
                <a:gd name="T66" fmla="*/ 164 w 221"/>
                <a:gd name="T67" fmla="*/ 91 h 96"/>
                <a:gd name="T68" fmla="*/ 189 w 221"/>
                <a:gd name="T69" fmla="*/ 87 h 96"/>
                <a:gd name="T70" fmla="*/ 212 w 221"/>
                <a:gd name="T71" fmla="*/ 80 h 96"/>
                <a:gd name="T72" fmla="*/ 212 w 221"/>
                <a:gd name="T73" fmla="*/ 80 h 96"/>
                <a:gd name="T74" fmla="*/ 221 w 221"/>
                <a:gd name="T75" fmla="*/ 77 h 96"/>
                <a:gd name="T76" fmla="*/ 221 w 221"/>
                <a:gd name="T77" fmla="*/ 14 h 96"/>
                <a:gd name="T78" fmla="*/ 221 w 221"/>
                <a:gd name="T79" fmla="*/ 1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1" h="96">
                  <a:moveTo>
                    <a:pt x="221" y="14"/>
                  </a:moveTo>
                  <a:lnTo>
                    <a:pt x="221" y="14"/>
                  </a:lnTo>
                  <a:lnTo>
                    <a:pt x="212" y="10"/>
                  </a:lnTo>
                  <a:lnTo>
                    <a:pt x="212" y="10"/>
                  </a:lnTo>
                  <a:lnTo>
                    <a:pt x="189" y="5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74" y="4"/>
                  </a:lnTo>
                  <a:lnTo>
                    <a:pt x="182" y="7"/>
                  </a:lnTo>
                  <a:lnTo>
                    <a:pt x="188" y="10"/>
                  </a:lnTo>
                  <a:lnTo>
                    <a:pt x="192" y="15"/>
                  </a:lnTo>
                  <a:lnTo>
                    <a:pt x="194" y="19"/>
                  </a:lnTo>
                  <a:lnTo>
                    <a:pt x="194" y="24"/>
                  </a:lnTo>
                  <a:lnTo>
                    <a:pt x="190" y="28"/>
                  </a:lnTo>
                  <a:lnTo>
                    <a:pt x="186" y="34"/>
                  </a:lnTo>
                  <a:lnTo>
                    <a:pt x="186" y="34"/>
                  </a:lnTo>
                  <a:lnTo>
                    <a:pt x="169" y="45"/>
                  </a:lnTo>
                  <a:lnTo>
                    <a:pt x="151" y="55"/>
                  </a:lnTo>
                  <a:lnTo>
                    <a:pt x="131" y="63"/>
                  </a:lnTo>
                  <a:lnTo>
                    <a:pt x="108" y="70"/>
                  </a:lnTo>
                  <a:lnTo>
                    <a:pt x="83" y="76"/>
                  </a:lnTo>
                  <a:lnTo>
                    <a:pt x="57" y="79"/>
                  </a:lnTo>
                  <a:lnTo>
                    <a:pt x="29" y="80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9" y="84"/>
                  </a:lnTo>
                  <a:lnTo>
                    <a:pt x="9" y="84"/>
                  </a:lnTo>
                  <a:lnTo>
                    <a:pt x="30" y="89"/>
                  </a:lnTo>
                  <a:lnTo>
                    <a:pt x="55" y="94"/>
                  </a:lnTo>
                  <a:lnTo>
                    <a:pt x="81" y="96"/>
                  </a:lnTo>
                  <a:lnTo>
                    <a:pt x="110" y="96"/>
                  </a:lnTo>
                  <a:lnTo>
                    <a:pt x="110" y="96"/>
                  </a:lnTo>
                  <a:lnTo>
                    <a:pt x="138" y="95"/>
                  </a:lnTo>
                  <a:lnTo>
                    <a:pt x="164" y="91"/>
                  </a:lnTo>
                  <a:lnTo>
                    <a:pt x="189" y="87"/>
                  </a:lnTo>
                  <a:lnTo>
                    <a:pt x="212" y="80"/>
                  </a:lnTo>
                  <a:lnTo>
                    <a:pt x="212" y="80"/>
                  </a:lnTo>
                  <a:lnTo>
                    <a:pt x="221" y="77"/>
                  </a:lnTo>
                  <a:lnTo>
                    <a:pt x="221" y="14"/>
                  </a:lnTo>
                  <a:lnTo>
                    <a:pt x="221" y="14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0" name="Freeform 516"/>
            <p:cNvSpPr>
              <a:spLocks/>
            </p:cNvSpPr>
            <p:nvPr/>
          </p:nvSpPr>
          <p:spPr bwMode="auto">
            <a:xfrm>
              <a:off x="3786188" y="4184651"/>
              <a:ext cx="355600" cy="55563"/>
            </a:xfrm>
            <a:custGeom>
              <a:avLst/>
              <a:gdLst>
                <a:gd name="T0" fmla="*/ 213 w 224"/>
                <a:gd name="T1" fmla="*/ 18 h 35"/>
                <a:gd name="T2" fmla="*/ 213 w 224"/>
                <a:gd name="T3" fmla="*/ 18 h 35"/>
                <a:gd name="T4" fmla="*/ 224 w 224"/>
                <a:gd name="T5" fmla="*/ 13 h 35"/>
                <a:gd name="T6" fmla="*/ 224 w 224"/>
                <a:gd name="T7" fmla="*/ 13 h 35"/>
                <a:gd name="T8" fmla="*/ 222 w 224"/>
                <a:gd name="T9" fmla="*/ 5 h 35"/>
                <a:gd name="T10" fmla="*/ 222 w 224"/>
                <a:gd name="T11" fmla="*/ 0 h 35"/>
                <a:gd name="T12" fmla="*/ 222 w 224"/>
                <a:gd name="T13" fmla="*/ 0 h 35"/>
                <a:gd name="T14" fmla="*/ 213 w 224"/>
                <a:gd name="T15" fmla="*/ 3 h 35"/>
                <a:gd name="T16" fmla="*/ 213 w 224"/>
                <a:gd name="T17" fmla="*/ 3 h 35"/>
                <a:gd name="T18" fmla="*/ 190 w 224"/>
                <a:gd name="T19" fmla="*/ 10 h 35"/>
                <a:gd name="T20" fmla="*/ 165 w 224"/>
                <a:gd name="T21" fmla="*/ 14 h 35"/>
                <a:gd name="T22" fmla="*/ 139 w 224"/>
                <a:gd name="T23" fmla="*/ 18 h 35"/>
                <a:gd name="T24" fmla="*/ 111 w 224"/>
                <a:gd name="T25" fmla="*/ 19 h 35"/>
                <a:gd name="T26" fmla="*/ 111 w 224"/>
                <a:gd name="T27" fmla="*/ 19 h 35"/>
                <a:gd name="T28" fmla="*/ 82 w 224"/>
                <a:gd name="T29" fmla="*/ 19 h 35"/>
                <a:gd name="T30" fmla="*/ 56 w 224"/>
                <a:gd name="T31" fmla="*/ 17 h 35"/>
                <a:gd name="T32" fmla="*/ 31 w 224"/>
                <a:gd name="T33" fmla="*/ 12 h 35"/>
                <a:gd name="T34" fmla="*/ 10 w 224"/>
                <a:gd name="T35" fmla="*/ 7 h 35"/>
                <a:gd name="T36" fmla="*/ 10 w 224"/>
                <a:gd name="T37" fmla="*/ 7 h 35"/>
                <a:gd name="T38" fmla="*/ 1 w 224"/>
                <a:gd name="T39" fmla="*/ 3 h 35"/>
                <a:gd name="T40" fmla="*/ 0 w 224"/>
                <a:gd name="T41" fmla="*/ 3 h 35"/>
                <a:gd name="T42" fmla="*/ 0 w 224"/>
                <a:gd name="T43" fmla="*/ 3 h 35"/>
                <a:gd name="T44" fmla="*/ 3 w 224"/>
                <a:gd name="T45" fmla="*/ 19 h 35"/>
                <a:gd name="T46" fmla="*/ 3 w 224"/>
                <a:gd name="T47" fmla="*/ 19 h 35"/>
                <a:gd name="T48" fmla="*/ 10 w 224"/>
                <a:gd name="T49" fmla="*/ 21 h 35"/>
                <a:gd name="T50" fmla="*/ 10 w 224"/>
                <a:gd name="T51" fmla="*/ 21 h 35"/>
                <a:gd name="T52" fmla="*/ 31 w 224"/>
                <a:gd name="T53" fmla="*/ 27 h 35"/>
                <a:gd name="T54" fmla="*/ 56 w 224"/>
                <a:gd name="T55" fmla="*/ 31 h 35"/>
                <a:gd name="T56" fmla="*/ 82 w 224"/>
                <a:gd name="T57" fmla="*/ 34 h 35"/>
                <a:gd name="T58" fmla="*/ 111 w 224"/>
                <a:gd name="T59" fmla="*/ 35 h 35"/>
                <a:gd name="T60" fmla="*/ 111 w 224"/>
                <a:gd name="T61" fmla="*/ 35 h 35"/>
                <a:gd name="T62" fmla="*/ 139 w 224"/>
                <a:gd name="T63" fmla="*/ 32 h 35"/>
                <a:gd name="T64" fmla="*/ 165 w 224"/>
                <a:gd name="T65" fmla="*/ 30 h 35"/>
                <a:gd name="T66" fmla="*/ 190 w 224"/>
                <a:gd name="T67" fmla="*/ 25 h 35"/>
                <a:gd name="T68" fmla="*/ 213 w 224"/>
                <a:gd name="T69" fmla="*/ 18 h 35"/>
                <a:gd name="T70" fmla="*/ 213 w 224"/>
                <a:gd name="T71" fmla="*/ 1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24" h="35">
                  <a:moveTo>
                    <a:pt x="213" y="18"/>
                  </a:moveTo>
                  <a:lnTo>
                    <a:pt x="213" y="18"/>
                  </a:lnTo>
                  <a:lnTo>
                    <a:pt x="224" y="13"/>
                  </a:lnTo>
                  <a:lnTo>
                    <a:pt x="224" y="13"/>
                  </a:lnTo>
                  <a:lnTo>
                    <a:pt x="222" y="5"/>
                  </a:lnTo>
                  <a:lnTo>
                    <a:pt x="222" y="0"/>
                  </a:lnTo>
                  <a:lnTo>
                    <a:pt x="222" y="0"/>
                  </a:lnTo>
                  <a:lnTo>
                    <a:pt x="213" y="3"/>
                  </a:lnTo>
                  <a:lnTo>
                    <a:pt x="213" y="3"/>
                  </a:lnTo>
                  <a:lnTo>
                    <a:pt x="190" y="10"/>
                  </a:lnTo>
                  <a:lnTo>
                    <a:pt x="165" y="14"/>
                  </a:lnTo>
                  <a:lnTo>
                    <a:pt x="139" y="18"/>
                  </a:lnTo>
                  <a:lnTo>
                    <a:pt x="111" y="19"/>
                  </a:lnTo>
                  <a:lnTo>
                    <a:pt x="111" y="19"/>
                  </a:lnTo>
                  <a:lnTo>
                    <a:pt x="82" y="19"/>
                  </a:lnTo>
                  <a:lnTo>
                    <a:pt x="56" y="17"/>
                  </a:lnTo>
                  <a:lnTo>
                    <a:pt x="31" y="12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31" y="27"/>
                  </a:lnTo>
                  <a:lnTo>
                    <a:pt x="56" y="31"/>
                  </a:lnTo>
                  <a:lnTo>
                    <a:pt x="82" y="34"/>
                  </a:lnTo>
                  <a:lnTo>
                    <a:pt x="111" y="35"/>
                  </a:lnTo>
                  <a:lnTo>
                    <a:pt x="111" y="35"/>
                  </a:lnTo>
                  <a:lnTo>
                    <a:pt x="139" y="32"/>
                  </a:lnTo>
                  <a:lnTo>
                    <a:pt x="165" y="30"/>
                  </a:lnTo>
                  <a:lnTo>
                    <a:pt x="190" y="25"/>
                  </a:lnTo>
                  <a:lnTo>
                    <a:pt x="213" y="18"/>
                  </a:lnTo>
                  <a:lnTo>
                    <a:pt x="213" y="18"/>
                  </a:lnTo>
                  <a:close/>
                </a:path>
              </a:pathLst>
            </a:custGeom>
            <a:solidFill>
              <a:srgbClr val="7373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1" name="Freeform 517"/>
            <p:cNvSpPr>
              <a:spLocks/>
            </p:cNvSpPr>
            <p:nvPr/>
          </p:nvSpPr>
          <p:spPr bwMode="auto">
            <a:xfrm>
              <a:off x="4127501" y="4221163"/>
              <a:ext cx="117475" cy="157163"/>
            </a:xfrm>
            <a:custGeom>
              <a:avLst/>
              <a:gdLst>
                <a:gd name="T0" fmla="*/ 53 w 74"/>
                <a:gd name="T1" fmla="*/ 4 h 99"/>
                <a:gd name="T2" fmla="*/ 53 w 74"/>
                <a:gd name="T3" fmla="*/ 4 h 99"/>
                <a:gd name="T4" fmla="*/ 40 w 74"/>
                <a:gd name="T5" fmla="*/ 7 h 99"/>
                <a:gd name="T6" fmla="*/ 36 w 74"/>
                <a:gd name="T7" fmla="*/ 8 h 99"/>
                <a:gd name="T8" fmla="*/ 30 w 74"/>
                <a:gd name="T9" fmla="*/ 8 h 99"/>
                <a:gd name="T10" fmla="*/ 26 w 74"/>
                <a:gd name="T11" fmla="*/ 7 h 99"/>
                <a:gd name="T12" fmla="*/ 21 w 74"/>
                <a:gd name="T13" fmla="*/ 6 h 99"/>
                <a:gd name="T14" fmla="*/ 18 w 74"/>
                <a:gd name="T15" fmla="*/ 4 h 99"/>
                <a:gd name="T16" fmla="*/ 14 w 74"/>
                <a:gd name="T17" fmla="*/ 0 h 99"/>
                <a:gd name="T18" fmla="*/ 7 w 74"/>
                <a:gd name="T19" fmla="*/ 48 h 99"/>
                <a:gd name="T20" fmla="*/ 7 w 74"/>
                <a:gd name="T21" fmla="*/ 48 h 99"/>
                <a:gd name="T22" fmla="*/ 2 w 74"/>
                <a:gd name="T23" fmla="*/ 60 h 99"/>
                <a:gd name="T24" fmla="*/ 0 w 74"/>
                <a:gd name="T25" fmla="*/ 71 h 99"/>
                <a:gd name="T26" fmla="*/ 0 w 74"/>
                <a:gd name="T27" fmla="*/ 80 h 99"/>
                <a:gd name="T28" fmla="*/ 1 w 74"/>
                <a:gd name="T29" fmla="*/ 84 h 99"/>
                <a:gd name="T30" fmla="*/ 2 w 74"/>
                <a:gd name="T31" fmla="*/ 87 h 99"/>
                <a:gd name="T32" fmla="*/ 4 w 74"/>
                <a:gd name="T33" fmla="*/ 90 h 99"/>
                <a:gd name="T34" fmla="*/ 7 w 74"/>
                <a:gd name="T35" fmla="*/ 93 h 99"/>
                <a:gd name="T36" fmla="*/ 13 w 74"/>
                <a:gd name="T37" fmla="*/ 97 h 99"/>
                <a:gd name="T38" fmla="*/ 22 w 74"/>
                <a:gd name="T39" fmla="*/ 99 h 99"/>
                <a:gd name="T40" fmla="*/ 34 w 74"/>
                <a:gd name="T41" fmla="*/ 99 h 99"/>
                <a:gd name="T42" fmla="*/ 34 w 74"/>
                <a:gd name="T43" fmla="*/ 99 h 99"/>
                <a:gd name="T44" fmla="*/ 47 w 74"/>
                <a:gd name="T45" fmla="*/ 97 h 99"/>
                <a:gd name="T46" fmla="*/ 57 w 74"/>
                <a:gd name="T47" fmla="*/ 94 h 99"/>
                <a:gd name="T48" fmla="*/ 65 w 74"/>
                <a:gd name="T49" fmla="*/ 89 h 99"/>
                <a:gd name="T50" fmla="*/ 71 w 74"/>
                <a:gd name="T51" fmla="*/ 84 h 99"/>
                <a:gd name="T52" fmla="*/ 73 w 74"/>
                <a:gd name="T53" fmla="*/ 77 h 99"/>
                <a:gd name="T54" fmla="*/ 74 w 74"/>
                <a:gd name="T55" fmla="*/ 69 h 99"/>
                <a:gd name="T56" fmla="*/ 73 w 74"/>
                <a:gd name="T57" fmla="*/ 59 h 99"/>
                <a:gd name="T58" fmla="*/ 70 w 74"/>
                <a:gd name="T59" fmla="*/ 49 h 99"/>
                <a:gd name="T60" fmla="*/ 53 w 74"/>
                <a:gd name="T61" fmla="*/ 4 h 99"/>
                <a:gd name="T62" fmla="*/ 53 w 74"/>
                <a:gd name="T63" fmla="*/ 4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4" h="99">
                  <a:moveTo>
                    <a:pt x="53" y="4"/>
                  </a:moveTo>
                  <a:lnTo>
                    <a:pt x="53" y="4"/>
                  </a:lnTo>
                  <a:lnTo>
                    <a:pt x="40" y="7"/>
                  </a:lnTo>
                  <a:lnTo>
                    <a:pt x="36" y="8"/>
                  </a:lnTo>
                  <a:lnTo>
                    <a:pt x="30" y="8"/>
                  </a:lnTo>
                  <a:lnTo>
                    <a:pt x="26" y="7"/>
                  </a:lnTo>
                  <a:lnTo>
                    <a:pt x="21" y="6"/>
                  </a:lnTo>
                  <a:lnTo>
                    <a:pt x="18" y="4"/>
                  </a:lnTo>
                  <a:lnTo>
                    <a:pt x="14" y="0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2" y="60"/>
                  </a:lnTo>
                  <a:lnTo>
                    <a:pt x="0" y="71"/>
                  </a:lnTo>
                  <a:lnTo>
                    <a:pt x="0" y="80"/>
                  </a:lnTo>
                  <a:lnTo>
                    <a:pt x="1" y="84"/>
                  </a:lnTo>
                  <a:lnTo>
                    <a:pt x="2" y="87"/>
                  </a:lnTo>
                  <a:lnTo>
                    <a:pt x="4" y="90"/>
                  </a:lnTo>
                  <a:lnTo>
                    <a:pt x="7" y="93"/>
                  </a:lnTo>
                  <a:lnTo>
                    <a:pt x="13" y="97"/>
                  </a:lnTo>
                  <a:lnTo>
                    <a:pt x="22" y="99"/>
                  </a:lnTo>
                  <a:lnTo>
                    <a:pt x="34" y="99"/>
                  </a:lnTo>
                  <a:lnTo>
                    <a:pt x="34" y="99"/>
                  </a:lnTo>
                  <a:lnTo>
                    <a:pt x="47" y="97"/>
                  </a:lnTo>
                  <a:lnTo>
                    <a:pt x="57" y="94"/>
                  </a:lnTo>
                  <a:lnTo>
                    <a:pt x="65" y="89"/>
                  </a:lnTo>
                  <a:lnTo>
                    <a:pt x="71" y="84"/>
                  </a:lnTo>
                  <a:lnTo>
                    <a:pt x="73" y="77"/>
                  </a:lnTo>
                  <a:lnTo>
                    <a:pt x="74" y="69"/>
                  </a:lnTo>
                  <a:lnTo>
                    <a:pt x="73" y="59"/>
                  </a:lnTo>
                  <a:lnTo>
                    <a:pt x="70" y="49"/>
                  </a:lnTo>
                  <a:lnTo>
                    <a:pt x="53" y="4"/>
                  </a:lnTo>
                  <a:lnTo>
                    <a:pt x="53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2" name="Freeform 518"/>
            <p:cNvSpPr>
              <a:spLocks/>
            </p:cNvSpPr>
            <p:nvPr/>
          </p:nvSpPr>
          <p:spPr bwMode="auto">
            <a:xfrm>
              <a:off x="3773488" y="4059238"/>
              <a:ext cx="322263" cy="130175"/>
            </a:xfrm>
            <a:custGeom>
              <a:avLst/>
              <a:gdLst>
                <a:gd name="T0" fmla="*/ 173 w 203"/>
                <a:gd name="T1" fmla="*/ 2 h 82"/>
                <a:gd name="T2" fmla="*/ 173 w 203"/>
                <a:gd name="T3" fmla="*/ 2 h 82"/>
                <a:gd name="T4" fmla="*/ 153 w 203"/>
                <a:gd name="T5" fmla="*/ 0 h 82"/>
                <a:gd name="T6" fmla="*/ 132 w 203"/>
                <a:gd name="T7" fmla="*/ 0 h 82"/>
                <a:gd name="T8" fmla="*/ 131 w 203"/>
                <a:gd name="T9" fmla="*/ 46 h 82"/>
                <a:gd name="T10" fmla="*/ 119 w 203"/>
                <a:gd name="T11" fmla="*/ 46 h 82"/>
                <a:gd name="T12" fmla="*/ 110 w 203"/>
                <a:gd name="T13" fmla="*/ 46 h 82"/>
                <a:gd name="T14" fmla="*/ 106 w 203"/>
                <a:gd name="T15" fmla="*/ 46 h 82"/>
                <a:gd name="T16" fmla="*/ 106 w 203"/>
                <a:gd name="T17" fmla="*/ 0 h 82"/>
                <a:gd name="T18" fmla="*/ 106 w 203"/>
                <a:gd name="T19" fmla="*/ 0 h 82"/>
                <a:gd name="T20" fmla="*/ 81 w 203"/>
                <a:gd name="T21" fmla="*/ 2 h 82"/>
                <a:gd name="T22" fmla="*/ 59 w 203"/>
                <a:gd name="T23" fmla="*/ 5 h 82"/>
                <a:gd name="T24" fmla="*/ 37 w 203"/>
                <a:gd name="T25" fmla="*/ 10 h 82"/>
                <a:gd name="T26" fmla="*/ 18 w 203"/>
                <a:gd name="T27" fmla="*/ 16 h 82"/>
                <a:gd name="T28" fmla="*/ 18 w 203"/>
                <a:gd name="T29" fmla="*/ 16 h 82"/>
                <a:gd name="T30" fmla="*/ 8 w 203"/>
                <a:gd name="T31" fmla="*/ 19 h 82"/>
                <a:gd name="T32" fmla="*/ 0 w 203"/>
                <a:gd name="T33" fmla="*/ 24 h 82"/>
                <a:gd name="T34" fmla="*/ 1 w 203"/>
                <a:gd name="T35" fmla="*/ 34 h 82"/>
                <a:gd name="T36" fmla="*/ 1 w 203"/>
                <a:gd name="T37" fmla="*/ 34 h 82"/>
                <a:gd name="T38" fmla="*/ 16 w 203"/>
                <a:gd name="T39" fmla="*/ 27 h 82"/>
                <a:gd name="T40" fmla="*/ 36 w 203"/>
                <a:gd name="T41" fmla="*/ 20 h 82"/>
                <a:gd name="T42" fmla="*/ 62 w 203"/>
                <a:gd name="T43" fmla="*/ 14 h 82"/>
                <a:gd name="T44" fmla="*/ 93 w 203"/>
                <a:gd name="T45" fmla="*/ 8 h 82"/>
                <a:gd name="T46" fmla="*/ 93 w 203"/>
                <a:gd name="T47" fmla="*/ 24 h 82"/>
                <a:gd name="T48" fmla="*/ 93 w 203"/>
                <a:gd name="T49" fmla="*/ 24 h 82"/>
                <a:gd name="T50" fmla="*/ 77 w 203"/>
                <a:gd name="T51" fmla="*/ 24 h 82"/>
                <a:gd name="T52" fmla="*/ 61 w 203"/>
                <a:gd name="T53" fmla="*/ 26 h 82"/>
                <a:gd name="T54" fmla="*/ 47 w 203"/>
                <a:gd name="T55" fmla="*/ 27 h 82"/>
                <a:gd name="T56" fmla="*/ 35 w 203"/>
                <a:gd name="T57" fmla="*/ 30 h 82"/>
                <a:gd name="T58" fmla="*/ 25 w 203"/>
                <a:gd name="T59" fmla="*/ 33 h 82"/>
                <a:gd name="T60" fmla="*/ 16 w 203"/>
                <a:gd name="T61" fmla="*/ 37 h 82"/>
                <a:gd name="T62" fmla="*/ 8 w 203"/>
                <a:gd name="T63" fmla="*/ 41 h 82"/>
                <a:gd name="T64" fmla="*/ 2 w 203"/>
                <a:gd name="T65" fmla="*/ 46 h 82"/>
                <a:gd name="T66" fmla="*/ 5 w 203"/>
                <a:gd name="T67" fmla="*/ 60 h 82"/>
                <a:gd name="T68" fmla="*/ 5 w 203"/>
                <a:gd name="T69" fmla="*/ 60 h 82"/>
                <a:gd name="T70" fmla="*/ 7 w 203"/>
                <a:gd name="T71" fmla="*/ 74 h 82"/>
                <a:gd name="T72" fmla="*/ 8 w 203"/>
                <a:gd name="T73" fmla="*/ 82 h 82"/>
                <a:gd name="T74" fmla="*/ 8 w 203"/>
                <a:gd name="T75" fmla="*/ 82 h 82"/>
                <a:gd name="T76" fmla="*/ 8 w 203"/>
                <a:gd name="T77" fmla="*/ 82 h 82"/>
                <a:gd name="T78" fmla="*/ 9 w 203"/>
                <a:gd name="T79" fmla="*/ 82 h 82"/>
                <a:gd name="T80" fmla="*/ 9 w 203"/>
                <a:gd name="T81" fmla="*/ 82 h 82"/>
                <a:gd name="T82" fmla="*/ 38 w 203"/>
                <a:gd name="T83" fmla="*/ 82 h 82"/>
                <a:gd name="T84" fmla="*/ 66 w 203"/>
                <a:gd name="T85" fmla="*/ 81 h 82"/>
                <a:gd name="T86" fmla="*/ 92 w 203"/>
                <a:gd name="T87" fmla="*/ 78 h 82"/>
                <a:gd name="T88" fmla="*/ 117 w 203"/>
                <a:gd name="T89" fmla="*/ 72 h 82"/>
                <a:gd name="T90" fmla="*/ 140 w 203"/>
                <a:gd name="T91" fmla="*/ 65 h 82"/>
                <a:gd name="T92" fmla="*/ 160 w 203"/>
                <a:gd name="T93" fmla="*/ 57 h 82"/>
                <a:gd name="T94" fmla="*/ 178 w 203"/>
                <a:gd name="T95" fmla="*/ 47 h 82"/>
                <a:gd name="T96" fmla="*/ 195 w 203"/>
                <a:gd name="T97" fmla="*/ 36 h 82"/>
                <a:gd name="T98" fmla="*/ 195 w 203"/>
                <a:gd name="T99" fmla="*/ 36 h 82"/>
                <a:gd name="T100" fmla="*/ 199 w 203"/>
                <a:gd name="T101" fmla="*/ 30 h 82"/>
                <a:gd name="T102" fmla="*/ 203 w 203"/>
                <a:gd name="T103" fmla="*/ 26 h 82"/>
                <a:gd name="T104" fmla="*/ 203 w 203"/>
                <a:gd name="T105" fmla="*/ 21 h 82"/>
                <a:gd name="T106" fmla="*/ 201 w 203"/>
                <a:gd name="T107" fmla="*/ 17 h 82"/>
                <a:gd name="T108" fmla="*/ 197 w 203"/>
                <a:gd name="T109" fmla="*/ 12 h 82"/>
                <a:gd name="T110" fmla="*/ 191 w 203"/>
                <a:gd name="T111" fmla="*/ 9 h 82"/>
                <a:gd name="T112" fmla="*/ 183 w 203"/>
                <a:gd name="T113" fmla="*/ 6 h 82"/>
                <a:gd name="T114" fmla="*/ 173 w 203"/>
                <a:gd name="T115" fmla="*/ 2 h 82"/>
                <a:gd name="T116" fmla="*/ 173 w 203"/>
                <a:gd name="T117" fmla="*/ 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3" h="82">
                  <a:moveTo>
                    <a:pt x="173" y="2"/>
                  </a:moveTo>
                  <a:lnTo>
                    <a:pt x="173" y="2"/>
                  </a:lnTo>
                  <a:lnTo>
                    <a:pt x="153" y="0"/>
                  </a:lnTo>
                  <a:lnTo>
                    <a:pt x="132" y="0"/>
                  </a:lnTo>
                  <a:lnTo>
                    <a:pt x="131" y="46"/>
                  </a:lnTo>
                  <a:lnTo>
                    <a:pt x="119" y="46"/>
                  </a:lnTo>
                  <a:lnTo>
                    <a:pt x="110" y="46"/>
                  </a:lnTo>
                  <a:lnTo>
                    <a:pt x="106" y="46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1" y="2"/>
                  </a:lnTo>
                  <a:lnTo>
                    <a:pt x="59" y="5"/>
                  </a:lnTo>
                  <a:lnTo>
                    <a:pt x="37" y="10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8" y="19"/>
                  </a:lnTo>
                  <a:lnTo>
                    <a:pt x="0" y="24"/>
                  </a:lnTo>
                  <a:lnTo>
                    <a:pt x="1" y="34"/>
                  </a:lnTo>
                  <a:lnTo>
                    <a:pt x="1" y="34"/>
                  </a:lnTo>
                  <a:lnTo>
                    <a:pt x="16" y="27"/>
                  </a:lnTo>
                  <a:lnTo>
                    <a:pt x="36" y="20"/>
                  </a:lnTo>
                  <a:lnTo>
                    <a:pt x="62" y="14"/>
                  </a:lnTo>
                  <a:lnTo>
                    <a:pt x="93" y="8"/>
                  </a:lnTo>
                  <a:lnTo>
                    <a:pt x="93" y="24"/>
                  </a:lnTo>
                  <a:lnTo>
                    <a:pt x="93" y="24"/>
                  </a:lnTo>
                  <a:lnTo>
                    <a:pt x="77" y="24"/>
                  </a:lnTo>
                  <a:lnTo>
                    <a:pt x="61" y="26"/>
                  </a:lnTo>
                  <a:lnTo>
                    <a:pt x="47" y="27"/>
                  </a:lnTo>
                  <a:lnTo>
                    <a:pt x="35" y="30"/>
                  </a:lnTo>
                  <a:lnTo>
                    <a:pt x="25" y="33"/>
                  </a:lnTo>
                  <a:lnTo>
                    <a:pt x="16" y="37"/>
                  </a:lnTo>
                  <a:lnTo>
                    <a:pt x="8" y="41"/>
                  </a:lnTo>
                  <a:lnTo>
                    <a:pt x="2" y="46"/>
                  </a:lnTo>
                  <a:lnTo>
                    <a:pt x="5" y="60"/>
                  </a:lnTo>
                  <a:lnTo>
                    <a:pt x="5" y="60"/>
                  </a:lnTo>
                  <a:lnTo>
                    <a:pt x="7" y="74"/>
                  </a:lnTo>
                  <a:lnTo>
                    <a:pt x="8" y="82"/>
                  </a:lnTo>
                  <a:lnTo>
                    <a:pt x="8" y="82"/>
                  </a:lnTo>
                  <a:lnTo>
                    <a:pt x="8" y="82"/>
                  </a:lnTo>
                  <a:lnTo>
                    <a:pt x="9" y="82"/>
                  </a:lnTo>
                  <a:lnTo>
                    <a:pt x="9" y="82"/>
                  </a:lnTo>
                  <a:lnTo>
                    <a:pt x="38" y="82"/>
                  </a:lnTo>
                  <a:lnTo>
                    <a:pt x="66" y="81"/>
                  </a:lnTo>
                  <a:lnTo>
                    <a:pt x="92" y="78"/>
                  </a:lnTo>
                  <a:lnTo>
                    <a:pt x="117" y="72"/>
                  </a:lnTo>
                  <a:lnTo>
                    <a:pt x="140" y="65"/>
                  </a:lnTo>
                  <a:lnTo>
                    <a:pt x="160" y="57"/>
                  </a:lnTo>
                  <a:lnTo>
                    <a:pt x="178" y="47"/>
                  </a:lnTo>
                  <a:lnTo>
                    <a:pt x="195" y="36"/>
                  </a:lnTo>
                  <a:lnTo>
                    <a:pt x="195" y="36"/>
                  </a:lnTo>
                  <a:lnTo>
                    <a:pt x="199" y="30"/>
                  </a:lnTo>
                  <a:lnTo>
                    <a:pt x="203" y="26"/>
                  </a:lnTo>
                  <a:lnTo>
                    <a:pt x="203" y="21"/>
                  </a:lnTo>
                  <a:lnTo>
                    <a:pt x="201" y="17"/>
                  </a:lnTo>
                  <a:lnTo>
                    <a:pt x="197" y="12"/>
                  </a:lnTo>
                  <a:lnTo>
                    <a:pt x="191" y="9"/>
                  </a:lnTo>
                  <a:lnTo>
                    <a:pt x="183" y="6"/>
                  </a:lnTo>
                  <a:lnTo>
                    <a:pt x="173" y="2"/>
                  </a:lnTo>
                  <a:lnTo>
                    <a:pt x="173" y="2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3" name="Freeform 519"/>
            <p:cNvSpPr>
              <a:spLocks/>
            </p:cNvSpPr>
            <p:nvPr/>
          </p:nvSpPr>
          <p:spPr bwMode="auto">
            <a:xfrm>
              <a:off x="3775076" y="4071938"/>
              <a:ext cx="146050" cy="60325"/>
            </a:xfrm>
            <a:custGeom>
              <a:avLst/>
              <a:gdLst>
                <a:gd name="T0" fmla="*/ 92 w 92"/>
                <a:gd name="T1" fmla="*/ 16 h 38"/>
                <a:gd name="T2" fmla="*/ 92 w 92"/>
                <a:gd name="T3" fmla="*/ 0 h 38"/>
                <a:gd name="T4" fmla="*/ 92 w 92"/>
                <a:gd name="T5" fmla="*/ 0 h 38"/>
                <a:gd name="T6" fmla="*/ 61 w 92"/>
                <a:gd name="T7" fmla="*/ 6 h 38"/>
                <a:gd name="T8" fmla="*/ 35 w 92"/>
                <a:gd name="T9" fmla="*/ 12 h 38"/>
                <a:gd name="T10" fmla="*/ 15 w 92"/>
                <a:gd name="T11" fmla="*/ 19 h 38"/>
                <a:gd name="T12" fmla="*/ 0 w 92"/>
                <a:gd name="T13" fmla="*/ 26 h 38"/>
                <a:gd name="T14" fmla="*/ 1 w 92"/>
                <a:gd name="T15" fmla="*/ 38 h 38"/>
                <a:gd name="T16" fmla="*/ 1 w 92"/>
                <a:gd name="T17" fmla="*/ 38 h 38"/>
                <a:gd name="T18" fmla="*/ 7 w 92"/>
                <a:gd name="T19" fmla="*/ 33 h 38"/>
                <a:gd name="T20" fmla="*/ 15 w 92"/>
                <a:gd name="T21" fmla="*/ 29 h 38"/>
                <a:gd name="T22" fmla="*/ 24 w 92"/>
                <a:gd name="T23" fmla="*/ 25 h 38"/>
                <a:gd name="T24" fmla="*/ 34 w 92"/>
                <a:gd name="T25" fmla="*/ 22 h 38"/>
                <a:gd name="T26" fmla="*/ 46 w 92"/>
                <a:gd name="T27" fmla="*/ 19 h 38"/>
                <a:gd name="T28" fmla="*/ 60 w 92"/>
                <a:gd name="T29" fmla="*/ 18 h 38"/>
                <a:gd name="T30" fmla="*/ 76 w 92"/>
                <a:gd name="T31" fmla="*/ 16 h 38"/>
                <a:gd name="T32" fmla="*/ 92 w 92"/>
                <a:gd name="T33" fmla="*/ 16 h 38"/>
                <a:gd name="T34" fmla="*/ 92 w 92"/>
                <a:gd name="T35" fmla="*/ 1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2" h="38">
                  <a:moveTo>
                    <a:pt x="92" y="16"/>
                  </a:moveTo>
                  <a:lnTo>
                    <a:pt x="92" y="0"/>
                  </a:lnTo>
                  <a:lnTo>
                    <a:pt x="92" y="0"/>
                  </a:lnTo>
                  <a:lnTo>
                    <a:pt x="61" y="6"/>
                  </a:lnTo>
                  <a:lnTo>
                    <a:pt x="35" y="12"/>
                  </a:lnTo>
                  <a:lnTo>
                    <a:pt x="15" y="19"/>
                  </a:lnTo>
                  <a:lnTo>
                    <a:pt x="0" y="26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7" y="33"/>
                  </a:lnTo>
                  <a:lnTo>
                    <a:pt x="15" y="29"/>
                  </a:lnTo>
                  <a:lnTo>
                    <a:pt x="24" y="25"/>
                  </a:lnTo>
                  <a:lnTo>
                    <a:pt x="34" y="22"/>
                  </a:lnTo>
                  <a:lnTo>
                    <a:pt x="46" y="19"/>
                  </a:lnTo>
                  <a:lnTo>
                    <a:pt x="60" y="18"/>
                  </a:lnTo>
                  <a:lnTo>
                    <a:pt x="76" y="16"/>
                  </a:lnTo>
                  <a:lnTo>
                    <a:pt x="92" y="16"/>
                  </a:lnTo>
                  <a:lnTo>
                    <a:pt x="92" y="16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4" name="Freeform 520"/>
            <p:cNvSpPr>
              <a:spLocks/>
            </p:cNvSpPr>
            <p:nvPr/>
          </p:nvSpPr>
          <p:spPr bwMode="auto">
            <a:xfrm>
              <a:off x="3582988" y="4154488"/>
              <a:ext cx="209550" cy="155575"/>
            </a:xfrm>
            <a:custGeom>
              <a:avLst/>
              <a:gdLst>
                <a:gd name="T0" fmla="*/ 128 w 132"/>
                <a:gd name="T1" fmla="*/ 22 h 98"/>
                <a:gd name="T2" fmla="*/ 128 w 132"/>
                <a:gd name="T3" fmla="*/ 22 h 98"/>
                <a:gd name="T4" fmla="*/ 128 w 132"/>
                <a:gd name="T5" fmla="*/ 22 h 98"/>
                <a:gd name="T6" fmla="*/ 128 w 132"/>
                <a:gd name="T7" fmla="*/ 22 h 98"/>
                <a:gd name="T8" fmla="*/ 127 w 132"/>
                <a:gd name="T9" fmla="*/ 14 h 98"/>
                <a:gd name="T10" fmla="*/ 125 w 132"/>
                <a:gd name="T11" fmla="*/ 0 h 98"/>
                <a:gd name="T12" fmla="*/ 125 w 132"/>
                <a:gd name="T13" fmla="*/ 0 h 98"/>
                <a:gd name="T14" fmla="*/ 119 w 132"/>
                <a:gd name="T15" fmla="*/ 2 h 98"/>
                <a:gd name="T16" fmla="*/ 119 w 132"/>
                <a:gd name="T17" fmla="*/ 2 h 98"/>
                <a:gd name="T18" fmla="*/ 114 w 132"/>
                <a:gd name="T19" fmla="*/ 4 h 98"/>
                <a:gd name="T20" fmla="*/ 114 w 132"/>
                <a:gd name="T21" fmla="*/ 4 h 98"/>
                <a:gd name="T22" fmla="*/ 114 w 132"/>
                <a:gd name="T23" fmla="*/ 5 h 98"/>
                <a:gd name="T24" fmla="*/ 114 w 132"/>
                <a:gd name="T25" fmla="*/ 5 h 98"/>
                <a:gd name="T26" fmla="*/ 113 w 132"/>
                <a:gd name="T27" fmla="*/ 4 h 98"/>
                <a:gd name="T28" fmla="*/ 113 w 132"/>
                <a:gd name="T29" fmla="*/ 4 h 98"/>
                <a:gd name="T30" fmla="*/ 104 w 132"/>
                <a:gd name="T31" fmla="*/ 8 h 98"/>
                <a:gd name="T32" fmla="*/ 104 w 132"/>
                <a:gd name="T33" fmla="*/ 8 h 98"/>
                <a:gd name="T34" fmla="*/ 96 w 132"/>
                <a:gd name="T35" fmla="*/ 10 h 98"/>
                <a:gd name="T36" fmla="*/ 96 w 132"/>
                <a:gd name="T37" fmla="*/ 10 h 98"/>
                <a:gd name="T38" fmla="*/ 87 w 132"/>
                <a:gd name="T39" fmla="*/ 12 h 98"/>
                <a:gd name="T40" fmla="*/ 78 w 132"/>
                <a:gd name="T41" fmla="*/ 13 h 98"/>
                <a:gd name="T42" fmla="*/ 69 w 132"/>
                <a:gd name="T43" fmla="*/ 13 h 98"/>
                <a:gd name="T44" fmla="*/ 60 w 132"/>
                <a:gd name="T45" fmla="*/ 13 h 98"/>
                <a:gd name="T46" fmla="*/ 60 w 132"/>
                <a:gd name="T47" fmla="*/ 13 h 98"/>
                <a:gd name="T48" fmla="*/ 57 w 132"/>
                <a:gd name="T49" fmla="*/ 21 h 98"/>
                <a:gd name="T50" fmla="*/ 54 w 132"/>
                <a:gd name="T51" fmla="*/ 29 h 98"/>
                <a:gd name="T52" fmla="*/ 49 w 132"/>
                <a:gd name="T53" fmla="*/ 36 h 98"/>
                <a:gd name="T54" fmla="*/ 44 w 132"/>
                <a:gd name="T55" fmla="*/ 42 h 98"/>
                <a:gd name="T56" fmla="*/ 37 w 132"/>
                <a:gd name="T57" fmla="*/ 48 h 98"/>
                <a:gd name="T58" fmla="*/ 30 w 132"/>
                <a:gd name="T59" fmla="*/ 54 h 98"/>
                <a:gd name="T60" fmla="*/ 21 w 132"/>
                <a:gd name="T61" fmla="*/ 59 h 98"/>
                <a:gd name="T62" fmla="*/ 12 w 132"/>
                <a:gd name="T63" fmla="*/ 64 h 98"/>
                <a:gd name="T64" fmla="*/ 12 w 132"/>
                <a:gd name="T65" fmla="*/ 64 h 98"/>
                <a:gd name="T66" fmla="*/ 6 w 132"/>
                <a:gd name="T67" fmla="*/ 67 h 98"/>
                <a:gd name="T68" fmla="*/ 3 w 132"/>
                <a:gd name="T69" fmla="*/ 71 h 98"/>
                <a:gd name="T70" fmla="*/ 0 w 132"/>
                <a:gd name="T71" fmla="*/ 74 h 98"/>
                <a:gd name="T72" fmla="*/ 0 w 132"/>
                <a:gd name="T73" fmla="*/ 78 h 98"/>
                <a:gd name="T74" fmla="*/ 0 w 132"/>
                <a:gd name="T75" fmla="*/ 83 h 98"/>
                <a:gd name="T76" fmla="*/ 3 w 132"/>
                <a:gd name="T77" fmla="*/ 87 h 98"/>
                <a:gd name="T78" fmla="*/ 6 w 132"/>
                <a:gd name="T79" fmla="*/ 92 h 98"/>
                <a:gd name="T80" fmla="*/ 12 w 132"/>
                <a:gd name="T81" fmla="*/ 98 h 98"/>
                <a:gd name="T82" fmla="*/ 12 w 132"/>
                <a:gd name="T83" fmla="*/ 98 h 98"/>
                <a:gd name="T84" fmla="*/ 23 w 132"/>
                <a:gd name="T85" fmla="*/ 96 h 98"/>
                <a:gd name="T86" fmla="*/ 33 w 132"/>
                <a:gd name="T87" fmla="*/ 95 h 98"/>
                <a:gd name="T88" fmla="*/ 42 w 132"/>
                <a:gd name="T89" fmla="*/ 93 h 98"/>
                <a:gd name="T90" fmla="*/ 53 w 132"/>
                <a:gd name="T91" fmla="*/ 90 h 98"/>
                <a:gd name="T92" fmla="*/ 62 w 132"/>
                <a:gd name="T93" fmla="*/ 85 h 98"/>
                <a:gd name="T94" fmla="*/ 72 w 132"/>
                <a:gd name="T95" fmla="*/ 81 h 98"/>
                <a:gd name="T96" fmla="*/ 81 w 132"/>
                <a:gd name="T97" fmla="*/ 75 h 98"/>
                <a:gd name="T98" fmla="*/ 89 w 132"/>
                <a:gd name="T99" fmla="*/ 68 h 98"/>
                <a:gd name="T100" fmla="*/ 132 w 132"/>
                <a:gd name="T101" fmla="*/ 56 h 98"/>
                <a:gd name="T102" fmla="*/ 132 w 132"/>
                <a:gd name="T103" fmla="*/ 56 h 98"/>
                <a:gd name="T104" fmla="*/ 132 w 132"/>
                <a:gd name="T105" fmla="*/ 47 h 98"/>
                <a:gd name="T106" fmla="*/ 131 w 132"/>
                <a:gd name="T107" fmla="*/ 38 h 98"/>
                <a:gd name="T108" fmla="*/ 131 w 132"/>
                <a:gd name="T109" fmla="*/ 38 h 98"/>
                <a:gd name="T110" fmla="*/ 128 w 132"/>
                <a:gd name="T111" fmla="*/ 22 h 98"/>
                <a:gd name="T112" fmla="*/ 128 w 132"/>
                <a:gd name="T113" fmla="*/ 22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2" h="98">
                  <a:moveTo>
                    <a:pt x="128" y="22"/>
                  </a:moveTo>
                  <a:lnTo>
                    <a:pt x="128" y="22"/>
                  </a:lnTo>
                  <a:lnTo>
                    <a:pt x="128" y="22"/>
                  </a:lnTo>
                  <a:lnTo>
                    <a:pt x="128" y="22"/>
                  </a:lnTo>
                  <a:lnTo>
                    <a:pt x="127" y="14"/>
                  </a:lnTo>
                  <a:lnTo>
                    <a:pt x="125" y="0"/>
                  </a:lnTo>
                  <a:lnTo>
                    <a:pt x="125" y="0"/>
                  </a:lnTo>
                  <a:lnTo>
                    <a:pt x="119" y="2"/>
                  </a:lnTo>
                  <a:lnTo>
                    <a:pt x="119" y="2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114" y="5"/>
                  </a:lnTo>
                  <a:lnTo>
                    <a:pt x="114" y="5"/>
                  </a:lnTo>
                  <a:lnTo>
                    <a:pt x="113" y="4"/>
                  </a:lnTo>
                  <a:lnTo>
                    <a:pt x="113" y="4"/>
                  </a:lnTo>
                  <a:lnTo>
                    <a:pt x="104" y="8"/>
                  </a:lnTo>
                  <a:lnTo>
                    <a:pt x="104" y="8"/>
                  </a:lnTo>
                  <a:lnTo>
                    <a:pt x="96" y="10"/>
                  </a:lnTo>
                  <a:lnTo>
                    <a:pt x="96" y="10"/>
                  </a:lnTo>
                  <a:lnTo>
                    <a:pt x="87" y="12"/>
                  </a:lnTo>
                  <a:lnTo>
                    <a:pt x="78" y="13"/>
                  </a:lnTo>
                  <a:lnTo>
                    <a:pt x="69" y="13"/>
                  </a:lnTo>
                  <a:lnTo>
                    <a:pt x="60" y="13"/>
                  </a:lnTo>
                  <a:lnTo>
                    <a:pt x="60" y="13"/>
                  </a:lnTo>
                  <a:lnTo>
                    <a:pt x="57" y="21"/>
                  </a:lnTo>
                  <a:lnTo>
                    <a:pt x="54" y="29"/>
                  </a:lnTo>
                  <a:lnTo>
                    <a:pt x="49" y="36"/>
                  </a:lnTo>
                  <a:lnTo>
                    <a:pt x="44" y="42"/>
                  </a:lnTo>
                  <a:lnTo>
                    <a:pt x="37" y="48"/>
                  </a:lnTo>
                  <a:lnTo>
                    <a:pt x="30" y="54"/>
                  </a:lnTo>
                  <a:lnTo>
                    <a:pt x="21" y="59"/>
                  </a:lnTo>
                  <a:lnTo>
                    <a:pt x="12" y="64"/>
                  </a:lnTo>
                  <a:lnTo>
                    <a:pt x="12" y="64"/>
                  </a:lnTo>
                  <a:lnTo>
                    <a:pt x="6" y="67"/>
                  </a:lnTo>
                  <a:lnTo>
                    <a:pt x="3" y="71"/>
                  </a:lnTo>
                  <a:lnTo>
                    <a:pt x="0" y="74"/>
                  </a:lnTo>
                  <a:lnTo>
                    <a:pt x="0" y="78"/>
                  </a:lnTo>
                  <a:lnTo>
                    <a:pt x="0" y="83"/>
                  </a:lnTo>
                  <a:lnTo>
                    <a:pt x="3" y="87"/>
                  </a:lnTo>
                  <a:lnTo>
                    <a:pt x="6" y="92"/>
                  </a:lnTo>
                  <a:lnTo>
                    <a:pt x="12" y="98"/>
                  </a:lnTo>
                  <a:lnTo>
                    <a:pt x="12" y="98"/>
                  </a:lnTo>
                  <a:lnTo>
                    <a:pt x="23" y="96"/>
                  </a:lnTo>
                  <a:lnTo>
                    <a:pt x="33" y="95"/>
                  </a:lnTo>
                  <a:lnTo>
                    <a:pt x="42" y="93"/>
                  </a:lnTo>
                  <a:lnTo>
                    <a:pt x="53" y="90"/>
                  </a:lnTo>
                  <a:lnTo>
                    <a:pt x="62" y="85"/>
                  </a:lnTo>
                  <a:lnTo>
                    <a:pt x="72" y="81"/>
                  </a:lnTo>
                  <a:lnTo>
                    <a:pt x="81" y="75"/>
                  </a:lnTo>
                  <a:lnTo>
                    <a:pt x="89" y="68"/>
                  </a:lnTo>
                  <a:lnTo>
                    <a:pt x="132" y="56"/>
                  </a:lnTo>
                  <a:lnTo>
                    <a:pt x="132" y="56"/>
                  </a:lnTo>
                  <a:lnTo>
                    <a:pt x="132" y="47"/>
                  </a:lnTo>
                  <a:lnTo>
                    <a:pt x="131" y="38"/>
                  </a:lnTo>
                  <a:lnTo>
                    <a:pt x="131" y="38"/>
                  </a:lnTo>
                  <a:lnTo>
                    <a:pt x="128" y="22"/>
                  </a:lnTo>
                  <a:lnTo>
                    <a:pt x="128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5" name="Freeform 521"/>
            <p:cNvSpPr>
              <a:spLocks/>
            </p:cNvSpPr>
            <p:nvPr/>
          </p:nvSpPr>
          <p:spPr bwMode="auto">
            <a:xfrm>
              <a:off x="3762376" y="4160838"/>
              <a:ext cx="1588" cy="1588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1 w 1"/>
                <a:gd name="T9" fmla="*/ 1 h 1"/>
                <a:gd name="T10" fmla="*/ 1 w 1"/>
                <a:gd name="T11" fmla="*/ 1 h 1"/>
                <a:gd name="T12" fmla="*/ 1 w 1"/>
                <a:gd name="T13" fmla="*/ 0 h 1"/>
                <a:gd name="T14" fmla="*/ 1 w 1"/>
                <a:gd name="T1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86" name="组合 285"/>
          <p:cNvGrpSpPr/>
          <p:nvPr/>
        </p:nvGrpSpPr>
        <p:grpSpPr>
          <a:xfrm>
            <a:off x="7774606" y="429370"/>
            <a:ext cx="1146647" cy="1676011"/>
            <a:chOff x="6127751" y="2989263"/>
            <a:chExt cx="993775" cy="1452563"/>
          </a:xfrm>
        </p:grpSpPr>
        <p:sp>
          <p:nvSpPr>
            <p:cNvPr id="287" name="Freeform 522"/>
            <p:cNvSpPr>
              <a:spLocks/>
            </p:cNvSpPr>
            <p:nvPr/>
          </p:nvSpPr>
          <p:spPr bwMode="auto">
            <a:xfrm>
              <a:off x="6264276" y="3517901"/>
              <a:ext cx="244475" cy="84138"/>
            </a:xfrm>
            <a:custGeom>
              <a:avLst/>
              <a:gdLst>
                <a:gd name="T0" fmla="*/ 0 w 154"/>
                <a:gd name="T1" fmla="*/ 46 h 53"/>
                <a:gd name="T2" fmla="*/ 0 w 154"/>
                <a:gd name="T3" fmla="*/ 46 h 53"/>
                <a:gd name="T4" fmla="*/ 0 w 154"/>
                <a:gd name="T5" fmla="*/ 50 h 53"/>
                <a:gd name="T6" fmla="*/ 3 w 154"/>
                <a:gd name="T7" fmla="*/ 52 h 53"/>
                <a:gd name="T8" fmla="*/ 5 w 154"/>
                <a:gd name="T9" fmla="*/ 53 h 53"/>
                <a:gd name="T10" fmla="*/ 9 w 154"/>
                <a:gd name="T11" fmla="*/ 53 h 53"/>
                <a:gd name="T12" fmla="*/ 21 w 154"/>
                <a:gd name="T13" fmla="*/ 52 h 53"/>
                <a:gd name="T14" fmla="*/ 37 w 154"/>
                <a:gd name="T15" fmla="*/ 46 h 53"/>
                <a:gd name="T16" fmla="*/ 80 w 154"/>
                <a:gd name="T17" fmla="*/ 53 h 53"/>
                <a:gd name="T18" fmla="*/ 117 w 154"/>
                <a:gd name="T19" fmla="*/ 42 h 53"/>
                <a:gd name="T20" fmla="*/ 154 w 154"/>
                <a:gd name="T21" fmla="*/ 29 h 53"/>
                <a:gd name="T22" fmla="*/ 154 w 154"/>
                <a:gd name="T23" fmla="*/ 29 h 53"/>
                <a:gd name="T24" fmla="*/ 153 w 154"/>
                <a:gd name="T25" fmla="*/ 20 h 53"/>
                <a:gd name="T26" fmla="*/ 152 w 154"/>
                <a:gd name="T27" fmla="*/ 13 h 53"/>
                <a:gd name="T28" fmla="*/ 150 w 154"/>
                <a:gd name="T29" fmla="*/ 6 h 53"/>
                <a:gd name="T30" fmla="*/ 147 w 154"/>
                <a:gd name="T31" fmla="*/ 0 h 53"/>
                <a:gd name="T32" fmla="*/ 75 w 154"/>
                <a:gd name="T33" fmla="*/ 42 h 53"/>
                <a:gd name="T34" fmla="*/ 27 w 154"/>
                <a:gd name="T35" fmla="*/ 42 h 53"/>
                <a:gd name="T36" fmla="*/ 0 w 154"/>
                <a:gd name="T37" fmla="*/ 46 h 53"/>
                <a:gd name="T38" fmla="*/ 0 w 154"/>
                <a:gd name="T39" fmla="*/ 4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4" h="53">
                  <a:moveTo>
                    <a:pt x="0" y="46"/>
                  </a:moveTo>
                  <a:lnTo>
                    <a:pt x="0" y="46"/>
                  </a:lnTo>
                  <a:lnTo>
                    <a:pt x="0" y="50"/>
                  </a:lnTo>
                  <a:lnTo>
                    <a:pt x="3" y="52"/>
                  </a:lnTo>
                  <a:lnTo>
                    <a:pt x="5" y="53"/>
                  </a:lnTo>
                  <a:lnTo>
                    <a:pt x="9" y="53"/>
                  </a:lnTo>
                  <a:lnTo>
                    <a:pt x="21" y="52"/>
                  </a:lnTo>
                  <a:lnTo>
                    <a:pt x="37" y="46"/>
                  </a:lnTo>
                  <a:lnTo>
                    <a:pt x="80" y="53"/>
                  </a:lnTo>
                  <a:lnTo>
                    <a:pt x="117" y="42"/>
                  </a:lnTo>
                  <a:lnTo>
                    <a:pt x="154" y="29"/>
                  </a:lnTo>
                  <a:lnTo>
                    <a:pt x="154" y="29"/>
                  </a:lnTo>
                  <a:lnTo>
                    <a:pt x="153" y="20"/>
                  </a:lnTo>
                  <a:lnTo>
                    <a:pt x="152" y="13"/>
                  </a:lnTo>
                  <a:lnTo>
                    <a:pt x="150" y="6"/>
                  </a:lnTo>
                  <a:lnTo>
                    <a:pt x="147" y="0"/>
                  </a:lnTo>
                  <a:lnTo>
                    <a:pt x="75" y="42"/>
                  </a:lnTo>
                  <a:lnTo>
                    <a:pt x="27" y="42"/>
                  </a:lnTo>
                  <a:lnTo>
                    <a:pt x="0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8" name="Freeform 523"/>
            <p:cNvSpPr>
              <a:spLocks/>
            </p:cNvSpPr>
            <p:nvPr/>
          </p:nvSpPr>
          <p:spPr bwMode="auto">
            <a:xfrm>
              <a:off x="6134101" y="3556001"/>
              <a:ext cx="349250" cy="285750"/>
            </a:xfrm>
            <a:custGeom>
              <a:avLst/>
              <a:gdLst>
                <a:gd name="T0" fmla="*/ 119 w 220"/>
                <a:gd name="T1" fmla="*/ 22 h 180"/>
                <a:gd name="T2" fmla="*/ 91 w 220"/>
                <a:gd name="T3" fmla="*/ 29 h 180"/>
                <a:gd name="T4" fmla="*/ 85 w 220"/>
                <a:gd name="T5" fmla="*/ 28 h 180"/>
                <a:gd name="T6" fmla="*/ 82 w 220"/>
                <a:gd name="T7" fmla="*/ 22 h 180"/>
                <a:gd name="T8" fmla="*/ 85 w 220"/>
                <a:gd name="T9" fmla="*/ 0 h 180"/>
                <a:gd name="T10" fmla="*/ 71 w 220"/>
                <a:gd name="T11" fmla="*/ 16 h 180"/>
                <a:gd name="T12" fmla="*/ 63 w 220"/>
                <a:gd name="T13" fmla="*/ 27 h 180"/>
                <a:gd name="T14" fmla="*/ 62 w 220"/>
                <a:gd name="T15" fmla="*/ 36 h 180"/>
                <a:gd name="T16" fmla="*/ 67 w 220"/>
                <a:gd name="T17" fmla="*/ 41 h 180"/>
                <a:gd name="T18" fmla="*/ 151 w 220"/>
                <a:gd name="T19" fmla="*/ 41 h 180"/>
                <a:gd name="T20" fmla="*/ 144 w 220"/>
                <a:gd name="T21" fmla="*/ 59 h 180"/>
                <a:gd name="T22" fmla="*/ 142 w 220"/>
                <a:gd name="T23" fmla="*/ 76 h 180"/>
                <a:gd name="T24" fmla="*/ 144 w 220"/>
                <a:gd name="T25" fmla="*/ 92 h 180"/>
                <a:gd name="T26" fmla="*/ 151 w 220"/>
                <a:gd name="T27" fmla="*/ 108 h 180"/>
                <a:gd name="T28" fmla="*/ 127 w 220"/>
                <a:gd name="T29" fmla="*/ 113 h 180"/>
                <a:gd name="T30" fmla="*/ 83 w 220"/>
                <a:gd name="T31" fmla="*/ 128 h 180"/>
                <a:gd name="T32" fmla="*/ 46 w 220"/>
                <a:gd name="T33" fmla="*/ 146 h 180"/>
                <a:gd name="T34" fmla="*/ 14 w 220"/>
                <a:gd name="T35" fmla="*/ 167 h 180"/>
                <a:gd name="T36" fmla="*/ 0 w 220"/>
                <a:gd name="T37" fmla="*/ 180 h 180"/>
                <a:gd name="T38" fmla="*/ 37 w 220"/>
                <a:gd name="T39" fmla="*/ 169 h 180"/>
                <a:gd name="T40" fmla="*/ 76 w 220"/>
                <a:gd name="T41" fmla="*/ 161 h 180"/>
                <a:gd name="T42" fmla="*/ 87 w 220"/>
                <a:gd name="T43" fmla="*/ 160 h 180"/>
                <a:gd name="T44" fmla="*/ 119 w 220"/>
                <a:gd name="T45" fmla="*/ 156 h 180"/>
                <a:gd name="T46" fmla="*/ 185 w 220"/>
                <a:gd name="T47" fmla="*/ 156 h 180"/>
                <a:gd name="T48" fmla="*/ 220 w 220"/>
                <a:gd name="T49" fmla="*/ 115 h 180"/>
                <a:gd name="T50" fmla="*/ 205 w 220"/>
                <a:gd name="T51" fmla="*/ 113 h 180"/>
                <a:gd name="T52" fmla="*/ 189 w 220"/>
                <a:gd name="T53" fmla="*/ 108 h 180"/>
                <a:gd name="T54" fmla="*/ 182 w 220"/>
                <a:gd name="T55" fmla="*/ 101 h 180"/>
                <a:gd name="T56" fmla="*/ 212 w 220"/>
                <a:gd name="T57" fmla="*/ 98 h 180"/>
                <a:gd name="T58" fmla="*/ 203 w 220"/>
                <a:gd name="T59" fmla="*/ 93 h 180"/>
                <a:gd name="T60" fmla="*/ 188 w 220"/>
                <a:gd name="T61" fmla="*/ 83 h 180"/>
                <a:gd name="T62" fmla="*/ 177 w 220"/>
                <a:gd name="T63" fmla="*/ 71 h 180"/>
                <a:gd name="T64" fmla="*/ 171 w 220"/>
                <a:gd name="T65" fmla="*/ 58 h 180"/>
                <a:gd name="T66" fmla="*/ 169 w 220"/>
                <a:gd name="T67" fmla="*/ 50 h 180"/>
                <a:gd name="T68" fmla="*/ 170 w 220"/>
                <a:gd name="T69" fmla="*/ 30 h 180"/>
                <a:gd name="T70" fmla="*/ 119 w 220"/>
                <a:gd name="T71" fmla="*/ 22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20" h="180">
                  <a:moveTo>
                    <a:pt x="119" y="22"/>
                  </a:moveTo>
                  <a:lnTo>
                    <a:pt x="119" y="22"/>
                  </a:lnTo>
                  <a:lnTo>
                    <a:pt x="103" y="28"/>
                  </a:lnTo>
                  <a:lnTo>
                    <a:pt x="91" y="29"/>
                  </a:lnTo>
                  <a:lnTo>
                    <a:pt x="87" y="29"/>
                  </a:lnTo>
                  <a:lnTo>
                    <a:pt x="85" y="28"/>
                  </a:lnTo>
                  <a:lnTo>
                    <a:pt x="82" y="26"/>
                  </a:lnTo>
                  <a:lnTo>
                    <a:pt x="82" y="22"/>
                  </a:lnTo>
                  <a:lnTo>
                    <a:pt x="97" y="11"/>
                  </a:lnTo>
                  <a:lnTo>
                    <a:pt x="85" y="0"/>
                  </a:lnTo>
                  <a:lnTo>
                    <a:pt x="85" y="0"/>
                  </a:lnTo>
                  <a:lnTo>
                    <a:pt x="71" y="16"/>
                  </a:lnTo>
                  <a:lnTo>
                    <a:pt x="67" y="21"/>
                  </a:lnTo>
                  <a:lnTo>
                    <a:pt x="63" y="27"/>
                  </a:lnTo>
                  <a:lnTo>
                    <a:pt x="62" y="32"/>
                  </a:lnTo>
                  <a:lnTo>
                    <a:pt x="62" y="36"/>
                  </a:lnTo>
                  <a:lnTo>
                    <a:pt x="63" y="39"/>
                  </a:lnTo>
                  <a:lnTo>
                    <a:pt x="67" y="41"/>
                  </a:lnTo>
                  <a:lnTo>
                    <a:pt x="151" y="41"/>
                  </a:lnTo>
                  <a:lnTo>
                    <a:pt x="151" y="41"/>
                  </a:lnTo>
                  <a:lnTo>
                    <a:pt x="148" y="50"/>
                  </a:lnTo>
                  <a:lnTo>
                    <a:pt x="144" y="59"/>
                  </a:lnTo>
                  <a:lnTo>
                    <a:pt x="143" y="67"/>
                  </a:lnTo>
                  <a:lnTo>
                    <a:pt x="142" y="76"/>
                  </a:lnTo>
                  <a:lnTo>
                    <a:pt x="143" y="84"/>
                  </a:lnTo>
                  <a:lnTo>
                    <a:pt x="144" y="92"/>
                  </a:lnTo>
                  <a:lnTo>
                    <a:pt x="148" y="100"/>
                  </a:lnTo>
                  <a:lnTo>
                    <a:pt x="151" y="108"/>
                  </a:lnTo>
                  <a:lnTo>
                    <a:pt x="151" y="108"/>
                  </a:lnTo>
                  <a:lnTo>
                    <a:pt x="127" y="113"/>
                  </a:lnTo>
                  <a:lnTo>
                    <a:pt x="105" y="120"/>
                  </a:lnTo>
                  <a:lnTo>
                    <a:pt x="83" y="128"/>
                  </a:lnTo>
                  <a:lnTo>
                    <a:pt x="64" y="136"/>
                  </a:lnTo>
                  <a:lnTo>
                    <a:pt x="46" y="146"/>
                  </a:lnTo>
                  <a:lnTo>
                    <a:pt x="29" y="156"/>
                  </a:lnTo>
                  <a:lnTo>
                    <a:pt x="14" y="167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18" y="174"/>
                  </a:lnTo>
                  <a:lnTo>
                    <a:pt x="37" y="169"/>
                  </a:lnTo>
                  <a:lnTo>
                    <a:pt x="55" y="164"/>
                  </a:lnTo>
                  <a:lnTo>
                    <a:pt x="76" y="161"/>
                  </a:lnTo>
                  <a:lnTo>
                    <a:pt x="76" y="161"/>
                  </a:lnTo>
                  <a:lnTo>
                    <a:pt x="87" y="160"/>
                  </a:lnTo>
                  <a:lnTo>
                    <a:pt x="87" y="160"/>
                  </a:lnTo>
                  <a:lnTo>
                    <a:pt x="119" y="156"/>
                  </a:lnTo>
                  <a:lnTo>
                    <a:pt x="152" y="155"/>
                  </a:lnTo>
                  <a:lnTo>
                    <a:pt x="185" y="156"/>
                  </a:lnTo>
                  <a:lnTo>
                    <a:pt x="220" y="158"/>
                  </a:lnTo>
                  <a:lnTo>
                    <a:pt x="220" y="115"/>
                  </a:lnTo>
                  <a:lnTo>
                    <a:pt x="220" y="115"/>
                  </a:lnTo>
                  <a:lnTo>
                    <a:pt x="205" y="113"/>
                  </a:lnTo>
                  <a:lnTo>
                    <a:pt x="194" y="110"/>
                  </a:lnTo>
                  <a:lnTo>
                    <a:pt x="189" y="108"/>
                  </a:lnTo>
                  <a:lnTo>
                    <a:pt x="186" y="104"/>
                  </a:lnTo>
                  <a:lnTo>
                    <a:pt x="182" y="101"/>
                  </a:lnTo>
                  <a:lnTo>
                    <a:pt x="180" y="98"/>
                  </a:lnTo>
                  <a:lnTo>
                    <a:pt x="212" y="98"/>
                  </a:lnTo>
                  <a:lnTo>
                    <a:pt x="212" y="98"/>
                  </a:lnTo>
                  <a:lnTo>
                    <a:pt x="203" y="93"/>
                  </a:lnTo>
                  <a:lnTo>
                    <a:pt x="195" y="88"/>
                  </a:lnTo>
                  <a:lnTo>
                    <a:pt x="188" y="83"/>
                  </a:lnTo>
                  <a:lnTo>
                    <a:pt x="182" y="77"/>
                  </a:lnTo>
                  <a:lnTo>
                    <a:pt x="177" y="71"/>
                  </a:lnTo>
                  <a:lnTo>
                    <a:pt x="173" y="64"/>
                  </a:lnTo>
                  <a:lnTo>
                    <a:pt x="171" y="58"/>
                  </a:lnTo>
                  <a:lnTo>
                    <a:pt x="169" y="50"/>
                  </a:lnTo>
                  <a:lnTo>
                    <a:pt x="169" y="50"/>
                  </a:lnTo>
                  <a:lnTo>
                    <a:pt x="168" y="40"/>
                  </a:lnTo>
                  <a:lnTo>
                    <a:pt x="170" y="30"/>
                  </a:lnTo>
                  <a:lnTo>
                    <a:pt x="162" y="29"/>
                  </a:lnTo>
                  <a:lnTo>
                    <a:pt x="119" y="22"/>
                  </a:lnTo>
                  <a:lnTo>
                    <a:pt x="119" y="22"/>
                  </a:lnTo>
                  <a:close/>
                </a:path>
              </a:pathLst>
            </a:custGeom>
            <a:solidFill>
              <a:srgbClr val="D0D0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9" name="Freeform 524"/>
            <p:cNvSpPr>
              <a:spLocks noEditPoints="1"/>
            </p:cNvSpPr>
            <p:nvPr/>
          </p:nvSpPr>
          <p:spPr bwMode="auto">
            <a:xfrm>
              <a:off x="6264276" y="3497263"/>
              <a:ext cx="233363" cy="93663"/>
            </a:xfrm>
            <a:custGeom>
              <a:avLst/>
              <a:gdLst>
                <a:gd name="T0" fmla="*/ 0 w 147"/>
                <a:gd name="T1" fmla="*/ 59 h 59"/>
                <a:gd name="T2" fmla="*/ 27 w 147"/>
                <a:gd name="T3" fmla="*/ 55 h 59"/>
                <a:gd name="T4" fmla="*/ 75 w 147"/>
                <a:gd name="T5" fmla="*/ 55 h 59"/>
                <a:gd name="T6" fmla="*/ 147 w 147"/>
                <a:gd name="T7" fmla="*/ 13 h 59"/>
                <a:gd name="T8" fmla="*/ 147 w 147"/>
                <a:gd name="T9" fmla="*/ 13 h 59"/>
                <a:gd name="T10" fmla="*/ 142 w 147"/>
                <a:gd name="T11" fmla="*/ 8 h 59"/>
                <a:gd name="T12" fmla="*/ 135 w 147"/>
                <a:gd name="T13" fmla="*/ 4 h 59"/>
                <a:gd name="T14" fmla="*/ 127 w 147"/>
                <a:gd name="T15" fmla="*/ 1 h 59"/>
                <a:gd name="T16" fmla="*/ 118 w 147"/>
                <a:gd name="T17" fmla="*/ 0 h 59"/>
                <a:gd name="T18" fmla="*/ 58 w 147"/>
                <a:gd name="T19" fmla="*/ 38 h 59"/>
                <a:gd name="T20" fmla="*/ 3 w 147"/>
                <a:gd name="T21" fmla="*/ 37 h 59"/>
                <a:gd name="T22" fmla="*/ 15 w 147"/>
                <a:gd name="T23" fmla="*/ 48 h 59"/>
                <a:gd name="T24" fmla="*/ 0 w 147"/>
                <a:gd name="T25" fmla="*/ 59 h 59"/>
                <a:gd name="T26" fmla="*/ 0 w 147"/>
                <a:gd name="T27" fmla="*/ 59 h 59"/>
                <a:gd name="T28" fmla="*/ 58 w 147"/>
                <a:gd name="T29" fmla="*/ 42 h 59"/>
                <a:gd name="T30" fmla="*/ 58 w 147"/>
                <a:gd name="T31" fmla="*/ 42 h 59"/>
                <a:gd name="T32" fmla="*/ 60 w 147"/>
                <a:gd name="T33" fmla="*/ 41 h 59"/>
                <a:gd name="T34" fmla="*/ 120 w 147"/>
                <a:gd name="T35" fmla="*/ 4 h 59"/>
                <a:gd name="T36" fmla="*/ 120 w 147"/>
                <a:gd name="T37" fmla="*/ 4 h 59"/>
                <a:gd name="T38" fmla="*/ 126 w 147"/>
                <a:gd name="T39" fmla="*/ 5 h 59"/>
                <a:gd name="T40" fmla="*/ 132 w 147"/>
                <a:gd name="T41" fmla="*/ 8 h 59"/>
                <a:gd name="T42" fmla="*/ 62 w 147"/>
                <a:gd name="T43" fmla="*/ 50 h 59"/>
                <a:gd name="T44" fmla="*/ 27 w 147"/>
                <a:gd name="T45" fmla="*/ 50 h 59"/>
                <a:gd name="T46" fmla="*/ 27 w 147"/>
                <a:gd name="T47" fmla="*/ 50 h 59"/>
                <a:gd name="T48" fmla="*/ 26 w 147"/>
                <a:gd name="T49" fmla="*/ 51 h 59"/>
                <a:gd name="T50" fmla="*/ 17 w 147"/>
                <a:gd name="T51" fmla="*/ 53 h 59"/>
                <a:gd name="T52" fmla="*/ 31 w 147"/>
                <a:gd name="T53" fmla="*/ 42 h 59"/>
                <a:gd name="T54" fmla="*/ 58 w 147"/>
                <a:gd name="T55" fmla="*/ 42 h 59"/>
                <a:gd name="T56" fmla="*/ 58 w 147"/>
                <a:gd name="T57" fmla="*/ 4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7" h="59">
                  <a:moveTo>
                    <a:pt x="0" y="59"/>
                  </a:moveTo>
                  <a:lnTo>
                    <a:pt x="27" y="55"/>
                  </a:lnTo>
                  <a:lnTo>
                    <a:pt x="75" y="55"/>
                  </a:lnTo>
                  <a:lnTo>
                    <a:pt x="147" y="13"/>
                  </a:lnTo>
                  <a:lnTo>
                    <a:pt x="147" y="13"/>
                  </a:lnTo>
                  <a:lnTo>
                    <a:pt x="142" y="8"/>
                  </a:lnTo>
                  <a:lnTo>
                    <a:pt x="135" y="4"/>
                  </a:lnTo>
                  <a:lnTo>
                    <a:pt x="127" y="1"/>
                  </a:lnTo>
                  <a:lnTo>
                    <a:pt x="118" y="0"/>
                  </a:lnTo>
                  <a:lnTo>
                    <a:pt x="58" y="38"/>
                  </a:lnTo>
                  <a:lnTo>
                    <a:pt x="3" y="37"/>
                  </a:lnTo>
                  <a:lnTo>
                    <a:pt x="15" y="48"/>
                  </a:lnTo>
                  <a:lnTo>
                    <a:pt x="0" y="59"/>
                  </a:lnTo>
                  <a:lnTo>
                    <a:pt x="0" y="59"/>
                  </a:lnTo>
                  <a:close/>
                  <a:moveTo>
                    <a:pt x="58" y="42"/>
                  </a:moveTo>
                  <a:lnTo>
                    <a:pt x="58" y="42"/>
                  </a:lnTo>
                  <a:lnTo>
                    <a:pt x="60" y="41"/>
                  </a:lnTo>
                  <a:lnTo>
                    <a:pt x="120" y="4"/>
                  </a:lnTo>
                  <a:lnTo>
                    <a:pt x="120" y="4"/>
                  </a:lnTo>
                  <a:lnTo>
                    <a:pt x="126" y="5"/>
                  </a:lnTo>
                  <a:lnTo>
                    <a:pt x="132" y="8"/>
                  </a:lnTo>
                  <a:lnTo>
                    <a:pt x="62" y="50"/>
                  </a:lnTo>
                  <a:lnTo>
                    <a:pt x="27" y="50"/>
                  </a:lnTo>
                  <a:lnTo>
                    <a:pt x="27" y="50"/>
                  </a:lnTo>
                  <a:lnTo>
                    <a:pt x="26" y="51"/>
                  </a:lnTo>
                  <a:lnTo>
                    <a:pt x="17" y="53"/>
                  </a:lnTo>
                  <a:lnTo>
                    <a:pt x="31" y="42"/>
                  </a:lnTo>
                  <a:lnTo>
                    <a:pt x="58" y="42"/>
                  </a:lnTo>
                  <a:lnTo>
                    <a:pt x="58" y="42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0" name="Freeform 525"/>
            <p:cNvSpPr>
              <a:spLocks/>
            </p:cNvSpPr>
            <p:nvPr/>
          </p:nvSpPr>
          <p:spPr bwMode="auto">
            <a:xfrm>
              <a:off x="6291263" y="3503613"/>
              <a:ext cx="182563" cy="77788"/>
            </a:xfrm>
            <a:custGeom>
              <a:avLst/>
              <a:gdLst>
                <a:gd name="T0" fmla="*/ 43 w 115"/>
                <a:gd name="T1" fmla="*/ 37 h 49"/>
                <a:gd name="T2" fmla="*/ 43 w 115"/>
                <a:gd name="T3" fmla="*/ 37 h 49"/>
                <a:gd name="T4" fmla="*/ 41 w 115"/>
                <a:gd name="T5" fmla="*/ 38 h 49"/>
                <a:gd name="T6" fmla="*/ 14 w 115"/>
                <a:gd name="T7" fmla="*/ 38 h 49"/>
                <a:gd name="T8" fmla="*/ 0 w 115"/>
                <a:gd name="T9" fmla="*/ 49 h 49"/>
                <a:gd name="T10" fmla="*/ 9 w 115"/>
                <a:gd name="T11" fmla="*/ 47 h 49"/>
                <a:gd name="T12" fmla="*/ 9 w 115"/>
                <a:gd name="T13" fmla="*/ 47 h 49"/>
                <a:gd name="T14" fmla="*/ 10 w 115"/>
                <a:gd name="T15" fmla="*/ 46 h 49"/>
                <a:gd name="T16" fmla="*/ 45 w 115"/>
                <a:gd name="T17" fmla="*/ 46 h 49"/>
                <a:gd name="T18" fmla="*/ 115 w 115"/>
                <a:gd name="T19" fmla="*/ 4 h 49"/>
                <a:gd name="T20" fmla="*/ 115 w 115"/>
                <a:gd name="T21" fmla="*/ 4 h 49"/>
                <a:gd name="T22" fmla="*/ 109 w 115"/>
                <a:gd name="T23" fmla="*/ 1 h 49"/>
                <a:gd name="T24" fmla="*/ 103 w 115"/>
                <a:gd name="T25" fmla="*/ 0 h 49"/>
                <a:gd name="T26" fmla="*/ 43 w 115"/>
                <a:gd name="T27" fmla="*/ 37 h 49"/>
                <a:gd name="T28" fmla="*/ 43 w 115"/>
                <a:gd name="T29" fmla="*/ 3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5" h="49">
                  <a:moveTo>
                    <a:pt x="43" y="37"/>
                  </a:moveTo>
                  <a:lnTo>
                    <a:pt x="43" y="37"/>
                  </a:lnTo>
                  <a:lnTo>
                    <a:pt x="41" y="38"/>
                  </a:lnTo>
                  <a:lnTo>
                    <a:pt x="14" y="38"/>
                  </a:lnTo>
                  <a:lnTo>
                    <a:pt x="0" y="49"/>
                  </a:lnTo>
                  <a:lnTo>
                    <a:pt x="9" y="47"/>
                  </a:lnTo>
                  <a:lnTo>
                    <a:pt x="9" y="47"/>
                  </a:lnTo>
                  <a:lnTo>
                    <a:pt x="10" y="46"/>
                  </a:lnTo>
                  <a:lnTo>
                    <a:pt x="45" y="46"/>
                  </a:lnTo>
                  <a:lnTo>
                    <a:pt x="115" y="4"/>
                  </a:lnTo>
                  <a:lnTo>
                    <a:pt x="115" y="4"/>
                  </a:lnTo>
                  <a:lnTo>
                    <a:pt x="109" y="1"/>
                  </a:lnTo>
                  <a:lnTo>
                    <a:pt x="103" y="0"/>
                  </a:lnTo>
                  <a:lnTo>
                    <a:pt x="43" y="37"/>
                  </a:lnTo>
                  <a:lnTo>
                    <a:pt x="43" y="37"/>
                  </a:lnTo>
                  <a:close/>
                </a:path>
              </a:pathLst>
            </a:custGeom>
            <a:solidFill>
              <a:srgbClr val="F3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1" name="Freeform 526"/>
            <p:cNvSpPr>
              <a:spLocks noEditPoints="1"/>
            </p:cNvSpPr>
            <p:nvPr/>
          </p:nvSpPr>
          <p:spPr bwMode="auto">
            <a:xfrm>
              <a:off x="6127751" y="3476626"/>
              <a:ext cx="246063" cy="365125"/>
            </a:xfrm>
            <a:custGeom>
              <a:avLst/>
              <a:gdLst>
                <a:gd name="T0" fmla="*/ 1 w 155"/>
                <a:gd name="T1" fmla="*/ 204 h 230"/>
                <a:gd name="T2" fmla="*/ 4 w 155"/>
                <a:gd name="T3" fmla="*/ 230 h 230"/>
                <a:gd name="T4" fmla="*/ 18 w 155"/>
                <a:gd name="T5" fmla="*/ 217 h 230"/>
                <a:gd name="T6" fmla="*/ 50 w 155"/>
                <a:gd name="T7" fmla="*/ 196 h 230"/>
                <a:gd name="T8" fmla="*/ 87 w 155"/>
                <a:gd name="T9" fmla="*/ 178 h 230"/>
                <a:gd name="T10" fmla="*/ 131 w 155"/>
                <a:gd name="T11" fmla="*/ 163 h 230"/>
                <a:gd name="T12" fmla="*/ 155 w 155"/>
                <a:gd name="T13" fmla="*/ 158 h 230"/>
                <a:gd name="T14" fmla="*/ 148 w 155"/>
                <a:gd name="T15" fmla="*/ 142 h 230"/>
                <a:gd name="T16" fmla="*/ 146 w 155"/>
                <a:gd name="T17" fmla="*/ 126 h 230"/>
                <a:gd name="T18" fmla="*/ 148 w 155"/>
                <a:gd name="T19" fmla="*/ 109 h 230"/>
                <a:gd name="T20" fmla="*/ 155 w 155"/>
                <a:gd name="T21" fmla="*/ 91 h 230"/>
                <a:gd name="T22" fmla="*/ 71 w 155"/>
                <a:gd name="T23" fmla="*/ 91 h 230"/>
                <a:gd name="T24" fmla="*/ 66 w 155"/>
                <a:gd name="T25" fmla="*/ 86 h 230"/>
                <a:gd name="T26" fmla="*/ 67 w 155"/>
                <a:gd name="T27" fmla="*/ 77 h 230"/>
                <a:gd name="T28" fmla="*/ 75 w 155"/>
                <a:gd name="T29" fmla="*/ 66 h 230"/>
                <a:gd name="T30" fmla="*/ 37 w 155"/>
                <a:gd name="T31" fmla="*/ 0 h 230"/>
                <a:gd name="T32" fmla="*/ 29 w 155"/>
                <a:gd name="T33" fmla="*/ 15 h 230"/>
                <a:gd name="T34" fmla="*/ 17 w 155"/>
                <a:gd name="T35" fmla="*/ 46 h 230"/>
                <a:gd name="T36" fmla="*/ 11 w 155"/>
                <a:gd name="T37" fmla="*/ 78 h 230"/>
                <a:gd name="T38" fmla="*/ 10 w 155"/>
                <a:gd name="T39" fmla="*/ 111 h 230"/>
                <a:gd name="T40" fmla="*/ 11 w 155"/>
                <a:gd name="T41" fmla="*/ 127 h 230"/>
                <a:gd name="T42" fmla="*/ 1 w 155"/>
                <a:gd name="T43" fmla="*/ 162 h 230"/>
                <a:gd name="T44" fmla="*/ 1 w 155"/>
                <a:gd name="T45" fmla="*/ 204 h 230"/>
                <a:gd name="T46" fmla="*/ 14 w 155"/>
                <a:gd name="T47" fmla="*/ 195 h 230"/>
                <a:gd name="T48" fmla="*/ 5 w 155"/>
                <a:gd name="T49" fmla="*/ 181 h 230"/>
                <a:gd name="T50" fmla="*/ 12 w 155"/>
                <a:gd name="T51" fmla="*/ 131 h 230"/>
                <a:gd name="T52" fmla="*/ 20 w 155"/>
                <a:gd name="T53" fmla="*/ 88 h 230"/>
                <a:gd name="T54" fmla="*/ 31 w 155"/>
                <a:gd name="T55" fmla="*/ 52 h 230"/>
                <a:gd name="T56" fmla="*/ 45 w 155"/>
                <a:gd name="T57" fmla="*/ 23 h 230"/>
                <a:gd name="T58" fmla="*/ 64 w 155"/>
                <a:gd name="T59" fmla="*/ 41 h 230"/>
                <a:gd name="T60" fmla="*/ 46 w 155"/>
                <a:gd name="T61" fmla="*/ 67 h 230"/>
                <a:gd name="T62" fmla="*/ 31 w 155"/>
                <a:gd name="T63" fmla="*/ 102 h 230"/>
                <a:gd name="T64" fmla="*/ 21 w 155"/>
                <a:gd name="T65" fmla="*/ 144 h 230"/>
                <a:gd name="T66" fmla="*/ 14 w 155"/>
                <a:gd name="T67" fmla="*/ 195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5" h="230">
                  <a:moveTo>
                    <a:pt x="1" y="204"/>
                  </a:moveTo>
                  <a:lnTo>
                    <a:pt x="1" y="204"/>
                  </a:lnTo>
                  <a:lnTo>
                    <a:pt x="2" y="216"/>
                  </a:lnTo>
                  <a:lnTo>
                    <a:pt x="4" y="230"/>
                  </a:lnTo>
                  <a:lnTo>
                    <a:pt x="4" y="230"/>
                  </a:lnTo>
                  <a:lnTo>
                    <a:pt x="18" y="217"/>
                  </a:lnTo>
                  <a:lnTo>
                    <a:pt x="33" y="206"/>
                  </a:lnTo>
                  <a:lnTo>
                    <a:pt x="50" y="196"/>
                  </a:lnTo>
                  <a:lnTo>
                    <a:pt x="68" y="186"/>
                  </a:lnTo>
                  <a:lnTo>
                    <a:pt x="87" y="178"/>
                  </a:lnTo>
                  <a:lnTo>
                    <a:pt x="109" y="170"/>
                  </a:lnTo>
                  <a:lnTo>
                    <a:pt x="131" y="163"/>
                  </a:lnTo>
                  <a:lnTo>
                    <a:pt x="155" y="158"/>
                  </a:lnTo>
                  <a:lnTo>
                    <a:pt x="155" y="158"/>
                  </a:lnTo>
                  <a:lnTo>
                    <a:pt x="152" y="150"/>
                  </a:lnTo>
                  <a:lnTo>
                    <a:pt x="148" y="142"/>
                  </a:lnTo>
                  <a:lnTo>
                    <a:pt x="147" y="134"/>
                  </a:lnTo>
                  <a:lnTo>
                    <a:pt x="146" y="126"/>
                  </a:lnTo>
                  <a:lnTo>
                    <a:pt x="147" y="117"/>
                  </a:lnTo>
                  <a:lnTo>
                    <a:pt x="148" y="109"/>
                  </a:lnTo>
                  <a:lnTo>
                    <a:pt x="152" y="100"/>
                  </a:lnTo>
                  <a:lnTo>
                    <a:pt x="155" y="91"/>
                  </a:lnTo>
                  <a:lnTo>
                    <a:pt x="71" y="91"/>
                  </a:lnTo>
                  <a:lnTo>
                    <a:pt x="71" y="91"/>
                  </a:lnTo>
                  <a:lnTo>
                    <a:pt x="67" y="89"/>
                  </a:lnTo>
                  <a:lnTo>
                    <a:pt x="66" y="86"/>
                  </a:lnTo>
                  <a:lnTo>
                    <a:pt x="66" y="82"/>
                  </a:lnTo>
                  <a:lnTo>
                    <a:pt x="67" y="77"/>
                  </a:lnTo>
                  <a:lnTo>
                    <a:pt x="71" y="71"/>
                  </a:lnTo>
                  <a:lnTo>
                    <a:pt x="75" y="66"/>
                  </a:lnTo>
                  <a:lnTo>
                    <a:pt x="89" y="5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29" y="15"/>
                  </a:lnTo>
                  <a:lnTo>
                    <a:pt x="22" y="31"/>
                  </a:lnTo>
                  <a:lnTo>
                    <a:pt x="17" y="46"/>
                  </a:lnTo>
                  <a:lnTo>
                    <a:pt x="13" y="62"/>
                  </a:lnTo>
                  <a:lnTo>
                    <a:pt x="11" y="78"/>
                  </a:lnTo>
                  <a:lnTo>
                    <a:pt x="10" y="95"/>
                  </a:lnTo>
                  <a:lnTo>
                    <a:pt x="10" y="111"/>
                  </a:lnTo>
                  <a:lnTo>
                    <a:pt x="11" y="127"/>
                  </a:lnTo>
                  <a:lnTo>
                    <a:pt x="11" y="127"/>
                  </a:lnTo>
                  <a:lnTo>
                    <a:pt x="5" y="144"/>
                  </a:lnTo>
                  <a:lnTo>
                    <a:pt x="1" y="162"/>
                  </a:lnTo>
                  <a:lnTo>
                    <a:pt x="0" y="183"/>
                  </a:lnTo>
                  <a:lnTo>
                    <a:pt x="1" y="204"/>
                  </a:lnTo>
                  <a:lnTo>
                    <a:pt x="1" y="204"/>
                  </a:lnTo>
                  <a:close/>
                  <a:moveTo>
                    <a:pt x="14" y="195"/>
                  </a:moveTo>
                  <a:lnTo>
                    <a:pt x="5" y="181"/>
                  </a:lnTo>
                  <a:lnTo>
                    <a:pt x="5" y="181"/>
                  </a:lnTo>
                  <a:lnTo>
                    <a:pt x="9" y="156"/>
                  </a:lnTo>
                  <a:lnTo>
                    <a:pt x="12" y="131"/>
                  </a:lnTo>
                  <a:lnTo>
                    <a:pt x="15" y="108"/>
                  </a:lnTo>
                  <a:lnTo>
                    <a:pt x="20" y="88"/>
                  </a:lnTo>
                  <a:lnTo>
                    <a:pt x="26" y="69"/>
                  </a:lnTo>
                  <a:lnTo>
                    <a:pt x="31" y="52"/>
                  </a:lnTo>
                  <a:lnTo>
                    <a:pt x="38" y="36"/>
                  </a:lnTo>
                  <a:lnTo>
                    <a:pt x="45" y="23"/>
                  </a:lnTo>
                  <a:lnTo>
                    <a:pt x="64" y="41"/>
                  </a:lnTo>
                  <a:lnTo>
                    <a:pt x="64" y="41"/>
                  </a:lnTo>
                  <a:lnTo>
                    <a:pt x="55" y="53"/>
                  </a:lnTo>
                  <a:lnTo>
                    <a:pt x="46" y="67"/>
                  </a:lnTo>
                  <a:lnTo>
                    <a:pt x="38" y="84"/>
                  </a:lnTo>
                  <a:lnTo>
                    <a:pt x="31" y="102"/>
                  </a:lnTo>
                  <a:lnTo>
                    <a:pt x="26" y="122"/>
                  </a:lnTo>
                  <a:lnTo>
                    <a:pt x="21" y="144"/>
                  </a:lnTo>
                  <a:lnTo>
                    <a:pt x="18" y="168"/>
                  </a:lnTo>
                  <a:lnTo>
                    <a:pt x="14" y="195"/>
                  </a:lnTo>
                  <a:lnTo>
                    <a:pt x="14" y="195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2" name="Freeform 527"/>
            <p:cNvSpPr>
              <a:spLocks/>
            </p:cNvSpPr>
            <p:nvPr/>
          </p:nvSpPr>
          <p:spPr bwMode="auto">
            <a:xfrm>
              <a:off x="6135688" y="3513138"/>
              <a:ext cx="93663" cy="273050"/>
            </a:xfrm>
            <a:custGeom>
              <a:avLst/>
              <a:gdLst>
                <a:gd name="T0" fmla="*/ 0 w 59"/>
                <a:gd name="T1" fmla="*/ 158 h 172"/>
                <a:gd name="T2" fmla="*/ 9 w 59"/>
                <a:gd name="T3" fmla="*/ 172 h 172"/>
                <a:gd name="T4" fmla="*/ 9 w 59"/>
                <a:gd name="T5" fmla="*/ 172 h 172"/>
                <a:gd name="T6" fmla="*/ 13 w 59"/>
                <a:gd name="T7" fmla="*/ 145 h 172"/>
                <a:gd name="T8" fmla="*/ 16 w 59"/>
                <a:gd name="T9" fmla="*/ 121 h 172"/>
                <a:gd name="T10" fmla="*/ 21 w 59"/>
                <a:gd name="T11" fmla="*/ 99 h 172"/>
                <a:gd name="T12" fmla="*/ 26 w 59"/>
                <a:gd name="T13" fmla="*/ 79 h 172"/>
                <a:gd name="T14" fmla="*/ 33 w 59"/>
                <a:gd name="T15" fmla="*/ 61 h 172"/>
                <a:gd name="T16" fmla="*/ 41 w 59"/>
                <a:gd name="T17" fmla="*/ 44 h 172"/>
                <a:gd name="T18" fmla="*/ 50 w 59"/>
                <a:gd name="T19" fmla="*/ 30 h 172"/>
                <a:gd name="T20" fmla="*/ 59 w 59"/>
                <a:gd name="T21" fmla="*/ 18 h 172"/>
                <a:gd name="T22" fmla="*/ 40 w 59"/>
                <a:gd name="T23" fmla="*/ 0 h 172"/>
                <a:gd name="T24" fmla="*/ 40 w 59"/>
                <a:gd name="T25" fmla="*/ 0 h 172"/>
                <a:gd name="T26" fmla="*/ 33 w 59"/>
                <a:gd name="T27" fmla="*/ 13 h 172"/>
                <a:gd name="T28" fmla="*/ 26 w 59"/>
                <a:gd name="T29" fmla="*/ 29 h 172"/>
                <a:gd name="T30" fmla="*/ 21 w 59"/>
                <a:gd name="T31" fmla="*/ 46 h 172"/>
                <a:gd name="T32" fmla="*/ 15 w 59"/>
                <a:gd name="T33" fmla="*/ 65 h 172"/>
                <a:gd name="T34" fmla="*/ 10 w 59"/>
                <a:gd name="T35" fmla="*/ 85 h 172"/>
                <a:gd name="T36" fmla="*/ 7 w 59"/>
                <a:gd name="T37" fmla="*/ 108 h 172"/>
                <a:gd name="T38" fmla="*/ 4 w 59"/>
                <a:gd name="T39" fmla="*/ 133 h 172"/>
                <a:gd name="T40" fmla="*/ 0 w 59"/>
                <a:gd name="T41" fmla="*/ 158 h 172"/>
                <a:gd name="T42" fmla="*/ 0 w 59"/>
                <a:gd name="T43" fmla="*/ 15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9" h="172">
                  <a:moveTo>
                    <a:pt x="0" y="158"/>
                  </a:moveTo>
                  <a:lnTo>
                    <a:pt x="9" y="172"/>
                  </a:lnTo>
                  <a:lnTo>
                    <a:pt x="9" y="172"/>
                  </a:lnTo>
                  <a:lnTo>
                    <a:pt x="13" y="145"/>
                  </a:lnTo>
                  <a:lnTo>
                    <a:pt x="16" y="121"/>
                  </a:lnTo>
                  <a:lnTo>
                    <a:pt x="21" y="99"/>
                  </a:lnTo>
                  <a:lnTo>
                    <a:pt x="26" y="79"/>
                  </a:lnTo>
                  <a:lnTo>
                    <a:pt x="33" y="61"/>
                  </a:lnTo>
                  <a:lnTo>
                    <a:pt x="41" y="44"/>
                  </a:lnTo>
                  <a:lnTo>
                    <a:pt x="50" y="30"/>
                  </a:lnTo>
                  <a:lnTo>
                    <a:pt x="59" y="18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3" y="13"/>
                  </a:lnTo>
                  <a:lnTo>
                    <a:pt x="26" y="29"/>
                  </a:lnTo>
                  <a:lnTo>
                    <a:pt x="21" y="46"/>
                  </a:lnTo>
                  <a:lnTo>
                    <a:pt x="15" y="65"/>
                  </a:lnTo>
                  <a:lnTo>
                    <a:pt x="10" y="85"/>
                  </a:lnTo>
                  <a:lnTo>
                    <a:pt x="7" y="108"/>
                  </a:lnTo>
                  <a:lnTo>
                    <a:pt x="4" y="133"/>
                  </a:lnTo>
                  <a:lnTo>
                    <a:pt x="0" y="158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3" name="Freeform 528"/>
            <p:cNvSpPr>
              <a:spLocks noEditPoints="1"/>
            </p:cNvSpPr>
            <p:nvPr/>
          </p:nvSpPr>
          <p:spPr bwMode="auto">
            <a:xfrm>
              <a:off x="6237288" y="3744913"/>
              <a:ext cx="476250" cy="338138"/>
            </a:xfrm>
            <a:custGeom>
              <a:avLst/>
              <a:gdLst>
                <a:gd name="T0" fmla="*/ 22 w 300"/>
                <a:gd name="T1" fmla="*/ 41 h 213"/>
                <a:gd name="T2" fmla="*/ 22 w 300"/>
                <a:gd name="T3" fmla="*/ 41 h 213"/>
                <a:gd name="T4" fmla="*/ 11 w 300"/>
                <a:gd name="T5" fmla="*/ 42 h 213"/>
                <a:gd name="T6" fmla="*/ 0 w 300"/>
                <a:gd name="T7" fmla="*/ 213 h 213"/>
                <a:gd name="T8" fmla="*/ 70 w 300"/>
                <a:gd name="T9" fmla="*/ 188 h 213"/>
                <a:gd name="T10" fmla="*/ 77 w 300"/>
                <a:gd name="T11" fmla="*/ 108 h 213"/>
                <a:gd name="T12" fmla="*/ 77 w 300"/>
                <a:gd name="T13" fmla="*/ 108 h 213"/>
                <a:gd name="T14" fmla="*/ 84 w 300"/>
                <a:gd name="T15" fmla="*/ 102 h 213"/>
                <a:gd name="T16" fmla="*/ 89 w 300"/>
                <a:gd name="T17" fmla="*/ 97 h 213"/>
                <a:gd name="T18" fmla="*/ 94 w 300"/>
                <a:gd name="T19" fmla="*/ 90 h 213"/>
                <a:gd name="T20" fmla="*/ 98 w 300"/>
                <a:gd name="T21" fmla="*/ 83 h 213"/>
                <a:gd name="T22" fmla="*/ 102 w 300"/>
                <a:gd name="T23" fmla="*/ 75 h 213"/>
                <a:gd name="T24" fmla="*/ 105 w 300"/>
                <a:gd name="T25" fmla="*/ 66 h 213"/>
                <a:gd name="T26" fmla="*/ 108 w 300"/>
                <a:gd name="T27" fmla="*/ 56 h 213"/>
                <a:gd name="T28" fmla="*/ 111 w 300"/>
                <a:gd name="T29" fmla="*/ 46 h 213"/>
                <a:gd name="T30" fmla="*/ 126 w 300"/>
                <a:gd name="T31" fmla="*/ 51 h 213"/>
                <a:gd name="T32" fmla="*/ 241 w 300"/>
                <a:gd name="T33" fmla="*/ 28 h 213"/>
                <a:gd name="T34" fmla="*/ 300 w 300"/>
                <a:gd name="T35" fmla="*/ 0 h 213"/>
                <a:gd name="T36" fmla="*/ 197 w 300"/>
                <a:gd name="T37" fmla="*/ 23 h 213"/>
                <a:gd name="T38" fmla="*/ 155 w 300"/>
                <a:gd name="T39" fmla="*/ 39 h 213"/>
                <a:gd name="T40" fmla="*/ 155 w 300"/>
                <a:gd name="T41" fmla="*/ 39 h 213"/>
                <a:gd name="T42" fmla="*/ 120 w 300"/>
                <a:gd name="T43" fmla="*/ 37 h 213"/>
                <a:gd name="T44" fmla="*/ 87 w 300"/>
                <a:gd name="T45" fmla="*/ 36 h 213"/>
                <a:gd name="T46" fmla="*/ 54 w 300"/>
                <a:gd name="T47" fmla="*/ 37 h 213"/>
                <a:gd name="T48" fmla="*/ 22 w 300"/>
                <a:gd name="T49" fmla="*/ 41 h 213"/>
                <a:gd name="T50" fmla="*/ 22 w 300"/>
                <a:gd name="T51" fmla="*/ 41 h 213"/>
                <a:gd name="T52" fmla="*/ 14 w 300"/>
                <a:gd name="T53" fmla="*/ 46 h 213"/>
                <a:gd name="T54" fmla="*/ 14 w 300"/>
                <a:gd name="T55" fmla="*/ 46 h 213"/>
                <a:gd name="T56" fmla="*/ 22 w 300"/>
                <a:gd name="T57" fmla="*/ 45 h 213"/>
                <a:gd name="T58" fmla="*/ 13 w 300"/>
                <a:gd name="T59" fmla="*/ 204 h 213"/>
                <a:gd name="T60" fmla="*/ 5 w 300"/>
                <a:gd name="T61" fmla="*/ 206 h 213"/>
                <a:gd name="T62" fmla="*/ 14 w 300"/>
                <a:gd name="T63" fmla="*/ 46 h 213"/>
                <a:gd name="T64" fmla="*/ 14 w 300"/>
                <a:gd name="T65" fmla="*/ 46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0" h="213">
                  <a:moveTo>
                    <a:pt x="22" y="41"/>
                  </a:moveTo>
                  <a:lnTo>
                    <a:pt x="22" y="41"/>
                  </a:lnTo>
                  <a:lnTo>
                    <a:pt x="11" y="42"/>
                  </a:lnTo>
                  <a:lnTo>
                    <a:pt x="0" y="213"/>
                  </a:lnTo>
                  <a:lnTo>
                    <a:pt x="70" y="188"/>
                  </a:lnTo>
                  <a:lnTo>
                    <a:pt x="77" y="108"/>
                  </a:lnTo>
                  <a:lnTo>
                    <a:pt x="77" y="108"/>
                  </a:lnTo>
                  <a:lnTo>
                    <a:pt x="84" y="102"/>
                  </a:lnTo>
                  <a:lnTo>
                    <a:pt x="89" y="97"/>
                  </a:lnTo>
                  <a:lnTo>
                    <a:pt x="94" y="90"/>
                  </a:lnTo>
                  <a:lnTo>
                    <a:pt x="98" y="83"/>
                  </a:lnTo>
                  <a:lnTo>
                    <a:pt x="102" y="75"/>
                  </a:lnTo>
                  <a:lnTo>
                    <a:pt x="105" y="66"/>
                  </a:lnTo>
                  <a:lnTo>
                    <a:pt x="108" y="56"/>
                  </a:lnTo>
                  <a:lnTo>
                    <a:pt x="111" y="46"/>
                  </a:lnTo>
                  <a:lnTo>
                    <a:pt x="126" y="51"/>
                  </a:lnTo>
                  <a:lnTo>
                    <a:pt x="241" y="28"/>
                  </a:lnTo>
                  <a:lnTo>
                    <a:pt x="300" y="0"/>
                  </a:lnTo>
                  <a:lnTo>
                    <a:pt x="197" y="23"/>
                  </a:lnTo>
                  <a:lnTo>
                    <a:pt x="155" y="39"/>
                  </a:lnTo>
                  <a:lnTo>
                    <a:pt x="155" y="39"/>
                  </a:lnTo>
                  <a:lnTo>
                    <a:pt x="120" y="37"/>
                  </a:lnTo>
                  <a:lnTo>
                    <a:pt x="87" y="36"/>
                  </a:lnTo>
                  <a:lnTo>
                    <a:pt x="54" y="37"/>
                  </a:lnTo>
                  <a:lnTo>
                    <a:pt x="22" y="41"/>
                  </a:lnTo>
                  <a:lnTo>
                    <a:pt x="22" y="41"/>
                  </a:lnTo>
                  <a:close/>
                  <a:moveTo>
                    <a:pt x="14" y="46"/>
                  </a:moveTo>
                  <a:lnTo>
                    <a:pt x="14" y="46"/>
                  </a:lnTo>
                  <a:lnTo>
                    <a:pt x="22" y="45"/>
                  </a:lnTo>
                  <a:lnTo>
                    <a:pt x="13" y="204"/>
                  </a:lnTo>
                  <a:lnTo>
                    <a:pt x="5" y="206"/>
                  </a:lnTo>
                  <a:lnTo>
                    <a:pt x="14" y="46"/>
                  </a:lnTo>
                  <a:lnTo>
                    <a:pt x="14" y="46"/>
                  </a:lnTo>
                  <a:close/>
                </a:path>
              </a:pathLst>
            </a:custGeom>
            <a:solidFill>
              <a:srgbClr val="D0BB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4" name="Freeform 529"/>
            <p:cNvSpPr>
              <a:spLocks/>
            </p:cNvSpPr>
            <p:nvPr/>
          </p:nvSpPr>
          <p:spPr bwMode="auto">
            <a:xfrm>
              <a:off x="6245226" y="3816351"/>
              <a:ext cx="26988" cy="255588"/>
            </a:xfrm>
            <a:custGeom>
              <a:avLst/>
              <a:gdLst>
                <a:gd name="T0" fmla="*/ 17 w 17"/>
                <a:gd name="T1" fmla="*/ 0 h 161"/>
                <a:gd name="T2" fmla="*/ 17 w 17"/>
                <a:gd name="T3" fmla="*/ 0 h 161"/>
                <a:gd name="T4" fmla="*/ 9 w 17"/>
                <a:gd name="T5" fmla="*/ 1 h 161"/>
                <a:gd name="T6" fmla="*/ 0 w 17"/>
                <a:gd name="T7" fmla="*/ 161 h 161"/>
                <a:gd name="T8" fmla="*/ 8 w 17"/>
                <a:gd name="T9" fmla="*/ 159 h 161"/>
                <a:gd name="T10" fmla="*/ 17 w 17"/>
                <a:gd name="T11" fmla="*/ 0 h 161"/>
                <a:gd name="T12" fmla="*/ 17 w 17"/>
                <a:gd name="T13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61">
                  <a:moveTo>
                    <a:pt x="17" y="0"/>
                  </a:moveTo>
                  <a:lnTo>
                    <a:pt x="17" y="0"/>
                  </a:lnTo>
                  <a:lnTo>
                    <a:pt x="9" y="1"/>
                  </a:lnTo>
                  <a:lnTo>
                    <a:pt x="0" y="161"/>
                  </a:lnTo>
                  <a:lnTo>
                    <a:pt x="8" y="159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0E9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5" name="Freeform 530"/>
            <p:cNvSpPr>
              <a:spLocks/>
            </p:cNvSpPr>
            <p:nvPr/>
          </p:nvSpPr>
          <p:spPr bwMode="auto">
            <a:xfrm>
              <a:off x="6621463" y="3054351"/>
              <a:ext cx="166688" cy="111125"/>
            </a:xfrm>
            <a:custGeom>
              <a:avLst/>
              <a:gdLst>
                <a:gd name="T0" fmla="*/ 0 w 105"/>
                <a:gd name="T1" fmla="*/ 31 h 70"/>
                <a:gd name="T2" fmla="*/ 4 w 105"/>
                <a:gd name="T3" fmla="*/ 46 h 70"/>
                <a:gd name="T4" fmla="*/ 13 w 105"/>
                <a:gd name="T5" fmla="*/ 25 h 70"/>
                <a:gd name="T6" fmla="*/ 13 w 105"/>
                <a:gd name="T7" fmla="*/ 25 h 70"/>
                <a:gd name="T8" fmla="*/ 28 w 105"/>
                <a:gd name="T9" fmla="*/ 30 h 70"/>
                <a:gd name="T10" fmla="*/ 35 w 105"/>
                <a:gd name="T11" fmla="*/ 31 h 70"/>
                <a:gd name="T12" fmla="*/ 42 w 105"/>
                <a:gd name="T13" fmla="*/ 31 h 70"/>
                <a:gd name="T14" fmla="*/ 49 w 105"/>
                <a:gd name="T15" fmla="*/ 31 h 70"/>
                <a:gd name="T16" fmla="*/ 54 w 105"/>
                <a:gd name="T17" fmla="*/ 30 h 70"/>
                <a:gd name="T18" fmla="*/ 61 w 105"/>
                <a:gd name="T19" fmla="*/ 28 h 70"/>
                <a:gd name="T20" fmla="*/ 67 w 105"/>
                <a:gd name="T21" fmla="*/ 25 h 70"/>
                <a:gd name="T22" fmla="*/ 67 w 105"/>
                <a:gd name="T23" fmla="*/ 38 h 70"/>
                <a:gd name="T24" fmla="*/ 86 w 105"/>
                <a:gd name="T25" fmla="*/ 48 h 70"/>
                <a:gd name="T26" fmla="*/ 105 w 105"/>
                <a:gd name="T27" fmla="*/ 70 h 70"/>
                <a:gd name="T28" fmla="*/ 96 w 105"/>
                <a:gd name="T29" fmla="*/ 39 h 70"/>
                <a:gd name="T30" fmla="*/ 81 w 105"/>
                <a:gd name="T31" fmla="*/ 30 h 70"/>
                <a:gd name="T32" fmla="*/ 81 w 105"/>
                <a:gd name="T33" fmla="*/ 0 h 70"/>
                <a:gd name="T34" fmla="*/ 81 w 105"/>
                <a:gd name="T35" fmla="*/ 0 h 70"/>
                <a:gd name="T36" fmla="*/ 71 w 105"/>
                <a:gd name="T37" fmla="*/ 5 h 70"/>
                <a:gd name="T38" fmla="*/ 63 w 105"/>
                <a:gd name="T39" fmla="*/ 10 h 70"/>
                <a:gd name="T40" fmla="*/ 54 w 105"/>
                <a:gd name="T41" fmla="*/ 13 h 70"/>
                <a:gd name="T42" fmla="*/ 46 w 105"/>
                <a:gd name="T43" fmla="*/ 16 h 70"/>
                <a:gd name="T44" fmla="*/ 46 w 105"/>
                <a:gd name="T45" fmla="*/ 16 h 70"/>
                <a:gd name="T46" fmla="*/ 36 w 105"/>
                <a:gd name="T47" fmla="*/ 17 h 70"/>
                <a:gd name="T48" fmla="*/ 26 w 105"/>
                <a:gd name="T49" fmla="*/ 16 h 70"/>
                <a:gd name="T50" fmla="*/ 18 w 105"/>
                <a:gd name="T51" fmla="*/ 11 h 70"/>
                <a:gd name="T52" fmla="*/ 10 w 105"/>
                <a:gd name="T53" fmla="*/ 5 h 70"/>
                <a:gd name="T54" fmla="*/ 10 w 105"/>
                <a:gd name="T55" fmla="*/ 5 h 70"/>
                <a:gd name="T56" fmla="*/ 7 w 105"/>
                <a:gd name="T57" fmla="*/ 11 h 70"/>
                <a:gd name="T58" fmla="*/ 4 w 105"/>
                <a:gd name="T59" fmla="*/ 18 h 70"/>
                <a:gd name="T60" fmla="*/ 1 w 105"/>
                <a:gd name="T61" fmla="*/ 25 h 70"/>
                <a:gd name="T62" fmla="*/ 0 w 105"/>
                <a:gd name="T63" fmla="*/ 31 h 70"/>
                <a:gd name="T64" fmla="*/ 0 w 105"/>
                <a:gd name="T65" fmla="*/ 3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5" h="70">
                  <a:moveTo>
                    <a:pt x="0" y="31"/>
                  </a:moveTo>
                  <a:lnTo>
                    <a:pt x="4" y="46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28" y="30"/>
                  </a:lnTo>
                  <a:lnTo>
                    <a:pt x="35" y="31"/>
                  </a:lnTo>
                  <a:lnTo>
                    <a:pt x="42" y="31"/>
                  </a:lnTo>
                  <a:lnTo>
                    <a:pt x="49" y="31"/>
                  </a:lnTo>
                  <a:lnTo>
                    <a:pt x="54" y="30"/>
                  </a:lnTo>
                  <a:lnTo>
                    <a:pt x="61" y="28"/>
                  </a:lnTo>
                  <a:lnTo>
                    <a:pt x="67" y="25"/>
                  </a:lnTo>
                  <a:lnTo>
                    <a:pt x="67" y="38"/>
                  </a:lnTo>
                  <a:lnTo>
                    <a:pt x="86" y="48"/>
                  </a:lnTo>
                  <a:lnTo>
                    <a:pt x="105" y="70"/>
                  </a:lnTo>
                  <a:lnTo>
                    <a:pt x="96" y="39"/>
                  </a:lnTo>
                  <a:lnTo>
                    <a:pt x="81" y="30"/>
                  </a:lnTo>
                  <a:lnTo>
                    <a:pt x="81" y="0"/>
                  </a:lnTo>
                  <a:lnTo>
                    <a:pt x="81" y="0"/>
                  </a:lnTo>
                  <a:lnTo>
                    <a:pt x="71" y="5"/>
                  </a:lnTo>
                  <a:lnTo>
                    <a:pt x="63" y="10"/>
                  </a:lnTo>
                  <a:lnTo>
                    <a:pt x="54" y="13"/>
                  </a:lnTo>
                  <a:lnTo>
                    <a:pt x="46" y="16"/>
                  </a:lnTo>
                  <a:lnTo>
                    <a:pt x="46" y="16"/>
                  </a:lnTo>
                  <a:lnTo>
                    <a:pt x="36" y="17"/>
                  </a:lnTo>
                  <a:lnTo>
                    <a:pt x="26" y="16"/>
                  </a:lnTo>
                  <a:lnTo>
                    <a:pt x="18" y="11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7" y="11"/>
                  </a:lnTo>
                  <a:lnTo>
                    <a:pt x="4" y="18"/>
                  </a:lnTo>
                  <a:lnTo>
                    <a:pt x="1" y="25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6" name="Freeform 531"/>
            <p:cNvSpPr>
              <a:spLocks noEditPoints="1"/>
            </p:cNvSpPr>
            <p:nvPr/>
          </p:nvSpPr>
          <p:spPr bwMode="auto">
            <a:xfrm>
              <a:off x="6627813" y="3094038"/>
              <a:ext cx="188913" cy="209550"/>
            </a:xfrm>
            <a:custGeom>
              <a:avLst/>
              <a:gdLst>
                <a:gd name="T0" fmla="*/ 3 w 119"/>
                <a:gd name="T1" fmla="*/ 36 h 132"/>
                <a:gd name="T2" fmla="*/ 5 w 119"/>
                <a:gd name="T3" fmla="*/ 49 h 132"/>
                <a:gd name="T4" fmla="*/ 13 w 119"/>
                <a:gd name="T5" fmla="*/ 73 h 132"/>
                <a:gd name="T6" fmla="*/ 19 w 119"/>
                <a:gd name="T7" fmla="*/ 83 h 132"/>
                <a:gd name="T8" fmla="*/ 26 w 119"/>
                <a:gd name="T9" fmla="*/ 92 h 132"/>
                <a:gd name="T10" fmla="*/ 42 w 119"/>
                <a:gd name="T11" fmla="*/ 104 h 132"/>
                <a:gd name="T12" fmla="*/ 56 w 119"/>
                <a:gd name="T13" fmla="*/ 110 h 132"/>
                <a:gd name="T14" fmla="*/ 67 w 119"/>
                <a:gd name="T15" fmla="*/ 109 h 132"/>
                <a:gd name="T16" fmla="*/ 75 w 119"/>
                <a:gd name="T17" fmla="*/ 101 h 132"/>
                <a:gd name="T18" fmla="*/ 101 w 119"/>
                <a:gd name="T19" fmla="*/ 54 h 132"/>
                <a:gd name="T20" fmla="*/ 100 w 119"/>
                <a:gd name="T21" fmla="*/ 68 h 132"/>
                <a:gd name="T22" fmla="*/ 95 w 119"/>
                <a:gd name="T23" fmla="*/ 83 h 132"/>
                <a:gd name="T24" fmla="*/ 87 w 119"/>
                <a:gd name="T25" fmla="*/ 95 h 132"/>
                <a:gd name="T26" fmla="*/ 76 w 119"/>
                <a:gd name="T27" fmla="*/ 108 h 132"/>
                <a:gd name="T28" fmla="*/ 69 w 119"/>
                <a:gd name="T29" fmla="*/ 118 h 132"/>
                <a:gd name="T30" fmla="*/ 63 w 119"/>
                <a:gd name="T31" fmla="*/ 123 h 132"/>
                <a:gd name="T32" fmla="*/ 56 w 119"/>
                <a:gd name="T33" fmla="*/ 124 h 132"/>
                <a:gd name="T34" fmla="*/ 49 w 119"/>
                <a:gd name="T35" fmla="*/ 123 h 132"/>
                <a:gd name="T36" fmla="*/ 49 w 119"/>
                <a:gd name="T37" fmla="*/ 132 h 132"/>
                <a:gd name="T38" fmla="*/ 65 w 119"/>
                <a:gd name="T39" fmla="*/ 130 h 132"/>
                <a:gd name="T40" fmla="*/ 81 w 119"/>
                <a:gd name="T41" fmla="*/ 124 h 132"/>
                <a:gd name="T42" fmla="*/ 92 w 119"/>
                <a:gd name="T43" fmla="*/ 109 h 132"/>
                <a:gd name="T44" fmla="*/ 105 w 119"/>
                <a:gd name="T45" fmla="*/ 85 h 132"/>
                <a:gd name="T46" fmla="*/ 109 w 119"/>
                <a:gd name="T47" fmla="*/ 43 h 132"/>
                <a:gd name="T48" fmla="*/ 111 w 119"/>
                <a:gd name="T49" fmla="*/ 42 h 132"/>
                <a:gd name="T50" fmla="*/ 117 w 119"/>
                <a:gd name="T51" fmla="*/ 33 h 132"/>
                <a:gd name="T52" fmla="*/ 119 w 119"/>
                <a:gd name="T53" fmla="*/ 9 h 132"/>
                <a:gd name="T54" fmla="*/ 114 w 119"/>
                <a:gd name="T55" fmla="*/ 5 h 132"/>
                <a:gd name="T56" fmla="*/ 108 w 119"/>
                <a:gd name="T57" fmla="*/ 4 h 132"/>
                <a:gd name="T58" fmla="*/ 103 w 119"/>
                <a:gd name="T59" fmla="*/ 9 h 132"/>
                <a:gd name="T60" fmla="*/ 101 w 119"/>
                <a:gd name="T61" fmla="*/ 19 h 132"/>
                <a:gd name="T62" fmla="*/ 101 w 119"/>
                <a:gd name="T63" fmla="*/ 45 h 132"/>
                <a:gd name="T64" fmla="*/ 63 w 119"/>
                <a:gd name="T65" fmla="*/ 13 h 132"/>
                <a:gd name="T66" fmla="*/ 63 w 119"/>
                <a:gd name="T67" fmla="*/ 0 h 132"/>
                <a:gd name="T68" fmla="*/ 50 w 119"/>
                <a:gd name="T69" fmla="*/ 5 h 132"/>
                <a:gd name="T70" fmla="*/ 38 w 119"/>
                <a:gd name="T71" fmla="*/ 6 h 132"/>
                <a:gd name="T72" fmla="*/ 24 w 119"/>
                <a:gd name="T73" fmla="*/ 5 h 132"/>
                <a:gd name="T74" fmla="*/ 0 w 119"/>
                <a:gd name="T75" fmla="*/ 21 h 132"/>
                <a:gd name="T76" fmla="*/ 4 w 119"/>
                <a:gd name="T77" fmla="*/ 21 h 132"/>
                <a:gd name="T78" fmla="*/ 22 w 119"/>
                <a:gd name="T79" fmla="*/ 56 h 132"/>
                <a:gd name="T80" fmla="*/ 24 w 119"/>
                <a:gd name="T81" fmla="*/ 64 h 132"/>
                <a:gd name="T82" fmla="*/ 31 w 119"/>
                <a:gd name="T83" fmla="*/ 78 h 132"/>
                <a:gd name="T84" fmla="*/ 44 w 119"/>
                <a:gd name="T85" fmla="*/ 88 h 132"/>
                <a:gd name="T86" fmla="*/ 60 w 119"/>
                <a:gd name="T87" fmla="*/ 96 h 132"/>
                <a:gd name="T88" fmla="*/ 71 w 119"/>
                <a:gd name="T89" fmla="*/ 99 h 132"/>
                <a:gd name="T90" fmla="*/ 65 w 119"/>
                <a:gd name="T91" fmla="*/ 105 h 132"/>
                <a:gd name="T92" fmla="*/ 57 w 119"/>
                <a:gd name="T93" fmla="*/ 105 h 132"/>
                <a:gd name="T94" fmla="*/ 50 w 119"/>
                <a:gd name="T95" fmla="*/ 104 h 132"/>
                <a:gd name="T96" fmla="*/ 37 w 119"/>
                <a:gd name="T97" fmla="*/ 95 h 132"/>
                <a:gd name="T98" fmla="*/ 29 w 119"/>
                <a:gd name="T99" fmla="*/ 90 h 132"/>
                <a:gd name="T100" fmla="*/ 23 w 119"/>
                <a:gd name="T101" fmla="*/ 81 h 132"/>
                <a:gd name="T102" fmla="*/ 18 w 119"/>
                <a:gd name="T103" fmla="*/ 70 h 132"/>
                <a:gd name="T104" fmla="*/ 10 w 119"/>
                <a:gd name="T105" fmla="*/ 48 h 132"/>
                <a:gd name="T106" fmla="*/ 8 w 119"/>
                <a:gd name="T107" fmla="*/ 34 h 132"/>
                <a:gd name="T108" fmla="*/ 4 w 119"/>
                <a:gd name="T109" fmla="*/ 21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9" h="132">
                  <a:moveTo>
                    <a:pt x="0" y="21"/>
                  </a:moveTo>
                  <a:lnTo>
                    <a:pt x="3" y="36"/>
                  </a:lnTo>
                  <a:lnTo>
                    <a:pt x="3" y="36"/>
                  </a:lnTo>
                  <a:lnTo>
                    <a:pt x="5" y="49"/>
                  </a:lnTo>
                  <a:lnTo>
                    <a:pt x="9" y="61"/>
                  </a:lnTo>
                  <a:lnTo>
                    <a:pt x="13" y="73"/>
                  </a:lnTo>
                  <a:lnTo>
                    <a:pt x="19" y="83"/>
                  </a:lnTo>
                  <a:lnTo>
                    <a:pt x="19" y="83"/>
                  </a:lnTo>
                  <a:lnTo>
                    <a:pt x="26" y="92"/>
                  </a:lnTo>
                  <a:lnTo>
                    <a:pt x="26" y="92"/>
                  </a:lnTo>
                  <a:lnTo>
                    <a:pt x="35" y="100"/>
                  </a:lnTo>
                  <a:lnTo>
                    <a:pt x="42" y="104"/>
                  </a:lnTo>
                  <a:lnTo>
                    <a:pt x="49" y="108"/>
                  </a:lnTo>
                  <a:lnTo>
                    <a:pt x="56" y="110"/>
                  </a:lnTo>
                  <a:lnTo>
                    <a:pt x="62" y="110"/>
                  </a:lnTo>
                  <a:lnTo>
                    <a:pt x="67" y="109"/>
                  </a:lnTo>
                  <a:lnTo>
                    <a:pt x="71" y="105"/>
                  </a:lnTo>
                  <a:lnTo>
                    <a:pt x="75" y="101"/>
                  </a:lnTo>
                  <a:lnTo>
                    <a:pt x="101" y="54"/>
                  </a:lnTo>
                  <a:lnTo>
                    <a:pt x="101" y="54"/>
                  </a:lnTo>
                  <a:lnTo>
                    <a:pt x="101" y="61"/>
                  </a:lnTo>
                  <a:lnTo>
                    <a:pt x="100" y="68"/>
                  </a:lnTo>
                  <a:lnTo>
                    <a:pt x="98" y="76"/>
                  </a:lnTo>
                  <a:lnTo>
                    <a:pt x="95" y="83"/>
                  </a:lnTo>
                  <a:lnTo>
                    <a:pt x="92" y="90"/>
                  </a:lnTo>
                  <a:lnTo>
                    <a:pt x="87" y="95"/>
                  </a:lnTo>
                  <a:lnTo>
                    <a:pt x="82" y="102"/>
                  </a:lnTo>
                  <a:lnTo>
                    <a:pt x="76" y="108"/>
                  </a:lnTo>
                  <a:lnTo>
                    <a:pt x="76" y="108"/>
                  </a:lnTo>
                  <a:lnTo>
                    <a:pt x="69" y="118"/>
                  </a:lnTo>
                  <a:lnTo>
                    <a:pt x="66" y="120"/>
                  </a:lnTo>
                  <a:lnTo>
                    <a:pt x="63" y="123"/>
                  </a:lnTo>
                  <a:lnTo>
                    <a:pt x="59" y="124"/>
                  </a:lnTo>
                  <a:lnTo>
                    <a:pt x="56" y="124"/>
                  </a:lnTo>
                  <a:lnTo>
                    <a:pt x="53" y="124"/>
                  </a:lnTo>
                  <a:lnTo>
                    <a:pt x="49" y="123"/>
                  </a:lnTo>
                  <a:lnTo>
                    <a:pt x="49" y="132"/>
                  </a:lnTo>
                  <a:lnTo>
                    <a:pt x="49" y="132"/>
                  </a:lnTo>
                  <a:lnTo>
                    <a:pt x="57" y="132"/>
                  </a:lnTo>
                  <a:lnTo>
                    <a:pt x="65" y="130"/>
                  </a:lnTo>
                  <a:lnTo>
                    <a:pt x="73" y="128"/>
                  </a:lnTo>
                  <a:lnTo>
                    <a:pt x="81" y="124"/>
                  </a:lnTo>
                  <a:lnTo>
                    <a:pt x="81" y="124"/>
                  </a:lnTo>
                  <a:lnTo>
                    <a:pt x="92" y="109"/>
                  </a:lnTo>
                  <a:lnTo>
                    <a:pt x="100" y="95"/>
                  </a:lnTo>
                  <a:lnTo>
                    <a:pt x="105" y="85"/>
                  </a:lnTo>
                  <a:lnTo>
                    <a:pt x="109" y="78"/>
                  </a:lnTo>
                  <a:lnTo>
                    <a:pt x="109" y="43"/>
                  </a:lnTo>
                  <a:lnTo>
                    <a:pt x="109" y="43"/>
                  </a:lnTo>
                  <a:lnTo>
                    <a:pt x="111" y="42"/>
                  </a:lnTo>
                  <a:lnTo>
                    <a:pt x="113" y="41"/>
                  </a:lnTo>
                  <a:lnTo>
                    <a:pt x="117" y="33"/>
                  </a:lnTo>
                  <a:lnTo>
                    <a:pt x="118" y="23"/>
                  </a:lnTo>
                  <a:lnTo>
                    <a:pt x="119" y="9"/>
                  </a:lnTo>
                  <a:lnTo>
                    <a:pt x="119" y="9"/>
                  </a:lnTo>
                  <a:lnTo>
                    <a:pt x="114" y="5"/>
                  </a:lnTo>
                  <a:lnTo>
                    <a:pt x="111" y="4"/>
                  </a:lnTo>
                  <a:lnTo>
                    <a:pt x="108" y="4"/>
                  </a:lnTo>
                  <a:lnTo>
                    <a:pt x="105" y="5"/>
                  </a:lnTo>
                  <a:lnTo>
                    <a:pt x="103" y="9"/>
                  </a:lnTo>
                  <a:lnTo>
                    <a:pt x="102" y="13"/>
                  </a:lnTo>
                  <a:lnTo>
                    <a:pt x="101" y="19"/>
                  </a:lnTo>
                  <a:lnTo>
                    <a:pt x="101" y="27"/>
                  </a:lnTo>
                  <a:lnTo>
                    <a:pt x="101" y="45"/>
                  </a:lnTo>
                  <a:lnTo>
                    <a:pt x="82" y="23"/>
                  </a:lnTo>
                  <a:lnTo>
                    <a:pt x="63" y="13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57" y="3"/>
                  </a:lnTo>
                  <a:lnTo>
                    <a:pt x="50" y="5"/>
                  </a:lnTo>
                  <a:lnTo>
                    <a:pt x="45" y="6"/>
                  </a:lnTo>
                  <a:lnTo>
                    <a:pt x="38" y="6"/>
                  </a:lnTo>
                  <a:lnTo>
                    <a:pt x="31" y="6"/>
                  </a:lnTo>
                  <a:lnTo>
                    <a:pt x="24" y="5"/>
                  </a:lnTo>
                  <a:lnTo>
                    <a:pt x="9" y="0"/>
                  </a:lnTo>
                  <a:lnTo>
                    <a:pt x="0" y="21"/>
                  </a:lnTo>
                  <a:lnTo>
                    <a:pt x="0" y="21"/>
                  </a:lnTo>
                  <a:close/>
                  <a:moveTo>
                    <a:pt x="4" y="21"/>
                  </a:moveTo>
                  <a:lnTo>
                    <a:pt x="11" y="5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64"/>
                  </a:lnTo>
                  <a:lnTo>
                    <a:pt x="27" y="72"/>
                  </a:lnTo>
                  <a:lnTo>
                    <a:pt x="31" y="78"/>
                  </a:lnTo>
                  <a:lnTo>
                    <a:pt x="37" y="84"/>
                  </a:lnTo>
                  <a:lnTo>
                    <a:pt x="44" y="88"/>
                  </a:lnTo>
                  <a:lnTo>
                    <a:pt x="51" y="93"/>
                  </a:lnTo>
                  <a:lnTo>
                    <a:pt x="60" y="96"/>
                  </a:lnTo>
                  <a:lnTo>
                    <a:pt x="71" y="99"/>
                  </a:lnTo>
                  <a:lnTo>
                    <a:pt x="71" y="99"/>
                  </a:lnTo>
                  <a:lnTo>
                    <a:pt x="68" y="102"/>
                  </a:lnTo>
                  <a:lnTo>
                    <a:pt x="65" y="105"/>
                  </a:lnTo>
                  <a:lnTo>
                    <a:pt x="60" y="106"/>
                  </a:lnTo>
                  <a:lnTo>
                    <a:pt x="57" y="105"/>
                  </a:lnTo>
                  <a:lnTo>
                    <a:pt x="57" y="105"/>
                  </a:lnTo>
                  <a:lnTo>
                    <a:pt x="50" y="104"/>
                  </a:lnTo>
                  <a:lnTo>
                    <a:pt x="44" y="101"/>
                  </a:lnTo>
                  <a:lnTo>
                    <a:pt x="37" y="95"/>
                  </a:lnTo>
                  <a:lnTo>
                    <a:pt x="29" y="90"/>
                  </a:lnTo>
                  <a:lnTo>
                    <a:pt x="29" y="90"/>
                  </a:lnTo>
                  <a:lnTo>
                    <a:pt x="22" y="81"/>
                  </a:lnTo>
                  <a:lnTo>
                    <a:pt x="23" y="81"/>
                  </a:lnTo>
                  <a:lnTo>
                    <a:pt x="23" y="81"/>
                  </a:lnTo>
                  <a:lnTo>
                    <a:pt x="18" y="70"/>
                  </a:lnTo>
                  <a:lnTo>
                    <a:pt x="13" y="59"/>
                  </a:lnTo>
                  <a:lnTo>
                    <a:pt x="10" y="48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7" name="Freeform 532"/>
            <p:cNvSpPr>
              <a:spLocks/>
            </p:cNvSpPr>
            <p:nvPr/>
          </p:nvSpPr>
          <p:spPr bwMode="auto">
            <a:xfrm>
              <a:off x="6634163" y="3101976"/>
              <a:ext cx="106363" cy="160338"/>
            </a:xfrm>
            <a:custGeom>
              <a:avLst/>
              <a:gdLst>
                <a:gd name="T0" fmla="*/ 7 w 67"/>
                <a:gd name="T1" fmla="*/ 0 h 101"/>
                <a:gd name="T2" fmla="*/ 0 w 67"/>
                <a:gd name="T3" fmla="*/ 16 h 101"/>
                <a:gd name="T4" fmla="*/ 4 w 67"/>
                <a:gd name="T5" fmla="*/ 29 h 101"/>
                <a:gd name="T6" fmla="*/ 4 w 67"/>
                <a:gd name="T7" fmla="*/ 29 h 101"/>
                <a:gd name="T8" fmla="*/ 4 w 67"/>
                <a:gd name="T9" fmla="*/ 29 h 101"/>
                <a:gd name="T10" fmla="*/ 6 w 67"/>
                <a:gd name="T11" fmla="*/ 43 h 101"/>
                <a:gd name="T12" fmla="*/ 9 w 67"/>
                <a:gd name="T13" fmla="*/ 54 h 101"/>
                <a:gd name="T14" fmla="*/ 14 w 67"/>
                <a:gd name="T15" fmla="*/ 65 h 101"/>
                <a:gd name="T16" fmla="*/ 19 w 67"/>
                <a:gd name="T17" fmla="*/ 76 h 101"/>
                <a:gd name="T18" fmla="*/ 18 w 67"/>
                <a:gd name="T19" fmla="*/ 76 h 101"/>
                <a:gd name="T20" fmla="*/ 18 w 67"/>
                <a:gd name="T21" fmla="*/ 76 h 101"/>
                <a:gd name="T22" fmla="*/ 25 w 67"/>
                <a:gd name="T23" fmla="*/ 85 h 101"/>
                <a:gd name="T24" fmla="*/ 25 w 67"/>
                <a:gd name="T25" fmla="*/ 85 h 101"/>
                <a:gd name="T26" fmla="*/ 33 w 67"/>
                <a:gd name="T27" fmla="*/ 90 h 101"/>
                <a:gd name="T28" fmla="*/ 40 w 67"/>
                <a:gd name="T29" fmla="*/ 96 h 101"/>
                <a:gd name="T30" fmla="*/ 46 w 67"/>
                <a:gd name="T31" fmla="*/ 99 h 101"/>
                <a:gd name="T32" fmla="*/ 53 w 67"/>
                <a:gd name="T33" fmla="*/ 100 h 101"/>
                <a:gd name="T34" fmla="*/ 53 w 67"/>
                <a:gd name="T35" fmla="*/ 100 h 101"/>
                <a:gd name="T36" fmla="*/ 56 w 67"/>
                <a:gd name="T37" fmla="*/ 101 h 101"/>
                <a:gd name="T38" fmla="*/ 61 w 67"/>
                <a:gd name="T39" fmla="*/ 100 h 101"/>
                <a:gd name="T40" fmla="*/ 64 w 67"/>
                <a:gd name="T41" fmla="*/ 97 h 101"/>
                <a:gd name="T42" fmla="*/ 67 w 67"/>
                <a:gd name="T43" fmla="*/ 94 h 101"/>
                <a:gd name="T44" fmla="*/ 67 w 67"/>
                <a:gd name="T45" fmla="*/ 94 h 101"/>
                <a:gd name="T46" fmla="*/ 56 w 67"/>
                <a:gd name="T47" fmla="*/ 91 h 101"/>
                <a:gd name="T48" fmla="*/ 47 w 67"/>
                <a:gd name="T49" fmla="*/ 88 h 101"/>
                <a:gd name="T50" fmla="*/ 40 w 67"/>
                <a:gd name="T51" fmla="*/ 83 h 101"/>
                <a:gd name="T52" fmla="*/ 33 w 67"/>
                <a:gd name="T53" fmla="*/ 79 h 101"/>
                <a:gd name="T54" fmla="*/ 27 w 67"/>
                <a:gd name="T55" fmla="*/ 73 h 101"/>
                <a:gd name="T56" fmla="*/ 23 w 67"/>
                <a:gd name="T57" fmla="*/ 67 h 101"/>
                <a:gd name="T58" fmla="*/ 20 w 67"/>
                <a:gd name="T59" fmla="*/ 59 h 101"/>
                <a:gd name="T60" fmla="*/ 18 w 67"/>
                <a:gd name="T61" fmla="*/ 51 h 101"/>
                <a:gd name="T62" fmla="*/ 7 w 67"/>
                <a:gd name="T63" fmla="*/ 0 h 101"/>
                <a:gd name="T64" fmla="*/ 7 w 67"/>
                <a:gd name="T65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7" h="101">
                  <a:moveTo>
                    <a:pt x="7" y="0"/>
                  </a:moveTo>
                  <a:lnTo>
                    <a:pt x="0" y="16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6" y="43"/>
                  </a:lnTo>
                  <a:lnTo>
                    <a:pt x="9" y="54"/>
                  </a:lnTo>
                  <a:lnTo>
                    <a:pt x="14" y="65"/>
                  </a:lnTo>
                  <a:lnTo>
                    <a:pt x="19" y="76"/>
                  </a:lnTo>
                  <a:lnTo>
                    <a:pt x="18" y="76"/>
                  </a:lnTo>
                  <a:lnTo>
                    <a:pt x="18" y="76"/>
                  </a:lnTo>
                  <a:lnTo>
                    <a:pt x="25" y="85"/>
                  </a:lnTo>
                  <a:lnTo>
                    <a:pt x="25" y="85"/>
                  </a:lnTo>
                  <a:lnTo>
                    <a:pt x="33" y="90"/>
                  </a:lnTo>
                  <a:lnTo>
                    <a:pt x="40" y="96"/>
                  </a:lnTo>
                  <a:lnTo>
                    <a:pt x="46" y="99"/>
                  </a:lnTo>
                  <a:lnTo>
                    <a:pt x="53" y="100"/>
                  </a:lnTo>
                  <a:lnTo>
                    <a:pt x="53" y="100"/>
                  </a:lnTo>
                  <a:lnTo>
                    <a:pt x="56" y="101"/>
                  </a:lnTo>
                  <a:lnTo>
                    <a:pt x="61" y="100"/>
                  </a:lnTo>
                  <a:lnTo>
                    <a:pt x="64" y="97"/>
                  </a:lnTo>
                  <a:lnTo>
                    <a:pt x="67" y="94"/>
                  </a:lnTo>
                  <a:lnTo>
                    <a:pt x="67" y="94"/>
                  </a:lnTo>
                  <a:lnTo>
                    <a:pt x="56" y="91"/>
                  </a:lnTo>
                  <a:lnTo>
                    <a:pt x="47" y="88"/>
                  </a:lnTo>
                  <a:lnTo>
                    <a:pt x="40" y="83"/>
                  </a:lnTo>
                  <a:lnTo>
                    <a:pt x="33" y="79"/>
                  </a:lnTo>
                  <a:lnTo>
                    <a:pt x="27" y="73"/>
                  </a:lnTo>
                  <a:lnTo>
                    <a:pt x="23" y="67"/>
                  </a:lnTo>
                  <a:lnTo>
                    <a:pt x="20" y="59"/>
                  </a:lnTo>
                  <a:lnTo>
                    <a:pt x="18" y="51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3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8" name="Freeform 533"/>
            <p:cNvSpPr>
              <a:spLocks noEditPoints="1"/>
            </p:cNvSpPr>
            <p:nvPr/>
          </p:nvSpPr>
          <p:spPr bwMode="auto">
            <a:xfrm>
              <a:off x="6621463" y="2989263"/>
              <a:ext cx="187325" cy="114300"/>
            </a:xfrm>
            <a:custGeom>
              <a:avLst/>
              <a:gdLst>
                <a:gd name="T0" fmla="*/ 0 w 118"/>
                <a:gd name="T1" fmla="*/ 72 h 72"/>
                <a:gd name="T2" fmla="*/ 4 w 118"/>
                <a:gd name="T3" fmla="*/ 59 h 72"/>
                <a:gd name="T4" fmla="*/ 10 w 118"/>
                <a:gd name="T5" fmla="*/ 46 h 72"/>
                <a:gd name="T6" fmla="*/ 18 w 118"/>
                <a:gd name="T7" fmla="*/ 52 h 72"/>
                <a:gd name="T8" fmla="*/ 36 w 118"/>
                <a:gd name="T9" fmla="*/ 58 h 72"/>
                <a:gd name="T10" fmla="*/ 80 w 118"/>
                <a:gd name="T11" fmla="*/ 30 h 72"/>
                <a:gd name="T12" fmla="*/ 85 w 118"/>
                <a:gd name="T13" fmla="*/ 34 h 72"/>
                <a:gd name="T14" fmla="*/ 95 w 118"/>
                <a:gd name="T15" fmla="*/ 41 h 72"/>
                <a:gd name="T16" fmla="*/ 104 w 118"/>
                <a:gd name="T17" fmla="*/ 43 h 72"/>
                <a:gd name="T18" fmla="*/ 114 w 118"/>
                <a:gd name="T19" fmla="*/ 42 h 72"/>
                <a:gd name="T20" fmla="*/ 118 w 118"/>
                <a:gd name="T21" fmla="*/ 39 h 72"/>
                <a:gd name="T22" fmla="*/ 114 w 118"/>
                <a:gd name="T23" fmla="*/ 30 h 72"/>
                <a:gd name="T24" fmla="*/ 103 w 118"/>
                <a:gd name="T25" fmla="*/ 13 h 72"/>
                <a:gd name="T26" fmla="*/ 91 w 118"/>
                <a:gd name="T27" fmla="*/ 7 h 72"/>
                <a:gd name="T28" fmla="*/ 70 w 118"/>
                <a:gd name="T29" fmla="*/ 1 h 72"/>
                <a:gd name="T30" fmla="*/ 50 w 118"/>
                <a:gd name="T31" fmla="*/ 1 h 72"/>
                <a:gd name="T32" fmla="*/ 32 w 118"/>
                <a:gd name="T33" fmla="*/ 7 h 72"/>
                <a:gd name="T34" fmla="*/ 24 w 118"/>
                <a:gd name="T35" fmla="*/ 13 h 72"/>
                <a:gd name="T36" fmla="*/ 13 w 118"/>
                <a:gd name="T37" fmla="*/ 25 h 72"/>
                <a:gd name="T38" fmla="*/ 5 w 118"/>
                <a:gd name="T39" fmla="*/ 40 h 72"/>
                <a:gd name="T40" fmla="*/ 1 w 118"/>
                <a:gd name="T41" fmla="*/ 55 h 72"/>
                <a:gd name="T42" fmla="*/ 0 w 118"/>
                <a:gd name="T43" fmla="*/ 72 h 72"/>
                <a:gd name="T44" fmla="*/ 9 w 118"/>
                <a:gd name="T45" fmla="*/ 42 h 72"/>
                <a:gd name="T46" fmla="*/ 12 w 118"/>
                <a:gd name="T47" fmla="*/ 35 h 72"/>
                <a:gd name="T48" fmla="*/ 21 w 118"/>
                <a:gd name="T49" fmla="*/ 22 h 72"/>
                <a:gd name="T50" fmla="*/ 26 w 118"/>
                <a:gd name="T51" fmla="*/ 16 h 72"/>
                <a:gd name="T52" fmla="*/ 43 w 118"/>
                <a:gd name="T53" fmla="*/ 8 h 72"/>
                <a:gd name="T54" fmla="*/ 60 w 118"/>
                <a:gd name="T55" fmla="*/ 5 h 72"/>
                <a:gd name="T56" fmla="*/ 79 w 118"/>
                <a:gd name="T57" fmla="*/ 8 h 72"/>
                <a:gd name="T58" fmla="*/ 100 w 118"/>
                <a:gd name="T59" fmla="*/ 16 h 72"/>
                <a:gd name="T60" fmla="*/ 66 w 118"/>
                <a:gd name="T61" fmla="*/ 15 h 72"/>
                <a:gd name="T62" fmla="*/ 45 w 118"/>
                <a:gd name="T63" fmla="*/ 18 h 72"/>
                <a:gd name="T64" fmla="*/ 31 w 118"/>
                <a:gd name="T65" fmla="*/ 25 h 72"/>
                <a:gd name="T66" fmla="*/ 22 w 118"/>
                <a:gd name="T67" fmla="*/ 34 h 72"/>
                <a:gd name="T68" fmla="*/ 17 w 118"/>
                <a:gd name="T69" fmla="*/ 46 h 72"/>
                <a:gd name="T70" fmla="*/ 14 w 118"/>
                <a:gd name="T71" fmla="*/ 43 h 72"/>
                <a:gd name="T72" fmla="*/ 12 w 118"/>
                <a:gd name="T73" fmla="*/ 42 h 72"/>
                <a:gd name="T74" fmla="*/ 9 w 118"/>
                <a:gd name="T75" fmla="*/ 42 h 72"/>
                <a:gd name="T76" fmla="*/ 9 w 118"/>
                <a:gd name="T77" fmla="*/ 4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8" h="72">
                  <a:moveTo>
                    <a:pt x="0" y="72"/>
                  </a:moveTo>
                  <a:lnTo>
                    <a:pt x="0" y="72"/>
                  </a:lnTo>
                  <a:lnTo>
                    <a:pt x="1" y="66"/>
                  </a:lnTo>
                  <a:lnTo>
                    <a:pt x="4" y="59"/>
                  </a:lnTo>
                  <a:lnTo>
                    <a:pt x="7" y="52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8" y="52"/>
                  </a:lnTo>
                  <a:lnTo>
                    <a:pt x="26" y="57"/>
                  </a:lnTo>
                  <a:lnTo>
                    <a:pt x="36" y="58"/>
                  </a:lnTo>
                  <a:lnTo>
                    <a:pt x="46" y="57"/>
                  </a:lnTo>
                  <a:lnTo>
                    <a:pt x="80" y="30"/>
                  </a:lnTo>
                  <a:lnTo>
                    <a:pt x="80" y="30"/>
                  </a:lnTo>
                  <a:lnTo>
                    <a:pt x="85" y="34"/>
                  </a:lnTo>
                  <a:lnTo>
                    <a:pt x="89" y="39"/>
                  </a:lnTo>
                  <a:lnTo>
                    <a:pt x="95" y="41"/>
                  </a:lnTo>
                  <a:lnTo>
                    <a:pt x="99" y="43"/>
                  </a:lnTo>
                  <a:lnTo>
                    <a:pt x="104" y="43"/>
                  </a:lnTo>
                  <a:lnTo>
                    <a:pt x="108" y="43"/>
                  </a:lnTo>
                  <a:lnTo>
                    <a:pt x="114" y="42"/>
                  </a:lnTo>
                  <a:lnTo>
                    <a:pt x="118" y="39"/>
                  </a:lnTo>
                  <a:lnTo>
                    <a:pt x="118" y="39"/>
                  </a:lnTo>
                  <a:lnTo>
                    <a:pt x="114" y="30"/>
                  </a:lnTo>
                  <a:lnTo>
                    <a:pt x="114" y="30"/>
                  </a:lnTo>
                  <a:lnTo>
                    <a:pt x="109" y="21"/>
                  </a:lnTo>
                  <a:lnTo>
                    <a:pt x="103" y="13"/>
                  </a:lnTo>
                  <a:lnTo>
                    <a:pt x="103" y="13"/>
                  </a:lnTo>
                  <a:lnTo>
                    <a:pt x="91" y="7"/>
                  </a:lnTo>
                  <a:lnTo>
                    <a:pt x="80" y="4"/>
                  </a:lnTo>
                  <a:lnTo>
                    <a:pt x="70" y="1"/>
                  </a:lnTo>
                  <a:lnTo>
                    <a:pt x="60" y="0"/>
                  </a:lnTo>
                  <a:lnTo>
                    <a:pt x="50" y="1"/>
                  </a:lnTo>
                  <a:lnTo>
                    <a:pt x="41" y="4"/>
                  </a:lnTo>
                  <a:lnTo>
                    <a:pt x="32" y="7"/>
                  </a:lnTo>
                  <a:lnTo>
                    <a:pt x="24" y="13"/>
                  </a:lnTo>
                  <a:lnTo>
                    <a:pt x="24" y="13"/>
                  </a:lnTo>
                  <a:lnTo>
                    <a:pt x="17" y="18"/>
                  </a:lnTo>
                  <a:lnTo>
                    <a:pt x="13" y="25"/>
                  </a:lnTo>
                  <a:lnTo>
                    <a:pt x="8" y="32"/>
                  </a:lnTo>
                  <a:lnTo>
                    <a:pt x="5" y="40"/>
                  </a:lnTo>
                  <a:lnTo>
                    <a:pt x="3" y="48"/>
                  </a:lnTo>
                  <a:lnTo>
                    <a:pt x="1" y="55"/>
                  </a:lnTo>
                  <a:lnTo>
                    <a:pt x="0" y="63"/>
                  </a:lnTo>
                  <a:lnTo>
                    <a:pt x="0" y="72"/>
                  </a:lnTo>
                  <a:lnTo>
                    <a:pt x="0" y="72"/>
                  </a:lnTo>
                  <a:close/>
                  <a:moveTo>
                    <a:pt x="9" y="42"/>
                  </a:moveTo>
                  <a:lnTo>
                    <a:pt x="9" y="42"/>
                  </a:lnTo>
                  <a:lnTo>
                    <a:pt x="12" y="35"/>
                  </a:lnTo>
                  <a:lnTo>
                    <a:pt x="16" y="28"/>
                  </a:lnTo>
                  <a:lnTo>
                    <a:pt x="21" y="22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34" y="10"/>
                  </a:lnTo>
                  <a:lnTo>
                    <a:pt x="43" y="8"/>
                  </a:lnTo>
                  <a:lnTo>
                    <a:pt x="51" y="6"/>
                  </a:lnTo>
                  <a:lnTo>
                    <a:pt x="60" y="5"/>
                  </a:lnTo>
                  <a:lnTo>
                    <a:pt x="70" y="6"/>
                  </a:lnTo>
                  <a:lnTo>
                    <a:pt x="79" y="8"/>
                  </a:lnTo>
                  <a:lnTo>
                    <a:pt x="89" y="12"/>
                  </a:lnTo>
                  <a:lnTo>
                    <a:pt x="100" y="16"/>
                  </a:lnTo>
                  <a:lnTo>
                    <a:pt x="66" y="15"/>
                  </a:lnTo>
                  <a:lnTo>
                    <a:pt x="66" y="15"/>
                  </a:lnTo>
                  <a:lnTo>
                    <a:pt x="54" y="16"/>
                  </a:lnTo>
                  <a:lnTo>
                    <a:pt x="45" y="18"/>
                  </a:lnTo>
                  <a:lnTo>
                    <a:pt x="37" y="22"/>
                  </a:lnTo>
                  <a:lnTo>
                    <a:pt x="31" y="25"/>
                  </a:lnTo>
                  <a:lnTo>
                    <a:pt x="25" y="30"/>
                  </a:lnTo>
                  <a:lnTo>
                    <a:pt x="22" y="34"/>
                  </a:lnTo>
                  <a:lnTo>
                    <a:pt x="18" y="40"/>
                  </a:lnTo>
                  <a:lnTo>
                    <a:pt x="17" y="46"/>
                  </a:lnTo>
                  <a:lnTo>
                    <a:pt x="17" y="46"/>
                  </a:lnTo>
                  <a:lnTo>
                    <a:pt x="14" y="43"/>
                  </a:lnTo>
                  <a:lnTo>
                    <a:pt x="14" y="43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9" y="42"/>
                  </a:lnTo>
                  <a:lnTo>
                    <a:pt x="9" y="42"/>
                  </a:lnTo>
                  <a:lnTo>
                    <a:pt x="9" y="42"/>
                  </a:ln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9" name="Freeform 534"/>
            <p:cNvSpPr>
              <a:spLocks/>
            </p:cNvSpPr>
            <p:nvPr/>
          </p:nvSpPr>
          <p:spPr bwMode="auto">
            <a:xfrm>
              <a:off x="6635751" y="2997201"/>
              <a:ext cx="144463" cy="65088"/>
            </a:xfrm>
            <a:custGeom>
              <a:avLst/>
              <a:gdLst>
                <a:gd name="T0" fmla="*/ 17 w 91"/>
                <a:gd name="T1" fmla="*/ 11 h 41"/>
                <a:gd name="T2" fmla="*/ 17 w 91"/>
                <a:gd name="T3" fmla="*/ 11 h 41"/>
                <a:gd name="T4" fmla="*/ 12 w 91"/>
                <a:gd name="T5" fmla="*/ 17 h 41"/>
                <a:gd name="T6" fmla="*/ 7 w 91"/>
                <a:gd name="T7" fmla="*/ 23 h 41"/>
                <a:gd name="T8" fmla="*/ 3 w 91"/>
                <a:gd name="T9" fmla="*/ 30 h 41"/>
                <a:gd name="T10" fmla="*/ 0 w 91"/>
                <a:gd name="T11" fmla="*/ 37 h 41"/>
                <a:gd name="T12" fmla="*/ 0 w 91"/>
                <a:gd name="T13" fmla="*/ 37 h 41"/>
                <a:gd name="T14" fmla="*/ 0 w 91"/>
                <a:gd name="T15" fmla="*/ 37 h 41"/>
                <a:gd name="T16" fmla="*/ 3 w 91"/>
                <a:gd name="T17" fmla="*/ 37 h 41"/>
                <a:gd name="T18" fmla="*/ 3 w 91"/>
                <a:gd name="T19" fmla="*/ 37 h 41"/>
                <a:gd name="T20" fmla="*/ 5 w 91"/>
                <a:gd name="T21" fmla="*/ 38 h 41"/>
                <a:gd name="T22" fmla="*/ 5 w 91"/>
                <a:gd name="T23" fmla="*/ 38 h 41"/>
                <a:gd name="T24" fmla="*/ 8 w 91"/>
                <a:gd name="T25" fmla="*/ 41 h 41"/>
                <a:gd name="T26" fmla="*/ 8 w 91"/>
                <a:gd name="T27" fmla="*/ 41 h 41"/>
                <a:gd name="T28" fmla="*/ 9 w 91"/>
                <a:gd name="T29" fmla="*/ 35 h 41"/>
                <a:gd name="T30" fmla="*/ 13 w 91"/>
                <a:gd name="T31" fmla="*/ 29 h 41"/>
                <a:gd name="T32" fmla="*/ 16 w 91"/>
                <a:gd name="T33" fmla="*/ 25 h 41"/>
                <a:gd name="T34" fmla="*/ 22 w 91"/>
                <a:gd name="T35" fmla="*/ 20 h 41"/>
                <a:gd name="T36" fmla="*/ 28 w 91"/>
                <a:gd name="T37" fmla="*/ 17 h 41"/>
                <a:gd name="T38" fmla="*/ 36 w 91"/>
                <a:gd name="T39" fmla="*/ 13 h 41"/>
                <a:gd name="T40" fmla="*/ 45 w 91"/>
                <a:gd name="T41" fmla="*/ 11 h 41"/>
                <a:gd name="T42" fmla="*/ 57 w 91"/>
                <a:gd name="T43" fmla="*/ 10 h 41"/>
                <a:gd name="T44" fmla="*/ 91 w 91"/>
                <a:gd name="T45" fmla="*/ 11 h 41"/>
                <a:gd name="T46" fmla="*/ 91 w 91"/>
                <a:gd name="T47" fmla="*/ 11 h 41"/>
                <a:gd name="T48" fmla="*/ 80 w 91"/>
                <a:gd name="T49" fmla="*/ 7 h 41"/>
                <a:gd name="T50" fmla="*/ 70 w 91"/>
                <a:gd name="T51" fmla="*/ 3 h 41"/>
                <a:gd name="T52" fmla="*/ 61 w 91"/>
                <a:gd name="T53" fmla="*/ 1 h 41"/>
                <a:gd name="T54" fmla="*/ 51 w 91"/>
                <a:gd name="T55" fmla="*/ 0 h 41"/>
                <a:gd name="T56" fmla="*/ 42 w 91"/>
                <a:gd name="T57" fmla="*/ 1 h 41"/>
                <a:gd name="T58" fmla="*/ 34 w 91"/>
                <a:gd name="T59" fmla="*/ 3 h 41"/>
                <a:gd name="T60" fmla="*/ 25 w 91"/>
                <a:gd name="T61" fmla="*/ 5 h 41"/>
                <a:gd name="T62" fmla="*/ 17 w 91"/>
                <a:gd name="T63" fmla="*/ 11 h 41"/>
                <a:gd name="T64" fmla="*/ 17 w 91"/>
                <a:gd name="T65" fmla="*/ 1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1" h="41">
                  <a:moveTo>
                    <a:pt x="17" y="11"/>
                  </a:moveTo>
                  <a:lnTo>
                    <a:pt x="17" y="11"/>
                  </a:lnTo>
                  <a:lnTo>
                    <a:pt x="12" y="17"/>
                  </a:lnTo>
                  <a:lnTo>
                    <a:pt x="7" y="23"/>
                  </a:lnTo>
                  <a:lnTo>
                    <a:pt x="3" y="3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5" y="38"/>
                  </a:lnTo>
                  <a:lnTo>
                    <a:pt x="5" y="38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9" y="35"/>
                  </a:lnTo>
                  <a:lnTo>
                    <a:pt x="13" y="29"/>
                  </a:lnTo>
                  <a:lnTo>
                    <a:pt x="16" y="25"/>
                  </a:lnTo>
                  <a:lnTo>
                    <a:pt x="22" y="20"/>
                  </a:lnTo>
                  <a:lnTo>
                    <a:pt x="28" y="17"/>
                  </a:lnTo>
                  <a:lnTo>
                    <a:pt x="36" y="13"/>
                  </a:lnTo>
                  <a:lnTo>
                    <a:pt x="45" y="11"/>
                  </a:lnTo>
                  <a:lnTo>
                    <a:pt x="57" y="10"/>
                  </a:lnTo>
                  <a:lnTo>
                    <a:pt x="91" y="11"/>
                  </a:lnTo>
                  <a:lnTo>
                    <a:pt x="91" y="11"/>
                  </a:lnTo>
                  <a:lnTo>
                    <a:pt x="80" y="7"/>
                  </a:lnTo>
                  <a:lnTo>
                    <a:pt x="70" y="3"/>
                  </a:lnTo>
                  <a:lnTo>
                    <a:pt x="61" y="1"/>
                  </a:lnTo>
                  <a:lnTo>
                    <a:pt x="51" y="0"/>
                  </a:lnTo>
                  <a:lnTo>
                    <a:pt x="42" y="1"/>
                  </a:lnTo>
                  <a:lnTo>
                    <a:pt x="34" y="3"/>
                  </a:lnTo>
                  <a:lnTo>
                    <a:pt x="25" y="5"/>
                  </a:lnTo>
                  <a:lnTo>
                    <a:pt x="17" y="11"/>
                  </a:lnTo>
                  <a:lnTo>
                    <a:pt x="17" y="11"/>
                  </a:lnTo>
                  <a:close/>
                </a:path>
              </a:pathLst>
            </a:custGeom>
            <a:solidFill>
              <a:srgbClr val="A954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0" name="Freeform 535"/>
            <p:cNvSpPr>
              <a:spLocks/>
            </p:cNvSpPr>
            <p:nvPr/>
          </p:nvSpPr>
          <p:spPr bwMode="auto">
            <a:xfrm>
              <a:off x="6694488" y="3036888"/>
              <a:ext cx="123825" cy="128588"/>
            </a:xfrm>
            <a:custGeom>
              <a:avLst/>
              <a:gdLst>
                <a:gd name="T0" fmla="*/ 0 w 78"/>
                <a:gd name="T1" fmla="*/ 27 h 81"/>
                <a:gd name="T2" fmla="*/ 0 w 78"/>
                <a:gd name="T3" fmla="*/ 27 h 81"/>
                <a:gd name="T4" fmla="*/ 8 w 78"/>
                <a:gd name="T5" fmla="*/ 24 h 81"/>
                <a:gd name="T6" fmla="*/ 17 w 78"/>
                <a:gd name="T7" fmla="*/ 21 h 81"/>
                <a:gd name="T8" fmla="*/ 25 w 78"/>
                <a:gd name="T9" fmla="*/ 16 h 81"/>
                <a:gd name="T10" fmla="*/ 35 w 78"/>
                <a:gd name="T11" fmla="*/ 11 h 81"/>
                <a:gd name="T12" fmla="*/ 35 w 78"/>
                <a:gd name="T13" fmla="*/ 41 h 81"/>
                <a:gd name="T14" fmla="*/ 50 w 78"/>
                <a:gd name="T15" fmla="*/ 50 h 81"/>
                <a:gd name="T16" fmla="*/ 59 w 78"/>
                <a:gd name="T17" fmla="*/ 81 h 81"/>
                <a:gd name="T18" fmla="*/ 59 w 78"/>
                <a:gd name="T19" fmla="*/ 63 h 81"/>
                <a:gd name="T20" fmla="*/ 59 w 78"/>
                <a:gd name="T21" fmla="*/ 63 h 81"/>
                <a:gd name="T22" fmla="*/ 59 w 78"/>
                <a:gd name="T23" fmla="*/ 55 h 81"/>
                <a:gd name="T24" fmla="*/ 60 w 78"/>
                <a:gd name="T25" fmla="*/ 49 h 81"/>
                <a:gd name="T26" fmla="*/ 61 w 78"/>
                <a:gd name="T27" fmla="*/ 45 h 81"/>
                <a:gd name="T28" fmla="*/ 63 w 78"/>
                <a:gd name="T29" fmla="*/ 41 h 81"/>
                <a:gd name="T30" fmla="*/ 66 w 78"/>
                <a:gd name="T31" fmla="*/ 40 h 81"/>
                <a:gd name="T32" fmla="*/ 69 w 78"/>
                <a:gd name="T33" fmla="*/ 40 h 81"/>
                <a:gd name="T34" fmla="*/ 72 w 78"/>
                <a:gd name="T35" fmla="*/ 41 h 81"/>
                <a:gd name="T36" fmla="*/ 77 w 78"/>
                <a:gd name="T37" fmla="*/ 45 h 81"/>
                <a:gd name="T38" fmla="*/ 77 w 78"/>
                <a:gd name="T39" fmla="*/ 45 h 81"/>
                <a:gd name="T40" fmla="*/ 78 w 78"/>
                <a:gd name="T41" fmla="*/ 36 h 81"/>
                <a:gd name="T42" fmla="*/ 77 w 78"/>
                <a:gd name="T43" fmla="*/ 27 h 81"/>
                <a:gd name="T44" fmla="*/ 76 w 78"/>
                <a:gd name="T45" fmla="*/ 18 h 81"/>
                <a:gd name="T46" fmla="*/ 72 w 78"/>
                <a:gd name="T47" fmla="*/ 9 h 81"/>
                <a:gd name="T48" fmla="*/ 72 w 78"/>
                <a:gd name="T49" fmla="*/ 9 h 81"/>
                <a:gd name="T50" fmla="*/ 68 w 78"/>
                <a:gd name="T51" fmla="*/ 12 h 81"/>
                <a:gd name="T52" fmla="*/ 62 w 78"/>
                <a:gd name="T53" fmla="*/ 13 h 81"/>
                <a:gd name="T54" fmla="*/ 58 w 78"/>
                <a:gd name="T55" fmla="*/ 13 h 81"/>
                <a:gd name="T56" fmla="*/ 53 w 78"/>
                <a:gd name="T57" fmla="*/ 13 h 81"/>
                <a:gd name="T58" fmla="*/ 49 w 78"/>
                <a:gd name="T59" fmla="*/ 11 h 81"/>
                <a:gd name="T60" fmla="*/ 43 w 78"/>
                <a:gd name="T61" fmla="*/ 9 h 81"/>
                <a:gd name="T62" fmla="*/ 39 w 78"/>
                <a:gd name="T63" fmla="*/ 4 h 81"/>
                <a:gd name="T64" fmla="*/ 34 w 78"/>
                <a:gd name="T65" fmla="*/ 0 h 81"/>
                <a:gd name="T66" fmla="*/ 0 w 78"/>
                <a:gd name="T67" fmla="*/ 27 h 81"/>
                <a:gd name="T68" fmla="*/ 0 w 78"/>
                <a:gd name="T69" fmla="*/ 2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" h="81">
                  <a:moveTo>
                    <a:pt x="0" y="27"/>
                  </a:moveTo>
                  <a:lnTo>
                    <a:pt x="0" y="27"/>
                  </a:lnTo>
                  <a:lnTo>
                    <a:pt x="8" y="24"/>
                  </a:lnTo>
                  <a:lnTo>
                    <a:pt x="17" y="21"/>
                  </a:lnTo>
                  <a:lnTo>
                    <a:pt x="25" y="16"/>
                  </a:lnTo>
                  <a:lnTo>
                    <a:pt x="35" y="11"/>
                  </a:lnTo>
                  <a:lnTo>
                    <a:pt x="35" y="41"/>
                  </a:lnTo>
                  <a:lnTo>
                    <a:pt x="50" y="50"/>
                  </a:lnTo>
                  <a:lnTo>
                    <a:pt x="59" y="81"/>
                  </a:lnTo>
                  <a:lnTo>
                    <a:pt x="59" y="63"/>
                  </a:lnTo>
                  <a:lnTo>
                    <a:pt x="59" y="63"/>
                  </a:lnTo>
                  <a:lnTo>
                    <a:pt x="59" y="55"/>
                  </a:lnTo>
                  <a:lnTo>
                    <a:pt x="60" y="49"/>
                  </a:lnTo>
                  <a:lnTo>
                    <a:pt x="61" y="45"/>
                  </a:lnTo>
                  <a:lnTo>
                    <a:pt x="63" y="41"/>
                  </a:lnTo>
                  <a:lnTo>
                    <a:pt x="66" y="40"/>
                  </a:lnTo>
                  <a:lnTo>
                    <a:pt x="69" y="40"/>
                  </a:lnTo>
                  <a:lnTo>
                    <a:pt x="72" y="41"/>
                  </a:lnTo>
                  <a:lnTo>
                    <a:pt x="77" y="45"/>
                  </a:lnTo>
                  <a:lnTo>
                    <a:pt x="77" y="45"/>
                  </a:lnTo>
                  <a:lnTo>
                    <a:pt x="78" y="36"/>
                  </a:lnTo>
                  <a:lnTo>
                    <a:pt x="77" y="27"/>
                  </a:lnTo>
                  <a:lnTo>
                    <a:pt x="76" y="18"/>
                  </a:lnTo>
                  <a:lnTo>
                    <a:pt x="72" y="9"/>
                  </a:lnTo>
                  <a:lnTo>
                    <a:pt x="72" y="9"/>
                  </a:lnTo>
                  <a:lnTo>
                    <a:pt x="68" y="12"/>
                  </a:lnTo>
                  <a:lnTo>
                    <a:pt x="62" y="13"/>
                  </a:lnTo>
                  <a:lnTo>
                    <a:pt x="58" y="13"/>
                  </a:lnTo>
                  <a:lnTo>
                    <a:pt x="53" y="13"/>
                  </a:lnTo>
                  <a:lnTo>
                    <a:pt x="49" y="11"/>
                  </a:lnTo>
                  <a:lnTo>
                    <a:pt x="43" y="9"/>
                  </a:lnTo>
                  <a:lnTo>
                    <a:pt x="39" y="4"/>
                  </a:lnTo>
                  <a:lnTo>
                    <a:pt x="34" y="0"/>
                  </a:lnTo>
                  <a:lnTo>
                    <a:pt x="0" y="27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3C1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1" name="Freeform 536"/>
            <p:cNvSpPr>
              <a:spLocks/>
            </p:cNvSpPr>
            <p:nvPr/>
          </p:nvSpPr>
          <p:spPr bwMode="auto">
            <a:xfrm>
              <a:off x="6756401" y="3108326"/>
              <a:ext cx="63500" cy="182563"/>
            </a:xfrm>
            <a:custGeom>
              <a:avLst/>
              <a:gdLst>
                <a:gd name="T0" fmla="*/ 37 w 40"/>
                <a:gd name="T1" fmla="*/ 36 h 115"/>
                <a:gd name="T2" fmla="*/ 37 w 40"/>
                <a:gd name="T3" fmla="*/ 36 h 115"/>
                <a:gd name="T4" fmla="*/ 39 w 40"/>
                <a:gd name="T5" fmla="*/ 28 h 115"/>
                <a:gd name="T6" fmla="*/ 40 w 40"/>
                <a:gd name="T7" fmla="*/ 20 h 115"/>
                <a:gd name="T8" fmla="*/ 40 w 40"/>
                <a:gd name="T9" fmla="*/ 10 h 115"/>
                <a:gd name="T10" fmla="*/ 38 w 40"/>
                <a:gd name="T11" fmla="*/ 0 h 115"/>
                <a:gd name="T12" fmla="*/ 38 w 40"/>
                <a:gd name="T13" fmla="*/ 0 h 115"/>
                <a:gd name="T14" fmla="*/ 37 w 40"/>
                <a:gd name="T15" fmla="*/ 14 h 115"/>
                <a:gd name="T16" fmla="*/ 36 w 40"/>
                <a:gd name="T17" fmla="*/ 24 h 115"/>
                <a:gd name="T18" fmla="*/ 32 w 40"/>
                <a:gd name="T19" fmla="*/ 32 h 115"/>
                <a:gd name="T20" fmla="*/ 30 w 40"/>
                <a:gd name="T21" fmla="*/ 33 h 115"/>
                <a:gd name="T22" fmla="*/ 28 w 40"/>
                <a:gd name="T23" fmla="*/ 34 h 115"/>
                <a:gd name="T24" fmla="*/ 28 w 40"/>
                <a:gd name="T25" fmla="*/ 69 h 115"/>
                <a:gd name="T26" fmla="*/ 28 w 40"/>
                <a:gd name="T27" fmla="*/ 69 h 115"/>
                <a:gd name="T28" fmla="*/ 24 w 40"/>
                <a:gd name="T29" fmla="*/ 76 h 115"/>
                <a:gd name="T30" fmla="*/ 19 w 40"/>
                <a:gd name="T31" fmla="*/ 86 h 115"/>
                <a:gd name="T32" fmla="*/ 11 w 40"/>
                <a:gd name="T33" fmla="*/ 100 h 115"/>
                <a:gd name="T34" fmla="*/ 0 w 40"/>
                <a:gd name="T35" fmla="*/ 115 h 115"/>
                <a:gd name="T36" fmla="*/ 0 w 40"/>
                <a:gd name="T37" fmla="*/ 115 h 115"/>
                <a:gd name="T38" fmla="*/ 14 w 40"/>
                <a:gd name="T39" fmla="*/ 105 h 115"/>
                <a:gd name="T40" fmla="*/ 14 w 40"/>
                <a:gd name="T41" fmla="*/ 105 h 115"/>
                <a:gd name="T42" fmla="*/ 22 w 40"/>
                <a:gd name="T43" fmla="*/ 99 h 115"/>
                <a:gd name="T44" fmla="*/ 29 w 40"/>
                <a:gd name="T45" fmla="*/ 92 h 115"/>
                <a:gd name="T46" fmla="*/ 33 w 40"/>
                <a:gd name="T47" fmla="*/ 85 h 115"/>
                <a:gd name="T48" fmla="*/ 37 w 40"/>
                <a:gd name="T49" fmla="*/ 78 h 115"/>
                <a:gd name="T50" fmla="*/ 39 w 40"/>
                <a:gd name="T51" fmla="*/ 73 h 115"/>
                <a:gd name="T52" fmla="*/ 40 w 40"/>
                <a:gd name="T53" fmla="*/ 66 h 115"/>
                <a:gd name="T54" fmla="*/ 39 w 40"/>
                <a:gd name="T55" fmla="*/ 59 h 115"/>
                <a:gd name="T56" fmla="*/ 37 w 40"/>
                <a:gd name="T57" fmla="*/ 54 h 115"/>
                <a:gd name="T58" fmla="*/ 37 w 40"/>
                <a:gd name="T59" fmla="*/ 36 h 115"/>
                <a:gd name="T60" fmla="*/ 37 w 40"/>
                <a:gd name="T61" fmla="*/ 3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0" h="115">
                  <a:moveTo>
                    <a:pt x="37" y="36"/>
                  </a:moveTo>
                  <a:lnTo>
                    <a:pt x="37" y="36"/>
                  </a:lnTo>
                  <a:lnTo>
                    <a:pt x="39" y="28"/>
                  </a:lnTo>
                  <a:lnTo>
                    <a:pt x="40" y="20"/>
                  </a:lnTo>
                  <a:lnTo>
                    <a:pt x="40" y="1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7" y="14"/>
                  </a:lnTo>
                  <a:lnTo>
                    <a:pt x="36" y="24"/>
                  </a:lnTo>
                  <a:lnTo>
                    <a:pt x="32" y="32"/>
                  </a:lnTo>
                  <a:lnTo>
                    <a:pt x="30" y="33"/>
                  </a:lnTo>
                  <a:lnTo>
                    <a:pt x="28" y="34"/>
                  </a:lnTo>
                  <a:lnTo>
                    <a:pt x="28" y="69"/>
                  </a:lnTo>
                  <a:lnTo>
                    <a:pt x="28" y="69"/>
                  </a:lnTo>
                  <a:lnTo>
                    <a:pt x="24" y="76"/>
                  </a:lnTo>
                  <a:lnTo>
                    <a:pt x="19" y="86"/>
                  </a:lnTo>
                  <a:lnTo>
                    <a:pt x="11" y="100"/>
                  </a:lnTo>
                  <a:lnTo>
                    <a:pt x="0" y="115"/>
                  </a:lnTo>
                  <a:lnTo>
                    <a:pt x="0" y="115"/>
                  </a:lnTo>
                  <a:lnTo>
                    <a:pt x="14" y="105"/>
                  </a:lnTo>
                  <a:lnTo>
                    <a:pt x="14" y="105"/>
                  </a:lnTo>
                  <a:lnTo>
                    <a:pt x="22" y="99"/>
                  </a:lnTo>
                  <a:lnTo>
                    <a:pt x="29" y="92"/>
                  </a:lnTo>
                  <a:lnTo>
                    <a:pt x="33" y="85"/>
                  </a:lnTo>
                  <a:lnTo>
                    <a:pt x="37" y="78"/>
                  </a:lnTo>
                  <a:lnTo>
                    <a:pt x="39" y="73"/>
                  </a:lnTo>
                  <a:lnTo>
                    <a:pt x="40" y="66"/>
                  </a:lnTo>
                  <a:lnTo>
                    <a:pt x="39" y="59"/>
                  </a:lnTo>
                  <a:lnTo>
                    <a:pt x="37" y="54"/>
                  </a:lnTo>
                  <a:lnTo>
                    <a:pt x="37" y="36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2" name="Freeform 537"/>
            <p:cNvSpPr>
              <a:spLocks/>
            </p:cNvSpPr>
            <p:nvPr/>
          </p:nvSpPr>
          <p:spPr bwMode="auto">
            <a:xfrm>
              <a:off x="6875463" y="3217863"/>
              <a:ext cx="171450" cy="387350"/>
            </a:xfrm>
            <a:custGeom>
              <a:avLst/>
              <a:gdLst>
                <a:gd name="T0" fmla="*/ 0 w 108"/>
                <a:gd name="T1" fmla="*/ 3 h 244"/>
                <a:gd name="T2" fmla="*/ 0 w 108"/>
                <a:gd name="T3" fmla="*/ 3 h 244"/>
                <a:gd name="T4" fmla="*/ 20 w 108"/>
                <a:gd name="T5" fmla="*/ 19 h 244"/>
                <a:gd name="T6" fmla="*/ 41 w 108"/>
                <a:gd name="T7" fmla="*/ 40 h 244"/>
                <a:gd name="T8" fmla="*/ 41 w 108"/>
                <a:gd name="T9" fmla="*/ 40 h 244"/>
                <a:gd name="T10" fmla="*/ 47 w 108"/>
                <a:gd name="T11" fmla="*/ 49 h 244"/>
                <a:gd name="T12" fmla="*/ 54 w 108"/>
                <a:gd name="T13" fmla="*/ 60 h 244"/>
                <a:gd name="T14" fmla="*/ 59 w 108"/>
                <a:gd name="T15" fmla="*/ 71 h 244"/>
                <a:gd name="T16" fmla="*/ 62 w 108"/>
                <a:gd name="T17" fmla="*/ 84 h 244"/>
                <a:gd name="T18" fmla="*/ 63 w 108"/>
                <a:gd name="T19" fmla="*/ 97 h 244"/>
                <a:gd name="T20" fmla="*/ 64 w 108"/>
                <a:gd name="T21" fmla="*/ 112 h 244"/>
                <a:gd name="T22" fmla="*/ 63 w 108"/>
                <a:gd name="T23" fmla="*/ 126 h 244"/>
                <a:gd name="T24" fmla="*/ 60 w 108"/>
                <a:gd name="T25" fmla="*/ 142 h 244"/>
                <a:gd name="T26" fmla="*/ 60 w 108"/>
                <a:gd name="T27" fmla="*/ 142 h 244"/>
                <a:gd name="T28" fmla="*/ 61 w 108"/>
                <a:gd name="T29" fmla="*/ 160 h 244"/>
                <a:gd name="T30" fmla="*/ 63 w 108"/>
                <a:gd name="T31" fmla="*/ 177 h 244"/>
                <a:gd name="T32" fmla="*/ 66 w 108"/>
                <a:gd name="T33" fmla="*/ 191 h 244"/>
                <a:gd name="T34" fmla="*/ 71 w 108"/>
                <a:gd name="T35" fmla="*/ 205 h 244"/>
                <a:gd name="T36" fmla="*/ 79 w 108"/>
                <a:gd name="T37" fmla="*/ 244 h 244"/>
                <a:gd name="T38" fmla="*/ 79 w 108"/>
                <a:gd name="T39" fmla="*/ 244 h 244"/>
                <a:gd name="T40" fmla="*/ 91 w 108"/>
                <a:gd name="T41" fmla="*/ 242 h 244"/>
                <a:gd name="T42" fmla="*/ 106 w 108"/>
                <a:gd name="T43" fmla="*/ 241 h 244"/>
                <a:gd name="T44" fmla="*/ 108 w 108"/>
                <a:gd name="T45" fmla="*/ 89 h 244"/>
                <a:gd name="T46" fmla="*/ 108 w 108"/>
                <a:gd name="T47" fmla="*/ 89 h 244"/>
                <a:gd name="T48" fmla="*/ 105 w 108"/>
                <a:gd name="T49" fmla="*/ 72 h 244"/>
                <a:gd name="T50" fmla="*/ 100 w 108"/>
                <a:gd name="T51" fmla="*/ 58 h 244"/>
                <a:gd name="T52" fmla="*/ 93 w 108"/>
                <a:gd name="T53" fmla="*/ 43 h 244"/>
                <a:gd name="T54" fmla="*/ 86 w 108"/>
                <a:gd name="T55" fmla="*/ 32 h 244"/>
                <a:gd name="T56" fmla="*/ 77 w 108"/>
                <a:gd name="T57" fmla="*/ 22 h 244"/>
                <a:gd name="T58" fmla="*/ 65 w 108"/>
                <a:gd name="T59" fmla="*/ 13 h 244"/>
                <a:gd name="T60" fmla="*/ 53 w 108"/>
                <a:gd name="T61" fmla="*/ 6 h 244"/>
                <a:gd name="T62" fmla="*/ 39 w 108"/>
                <a:gd name="T63" fmla="*/ 0 h 244"/>
                <a:gd name="T64" fmla="*/ 39 w 108"/>
                <a:gd name="T65" fmla="*/ 0 h 244"/>
                <a:gd name="T66" fmla="*/ 20 w 108"/>
                <a:gd name="T67" fmla="*/ 1 h 244"/>
                <a:gd name="T68" fmla="*/ 0 w 108"/>
                <a:gd name="T69" fmla="*/ 3 h 244"/>
                <a:gd name="T70" fmla="*/ 0 w 108"/>
                <a:gd name="T71" fmla="*/ 3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8" h="244">
                  <a:moveTo>
                    <a:pt x="0" y="3"/>
                  </a:moveTo>
                  <a:lnTo>
                    <a:pt x="0" y="3"/>
                  </a:lnTo>
                  <a:lnTo>
                    <a:pt x="20" y="19"/>
                  </a:lnTo>
                  <a:lnTo>
                    <a:pt x="41" y="40"/>
                  </a:lnTo>
                  <a:lnTo>
                    <a:pt x="41" y="40"/>
                  </a:lnTo>
                  <a:lnTo>
                    <a:pt x="47" y="49"/>
                  </a:lnTo>
                  <a:lnTo>
                    <a:pt x="54" y="60"/>
                  </a:lnTo>
                  <a:lnTo>
                    <a:pt x="59" y="71"/>
                  </a:lnTo>
                  <a:lnTo>
                    <a:pt x="62" y="84"/>
                  </a:lnTo>
                  <a:lnTo>
                    <a:pt x="63" y="97"/>
                  </a:lnTo>
                  <a:lnTo>
                    <a:pt x="64" y="112"/>
                  </a:lnTo>
                  <a:lnTo>
                    <a:pt x="63" y="126"/>
                  </a:lnTo>
                  <a:lnTo>
                    <a:pt x="60" y="142"/>
                  </a:lnTo>
                  <a:lnTo>
                    <a:pt x="60" y="142"/>
                  </a:lnTo>
                  <a:lnTo>
                    <a:pt x="61" y="160"/>
                  </a:lnTo>
                  <a:lnTo>
                    <a:pt x="63" y="177"/>
                  </a:lnTo>
                  <a:lnTo>
                    <a:pt x="66" y="191"/>
                  </a:lnTo>
                  <a:lnTo>
                    <a:pt x="71" y="205"/>
                  </a:lnTo>
                  <a:lnTo>
                    <a:pt x="79" y="244"/>
                  </a:lnTo>
                  <a:lnTo>
                    <a:pt x="79" y="244"/>
                  </a:lnTo>
                  <a:lnTo>
                    <a:pt x="91" y="242"/>
                  </a:lnTo>
                  <a:lnTo>
                    <a:pt x="106" y="241"/>
                  </a:lnTo>
                  <a:lnTo>
                    <a:pt x="108" y="89"/>
                  </a:lnTo>
                  <a:lnTo>
                    <a:pt x="108" y="89"/>
                  </a:lnTo>
                  <a:lnTo>
                    <a:pt x="105" y="72"/>
                  </a:lnTo>
                  <a:lnTo>
                    <a:pt x="100" y="58"/>
                  </a:lnTo>
                  <a:lnTo>
                    <a:pt x="93" y="43"/>
                  </a:lnTo>
                  <a:lnTo>
                    <a:pt x="86" y="32"/>
                  </a:lnTo>
                  <a:lnTo>
                    <a:pt x="77" y="22"/>
                  </a:lnTo>
                  <a:lnTo>
                    <a:pt x="65" y="13"/>
                  </a:lnTo>
                  <a:lnTo>
                    <a:pt x="53" y="6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20" y="1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BC58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3" name="Freeform 538"/>
            <p:cNvSpPr>
              <a:spLocks/>
            </p:cNvSpPr>
            <p:nvPr/>
          </p:nvSpPr>
          <p:spPr bwMode="auto">
            <a:xfrm>
              <a:off x="6780213" y="3222626"/>
              <a:ext cx="220663" cy="493713"/>
            </a:xfrm>
            <a:custGeom>
              <a:avLst/>
              <a:gdLst>
                <a:gd name="T0" fmla="*/ 101 w 139"/>
                <a:gd name="T1" fmla="*/ 37 h 311"/>
                <a:gd name="T2" fmla="*/ 60 w 139"/>
                <a:gd name="T3" fmla="*/ 0 h 311"/>
                <a:gd name="T4" fmla="*/ 70 w 139"/>
                <a:gd name="T5" fmla="*/ 10 h 311"/>
                <a:gd name="T6" fmla="*/ 88 w 139"/>
                <a:gd name="T7" fmla="*/ 30 h 311"/>
                <a:gd name="T8" fmla="*/ 101 w 139"/>
                <a:gd name="T9" fmla="*/ 55 h 311"/>
                <a:gd name="T10" fmla="*/ 108 w 139"/>
                <a:gd name="T11" fmla="*/ 82 h 311"/>
                <a:gd name="T12" fmla="*/ 108 w 139"/>
                <a:gd name="T13" fmla="*/ 129 h 311"/>
                <a:gd name="T14" fmla="*/ 77 w 139"/>
                <a:gd name="T15" fmla="*/ 151 h 311"/>
                <a:gd name="T16" fmla="*/ 78 w 139"/>
                <a:gd name="T17" fmla="*/ 169 h 311"/>
                <a:gd name="T18" fmla="*/ 76 w 139"/>
                <a:gd name="T19" fmla="*/ 201 h 311"/>
                <a:gd name="T20" fmla="*/ 70 w 139"/>
                <a:gd name="T21" fmla="*/ 228 h 311"/>
                <a:gd name="T22" fmla="*/ 60 w 139"/>
                <a:gd name="T23" fmla="*/ 251 h 311"/>
                <a:gd name="T24" fmla="*/ 54 w 139"/>
                <a:gd name="T25" fmla="*/ 262 h 311"/>
                <a:gd name="T26" fmla="*/ 43 w 139"/>
                <a:gd name="T27" fmla="*/ 273 h 311"/>
                <a:gd name="T28" fmla="*/ 31 w 139"/>
                <a:gd name="T29" fmla="*/ 281 h 311"/>
                <a:gd name="T30" fmla="*/ 16 w 139"/>
                <a:gd name="T31" fmla="*/ 286 h 311"/>
                <a:gd name="T32" fmla="*/ 0 w 139"/>
                <a:gd name="T33" fmla="*/ 289 h 311"/>
                <a:gd name="T34" fmla="*/ 60 w 139"/>
                <a:gd name="T35" fmla="*/ 311 h 311"/>
                <a:gd name="T36" fmla="*/ 67 w 139"/>
                <a:gd name="T37" fmla="*/ 311 h 311"/>
                <a:gd name="T38" fmla="*/ 83 w 139"/>
                <a:gd name="T39" fmla="*/ 287 h 311"/>
                <a:gd name="T40" fmla="*/ 96 w 139"/>
                <a:gd name="T41" fmla="*/ 259 h 311"/>
                <a:gd name="T42" fmla="*/ 99 w 139"/>
                <a:gd name="T43" fmla="*/ 247 h 311"/>
                <a:gd name="T44" fmla="*/ 105 w 139"/>
                <a:gd name="T45" fmla="*/ 219 h 311"/>
                <a:gd name="T46" fmla="*/ 107 w 139"/>
                <a:gd name="T47" fmla="*/ 204 h 311"/>
                <a:gd name="T48" fmla="*/ 120 w 139"/>
                <a:gd name="T49" fmla="*/ 229 h 311"/>
                <a:gd name="T50" fmla="*/ 105 w 139"/>
                <a:gd name="T51" fmla="*/ 254 h 311"/>
                <a:gd name="T52" fmla="*/ 139 w 139"/>
                <a:gd name="T53" fmla="*/ 241 h 311"/>
                <a:gd name="T54" fmla="*/ 131 w 139"/>
                <a:gd name="T55" fmla="*/ 202 h 311"/>
                <a:gd name="T56" fmla="*/ 123 w 139"/>
                <a:gd name="T57" fmla="*/ 174 h 311"/>
                <a:gd name="T58" fmla="*/ 120 w 139"/>
                <a:gd name="T59" fmla="*/ 139 h 311"/>
                <a:gd name="T60" fmla="*/ 123 w 139"/>
                <a:gd name="T61" fmla="*/ 123 h 311"/>
                <a:gd name="T62" fmla="*/ 123 w 139"/>
                <a:gd name="T63" fmla="*/ 94 h 311"/>
                <a:gd name="T64" fmla="*/ 119 w 139"/>
                <a:gd name="T65" fmla="*/ 68 h 311"/>
                <a:gd name="T66" fmla="*/ 107 w 139"/>
                <a:gd name="T67" fmla="*/ 46 h 311"/>
                <a:gd name="T68" fmla="*/ 101 w 139"/>
                <a:gd name="T69" fmla="*/ 37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9" h="311">
                  <a:moveTo>
                    <a:pt x="101" y="37"/>
                  </a:moveTo>
                  <a:lnTo>
                    <a:pt x="101" y="37"/>
                  </a:lnTo>
                  <a:lnTo>
                    <a:pt x="80" y="16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70" y="10"/>
                  </a:lnTo>
                  <a:lnTo>
                    <a:pt x="80" y="20"/>
                  </a:lnTo>
                  <a:lnTo>
                    <a:pt x="88" y="30"/>
                  </a:lnTo>
                  <a:lnTo>
                    <a:pt x="95" y="42"/>
                  </a:lnTo>
                  <a:lnTo>
                    <a:pt x="101" y="55"/>
                  </a:lnTo>
                  <a:lnTo>
                    <a:pt x="105" y="67"/>
                  </a:lnTo>
                  <a:lnTo>
                    <a:pt x="108" y="82"/>
                  </a:lnTo>
                  <a:lnTo>
                    <a:pt x="110" y="96"/>
                  </a:lnTo>
                  <a:lnTo>
                    <a:pt x="108" y="129"/>
                  </a:lnTo>
                  <a:lnTo>
                    <a:pt x="97" y="93"/>
                  </a:lnTo>
                  <a:lnTo>
                    <a:pt x="77" y="151"/>
                  </a:lnTo>
                  <a:lnTo>
                    <a:pt x="77" y="151"/>
                  </a:lnTo>
                  <a:lnTo>
                    <a:pt x="78" y="169"/>
                  </a:lnTo>
                  <a:lnTo>
                    <a:pt x="78" y="185"/>
                  </a:lnTo>
                  <a:lnTo>
                    <a:pt x="76" y="201"/>
                  </a:lnTo>
                  <a:lnTo>
                    <a:pt x="74" y="214"/>
                  </a:lnTo>
                  <a:lnTo>
                    <a:pt x="70" y="228"/>
                  </a:lnTo>
                  <a:lnTo>
                    <a:pt x="66" y="240"/>
                  </a:lnTo>
                  <a:lnTo>
                    <a:pt x="60" y="251"/>
                  </a:lnTo>
                  <a:lnTo>
                    <a:pt x="54" y="262"/>
                  </a:lnTo>
                  <a:lnTo>
                    <a:pt x="54" y="262"/>
                  </a:lnTo>
                  <a:lnTo>
                    <a:pt x="49" y="267"/>
                  </a:lnTo>
                  <a:lnTo>
                    <a:pt x="43" y="273"/>
                  </a:lnTo>
                  <a:lnTo>
                    <a:pt x="38" y="277"/>
                  </a:lnTo>
                  <a:lnTo>
                    <a:pt x="31" y="281"/>
                  </a:lnTo>
                  <a:lnTo>
                    <a:pt x="24" y="284"/>
                  </a:lnTo>
                  <a:lnTo>
                    <a:pt x="16" y="286"/>
                  </a:lnTo>
                  <a:lnTo>
                    <a:pt x="8" y="287"/>
                  </a:lnTo>
                  <a:lnTo>
                    <a:pt x="0" y="289"/>
                  </a:lnTo>
                  <a:lnTo>
                    <a:pt x="15" y="311"/>
                  </a:lnTo>
                  <a:lnTo>
                    <a:pt x="60" y="311"/>
                  </a:lnTo>
                  <a:lnTo>
                    <a:pt x="67" y="311"/>
                  </a:lnTo>
                  <a:lnTo>
                    <a:pt x="67" y="311"/>
                  </a:lnTo>
                  <a:lnTo>
                    <a:pt x="76" y="300"/>
                  </a:lnTo>
                  <a:lnTo>
                    <a:pt x="83" y="287"/>
                  </a:lnTo>
                  <a:lnTo>
                    <a:pt x="89" y="274"/>
                  </a:lnTo>
                  <a:lnTo>
                    <a:pt x="96" y="259"/>
                  </a:lnTo>
                  <a:lnTo>
                    <a:pt x="96" y="259"/>
                  </a:lnTo>
                  <a:lnTo>
                    <a:pt x="99" y="247"/>
                  </a:lnTo>
                  <a:lnTo>
                    <a:pt x="103" y="233"/>
                  </a:lnTo>
                  <a:lnTo>
                    <a:pt x="105" y="219"/>
                  </a:lnTo>
                  <a:lnTo>
                    <a:pt x="107" y="204"/>
                  </a:lnTo>
                  <a:lnTo>
                    <a:pt x="107" y="204"/>
                  </a:lnTo>
                  <a:lnTo>
                    <a:pt x="110" y="183"/>
                  </a:lnTo>
                  <a:lnTo>
                    <a:pt x="120" y="229"/>
                  </a:lnTo>
                  <a:lnTo>
                    <a:pt x="105" y="254"/>
                  </a:lnTo>
                  <a:lnTo>
                    <a:pt x="105" y="254"/>
                  </a:lnTo>
                  <a:lnTo>
                    <a:pt x="122" y="247"/>
                  </a:lnTo>
                  <a:lnTo>
                    <a:pt x="139" y="241"/>
                  </a:lnTo>
                  <a:lnTo>
                    <a:pt x="131" y="202"/>
                  </a:lnTo>
                  <a:lnTo>
                    <a:pt x="131" y="202"/>
                  </a:lnTo>
                  <a:lnTo>
                    <a:pt x="126" y="188"/>
                  </a:lnTo>
                  <a:lnTo>
                    <a:pt x="123" y="174"/>
                  </a:lnTo>
                  <a:lnTo>
                    <a:pt x="121" y="157"/>
                  </a:lnTo>
                  <a:lnTo>
                    <a:pt x="120" y="139"/>
                  </a:lnTo>
                  <a:lnTo>
                    <a:pt x="120" y="139"/>
                  </a:lnTo>
                  <a:lnTo>
                    <a:pt x="123" y="123"/>
                  </a:lnTo>
                  <a:lnTo>
                    <a:pt x="124" y="109"/>
                  </a:lnTo>
                  <a:lnTo>
                    <a:pt x="123" y="94"/>
                  </a:lnTo>
                  <a:lnTo>
                    <a:pt x="122" y="81"/>
                  </a:lnTo>
                  <a:lnTo>
                    <a:pt x="119" y="68"/>
                  </a:lnTo>
                  <a:lnTo>
                    <a:pt x="114" y="57"/>
                  </a:lnTo>
                  <a:lnTo>
                    <a:pt x="107" y="46"/>
                  </a:lnTo>
                  <a:lnTo>
                    <a:pt x="101" y="37"/>
                  </a:lnTo>
                  <a:lnTo>
                    <a:pt x="101" y="37"/>
                  </a:lnTo>
                  <a:close/>
                </a:path>
              </a:pathLst>
            </a:custGeom>
            <a:solidFill>
              <a:srgbClr val="C79E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4" name="Freeform 539"/>
            <p:cNvSpPr>
              <a:spLocks noEditPoints="1"/>
            </p:cNvSpPr>
            <p:nvPr/>
          </p:nvSpPr>
          <p:spPr bwMode="auto">
            <a:xfrm>
              <a:off x="6451601" y="3194051"/>
              <a:ext cx="503238" cy="487363"/>
            </a:xfrm>
            <a:custGeom>
              <a:avLst/>
              <a:gdLst>
                <a:gd name="T0" fmla="*/ 176 w 317"/>
                <a:gd name="T1" fmla="*/ 67 h 307"/>
                <a:gd name="T2" fmla="*/ 160 w 317"/>
                <a:gd name="T3" fmla="*/ 60 h 307"/>
                <a:gd name="T4" fmla="*/ 137 w 317"/>
                <a:gd name="T5" fmla="*/ 29 h 307"/>
                <a:gd name="T6" fmla="*/ 121 w 317"/>
                <a:gd name="T7" fmla="*/ 23 h 307"/>
                <a:gd name="T8" fmla="*/ 88 w 317"/>
                <a:gd name="T9" fmla="*/ 50 h 307"/>
                <a:gd name="T10" fmla="*/ 68 w 317"/>
                <a:gd name="T11" fmla="*/ 99 h 307"/>
                <a:gd name="T12" fmla="*/ 9 w 317"/>
                <a:gd name="T13" fmla="*/ 192 h 307"/>
                <a:gd name="T14" fmla="*/ 62 w 317"/>
                <a:gd name="T15" fmla="*/ 184 h 307"/>
                <a:gd name="T16" fmla="*/ 110 w 317"/>
                <a:gd name="T17" fmla="*/ 172 h 307"/>
                <a:gd name="T18" fmla="*/ 129 w 317"/>
                <a:gd name="T19" fmla="*/ 214 h 307"/>
                <a:gd name="T20" fmla="*/ 126 w 317"/>
                <a:gd name="T21" fmla="*/ 250 h 307"/>
                <a:gd name="T22" fmla="*/ 155 w 317"/>
                <a:gd name="T23" fmla="*/ 262 h 307"/>
                <a:gd name="T24" fmla="*/ 196 w 317"/>
                <a:gd name="T25" fmla="*/ 250 h 307"/>
                <a:gd name="T26" fmla="*/ 236 w 317"/>
                <a:gd name="T27" fmla="*/ 137 h 307"/>
                <a:gd name="T28" fmla="*/ 238 w 317"/>
                <a:gd name="T29" fmla="*/ 205 h 307"/>
                <a:gd name="T30" fmla="*/ 227 w 317"/>
                <a:gd name="T31" fmla="*/ 259 h 307"/>
                <a:gd name="T32" fmla="*/ 207 w 317"/>
                <a:gd name="T33" fmla="*/ 307 h 307"/>
                <a:gd name="T34" fmla="*/ 238 w 317"/>
                <a:gd name="T35" fmla="*/ 299 h 307"/>
                <a:gd name="T36" fmla="*/ 261 w 317"/>
                <a:gd name="T37" fmla="*/ 280 h 307"/>
                <a:gd name="T38" fmla="*/ 277 w 317"/>
                <a:gd name="T39" fmla="*/ 246 h 307"/>
                <a:gd name="T40" fmla="*/ 285 w 317"/>
                <a:gd name="T41" fmla="*/ 187 h 307"/>
                <a:gd name="T42" fmla="*/ 317 w 317"/>
                <a:gd name="T43" fmla="*/ 114 h 307"/>
                <a:gd name="T44" fmla="*/ 308 w 317"/>
                <a:gd name="T45" fmla="*/ 73 h 307"/>
                <a:gd name="T46" fmla="*/ 277 w 317"/>
                <a:gd name="T47" fmla="*/ 28 h 307"/>
                <a:gd name="T48" fmla="*/ 239 w 317"/>
                <a:gd name="T49" fmla="*/ 0 h 307"/>
                <a:gd name="T50" fmla="*/ 232 w 317"/>
                <a:gd name="T51" fmla="*/ 12 h 307"/>
                <a:gd name="T52" fmla="*/ 221 w 317"/>
                <a:gd name="T53" fmla="*/ 38 h 307"/>
                <a:gd name="T54" fmla="*/ 192 w 317"/>
                <a:gd name="T55" fmla="*/ 61 h 307"/>
                <a:gd name="T56" fmla="*/ 250 w 317"/>
                <a:gd name="T57" fmla="*/ 154 h 307"/>
                <a:gd name="T58" fmla="*/ 239 w 317"/>
                <a:gd name="T59" fmla="*/ 264 h 307"/>
                <a:gd name="T60" fmla="*/ 207 w 317"/>
                <a:gd name="T61" fmla="*/ 281 h 307"/>
                <a:gd name="T62" fmla="*/ 230 w 317"/>
                <a:gd name="T63" fmla="*/ 262 h 307"/>
                <a:gd name="T64" fmla="*/ 240 w 317"/>
                <a:gd name="T65" fmla="*/ 222 h 307"/>
                <a:gd name="T66" fmla="*/ 241 w 317"/>
                <a:gd name="T67" fmla="*/ 159 h 307"/>
                <a:gd name="T68" fmla="*/ 128 w 317"/>
                <a:gd name="T69" fmla="*/ 25 h 307"/>
                <a:gd name="T70" fmla="*/ 117 w 317"/>
                <a:gd name="T71" fmla="*/ 43 h 307"/>
                <a:gd name="T72" fmla="*/ 83 w 317"/>
                <a:gd name="T73" fmla="*/ 105 h 307"/>
                <a:gd name="T74" fmla="*/ 16 w 317"/>
                <a:gd name="T75" fmla="*/ 190 h 307"/>
                <a:gd name="T76" fmla="*/ 36 w 317"/>
                <a:gd name="T77" fmla="*/ 164 h 307"/>
                <a:gd name="T78" fmla="*/ 72 w 317"/>
                <a:gd name="T79" fmla="*/ 84 h 307"/>
                <a:gd name="T80" fmla="*/ 90 w 317"/>
                <a:gd name="T81" fmla="*/ 54 h 307"/>
                <a:gd name="T82" fmla="*/ 120 w 317"/>
                <a:gd name="T83" fmla="*/ 29 h 307"/>
                <a:gd name="T84" fmla="*/ 132 w 317"/>
                <a:gd name="T85" fmla="*/ 212 h 307"/>
                <a:gd name="T86" fmla="*/ 108 w 317"/>
                <a:gd name="T87" fmla="*/ 154 h 307"/>
                <a:gd name="T88" fmla="*/ 121 w 317"/>
                <a:gd name="T89" fmla="*/ 173 h 307"/>
                <a:gd name="T90" fmla="*/ 139 w 317"/>
                <a:gd name="T91" fmla="*/ 219 h 307"/>
                <a:gd name="T92" fmla="*/ 140 w 317"/>
                <a:gd name="T93" fmla="*/ 257 h 307"/>
                <a:gd name="T94" fmla="*/ 130 w 317"/>
                <a:gd name="T95" fmla="*/ 241 h 307"/>
                <a:gd name="T96" fmla="*/ 132 w 317"/>
                <a:gd name="T97" fmla="*/ 215 h 307"/>
                <a:gd name="T98" fmla="*/ 132 w 317"/>
                <a:gd name="T99" fmla="*/ 212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7" h="307">
                  <a:moveTo>
                    <a:pt x="192" y="61"/>
                  </a:moveTo>
                  <a:lnTo>
                    <a:pt x="192" y="61"/>
                  </a:lnTo>
                  <a:lnTo>
                    <a:pt x="184" y="65"/>
                  </a:lnTo>
                  <a:lnTo>
                    <a:pt x="176" y="67"/>
                  </a:lnTo>
                  <a:lnTo>
                    <a:pt x="168" y="69"/>
                  </a:lnTo>
                  <a:lnTo>
                    <a:pt x="160" y="69"/>
                  </a:lnTo>
                  <a:lnTo>
                    <a:pt x="160" y="60"/>
                  </a:lnTo>
                  <a:lnTo>
                    <a:pt x="160" y="60"/>
                  </a:lnTo>
                  <a:lnTo>
                    <a:pt x="155" y="56"/>
                  </a:lnTo>
                  <a:lnTo>
                    <a:pt x="149" y="50"/>
                  </a:lnTo>
                  <a:lnTo>
                    <a:pt x="142" y="41"/>
                  </a:lnTo>
                  <a:lnTo>
                    <a:pt x="137" y="29"/>
                  </a:lnTo>
                  <a:lnTo>
                    <a:pt x="137" y="29"/>
                  </a:lnTo>
                  <a:lnTo>
                    <a:pt x="130" y="20"/>
                  </a:lnTo>
                  <a:lnTo>
                    <a:pt x="130" y="20"/>
                  </a:lnTo>
                  <a:lnTo>
                    <a:pt x="121" y="23"/>
                  </a:lnTo>
                  <a:lnTo>
                    <a:pt x="112" y="28"/>
                  </a:lnTo>
                  <a:lnTo>
                    <a:pt x="104" y="33"/>
                  </a:lnTo>
                  <a:lnTo>
                    <a:pt x="96" y="41"/>
                  </a:lnTo>
                  <a:lnTo>
                    <a:pt x="88" y="50"/>
                  </a:lnTo>
                  <a:lnTo>
                    <a:pt x="81" y="59"/>
                  </a:lnTo>
                  <a:lnTo>
                    <a:pt x="75" y="70"/>
                  </a:lnTo>
                  <a:lnTo>
                    <a:pt x="68" y="84"/>
                  </a:lnTo>
                  <a:lnTo>
                    <a:pt x="68" y="99"/>
                  </a:lnTo>
                  <a:lnTo>
                    <a:pt x="32" y="161"/>
                  </a:lnTo>
                  <a:lnTo>
                    <a:pt x="0" y="191"/>
                  </a:lnTo>
                  <a:lnTo>
                    <a:pt x="0" y="191"/>
                  </a:lnTo>
                  <a:lnTo>
                    <a:pt x="9" y="192"/>
                  </a:lnTo>
                  <a:lnTo>
                    <a:pt x="17" y="195"/>
                  </a:lnTo>
                  <a:lnTo>
                    <a:pt x="24" y="199"/>
                  </a:lnTo>
                  <a:lnTo>
                    <a:pt x="29" y="204"/>
                  </a:lnTo>
                  <a:lnTo>
                    <a:pt x="62" y="184"/>
                  </a:lnTo>
                  <a:lnTo>
                    <a:pt x="97" y="123"/>
                  </a:lnTo>
                  <a:lnTo>
                    <a:pt x="97" y="123"/>
                  </a:lnTo>
                  <a:lnTo>
                    <a:pt x="102" y="148"/>
                  </a:lnTo>
                  <a:lnTo>
                    <a:pt x="110" y="172"/>
                  </a:lnTo>
                  <a:lnTo>
                    <a:pt x="110" y="172"/>
                  </a:lnTo>
                  <a:lnTo>
                    <a:pt x="117" y="193"/>
                  </a:lnTo>
                  <a:lnTo>
                    <a:pt x="129" y="214"/>
                  </a:lnTo>
                  <a:lnTo>
                    <a:pt x="129" y="214"/>
                  </a:lnTo>
                  <a:lnTo>
                    <a:pt x="125" y="228"/>
                  </a:lnTo>
                  <a:lnTo>
                    <a:pt x="125" y="241"/>
                  </a:lnTo>
                  <a:lnTo>
                    <a:pt x="125" y="241"/>
                  </a:lnTo>
                  <a:lnTo>
                    <a:pt x="126" y="250"/>
                  </a:lnTo>
                  <a:lnTo>
                    <a:pt x="129" y="259"/>
                  </a:lnTo>
                  <a:lnTo>
                    <a:pt x="129" y="259"/>
                  </a:lnTo>
                  <a:lnTo>
                    <a:pt x="142" y="262"/>
                  </a:lnTo>
                  <a:lnTo>
                    <a:pt x="155" y="262"/>
                  </a:lnTo>
                  <a:lnTo>
                    <a:pt x="166" y="262"/>
                  </a:lnTo>
                  <a:lnTo>
                    <a:pt x="177" y="259"/>
                  </a:lnTo>
                  <a:lnTo>
                    <a:pt x="187" y="256"/>
                  </a:lnTo>
                  <a:lnTo>
                    <a:pt x="196" y="250"/>
                  </a:lnTo>
                  <a:lnTo>
                    <a:pt x="205" y="245"/>
                  </a:lnTo>
                  <a:lnTo>
                    <a:pt x="214" y="236"/>
                  </a:lnTo>
                  <a:lnTo>
                    <a:pt x="236" y="137"/>
                  </a:lnTo>
                  <a:lnTo>
                    <a:pt x="236" y="137"/>
                  </a:lnTo>
                  <a:lnTo>
                    <a:pt x="237" y="155"/>
                  </a:lnTo>
                  <a:lnTo>
                    <a:pt x="238" y="173"/>
                  </a:lnTo>
                  <a:lnTo>
                    <a:pt x="238" y="190"/>
                  </a:lnTo>
                  <a:lnTo>
                    <a:pt x="238" y="205"/>
                  </a:lnTo>
                  <a:lnTo>
                    <a:pt x="236" y="220"/>
                  </a:lnTo>
                  <a:lnTo>
                    <a:pt x="233" y="235"/>
                  </a:lnTo>
                  <a:lnTo>
                    <a:pt x="230" y="247"/>
                  </a:lnTo>
                  <a:lnTo>
                    <a:pt x="227" y="259"/>
                  </a:lnTo>
                  <a:lnTo>
                    <a:pt x="205" y="277"/>
                  </a:lnTo>
                  <a:lnTo>
                    <a:pt x="193" y="285"/>
                  </a:lnTo>
                  <a:lnTo>
                    <a:pt x="207" y="307"/>
                  </a:lnTo>
                  <a:lnTo>
                    <a:pt x="207" y="307"/>
                  </a:lnTo>
                  <a:lnTo>
                    <a:pt x="215" y="305"/>
                  </a:lnTo>
                  <a:lnTo>
                    <a:pt x="223" y="304"/>
                  </a:lnTo>
                  <a:lnTo>
                    <a:pt x="231" y="302"/>
                  </a:lnTo>
                  <a:lnTo>
                    <a:pt x="238" y="299"/>
                  </a:lnTo>
                  <a:lnTo>
                    <a:pt x="245" y="295"/>
                  </a:lnTo>
                  <a:lnTo>
                    <a:pt x="250" y="291"/>
                  </a:lnTo>
                  <a:lnTo>
                    <a:pt x="256" y="285"/>
                  </a:lnTo>
                  <a:lnTo>
                    <a:pt x="261" y="280"/>
                  </a:lnTo>
                  <a:lnTo>
                    <a:pt x="261" y="280"/>
                  </a:lnTo>
                  <a:lnTo>
                    <a:pt x="267" y="269"/>
                  </a:lnTo>
                  <a:lnTo>
                    <a:pt x="273" y="258"/>
                  </a:lnTo>
                  <a:lnTo>
                    <a:pt x="277" y="246"/>
                  </a:lnTo>
                  <a:lnTo>
                    <a:pt x="281" y="232"/>
                  </a:lnTo>
                  <a:lnTo>
                    <a:pt x="283" y="219"/>
                  </a:lnTo>
                  <a:lnTo>
                    <a:pt x="285" y="203"/>
                  </a:lnTo>
                  <a:lnTo>
                    <a:pt x="285" y="187"/>
                  </a:lnTo>
                  <a:lnTo>
                    <a:pt x="284" y="169"/>
                  </a:lnTo>
                  <a:lnTo>
                    <a:pt x="304" y="111"/>
                  </a:lnTo>
                  <a:lnTo>
                    <a:pt x="315" y="147"/>
                  </a:lnTo>
                  <a:lnTo>
                    <a:pt x="317" y="114"/>
                  </a:lnTo>
                  <a:lnTo>
                    <a:pt x="317" y="114"/>
                  </a:lnTo>
                  <a:lnTo>
                    <a:pt x="315" y="100"/>
                  </a:lnTo>
                  <a:lnTo>
                    <a:pt x="312" y="85"/>
                  </a:lnTo>
                  <a:lnTo>
                    <a:pt x="308" y="73"/>
                  </a:lnTo>
                  <a:lnTo>
                    <a:pt x="302" y="60"/>
                  </a:lnTo>
                  <a:lnTo>
                    <a:pt x="295" y="48"/>
                  </a:lnTo>
                  <a:lnTo>
                    <a:pt x="287" y="38"/>
                  </a:lnTo>
                  <a:lnTo>
                    <a:pt x="277" y="28"/>
                  </a:lnTo>
                  <a:lnTo>
                    <a:pt x="267" y="18"/>
                  </a:lnTo>
                  <a:lnTo>
                    <a:pt x="267" y="18"/>
                  </a:lnTo>
                  <a:lnTo>
                    <a:pt x="254" y="9"/>
                  </a:lnTo>
                  <a:lnTo>
                    <a:pt x="239" y="0"/>
                  </a:lnTo>
                  <a:lnTo>
                    <a:pt x="229" y="0"/>
                  </a:lnTo>
                  <a:lnTo>
                    <a:pt x="229" y="0"/>
                  </a:lnTo>
                  <a:lnTo>
                    <a:pt x="231" y="5"/>
                  </a:lnTo>
                  <a:lnTo>
                    <a:pt x="232" y="12"/>
                  </a:lnTo>
                  <a:lnTo>
                    <a:pt x="231" y="19"/>
                  </a:lnTo>
                  <a:lnTo>
                    <a:pt x="229" y="24"/>
                  </a:lnTo>
                  <a:lnTo>
                    <a:pt x="225" y="31"/>
                  </a:lnTo>
                  <a:lnTo>
                    <a:pt x="221" y="38"/>
                  </a:lnTo>
                  <a:lnTo>
                    <a:pt x="214" y="45"/>
                  </a:lnTo>
                  <a:lnTo>
                    <a:pt x="206" y="51"/>
                  </a:lnTo>
                  <a:lnTo>
                    <a:pt x="206" y="51"/>
                  </a:lnTo>
                  <a:lnTo>
                    <a:pt x="192" y="61"/>
                  </a:lnTo>
                  <a:lnTo>
                    <a:pt x="192" y="61"/>
                  </a:lnTo>
                  <a:close/>
                  <a:moveTo>
                    <a:pt x="240" y="142"/>
                  </a:moveTo>
                  <a:lnTo>
                    <a:pt x="250" y="154"/>
                  </a:lnTo>
                  <a:lnTo>
                    <a:pt x="250" y="154"/>
                  </a:lnTo>
                  <a:lnTo>
                    <a:pt x="251" y="182"/>
                  </a:lnTo>
                  <a:lnTo>
                    <a:pt x="250" y="210"/>
                  </a:lnTo>
                  <a:lnTo>
                    <a:pt x="246" y="238"/>
                  </a:lnTo>
                  <a:lnTo>
                    <a:pt x="239" y="264"/>
                  </a:lnTo>
                  <a:lnTo>
                    <a:pt x="204" y="294"/>
                  </a:lnTo>
                  <a:lnTo>
                    <a:pt x="198" y="286"/>
                  </a:lnTo>
                  <a:lnTo>
                    <a:pt x="207" y="281"/>
                  </a:lnTo>
                  <a:lnTo>
                    <a:pt x="207" y="281"/>
                  </a:lnTo>
                  <a:lnTo>
                    <a:pt x="207" y="281"/>
                  </a:lnTo>
                  <a:lnTo>
                    <a:pt x="229" y="263"/>
                  </a:lnTo>
                  <a:lnTo>
                    <a:pt x="229" y="263"/>
                  </a:lnTo>
                  <a:lnTo>
                    <a:pt x="230" y="262"/>
                  </a:lnTo>
                  <a:lnTo>
                    <a:pt x="230" y="262"/>
                  </a:lnTo>
                  <a:lnTo>
                    <a:pt x="234" y="249"/>
                  </a:lnTo>
                  <a:lnTo>
                    <a:pt x="238" y="237"/>
                  </a:lnTo>
                  <a:lnTo>
                    <a:pt x="240" y="222"/>
                  </a:lnTo>
                  <a:lnTo>
                    <a:pt x="241" y="208"/>
                  </a:lnTo>
                  <a:lnTo>
                    <a:pt x="242" y="193"/>
                  </a:lnTo>
                  <a:lnTo>
                    <a:pt x="242" y="177"/>
                  </a:lnTo>
                  <a:lnTo>
                    <a:pt x="241" y="159"/>
                  </a:lnTo>
                  <a:lnTo>
                    <a:pt x="240" y="142"/>
                  </a:lnTo>
                  <a:lnTo>
                    <a:pt x="240" y="142"/>
                  </a:lnTo>
                  <a:close/>
                  <a:moveTo>
                    <a:pt x="128" y="25"/>
                  </a:moveTo>
                  <a:lnTo>
                    <a:pt x="128" y="25"/>
                  </a:lnTo>
                  <a:lnTo>
                    <a:pt x="133" y="31"/>
                  </a:lnTo>
                  <a:lnTo>
                    <a:pt x="133" y="32"/>
                  </a:lnTo>
                  <a:lnTo>
                    <a:pt x="133" y="32"/>
                  </a:lnTo>
                  <a:lnTo>
                    <a:pt x="117" y="43"/>
                  </a:lnTo>
                  <a:lnTo>
                    <a:pt x="104" y="57"/>
                  </a:lnTo>
                  <a:lnTo>
                    <a:pt x="92" y="73"/>
                  </a:lnTo>
                  <a:lnTo>
                    <a:pt x="83" y="90"/>
                  </a:lnTo>
                  <a:lnTo>
                    <a:pt x="83" y="105"/>
                  </a:lnTo>
                  <a:lnTo>
                    <a:pt x="44" y="166"/>
                  </a:lnTo>
                  <a:lnTo>
                    <a:pt x="22" y="192"/>
                  </a:lnTo>
                  <a:lnTo>
                    <a:pt x="22" y="192"/>
                  </a:lnTo>
                  <a:lnTo>
                    <a:pt x="16" y="190"/>
                  </a:lnTo>
                  <a:lnTo>
                    <a:pt x="11" y="187"/>
                  </a:lnTo>
                  <a:lnTo>
                    <a:pt x="35" y="165"/>
                  </a:lnTo>
                  <a:lnTo>
                    <a:pt x="35" y="165"/>
                  </a:lnTo>
                  <a:lnTo>
                    <a:pt x="36" y="164"/>
                  </a:lnTo>
                  <a:lnTo>
                    <a:pt x="72" y="101"/>
                  </a:lnTo>
                  <a:lnTo>
                    <a:pt x="72" y="101"/>
                  </a:lnTo>
                  <a:lnTo>
                    <a:pt x="72" y="99"/>
                  </a:lnTo>
                  <a:lnTo>
                    <a:pt x="72" y="84"/>
                  </a:lnTo>
                  <a:lnTo>
                    <a:pt x="72" y="84"/>
                  </a:lnTo>
                  <a:lnTo>
                    <a:pt x="78" y="73"/>
                  </a:lnTo>
                  <a:lnTo>
                    <a:pt x="84" y="63"/>
                  </a:lnTo>
                  <a:lnTo>
                    <a:pt x="90" y="54"/>
                  </a:lnTo>
                  <a:lnTo>
                    <a:pt x="97" y="46"/>
                  </a:lnTo>
                  <a:lnTo>
                    <a:pt x="105" y="39"/>
                  </a:lnTo>
                  <a:lnTo>
                    <a:pt x="112" y="33"/>
                  </a:lnTo>
                  <a:lnTo>
                    <a:pt x="120" y="29"/>
                  </a:lnTo>
                  <a:lnTo>
                    <a:pt x="128" y="25"/>
                  </a:lnTo>
                  <a:lnTo>
                    <a:pt x="128" y="25"/>
                  </a:lnTo>
                  <a:close/>
                  <a:moveTo>
                    <a:pt x="132" y="212"/>
                  </a:moveTo>
                  <a:lnTo>
                    <a:pt x="132" y="212"/>
                  </a:lnTo>
                  <a:lnTo>
                    <a:pt x="122" y="192"/>
                  </a:lnTo>
                  <a:lnTo>
                    <a:pt x="113" y="170"/>
                  </a:lnTo>
                  <a:lnTo>
                    <a:pt x="113" y="170"/>
                  </a:lnTo>
                  <a:lnTo>
                    <a:pt x="108" y="154"/>
                  </a:lnTo>
                  <a:lnTo>
                    <a:pt x="104" y="136"/>
                  </a:lnTo>
                  <a:lnTo>
                    <a:pt x="104" y="136"/>
                  </a:lnTo>
                  <a:lnTo>
                    <a:pt x="112" y="155"/>
                  </a:lnTo>
                  <a:lnTo>
                    <a:pt x="121" y="173"/>
                  </a:lnTo>
                  <a:lnTo>
                    <a:pt x="131" y="190"/>
                  </a:lnTo>
                  <a:lnTo>
                    <a:pt x="142" y="205"/>
                  </a:lnTo>
                  <a:lnTo>
                    <a:pt x="142" y="205"/>
                  </a:lnTo>
                  <a:lnTo>
                    <a:pt x="139" y="219"/>
                  </a:lnTo>
                  <a:lnTo>
                    <a:pt x="138" y="231"/>
                  </a:lnTo>
                  <a:lnTo>
                    <a:pt x="139" y="245"/>
                  </a:lnTo>
                  <a:lnTo>
                    <a:pt x="140" y="257"/>
                  </a:lnTo>
                  <a:lnTo>
                    <a:pt x="140" y="257"/>
                  </a:lnTo>
                  <a:lnTo>
                    <a:pt x="132" y="255"/>
                  </a:lnTo>
                  <a:lnTo>
                    <a:pt x="132" y="255"/>
                  </a:lnTo>
                  <a:lnTo>
                    <a:pt x="131" y="248"/>
                  </a:lnTo>
                  <a:lnTo>
                    <a:pt x="130" y="241"/>
                  </a:lnTo>
                  <a:lnTo>
                    <a:pt x="130" y="241"/>
                  </a:lnTo>
                  <a:lnTo>
                    <a:pt x="130" y="228"/>
                  </a:lnTo>
                  <a:lnTo>
                    <a:pt x="132" y="215"/>
                  </a:lnTo>
                  <a:lnTo>
                    <a:pt x="132" y="215"/>
                  </a:lnTo>
                  <a:lnTo>
                    <a:pt x="133" y="213"/>
                  </a:lnTo>
                  <a:lnTo>
                    <a:pt x="133" y="213"/>
                  </a:lnTo>
                  <a:lnTo>
                    <a:pt x="132" y="212"/>
                  </a:lnTo>
                  <a:lnTo>
                    <a:pt x="132" y="212"/>
                  </a:lnTo>
                  <a:close/>
                </a:path>
              </a:pathLst>
            </a:custGeom>
            <a:solidFill>
              <a:srgbClr val="E7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5" name="Freeform 540"/>
            <p:cNvSpPr>
              <a:spLocks/>
            </p:cNvSpPr>
            <p:nvPr/>
          </p:nvSpPr>
          <p:spPr bwMode="auto">
            <a:xfrm>
              <a:off x="6765926" y="3419476"/>
              <a:ext cx="84138" cy="241300"/>
            </a:xfrm>
            <a:custGeom>
              <a:avLst/>
              <a:gdLst>
                <a:gd name="T0" fmla="*/ 52 w 53"/>
                <a:gd name="T1" fmla="*/ 12 h 152"/>
                <a:gd name="T2" fmla="*/ 42 w 53"/>
                <a:gd name="T3" fmla="*/ 0 h 152"/>
                <a:gd name="T4" fmla="*/ 42 w 53"/>
                <a:gd name="T5" fmla="*/ 0 h 152"/>
                <a:gd name="T6" fmla="*/ 43 w 53"/>
                <a:gd name="T7" fmla="*/ 17 h 152"/>
                <a:gd name="T8" fmla="*/ 44 w 53"/>
                <a:gd name="T9" fmla="*/ 35 h 152"/>
                <a:gd name="T10" fmla="*/ 44 w 53"/>
                <a:gd name="T11" fmla="*/ 51 h 152"/>
                <a:gd name="T12" fmla="*/ 43 w 53"/>
                <a:gd name="T13" fmla="*/ 66 h 152"/>
                <a:gd name="T14" fmla="*/ 42 w 53"/>
                <a:gd name="T15" fmla="*/ 80 h 152"/>
                <a:gd name="T16" fmla="*/ 40 w 53"/>
                <a:gd name="T17" fmla="*/ 95 h 152"/>
                <a:gd name="T18" fmla="*/ 36 w 53"/>
                <a:gd name="T19" fmla="*/ 107 h 152"/>
                <a:gd name="T20" fmla="*/ 32 w 53"/>
                <a:gd name="T21" fmla="*/ 120 h 152"/>
                <a:gd name="T22" fmla="*/ 32 w 53"/>
                <a:gd name="T23" fmla="*/ 120 h 152"/>
                <a:gd name="T24" fmla="*/ 31 w 53"/>
                <a:gd name="T25" fmla="*/ 121 h 152"/>
                <a:gd name="T26" fmla="*/ 9 w 53"/>
                <a:gd name="T27" fmla="*/ 139 h 152"/>
                <a:gd name="T28" fmla="*/ 9 w 53"/>
                <a:gd name="T29" fmla="*/ 139 h 152"/>
                <a:gd name="T30" fmla="*/ 9 w 53"/>
                <a:gd name="T31" fmla="*/ 139 h 152"/>
                <a:gd name="T32" fmla="*/ 0 w 53"/>
                <a:gd name="T33" fmla="*/ 144 h 152"/>
                <a:gd name="T34" fmla="*/ 6 w 53"/>
                <a:gd name="T35" fmla="*/ 152 h 152"/>
                <a:gd name="T36" fmla="*/ 41 w 53"/>
                <a:gd name="T37" fmla="*/ 122 h 152"/>
                <a:gd name="T38" fmla="*/ 41 w 53"/>
                <a:gd name="T39" fmla="*/ 122 h 152"/>
                <a:gd name="T40" fmla="*/ 48 w 53"/>
                <a:gd name="T41" fmla="*/ 96 h 152"/>
                <a:gd name="T42" fmla="*/ 52 w 53"/>
                <a:gd name="T43" fmla="*/ 68 h 152"/>
                <a:gd name="T44" fmla="*/ 53 w 53"/>
                <a:gd name="T45" fmla="*/ 40 h 152"/>
                <a:gd name="T46" fmla="*/ 52 w 53"/>
                <a:gd name="T47" fmla="*/ 12 h 152"/>
                <a:gd name="T48" fmla="*/ 52 w 53"/>
                <a:gd name="T49" fmla="*/ 1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" h="152">
                  <a:moveTo>
                    <a:pt x="52" y="12"/>
                  </a:moveTo>
                  <a:lnTo>
                    <a:pt x="42" y="0"/>
                  </a:lnTo>
                  <a:lnTo>
                    <a:pt x="42" y="0"/>
                  </a:lnTo>
                  <a:lnTo>
                    <a:pt x="43" y="17"/>
                  </a:lnTo>
                  <a:lnTo>
                    <a:pt x="44" y="35"/>
                  </a:lnTo>
                  <a:lnTo>
                    <a:pt x="44" y="51"/>
                  </a:lnTo>
                  <a:lnTo>
                    <a:pt x="43" y="66"/>
                  </a:lnTo>
                  <a:lnTo>
                    <a:pt x="42" y="80"/>
                  </a:lnTo>
                  <a:lnTo>
                    <a:pt x="40" y="95"/>
                  </a:lnTo>
                  <a:lnTo>
                    <a:pt x="36" y="107"/>
                  </a:lnTo>
                  <a:lnTo>
                    <a:pt x="32" y="120"/>
                  </a:lnTo>
                  <a:lnTo>
                    <a:pt x="32" y="120"/>
                  </a:lnTo>
                  <a:lnTo>
                    <a:pt x="31" y="121"/>
                  </a:lnTo>
                  <a:lnTo>
                    <a:pt x="9" y="139"/>
                  </a:lnTo>
                  <a:lnTo>
                    <a:pt x="9" y="139"/>
                  </a:lnTo>
                  <a:lnTo>
                    <a:pt x="9" y="139"/>
                  </a:lnTo>
                  <a:lnTo>
                    <a:pt x="0" y="144"/>
                  </a:lnTo>
                  <a:lnTo>
                    <a:pt x="6" y="152"/>
                  </a:lnTo>
                  <a:lnTo>
                    <a:pt x="41" y="122"/>
                  </a:lnTo>
                  <a:lnTo>
                    <a:pt x="41" y="122"/>
                  </a:lnTo>
                  <a:lnTo>
                    <a:pt x="48" y="96"/>
                  </a:lnTo>
                  <a:lnTo>
                    <a:pt x="52" y="68"/>
                  </a:lnTo>
                  <a:lnTo>
                    <a:pt x="53" y="40"/>
                  </a:lnTo>
                  <a:lnTo>
                    <a:pt x="52" y="12"/>
                  </a:lnTo>
                  <a:lnTo>
                    <a:pt x="52" y="12"/>
                  </a:lnTo>
                  <a:close/>
                </a:path>
              </a:pathLst>
            </a:custGeom>
            <a:solidFill>
              <a:srgbClr val="F7F1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6" name="Freeform 541"/>
            <p:cNvSpPr>
              <a:spLocks/>
            </p:cNvSpPr>
            <p:nvPr/>
          </p:nvSpPr>
          <p:spPr bwMode="auto">
            <a:xfrm>
              <a:off x="6469063" y="3233738"/>
              <a:ext cx="193675" cy="265113"/>
            </a:xfrm>
            <a:custGeom>
              <a:avLst/>
              <a:gdLst>
                <a:gd name="T0" fmla="*/ 122 w 122"/>
                <a:gd name="T1" fmla="*/ 6 h 167"/>
                <a:gd name="T2" fmla="*/ 122 w 122"/>
                <a:gd name="T3" fmla="*/ 6 h 167"/>
                <a:gd name="T4" fmla="*/ 117 w 122"/>
                <a:gd name="T5" fmla="*/ 0 h 167"/>
                <a:gd name="T6" fmla="*/ 117 w 122"/>
                <a:gd name="T7" fmla="*/ 0 h 167"/>
                <a:gd name="T8" fmla="*/ 109 w 122"/>
                <a:gd name="T9" fmla="*/ 4 h 167"/>
                <a:gd name="T10" fmla="*/ 101 w 122"/>
                <a:gd name="T11" fmla="*/ 8 h 167"/>
                <a:gd name="T12" fmla="*/ 94 w 122"/>
                <a:gd name="T13" fmla="*/ 14 h 167"/>
                <a:gd name="T14" fmla="*/ 86 w 122"/>
                <a:gd name="T15" fmla="*/ 21 h 167"/>
                <a:gd name="T16" fmla="*/ 79 w 122"/>
                <a:gd name="T17" fmla="*/ 29 h 167"/>
                <a:gd name="T18" fmla="*/ 73 w 122"/>
                <a:gd name="T19" fmla="*/ 38 h 167"/>
                <a:gd name="T20" fmla="*/ 67 w 122"/>
                <a:gd name="T21" fmla="*/ 48 h 167"/>
                <a:gd name="T22" fmla="*/ 61 w 122"/>
                <a:gd name="T23" fmla="*/ 59 h 167"/>
                <a:gd name="T24" fmla="*/ 61 w 122"/>
                <a:gd name="T25" fmla="*/ 74 h 167"/>
                <a:gd name="T26" fmla="*/ 61 w 122"/>
                <a:gd name="T27" fmla="*/ 74 h 167"/>
                <a:gd name="T28" fmla="*/ 61 w 122"/>
                <a:gd name="T29" fmla="*/ 76 h 167"/>
                <a:gd name="T30" fmla="*/ 25 w 122"/>
                <a:gd name="T31" fmla="*/ 139 h 167"/>
                <a:gd name="T32" fmla="*/ 25 w 122"/>
                <a:gd name="T33" fmla="*/ 139 h 167"/>
                <a:gd name="T34" fmla="*/ 24 w 122"/>
                <a:gd name="T35" fmla="*/ 140 h 167"/>
                <a:gd name="T36" fmla="*/ 0 w 122"/>
                <a:gd name="T37" fmla="*/ 162 h 167"/>
                <a:gd name="T38" fmla="*/ 0 w 122"/>
                <a:gd name="T39" fmla="*/ 162 h 167"/>
                <a:gd name="T40" fmla="*/ 5 w 122"/>
                <a:gd name="T41" fmla="*/ 165 h 167"/>
                <a:gd name="T42" fmla="*/ 11 w 122"/>
                <a:gd name="T43" fmla="*/ 167 h 167"/>
                <a:gd name="T44" fmla="*/ 33 w 122"/>
                <a:gd name="T45" fmla="*/ 141 h 167"/>
                <a:gd name="T46" fmla="*/ 72 w 122"/>
                <a:gd name="T47" fmla="*/ 80 h 167"/>
                <a:gd name="T48" fmla="*/ 72 w 122"/>
                <a:gd name="T49" fmla="*/ 65 h 167"/>
                <a:gd name="T50" fmla="*/ 72 w 122"/>
                <a:gd name="T51" fmla="*/ 65 h 167"/>
                <a:gd name="T52" fmla="*/ 81 w 122"/>
                <a:gd name="T53" fmla="*/ 48 h 167"/>
                <a:gd name="T54" fmla="*/ 93 w 122"/>
                <a:gd name="T55" fmla="*/ 32 h 167"/>
                <a:gd name="T56" fmla="*/ 106 w 122"/>
                <a:gd name="T57" fmla="*/ 18 h 167"/>
                <a:gd name="T58" fmla="*/ 122 w 122"/>
                <a:gd name="T59" fmla="*/ 7 h 167"/>
                <a:gd name="T60" fmla="*/ 122 w 122"/>
                <a:gd name="T61" fmla="*/ 6 h 167"/>
                <a:gd name="T62" fmla="*/ 122 w 122"/>
                <a:gd name="T63" fmla="*/ 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2" h="167">
                  <a:moveTo>
                    <a:pt x="122" y="6"/>
                  </a:moveTo>
                  <a:lnTo>
                    <a:pt x="122" y="6"/>
                  </a:lnTo>
                  <a:lnTo>
                    <a:pt x="117" y="0"/>
                  </a:lnTo>
                  <a:lnTo>
                    <a:pt x="117" y="0"/>
                  </a:lnTo>
                  <a:lnTo>
                    <a:pt x="109" y="4"/>
                  </a:lnTo>
                  <a:lnTo>
                    <a:pt x="101" y="8"/>
                  </a:lnTo>
                  <a:lnTo>
                    <a:pt x="94" y="14"/>
                  </a:lnTo>
                  <a:lnTo>
                    <a:pt x="86" y="21"/>
                  </a:lnTo>
                  <a:lnTo>
                    <a:pt x="79" y="29"/>
                  </a:lnTo>
                  <a:lnTo>
                    <a:pt x="73" y="38"/>
                  </a:lnTo>
                  <a:lnTo>
                    <a:pt x="67" y="48"/>
                  </a:lnTo>
                  <a:lnTo>
                    <a:pt x="61" y="59"/>
                  </a:lnTo>
                  <a:lnTo>
                    <a:pt x="61" y="74"/>
                  </a:lnTo>
                  <a:lnTo>
                    <a:pt x="61" y="74"/>
                  </a:lnTo>
                  <a:lnTo>
                    <a:pt x="61" y="76"/>
                  </a:lnTo>
                  <a:lnTo>
                    <a:pt x="25" y="139"/>
                  </a:lnTo>
                  <a:lnTo>
                    <a:pt x="25" y="139"/>
                  </a:lnTo>
                  <a:lnTo>
                    <a:pt x="24" y="140"/>
                  </a:lnTo>
                  <a:lnTo>
                    <a:pt x="0" y="162"/>
                  </a:lnTo>
                  <a:lnTo>
                    <a:pt x="0" y="162"/>
                  </a:lnTo>
                  <a:lnTo>
                    <a:pt x="5" y="165"/>
                  </a:lnTo>
                  <a:lnTo>
                    <a:pt x="11" y="167"/>
                  </a:lnTo>
                  <a:lnTo>
                    <a:pt x="33" y="141"/>
                  </a:lnTo>
                  <a:lnTo>
                    <a:pt x="72" y="80"/>
                  </a:lnTo>
                  <a:lnTo>
                    <a:pt x="72" y="65"/>
                  </a:lnTo>
                  <a:lnTo>
                    <a:pt x="72" y="65"/>
                  </a:lnTo>
                  <a:lnTo>
                    <a:pt x="81" y="48"/>
                  </a:lnTo>
                  <a:lnTo>
                    <a:pt x="93" y="32"/>
                  </a:lnTo>
                  <a:lnTo>
                    <a:pt x="106" y="18"/>
                  </a:lnTo>
                  <a:lnTo>
                    <a:pt x="122" y="7"/>
                  </a:lnTo>
                  <a:lnTo>
                    <a:pt x="122" y="6"/>
                  </a:lnTo>
                  <a:lnTo>
                    <a:pt x="122" y="6"/>
                  </a:lnTo>
                  <a:close/>
                </a:path>
              </a:pathLst>
            </a:custGeom>
            <a:solidFill>
              <a:srgbClr val="F7F1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7" name="Freeform 542"/>
            <p:cNvSpPr>
              <a:spLocks/>
            </p:cNvSpPr>
            <p:nvPr/>
          </p:nvSpPr>
          <p:spPr bwMode="auto">
            <a:xfrm>
              <a:off x="6616701" y="3409951"/>
              <a:ext cx="60325" cy="192088"/>
            </a:xfrm>
            <a:custGeom>
              <a:avLst/>
              <a:gdLst>
                <a:gd name="T0" fmla="*/ 9 w 38"/>
                <a:gd name="T1" fmla="*/ 34 h 121"/>
                <a:gd name="T2" fmla="*/ 9 w 38"/>
                <a:gd name="T3" fmla="*/ 34 h 121"/>
                <a:gd name="T4" fmla="*/ 18 w 38"/>
                <a:gd name="T5" fmla="*/ 56 h 121"/>
                <a:gd name="T6" fmla="*/ 28 w 38"/>
                <a:gd name="T7" fmla="*/ 76 h 121"/>
                <a:gd name="T8" fmla="*/ 28 w 38"/>
                <a:gd name="T9" fmla="*/ 76 h 121"/>
                <a:gd name="T10" fmla="*/ 29 w 38"/>
                <a:gd name="T11" fmla="*/ 77 h 121"/>
                <a:gd name="T12" fmla="*/ 29 w 38"/>
                <a:gd name="T13" fmla="*/ 77 h 121"/>
                <a:gd name="T14" fmla="*/ 28 w 38"/>
                <a:gd name="T15" fmla="*/ 79 h 121"/>
                <a:gd name="T16" fmla="*/ 28 w 38"/>
                <a:gd name="T17" fmla="*/ 79 h 121"/>
                <a:gd name="T18" fmla="*/ 26 w 38"/>
                <a:gd name="T19" fmla="*/ 92 h 121"/>
                <a:gd name="T20" fmla="*/ 26 w 38"/>
                <a:gd name="T21" fmla="*/ 105 h 121"/>
                <a:gd name="T22" fmla="*/ 26 w 38"/>
                <a:gd name="T23" fmla="*/ 105 h 121"/>
                <a:gd name="T24" fmla="*/ 27 w 38"/>
                <a:gd name="T25" fmla="*/ 112 h 121"/>
                <a:gd name="T26" fmla="*/ 28 w 38"/>
                <a:gd name="T27" fmla="*/ 119 h 121"/>
                <a:gd name="T28" fmla="*/ 28 w 38"/>
                <a:gd name="T29" fmla="*/ 119 h 121"/>
                <a:gd name="T30" fmla="*/ 36 w 38"/>
                <a:gd name="T31" fmla="*/ 121 h 121"/>
                <a:gd name="T32" fmla="*/ 36 w 38"/>
                <a:gd name="T33" fmla="*/ 121 h 121"/>
                <a:gd name="T34" fmla="*/ 35 w 38"/>
                <a:gd name="T35" fmla="*/ 109 h 121"/>
                <a:gd name="T36" fmla="*/ 34 w 38"/>
                <a:gd name="T37" fmla="*/ 95 h 121"/>
                <a:gd name="T38" fmla="*/ 35 w 38"/>
                <a:gd name="T39" fmla="*/ 83 h 121"/>
                <a:gd name="T40" fmla="*/ 38 w 38"/>
                <a:gd name="T41" fmla="*/ 69 h 121"/>
                <a:gd name="T42" fmla="*/ 38 w 38"/>
                <a:gd name="T43" fmla="*/ 69 h 121"/>
                <a:gd name="T44" fmla="*/ 27 w 38"/>
                <a:gd name="T45" fmla="*/ 54 h 121"/>
                <a:gd name="T46" fmla="*/ 17 w 38"/>
                <a:gd name="T47" fmla="*/ 37 h 121"/>
                <a:gd name="T48" fmla="*/ 8 w 38"/>
                <a:gd name="T49" fmla="*/ 19 h 121"/>
                <a:gd name="T50" fmla="*/ 0 w 38"/>
                <a:gd name="T51" fmla="*/ 0 h 121"/>
                <a:gd name="T52" fmla="*/ 0 w 38"/>
                <a:gd name="T53" fmla="*/ 0 h 121"/>
                <a:gd name="T54" fmla="*/ 4 w 38"/>
                <a:gd name="T55" fmla="*/ 18 h 121"/>
                <a:gd name="T56" fmla="*/ 9 w 38"/>
                <a:gd name="T57" fmla="*/ 34 h 121"/>
                <a:gd name="T58" fmla="*/ 9 w 38"/>
                <a:gd name="T59" fmla="*/ 3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8" h="121">
                  <a:moveTo>
                    <a:pt x="9" y="34"/>
                  </a:moveTo>
                  <a:lnTo>
                    <a:pt x="9" y="34"/>
                  </a:lnTo>
                  <a:lnTo>
                    <a:pt x="18" y="56"/>
                  </a:lnTo>
                  <a:lnTo>
                    <a:pt x="28" y="76"/>
                  </a:lnTo>
                  <a:lnTo>
                    <a:pt x="28" y="76"/>
                  </a:lnTo>
                  <a:lnTo>
                    <a:pt x="29" y="77"/>
                  </a:lnTo>
                  <a:lnTo>
                    <a:pt x="29" y="77"/>
                  </a:lnTo>
                  <a:lnTo>
                    <a:pt x="28" y="79"/>
                  </a:lnTo>
                  <a:lnTo>
                    <a:pt x="28" y="79"/>
                  </a:lnTo>
                  <a:lnTo>
                    <a:pt x="26" y="92"/>
                  </a:lnTo>
                  <a:lnTo>
                    <a:pt x="26" y="105"/>
                  </a:lnTo>
                  <a:lnTo>
                    <a:pt x="26" y="105"/>
                  </a:lnTo>
                  <a:lnTo>
                    <a:pt x="27" y="112"/>
                  </a:lnTo>
                  <a:lnTo>
                    <a:pt x="28" y="119"/>
                  </a:lnTo>
                  <a:lnTo>
                    <a:pt x="28" y="119"/>
                  </a:lnTo>
                  <a:lnTo>
                    <a:pt x="36" y="121"/>
                  </a:lnTo>
                  <a:lnTo>
                    <a:pt x="36" y="121"/>
                  </a:lnTo>
                  <a:lnTo>
                    <a:pt x="35" y="109"/>
                  </a:lnTo>
                  <a:lnTo>
                    <a:pt x="34" y="95"/>
                  </a:lnTo>
                  <a:lnTo>
                    <a:pt x="35" y="83"/>
                  </a:lnTo>
                  <a:lnTo>
                    <a:pt x="38" y="69"/>
                  </a:lnTo>
                  <a:lnTo>
                    <a:pt x="38" y="69"/>
                  </a:lnTo>
                  <a:lnTo>
                    <a:pt x="27" y="54"/>
                  </a:lnTo>
                  <a:lnTo>
                    <a:pt x="17" y="37"/>
                  </a:lnTo>
                  <a:lnTo>
                    <a:pt x="8" y="19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18"/>
                  </a:lnTo>
                  <a:lnTo>
                    <a:pt x="9" y="34"/>
                  </a:lnTo>
                  <a:lnTo>
                    <a:pt x="9" y="34"/>
                  </a:lnTo>
                  <a:close/>
                </a:path>
              </a:pathLst>
            </a:custGeom>
            <a:solidFill>
              <a:srgbClr val="F7F1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8" name="Freeform 543"/>
            <p:cNvSpPr>
              <a:spLocks/>
            </p:cNvSpPr>
            <p:nvPr/>
          </p:nvSpPr>
          <p:spPr bwMode="auto">
            <a:xfrm>
              <a:off x="6669088" y="3179763"/>
              <a:ext cx="119063" cy="111125"/>
            </a:xfrm>
            <a:custGeom>
              <a:avLst/>
              <a:gdLst>
                <a:gd name="T0" fmla="*/ 23 w 75"/>
                <a:gd name="T1" fmla="*/ 69 h 70"/>
                <a:gd name="T2" fmla="*/ 23 w 75"/>
                <a:gd name="T3" fmla="*/ 69 h 70"/>
                <a:gd name="T4" fmla="*/ 27 w 75"/>
                <a:gd name="T5" fmla="*/ 70 h 70"/>
                <a:gd name="T6" fmla="*/ 30 w 75"/>
                <a:gd name="T7" fmla="*/ 70 h 70"/>
                <a:gd name="T8" fmla="*/ 33 w 75"/>
                <a:gd name="T9" fmla="*/ 70 h 70"/>
                <a:gd name="T10" fmla="*/ 37 w 75"/>
                <a:gd name="T11" fmla="*/ 69 h 70"/>
                <a:gd name="T12" fmla="*/ 40 w 75"/>
                <a:gd name="T13" fmla="*/ 66 h 70"/>
                <a:gd name="T14" fmla="*/ 43 w 75"/>
                <a:gd name="T15" fmla="*/ 64 h 70"/>
                <a:gd name="T16" fmla="*/ 50 w 75"/>
                <a:gd name="T17" fmla="*/ 54 h 70"/>
                <a:gd name="T18" fmla="*/ 50 w 75"/>
                <a:gd name="T19" fmla="*/ 54 h 70"/>
                <a:gd name="T20" fmla="*/ 56 w 75"/>
                <a:gd name="T21" fmla="*/ 48 h 70"/>
                <a:gd name="T22" fmla="*/ 61 w 75"/>
                <a:gd name="T23" fmla="*/ 41 h 70"/>
                <a:gd name="T24" fmla="*/ 66 w 75"/>
                <a:gd name="T25" fmla="*/ 36 h 70"/>
                <a:gd name="T26" fmla="*/ 69 w 75"/>
                <a:gd name="T27" fmla="*/ 29 h 70"/>
                <a:gd name="T28" fmla="*/ 72 w 75"/>
                <a:gd name="T29" fmla="*/ 22 h 70"/>
                <a:gd name="T30" fmla="*/ 74 w 75"/>
                <a:gd name="T31" fmla="*/ 14 h 70"/>
                <a:gd name="T32" fmla="*/ 75 w 75"/>
                <a:gd name="T33" fmla="*/ 7 h 70"/>
                <a:gd name="T34" fmla="*/ 75 w 75"/>
                <a:gd name="T35" fmla="*/ 0 h 70"/>
                <a:gd name="T36" fmla="*/ 49 w 75"/>
                <a:gd name="T37" fmla="*/ 47 h 70"/>
                <a:gd name="T38" fmla="*/ 49 w 75"/>
                <a:gd name="T39" fmla="*/ 47 h 70"/>
                <a:gd name="T40" fmla="*/ 45 w 75"/>
                <a:gd name="T41" fmla="*/ 51 h 70"/>
                <a:gd name="T42" fmla="*/ 41 w 75"/>
                <a:gd name="T43" fmla="*/ 55 h 70"/>
                <a:gd name="T44" fmla="*/ 36 w 75"/>
                <a:gd name="T45" fmla="*/ 56 h 70"/>
                <a:gd name="T46" fmla="*/ 30 w 75"/>
                <a:gd name="T47" fmla="*/ 56 h 70"/>
                <a:gd name="T48" fmla="*/ 23 w 75"/>
                <a:gd name="T49" fmla="*/ 54 h 70"/>
                <a:gd name="T50" fmla="*/ 16 w 75"/>
                <a:gd name="T51" fmla="*/ 50 h 70"/>
                <a:gd name="T52" fmla="*/ 9 w 75"/>
                <a:gd name="T53" fmla="*/ 46 h 70"/>
                <a:gd name="T54" fmla="*/ 0 w 75"/>
                <a:gd name="T55" fmla="*/ 38 h 70"/>
                <a:gd name="T56" fmla="*/ 0 w 75"/>
                <a:gd name="T57" fmla="*/ 38 h 70"/>
                <a:gd name="T58" fmla="*/ 5 w 75"/>
                <a:gd name="T59" fmla="*/ 50 h 70"/>
                <a:gd name="T60" fmla="*/ 12 w 75"/>
                <a:gd name="T61" fmla="*/ 59 h 70"/>
                <a:gd name="T62" fmla="*/ 18 w 75"/>
                <a:gd name="T63" fmla="*/ 65 h 70"/>
                <a:gd name="T64" fmla="*/ 23 w 75"/>
                <a:gd name="T65" fmla="*/ 69 h 70"/>
                <a:gd name="T66" fmla="*/ 23 w 75"/>
                <a:gd name="T67" fmla="*/ 69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5" h="70">
                  <a:moveTo>
                    <a:pt x="23" y="69"/>
                  </a:moveTo>
                  <a:lnTo>
                    <a:pt x="23" y="69"/>
                  </a:lnTo>
                  <a:lnTo>
                    <a:pt x="27" y="70"/>
                  </a:lnTo>
                  <a:lnTo>
                    <a:pt x="30" y="70"/>
                  </a:lnTo>
                  <a:lnTo>
                    <a:pt x="33" y="70"/>
                  </a:lnTo>
                  <a:lnTo>
                    <a:pt x="37" y="69"/>
                  </a:lnTo>
                  <a:lnTo>
                    <a:pt x="40" y="66"/>
                  </a:lnTo>
                  <a:lnTo>
                    <a:pt x="43" y="64"/>
                  </a:lnTo>
                  <a:lnTo>
                    <a:pt x="50" y="54"/>
                  </a:lnTo>
                  <a:lnTo>
                    <a:pt x="50" y="54"/>
                  </a:lnTo>
                  <a:lnTo>
                    <a:pt x="56" y="48"/>
                  </a:lnTo>
                  <a:lnTo>
                    <a:pt x="61" y="41"/>
                  </a:lnTo>
                  <a:lnTo>
                    <a:pt x="66" y="36"/>
                  </a:lnTo>
                  <a:lnTo>
                    <a:pt x="69" y="29"/>
                  </a:lnTo>
                  <a:lnTo>
                    <a:pt x="72" y="22"/>
                  </a:lnTo>
                  <a:lnTo>
                    <a:pt x="74" y="14"/>
                  </a:lnTo>
                  <a:lnTo>
                    <a:pt x="75" y="7"/>
                  </a:lnTo>
                  <a:lnTo>
                    <a:pt x="75" y="0"/>
                  </a:lnTo>
                  <a:lnTo>
                    <a:pt x="49" y="47"/>
                  </a:lnTo>
                  <a:lnTo>
                    <a:pt x="49" y="47"/>
                  </a:lnTo>
                  <a:lnTo>
                    <a:pt x="45" y="51"/>
                  </a:lnTo>
                  <a:lnTo>
                    <a:pt x="41" y="55"/>
                  </a:lnTo>
                  <a:lnTo>
                    <a:pt x="36" y="56"/>
                  </a:lnTo>
                  <a:lnTo>
                    <a:pt x="30" y="56"/>
                  </a:lnTo>
                  <a:lnTo>
                    <a:pt x="23" y="54"/>
                  </a:lnTo>
                  <a:lnTo>
                    <a:pt x="16" y="50"/>
                  </a:lnTo>
                  <a:lnTo>
                    <a:pt x="9" y="46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50"/>
                  </a:lnTo>
                  <a:lnTo>
                    <a:pt x="12" y="59"/>
                  </a:lnTo>
                  <a:lnTo>
                    <a:pt x="18" y="65"/>
                  </a:lnTo>
                  <a:lnTo>
                    <a:pt x="23" y="69"/>
                  </a:lnTo>
                  <a:lnTo>
                    <a:pt x="23" y="69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9" name="Freeform 544"/>
            <p:cNvSpPr>
              <a:spLocks/>
            </p:cNvSpPr>
            <p:nvPr/>
          </p:nvSpPr>
          <p:spPr bwMode="auto">
            <a:xfrm>
              <a:off x="6497638" y="3389313"/>
              <a:ext cx="128588" cy="174625"/>
            </a:xfrm>
            <a:custGeom>
              <a:avLst/>
              <a:gdLst>
                <a:gd name="T0" fmla="*/ 81 w 81"/>
                <a:gd name="T1" fmla="*/ 49 h 110"/>
                <a:gd name="T2" fmla="*/ 81 w 81"/>
                <a:gd name="T3" fmla="*/ 49 h 110"/>
                <a:gd name="T4" fmla="*/ 73 w 81"/>
                <a:gd name="T5" fmla="*/ 25 h 110"/>
                <a:gd name="T6" fmla="*/ 68 w 81"/>
                <a:gd name="T7" fmla="*/ 0 h 110"/>
                <a:gd name="T8" fmla="*/ 33 w 81"/>
                <a:gd name="T9" fmla="*/ 61 h 110"/>
                <a:gd name="T10" fmla="*/ 0 w 81"/>
                <a:gd name="T11" fmla="*/ 81 h 110"/>
                <a:gd name="T12" fmla="*/ 0 w 81"/>
                <a:gd name="T13" fmla="*/ 81 h 110"/>
                <a:gd name="T14" fmla="*/ 3 w 81"/>
                <a:gd name="T15" fmla="*/ 87 h 110"/>
                <a:gd name="T16" fmla="*/ 5 w 81"/>
                <a:gd name="T17" fmla="*/ 94 h 110"/>
                <a:gd name="T18" fmla="*/ 6 w 81"/>
                <a:gd name="T19" fmla="*/ 101 h 110"/>
                <a:gd name="T20" fmla="*/ 7 w 81"/>
                <a:gd name="T21" fmla="*/ 110 h 110"/>
                <a:gd name="T22" fmla="*/ 34 w 81"/>
                <a:gd name="T23" fmla="*/ 101 h 110"/>
                <a:gd name="T24" fmla="*/ 34 w 81"/>
                <a:gd name="T25" fmla="*/ 101 h 110"/>
                <a:gd name="T26" fmla="*/ 38 w 81"/>
                <a:gd name="T27" fmla="*/ 96 h 110"/>
                <a:gd name="T28" fmla="*/ 38 w 81"/>
                <a:gd name="T29" fmla="*/ 96 h 110"/>
                <a:gd name="T30" fmla="*/ 47 w 81"/>
                <a:gd name="T31" fmla="*/ 85 h 110"/>
                <a:gd name="T32" fmla="*/ 57 w 81"/>
                <a:gd name="T33" fmla="*/ 73 h 110"/>
                <a:gd name="T34" fmla="*/ 81 w 81"/>
                <a:gd name="T35" fmla="*/ 49 h 110"/>
                <a:gd name="T36" fmla="*/ 81 w 81"/>
                <a:gd name="T37" fmla="*/ 4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1" h="110">
                  <a:moveTo>
                    <a:pt x="81" y="49"/>
                  </a:moveTo>
                  <a:lnTo>
                    <a:pt x="81" y="49"/>
                  </a:lnTo>
                  <a:lnTo>
                    <a:pt x="73" y="25"/>
                  </a:lnTo>
                  <a:lnTo>
                    <a:pt x="68" y="0"/>
                  </a:lnTo>
                  <a:lnTo>
                    <a:pt x="33" y="61"/>
                  </a:lnTo>
                  <a:lnTo>
                    <a:pt x="0" y="81"/>
                  </a:lnTo>
                  <a:lnTo>
                    <a:pt x="0" y="81"/>
                  </a:lnTo>
                  <a:lnTo>
                    <a:pt x="3" y="87"/>
                  </a:lnTo>
                  <a:lnTo>
                    <a:pt x="5" y="94"/>
                  </a:lnTo>
                  <a:lnTo>
                    <a:pt x="6" y="101"/>
                  </a:lnTo>
                  <a:lnTo>
                    <a:pt x="7" y="110"/>
                  </a:lnTo>
                  <a:lnTo>
                    <a:pt x="34" y="101"/>
                  </a:lnTo>
                  <a:lnTo>
                    <a:pt x="34" y="101"/>
                  </a:lnTo>
                  <a:lnTo>
                    <a:pt x="38" y="96"/>
                  </a:lnTo>
                  <a:lnTo>
                    <a:pt x="38" y="96"/>
                  </a:lnTo>
                  <a:lnTo>
                    <a:pt x="47" y="85"/>
                  </a:lnTo>
                  <a:lnTo>
                    <a:pt x="57" y="73"/>
                  </a:lnTo>
                  <a:lnTo>
                    <a:pt x="81" y="49"/>
                  </a:lnTo>
                  <a:lnTo>
                    <a:pt x="81" y="49"/>
                  </a:lnTo>
                  <a:close/>
                </a:path>
              </a:pathLst>
            </a:custGeom>
            <a:solidFill>
              <a:srgbClr val="C79E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0" name="Freeform 545"/>
            <p:cNvSpPr>
              <a:spLocks noEditPoints="1"/>
            </p:cNvSpPr>
            <p:nvPr/>
          </p:nvSpPr>
          <p:spPr bwMode="auto">
            <a:xfrm>
              <a:off x="6402388" y="3605213"/>
              <a:ext cx="280988" cy="85725"/>
            </a:xfrm>
            <a:custGeom>
              <a:avLst/>
              <a:gdLst>
                <a:gd name="T0" fmla="*/ 160 w 177"/>
                <a:gd name="T1" fmla="*/ 0 h 54"/>
                <a:gd name="T2" fmla="*/ 160 w 177"/>
                <a:gd name="T3" fmla="*/ 0 h 54"/>
                <a:gd name="T4" fmla="*/ 153 w 177"/>
                <a:gd name="T5" fmla="*/ 1 h 54"/>
                <a:gd name="T6" fmla="*/ 146 w 177"/>
                <a:gd name="T7" fmla="*/ 5 h 54"/>
                <a:gd name="T8" fmla="*/ 142 w 177"/>
                <a:gd name="T9" fmla="*/ 8 h 54"/>
                <a:gd name="T10" fmla="*/ 138 w 177"/>
                <a:gd name="T11" fmla="*/ 13 h 54"/>
                <a:gd name="T12" fmla="*/ 138 w 177"/>
                <a:gd name="T13" fmla="*/ 13 h 54"/>
                <a:gd name="T14" fmla="*/ 136 w 177"/>
                <a:gd name="T15" fmla="*/ 19 h 54"/>
                <a:gd name="T16" fmla="*/ 54 w 177"/>
                <a:gd name="T17" fmla="*/ 19 h 54"/>
                <a:gd name="T18" fmla="*/ 10 w 177"/>
                <a:gd name="T19" fmla="*/ 19 h 54"/>
                <a:gd name="T20" fmla="*/ 0 w 177"/>
                <a:gd name="T21" fmla="*/ 19 h 54"/>
                <a:gd name="T22" fmla="*/ 0 w 177"/>
                <a:gd name="T23" fmla="*/ 19 h 54"/>
                <a:gd name="T24" fmla="*/ 10 w 177"/>
                <a:gd name="T25" fmla="*/ 32 h 54"/>
                <a:gd name="T26" fmla="*/ 16 w 177"/>
                <a:gd name="T27" fmla="*/ 36 h 54"/>
                <a:gd name="T28" fmla="*/ 21 w 177"/>
                <a:gd name="T29" fmla="*/ 41 h 54"/>
                <a:gd name="T30" fmla="*/ 28 w 177"/>
                <a:gd name="T31" fmla="*/ 45 h 54"/>
                <a:gd name="T32" fmla="*/ 35 w 177"/>
                <a:gd name="T33" fmla="*/ 49 h 54"/>
                <a:gd name="T34" fmla="*/ 43 w 177"/>
                <a:gd name="T35" fmla="*/ 51 h 54"/>
                <a:gd name="T36" fmla="*/ 49 w 177"/>
                <a:gd name="T37" fmla="*/ 53 h 54"/>
                <a:gd name="T38" fmla="*/ 49 w 177"/>
                <a:gd name="T39" fmla="*/ 53 h 54"/>
                <a:gd name="T40" fmla="*/ 67 w 177"/>
                <a:gd name="T41" fmla="*/ 54 h 54"/>
                <a:gd name="T42" fmla="*/ 84 w 177"/>
                <a:gd name="T43" fmla="*/ 53 h 54"/>
                <a:gd name="T44" fmla="*/ 101 w 177"/>
                <a:gd name="T45" fmla="*/ 52 h 54"/>
                <a:gd name="T46" fmla="*/ 117 w 177"/>
                <a:gd name="T47" fmla="*/ 50 h 54"/>
                <a:gd name="T48" fmla="*/ 133 w 177"/>
                <a:gd name="T49" fmla="*/ 46 h 54"/>
                <a:gd name="T50" fmla="*/ 147 w 177"/>
                <a:gd name="T51" fmla="*/ 42 h 54"/>
                <a:gd name="T52" fmla="*/ 162 w 177"/>
                <a:gd name="T53" fmla="*/ 37 h 54"/>
                <a:gd name="T54" fmla="*/ 177 w 177"/>
                <a:gd name="T55" fmla="*/ 32 h 54"/>
                <a:gd name="T56" fmla="*/ 177 w 177"/>
                <a:gd name="T57" fmla="*/ 32 h 54"/>
                <a:gd name="T58" fmla="*/ 168 w 177"/>
                <a:gd name="T59" fmla="*/ 21 h 54"/>
                <a:gd name="T60" fmla="*/ 164 w 177"/>
                <a:gd name="T61" fmla="*/ 16 h 54"/>
                <a:gd name="T62" fmla="*/ 162 w 177"/>
                <a:gd name="T63" fmla="*/ 10 h 54"/>
                <a:gd name="T64" fmla="*/ 162 w 177"/>
                <a:gd name="T65" fmla="*/ 10 h 54"/>
                <a:gd name="T66" fmla="*/ 161 w 177"/>
                <a:gd name="T67" fmla="*/ 5 h 54"/>
                <a:gd name="T68" fmla="*/ 160 w 177"/>
                <a:gd name="T69" fmla="*/ 0 h 54"/>
                <a:gd name="T70" fmla="*/ 160 w 177"/>
                <a:gd name="T71" fmla="*/ 0 h 54"/>
                <a:gd name="T72" fmla="*/ 136 w 177"/>
                <a:gd name="T73" fmla="*/ 24 h 54"/>
                <a:gd name="T74" fmla="*/ 136 w 177"/>
                <a:gd name="T75" fmla="*/ 24 h 54"/>
                <a:gd name="T76" fmla="*/ 138 w 177"/>
                <a:gd name="T77" fmla="*/ 23 h 54"/>
                <a:gd name="T78" fmla="*/ 138 w 177"/>
                <a:gd name="T79" fmla="*/ 23 h 54"/>
                <a:gd name="T80" fmla="*/ 141 w 177"/>
                <a:gd name="T81" fmla="*/ 21 h 54"/>
                <a:gd name="T82" fmla="*/ 141 w 177"/>
                <a:gd name="T83" fmla="*/ 21 h 54"/>
                <a:gd name="T84" fmla="*/ 143 w 177"/>
                <a:gd name="T85" fmla="*/ 15 h 54"/>
                <a:gd name="T86" fmla="*/ 143 w 177"/>
                <a:gd name="T87" fmla="*/ 15 h 54"/>
                <a:gd name="T88" fmla="*/ 143 w 177"/>
                <a:gd name="T89" fmla="*/ 15 h 54"/>
                <a:gd name="T90" fmla="*/ 145 w 177"/>
                <a:gd name="T91" fmla="*/ 12 h 54"/>
                <a:gd name="T92" fmla="*/ 147 w 177"/>
                <a:gd name="T93" fmla="*/ 9 h 54"/>
                <a:gd name="T94" fmla="*/ 152 w 177"/>
                <a:gd name="T95" fmla="*/ 7 h 54"/>
                <a:gd name="T96" fmla="*/ 156 w 177"/>
                <a:gd name="T97" fmla="*/ 5 h 54"/>
                <a:gd name="T98" fmla="*/ 156 w 177"/>
                <a:gd name="T99" fmla="*/ 5 h 54"/>
                <a:gd name="T100" fmla="*/ 159 w 177"/>
                <a:gd name="T101" fmla="*/ 14 h 54"/>
                <a:gd name="T102" fmla="*/ 159 w 177"/>
                <a:gd name="T103" fmla="*/ 14 h 54"/>
                <a:gd name="T104" fmla="*/ 154 w 177"/>
                <a:gd name="T105" fmla="*/ 16 h 54"/>
                <a:gd name="T106" fmla="*/ 150 w 177"/>
                <a:gd name="T107" fmla="*/ 19 h 54"/>
                <a:gd name="T108" fmla="*/ 146 w 177"/>
                <a:gd name="T109" fmla="*/ 25 h 54"/>
                <a:gd name="T110" fmla="*/ 144 w 177"/>
                <a:gd name="T111" fmla="*/ 33 h 54"/>
                <a:gd name="T112" fmla="*/ 18 w 177"/>
                <a:gd name="T113" fmla="*/ 33 h 54"/>
                <a:gd name="T114" fmla="*/ 18 w 177"/>
                <a:gd name="T115" fmla="*/ 33 h 54"/>
                <a:gd name="T116" fmla="*/ 9 w 177"/>
                <a:gd name="T117" fmla="*/ 24 h 54"/>
                <a:gd name="T118" fmla="*/ 136 w 177"/>
                <a:gd name="T119" fmla="*/ 24 h 54"/>
                <a:gd name="T120" fmla="*/ 136 w 177"/>
                <a:gd name="T121" fmla="*/ 2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7" h="54">
                  <a:moveTo>
                    <a:pt x="160" y="0"/>
                  </a:moveTo>
                  <a:lnTo>
                    <a:pt x="160" y="0"/>
                  </a:lnTo>
                  <a:lnTo>
                    <a:pt x="153" y="1"/>
                  </a:lnTo>
                  <a:lnTo>
                    <a:pt x="146" y="5"/>
                  </a:lnTo>
                  <a:lnTo>
                    <a:pt x="142" y="8"/>
                  </a:lnTo>
                  <a:lnTo>
                    <a:pt x="138" y="13"/>
                  </a:lnTo>
                  <a:lnTo>
                    <a:pt x="138" y="13"/>
                  </a:lnTo>
                  <a:lnTo>
                    <a:pt x="136" y="19"/>
                  </a:lnTo>
                  <a:lnTo>
                    <a:pt x="54" y="19"/>
                  </a:lnTo>
                  <a:lnTo>
                    <a:pt x="1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10" y="32"/>
                  </a:lnTo>
                  <a:lnTo>
                    <a:pt x="16" y="36"/>
                  </a:lnTo>
                  <a:lnTo>
                    <a:pt x="21" y="41"/>
                  </a:lnTo>
                  <a:lnTo>
                    <a:pt x="28" y="45"/>
                  </a:lnTo>
                  <a:lnTo>
                    <a:pt x="35" y="49"/>
                  </a:lnTo>
                  <a:lnTo>
                    <a:pt x="43" y="51"/>
                  </a:lnTo>
                  <a:lnTo>
                    <a:pt x="49" y="53"/>
                  </a:lnTo>
                  <a:lnTo>
                    <a:pt x="49" y="53"/>
                  </a:lnTo>
                  <a:lnTo>
                    <a:pt x="67" y="54"/>
                  </a:lnTo>
                  <a:lnTo>
                    <a:pt x="84" y="53"/>
                  </a:lnTo>
                  <a:lnTo>
                    <a:pt x="101" y="52"/>
                  </a:lnTo>
                  <a:lnTo>
                    <a:pt x="117" y="50"/>
                  </a:lnTo>
                  <a:lnTo>
                    <a:pt x="133" y="46"/>
                  </a:lnTo>
                  <a:lnTo>
                    <a:pt x="147" y="42"/>
                  </a:lnTo>
                  <a:lnTo>
                    <a:pt x="162" y="37"/>
                  </a:lnTo>
                  <a:lnTo>
                    <a:pt x="177" y="32"/>
                  </a:lnTo>
                  <a:lnTo>
                    <a:pt x="177" y="32"/>
                  </a:lnTo>
                  <a:lnTo>
                    <a:pt x="168" y="21"/>
                  </a:lnTo>
                  <a:lnTo>
                    <a:pt x="164" y="16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61" y="5"/>
                  </a:lnTo>
                  <a:lnTo>
                    <a:pt x="160" y="0"/>
                  </a:lnTo>
                  <a:lnTo>
                    <a:pt x="160" y="0"/>
                  </a:lnTo>
                  <a:close/>
                  <a:moveTo>
                    <a:pt x="136" y="24"/>
                  </a:moveTo>
                  <a:lnTo>
                    <a:pt x="136" y="24"/>
                  </a:lnTo>
                  <a:lnTo>
                    <a:pt x="138" y="23"/>
                  </a:lnTo>
                  <a:lnTo>
                    <a:pt x="138" y="23"/>
                  </a:lnTo>
                  <a:lnTo>
                    <a:pt x="141" y="21"/>
                  </a:lnTo>
                  <a:lnTo>
                    <a:pt x="141" y="21"/>
                  </a:lnTo>
                  <a:lnTo>
                    <a:pt x="143" y="15"/>
                  </a:lnTo>
                  <a:lnTo>
                    <a:pt x="143" y="15"/>
                  </a:lnTo>
                  <a:lnTo>
                    <a:pt x="143" y="15"/>
                  </a:lnTo>
                  <a:lnTo>
                    <a:pt x="145" y="12"/>
                  </a:lnTo>
                  <a:lnTo>
                    <a:pt x="147" y="9"/>
                  </a:lnTo>
                  <a:lnTo>
                    <a:pt x="152" y="7"/>
                  </a:lnTo>
                  <a:lnTo>
                    <a:pt x="156" y="5"/>
                  </a:lnTo>
                  <a:lnTo>
                    <a:pt x="156" y="5"/>
                  </a:lnTo>
                  <a:lnTo>
                    <a:pt x="159" y="14"/>
                  </a:lnTo>
                  <a:lnTo>
                    <a:pt x="159" y="14"/>
                  </a:lnTo>
                  <a:lnTo>
                    <a:pt x="154" y="16"/>
                  </a:lnTo>
                  <a:lnTo>
                    <a:pt x="150" y="19"/>
                  </a:lnTo>
                  <a:lnTo>
                    <a:pt x="146" y="25"/>
                  </a:lnTo>
                  <a:lnTo>
                    <a:pt x="144" y="33"/>
                  </a:lnTo>
                  <a:lnTo>
                    <a:pt x="18" y="33"/>
                  </a:lnTo>
                  <a:lnTo>
                    <a:pt x="18" y="33"/>
                  </a:lnTo>
                  <a:lnTo>
                    <a:pt x="9" y="24"/>
                  </a:lnTo>
                  <a:lnTo>
                    <a:pt x="136" y="24"/>
                  </a:lnTo>
                  <a:lnTo>
                    <a:pt x="136" y="24"/>
                  </a:lnTo>
                  <a:close/>
                </a:path>
              </a:pathLst>
            </a:custGeom>
            <a:solidFill>
              <a:srgbClr val="D0BB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1" name="Freeform 546"/>
            <p:cNvSpPr>
              <a:spLocks/>
            </p:cNvSpPr>
            <p:nvPr/>
          </p:nvSpPr>
          <p:spPr bwMode="auto">
            <a:xfrm>
              <a:off x="6416676" y="3613151"/>
              <a:ext cx="238125" cy="44450"/>
            </a:xfrm>
            <a:custGeom>
              <a:avLst/>
              <a:gdLst>
                <a:gd name="T0" fmla="*/ 129 w 150"/>
                <a:gd name="T1" fmla="*/ 18 h 28"/>
                <a:gd name="T2" fmla="*/ 129 w 150"/>
                <a:gd name="T3" fmla="*/ 18 h 28"/>
                <a:gd name="T4" fmla="*/ 127 w 150"/>
                <a:gd name="T5" fmla="*/ 19 h 28"/>
                <a:gd name="T6" fmla="*/ 0 w 150"/>
                <a:gd name="T7" fmla="*/ 19 h 28"/>
                <a:gd name="T8" fmla="*/ 0 w 150"/>
                <a:gd name="T9" fmla="*/ 19 h 28"/>
                <a:gd name="T10" fmla="*/ 9 w 150"/>
                <a:gd name="T11" fmla="*/ 28 h 28"/>
                <a:gd name="T12" fmla="*/ 135 w 150"/>
                <a:gd name="T13" fmla="*/ 28 h 28"/>
                <a:gd name="T14" fmla="*/ 135 w 150"/>
                <a:gd name="T15" fmla="*/ 28 h 28"/>
                <a:gd name="T16" fmla="*/ 137 w 150"/>
                <a:gd name="T17" fmla="*/ 20 h 28"/>
                <a:gd name="T18" fmla="*/ 141 w 150"/>
                <a:gd name="T19" fmla="*/ 14 h 28"/>
                <a:gd name="T20" fmla="*/ 145 w 150"/>
                <a:gd name="T21" fmla="*/ 11 h 28"/>
                <a:gd name="T22" fmla="*/ 150 w 150"/>
                <a:gd name="T23" fmla="*/ 9 h 28"/>
                <a:gd name="T24" fmla="*/ 150 w 150"/>
                <a:gd name="T25" fmla="*/ 9 h 28"/>
                <a:gd name="T26" fmla="*/ 147 w 150"/>
                <a:gd name="T27" fmla="*/ 0 h 28"/>
                <a:gd name="T28" fmla="*/ 147 w 150"/>
                <a:gd name="T29" fmla="*/ 0 h 28"/>
                <a:gd name="T30" fmla="*/ 143 w 150"/>
                <a:gd name="T31" fmla="*/ 2 h 28"/>
                <a:gd name="T32" fmla="*/ 138 w 150"/>
                <a:gd name="T33" fmla="*/ 4 h 28"/>
                <a:gd name="T34" fmla="*/ 136 w 150"/>
                <a:gd name="T35" fmla="*/ 7 h 28"/>
                <a:gd name="T36" fmla="*/ 134 w 150"/>
                <a:gd name="T37" fmla="*/ 10 h 28"/>
                <a:gd name="T38" fmla="*/ 134 w 150"/>
                <a:gd name="T39" fmla="*/ 10 h 28"/>
                <a:gd name="T40" fmla="*/ 134 w 150"/>
                <a:gd name="T41" fmla="*/ 10 h 28"/>
                <a:gd name="T42" fmla="*/ 132 w 150"/>
                <a:gd name="T43" fmla="*/ 16 h 28"/>
                <a:gd name="T44" fmla="*/ 132 w 150"/>
                <a:gd name="T45" fmla="*/ 16 h 28"/>
                <a:gd name="T46" fmla="*/ 129 w 150"/>
                <a:gd name="T47" fmla="*/ 18 h 28"/>
                <a:gd name="T48" fmla="*/ 129 w 150"/>
                <a:gd name="T49" fmla="*/ 1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0" h="28">
                  <a:moveTo>
                    <a:pt x="129" y="18"/>
                  </a:moveTo>
                  <a:lnTo>
                    <a:pt x="129" y="18"/>
                  </a:lnTo>
                  <a:lnTo>
                    <a:pt x="127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9" y="28"/>
                  </a:lnTo>
                  <a:lnTo>
                    <a:pt x="135" y="28"/>
                  </a:lnTo>
                  <a:lnTo>
                    <a:pt x="135" y="28"/>
                  </a:lnTo>
                  <a:lnTo>
                    <a:pt x="137" y="20"/>
                  </a:lnTo>
                  <a:lnTo>
                    <a:pt x="141" y="14"/>
                  </a:lnTo>
                  <a:lnTo>
                    <a:pt x="145" y="11"/>
                  </a:lnTo>
                  <a:lnTo>
                    <a:pt x="150" y="9"/>
                  </a:lnTo>
                  <a:lnTo>
                    <a:pt x="150" y="9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3" y="2"/>
                  </a:lnTo>
                  <a:lnTo>
                    <a:pt x="138" y="4"/>
                  </a:lnTo>
                  <a:lnTo>
                    <a:pt x="136" y="7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32" y="16"/>
                  </a:lnTo>
                  <a:lnTo>
                    <a:pt x="132" y="16"/>
                  </a:lnTo>
                  <a:lnTo>
                    <a:pt x="129" y="18"/>
                  </a:lnTo>
                  <a:lnTo>
                    <a:pt x="129" y="18"/>
                  </a:lnTo>
                  <a:close/>
                </a:path>
              </a:pathLst>
            </a:custGeom>
            <a:solidFill>
              <a:srgbClr val="F0E9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2" name="Freeform 547"/>
            <p:cNvSpPr>
              <a:spLocks/>
            </p:cNvSpPr>
            <p:nvPr/>
          </p:nvSpPr>
          <p:spPr bwMode="auto">
            <a:xfrm>
              <a:off x="6418263" y="3541713"/>
              <a:ext cx="238125" cy="93663"/>
            </a:xfrm>
            <a:custGeom>
              <a:avLst/>
              <a:gdLst>
                <a:gd name="T0" fmla="*/ 128 w 150"/>
                <a:gd name="T1" fmla="*/ 53 h 59"/>
                <a:gd name="T2" fmla="*/ 128 w 150"/>
                <a:gd name="T3" fmla="*/ 53 h 59"/>
                <a:gd name="T4" fmla="*/ 132 w 150"/>
                <a:gd name="T5" fmla="*/ 48 h 59"/>
                <a:gd name="T6" fmla="*/ 136 w 150"/>
                <a:gd name="T7" fmla="*/ 45 h 59"/>
                <a:gd name="T8" fmla="*/ 143 w 150"/>
                <a:gd name="T9" fmla="*/ 41 h 59"/>
                <a:gd name="T10" fmla="*/ 150 w 150"/>
                <a:gd name="T11" fmla="*/ 40 h 59"/>
                <a:gd name="T12" fmla="*/ 150 w 150"/>
                <a:gd name="T13" fmla="*/ 40 h 59"/>
                <a:gd name="T14" fmla="*/ 147 w 150"/>
                <a:gd name="T15" fmla="*/ 31 h 59"/>
                <a:gd name="T16" fmla="*/ 146 w 150"/>
                <a:gd name="T17" fmla="*/ 22 h 59"/>
                <a:gd name="T18" fmla="*/ 146 w 150"/>
                <a:gd name="T19" fmla="*/ 22 h 59"/>
                <a:gd name="T20" fmla="*/ 141 w 150"/>
                <a:gd name="T21" fmla="*/ 17 h 59"/>
                <a:gd name="T22" fmla="*/ 135 w 150"/>
                <a:gd name="T23" fmla="*/ 11 h 59"/>
                <a:gd name="T24" fmla="*/ 128 w 150"/>
                <a:gd name="T25" fmla="*/ 8 h 59"/>
                <a:gd name="T26" fmla="*/ 122 w 150"/>
                <a:gd name="T27" fmla="*/ 4 h 59"/>
                <a:gd name="T28" fmla="*/ 114 w 150"/>
                <a:gd name="T29" fmla="*/ 2 h 59"/>
                <a:gd name="T30" fmla="*/ 106 w 150"/>
                <a:gd name="T31" fmla="*/ 1 h 59"/>
                <a:gd name="T32" fmla="*/ 97 w 150"/>
                <a:gd name="T33" fmla="*/ 0 h 59"/>
                <a:gd name="T34" fmla="*/ 88 w 150"/>
                <a:gd name="T35" fmla="*/ 0 h 59"/>
                <a:gd name="T36" fmla="*/ 88 w 150"/>
                <a:gd name="T37" fmla="*/ 0 h 59"/>
                <a:gd name="T38" fmla="*/ 84 w 150"/>
                <a:gd name="T39" fmla="*/ 5 h 59"/>
                <a:gd name="T40" fmla="*/ 57 w 150"/>
                <a:gd name="T41" fmla="*/ 14 h 59"/>
                <a:gd name="T42" fmla="*/ 20 w 150"/>
                <a:gd name="T43" fmla="*/ 27 h 59"/>
                <a:gd name="T44" fmla="*/ 20 w 150"/>
                <a:gd name="T45" fmla="*/ 27 h 59"/>
                <a:gd name="T46" fmla="*/ 12 w 150"/>
                <a:gd name="T47" fmla="*/ 34 h 59"/>
                <a:gd name="T48" fmla="*/ 7 w 150"/>
                <a:gd name="T49" fmla="*/ 40 h 59"/>
                <a:gd name="T50" fmla="*/ 2 w 150"/>
                <a:gd name="T51" fmla="*/ 49 h 59"/>
                <a:gd name="T52" fmla="*/ 0 w 150"/>
                <a:gd name="T53" fmla="*/ 59 h 59"/>
                <a:gd name="T54" fmla="*/ 44 w 150"/>
                <a:gd name="T55" fmla="*/ 59 h 59"/>
                <a:gd name="T56" fmla="*/ 44 w 150"/>
                <a:gd name="T57" fmla="*/ 59 h 59"/>
                <a:gd name="T58" fmla="*/ 47 w 150"/>
                <a:gd name="T59" fmla="*/ 55 h 59"/>
                <a:gd name="T60" fmla="*/ 51 w 150"/>
                <a:gd name="T61" fmla="*/ 49 h 59"/>
                <a:gd name="T62" fmla="*/ 55 w 150"/>
                <a:gd name="T63" fmla="*/ 45 h 59"/>
                <a:gd name="T64" fmla="*/ 61 w 150"/>
                <a:gd name="T65" fmla="*/ 41 h 59"/>
                <a:gd name="T66" fmla="*/ 68 w 150"/>
                <a:gd name="T67" fmla="*/ 38 h 59"/>
                <a:gd name="T68" fmla="*/ 74 w 150"/>
                <a:gd name="T69" fmla="*/ 35 h 59"/>
                <a:gd name="T70" fmla="*/ 90 w 150"/>
                <a:gd name="T71" fmla="*/ 30 h 59"/>
                <a:gd name="T72" fmla="*/ 90 w 150"/>
                <a:gd name="T73" fmla="*/ 30 h 59"/>
                <a:gd name="T74" fmla="*/ 97 w 150"/>
                <a:gd name="T75" fmla="*/ 30 h 59"/>
                <a:gd name="T76" fmla="*/ 104 w 150"/>
                <a:gd name="T77" fmla="*/ 31 h 59"/>
                <a:gd name="T78" fmla="*/ 109 w 150"/>
                <a:gd name="T79" fmla="*/ 34 h 59"/>
                <a:gd name="T80" fmla="*/ 114 w 150"/>
                <a:gd name="T81" fmla="*/ 36 h 59"/>
                <a:gd name="T82" fmla="*/ 118 w 150"/>
                <a:gd name="T83" fmla="*/ 39 h 59"/>
                <a:gd name="T84" fmla="*/ 123 w 150"/>
                <a:gd name="T85" fmla="*/ 43 h 59"/>
                <a:gd name="T86" fmla="*/ 126 w 150"/>
                <a:gd name="T87" fmla="*/ 47 h 59"/>
                <a:gd name="T88" fmla="*/ 128 w 150"/>
                <a:gd name="T89" fmla="*/ 53 h 59"/>
                <a:gd name="T90" fmla="*/ 128 w 150"/>
                <a:gd name="T91" fmla="*/ 5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0" h="59">
                  <a:moveTo>
                    <a:pt x="128" y="53"/>
                  </a:moveTo>
                  <a:lnTo>
                    <a:pt x="128" y="53"/>
                  </a:lnTo>
                  <a:lnTo>
                    <a:pt x="132" y="48"/>
                  </a:lnTo>
                  <a:lnTo>
                    <a:pt x="136" y="45"/>
                  </a:lnTo>
                  <a:lnTo>
                    <a:pt x="143" y="41"/>
                  </a:lnTo>
                  <a:lnTo>
                    <a:pt x="150" y="40"/>
                  </a:lnTo>
                  <a:lnTo>
                    <a:pt x="150" y="40"/>
                  </a:lnTo>
                  <a:lnTo>
                    <a:pt x="147" y="31"/>
                  </a:lnTo>
                  <a:lnTo>
                    <a:pt x="146" y="22"/>
                  </a:lnTo>
                  <a:lnTo>
                    <a:pt x="146" y="22"/>
                  </a:lnTo>
                  <a:lnTo>
                    <a:pt x="141" y="17"/>
                  </a:lnTo>
                  <a:lnTo>
                    <a:pt x="135" y="11"/>
                  </a:lnTo>
                  <a:lnTo>
                    <a:pt x="128" y="8"/>
                  </a:lnTo>
                  <a:lnTo>
                    <a:pt x="122" y="4"/>
                  </a:lnTo>
                  <a:lnTo>
                    <a:pt x="114" y="2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84" y="5"/>
                  </a:lnTo>
                  <a:lnTo>
                    <a:pt x="57" y="14"/>
                  </a:lnTo>
                  <a:lnTo>
                    <a:pt x="20" y="27"/>
                  </a:lnTo>
                  <a:lnTo>
                    <a:pt x="20" y="27"/>
                  </a:lnTo>
                  <a:lnTo>
                    <a:pt x="12" y="34"/>
                  </a:lnTo>
                  <a:lnTo>
                    <a:pt x="7" y="40"/>
                  </a:lnTo>
                  <a:lnTo>
                    <a:pt x="2" y="49"/>
                  </a:lnTo>
                  <a:lnTo>
                    <a:pt x="0" y="59"/>
                  </a:lnTo>
                  <a:lnTo>
                    <a:pt x="44" y="59"/>
                  </a:lnTo>
                  <a:lnTo>
                    <a:pt x="44" y="59"/>
                  </a:lnTo>
                  <a:lnTo>
                    <a:pt x="47" y="55"/>
                  </a:lnTo>
                  <a:lnTo>
                    <a:pt x="51" y="49"/>
                  </a:lnTo>
                  <a:lnTo>
                    <a:pt x="55" y="45"/>
                  </a:lnTo>
                  <a:lnTo>
                    <a:pt x="61" y="41"/>
                  </a:lnTo>
                  <a:lnTo>
                    <a:pt x="68" y="38"/>
                  </a:lnTo>
                  <a:lnTo>
                    <a:pt x="74" y="35"/>
                  </a:lnTo>
                  <a:lnTo>
                    <a:pt x="90" y="30"/>
                  </a:lnTo>
                  <a:lnTo>
                    <a:pt x="90" y="30"/>
                  </a:lnTo>
                  <a:lnTo>
                    <a:pt x="97" y="30"/>
                  </a:lnTo>
                  <a:lnTo>
                    <a:pt x="104" y="31"/>
                  </a:lnTo>
                  <a:lnTo>
                    <a:pt x="109" y="34"/>
                  </a:lnTo>
                  <a:lnTo>
                    <a:pt x="114" y="36"/>
                  </a:lnTo>
                  <a:lnTo>
                    <a:pt x="118" y="39"/>
                  </a:lnTo>
                  <a:lnTo>
                    <a:pt x="123" y="43"/>
                  </a:lnTo>
                  <a:lnTo>
                    <a:pt x="126" y="47"/>
                  </a:lnTo>
                  <a:lnTo>
                    <a:pt x="128" y="53"/>
                  </a:lnTo>
                  <a:lnTo>
                    <a:pt x="128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3" name="Freeform 548"/>
            <p:cNvSpPr>
              <a:spLocks/>
            </p:cNvSpPr>
            <p:nvPr/>
          </p:nvSpPr>
          <p:spPr bwMode="auto">
            <a:xfrm>
              <a:off x="6402388" y="3605213"/>
              <a:ext cx="374650" cy="111125"/>
            </a:xfrm>
            <a:custGeom>
              <a:avLst/>
              <a:gdLst>
                <a:gd name="T0" fmla="*/ 160 w 236"/>
                <a:gd name="T1" fmla="*/ 0 h 70"/>
                <a:gd name="T2" fmla="*/ 160 w 236"/>
                <a:gd name="T3" fmla="*/ 0 h 70"/>
                <a:gd name="T4" fmla="*/ 161 w 236"/>
                <a:gd name="T5" fmla="*/ 5 h 70"/>
                <a:gd name="T6" fmla="*/ 162 w 236"/>
                <a:gd name="T7" fmla="*/ 10 h 70"/>
                <a:gd name="T8" fmla="*/ 162 w 236"/>
                <a:gd name="T9" fmla="*/ 10 h 70"/>
                <a:gd name="T10" fmla="*/ 164 w 236"/>
                <a:gd name="T11" fmla="*/ 16 h 70"/>
                <a:gd name="T12" fmla="*/ 168 w 236"/>
                <a:gd name="T13" fmla="*/ 21 h 70"/>
                <a:gd name="T14" fmla="*/ 177 w 236"/>
                <a:gd name="T15" fmla="*/ 32 h 70"/>
                <a:gd name="T16" fmla="*/ 177 w 236"/>
                <a:gd name="T17" fmla="*/ 32 h 70"/>
                <a:gd name="T18" fmla="*/ 162 w 236"/>
                <a:gd name="T19" fmla="*/ 37 h 70"/>
                <a:gd name="T20" fmla="*/ 147 w 236"/>
                <a:gd name="T21" fmla="*/ 42 h 70"/>
                <a:gd name="T22" fmla="*/ 133 w 236"/>
                <a:gd name="T23" fmla="*/ 46 h 70"/>
                <a:gd name="T24" fmla="*/ 117 w 236"/>
                <a:gd name="T25" fmla="*/ 50 h 70"/>
                <a:gd name="T26" fmla="*/ 101 w 236"/>
                <a:gd name="T27" fmla="*/ 52 h 70"/>
                <a:gd name="T28" fmla="*/ 84 w 236"/>
                <a:gd name="T29" fmla="*/ 53 h 70"/>
                <a:gd name="T30" fmla="*/ 67 w 236"/>
                <a:gd name="T31" fmla="*/ 54 h 70"/>
                <a:gd name="T32" fmla="*/ 49 w 236"/>
                <a:gd name="T33" fmla="*/ 53 h 70"/>
                <a:gd name="T34" fmla="*/ 49 w 236"/>
                <a:gd name="T35" fmla="*/ 53 h 70"/>
                <a:gd name="T36" fmla="*/ 43 w 236"/>
                <a:gd name="T37" fmla="*/ 51 h 70"/>
                <a:gd name="T38" fmla="*/ 35 w 236"/>
                <a:gd name="T39" fmla="*/ 49 h 70"/>
                <a:gd name="T40" fmla="*/ 28 w 236"/>
                <a:gd name="T41" fmla="*/ 45 h 70"/>
                <a:gd name="T42" fmla="*/ 21 w 236"/>
                <a:gd name="T43" fmla="*/ 41 h 70"/>
                <a:gd name="T44" fmla="*/ 16 w 236"/>
                <a:gd name="T45" fmla="*/ 36 h 70"/>
                <a:gd name="T46" fmla="*/ 10 w 236"/>
                <a:gd name="T47" fmla="*/ 32 h 70"/>
                <a:gd name="T48" fmla="*/ 0 w 236"/>
                <a:gd name="T49" fmla="*/ 19 h 70"/>
                <a:gd name="T50" fmla="*/ 0 w 236"/>
                <a:gd name="T51" fmla="*/ 19 h 70"/>
                <a:gd name="T52" fmla="*/ 2 w 236"/>
                <a:gd name="T53" fmla="*/ 27 h 70"/>
                <a:gd name="T54" fmla="*/ 4 w 236"/>
                <a:gd name="T55" fmla="*/ 33 h 70"/>
                <a:gd name="T56" fmla="*/ 8 w 236"/>
                <a:gd name="T57" fmla="*/ 40 h 70"/>
                <a:gd name="T58" fmla="*/ 13 w 236"/>
                <a:gd name="T59" fmla="*/ 46 h 70"/>
                <a:gd name="T60" fmla="*/ 19 w 236"/>
                <a:gd name="T61" fmla="*/ 52 h 70"/>
                <a:gd name="T62" fmla="*/ 26 w 236"/>
                <a:gd name="T63" fmla="*/ 57 h 70"/>
                <a:gd name="T64" fmla="*/ 34 w 236"/>
                <a:gd name="T65" fmla="*/ 62 h 70"/>
                <a:gd name="T66" fmla="*/ 43 w 236"/>
                <a:gd name="T67" fmla="*/ 67 h 70"/>
                <a:gd name="T68" fmla="*/ 43 w 236"/>
                <a:gd name="T69" fmla="*/ 67 h 70"/>
                <a:gd name="T70" fmla="*/ 52 w 236"/>
                <a:gd name="T71" fmla="*/ 66 h 70"/>
                <a:gd name="T72" fmla="*/ 62 w 236"/>
                <a:gd name="T73" fmla="*/ 67 h 70"/>
                <a:gd name="T74" fmla="*/ 73 w 236"/>
                <a:gd name="T75" fmla="*/ 68 h 70"/>
                <a:gd name="T76" fmla="*/ 84 w 236"/>
                <a:gd name="T77" fmla="*/ 70 h 70"/>
                <a:gd name="T78" fmla="*/ 84 w 236"/>
                <a:gd name="T79" fmla="*/ 70 h 70"/>
                <a:gd name="T80" fmla="*/ 103 w 236"/>
                <a:gd name="T81" fmla="*/ 69 h 70"/>
                <a:gd name="T82" fmla="*/ 121 w 236"/>
                <a:gd name="T83" fmla="*/ 67 h 70"/>
                <a:gd name="T84" fmla="*/ 138 w 236"/>
                <a:gd name="T85" fmla="*/ 63 h 70"/>
                <a:gd name="T86" fmla="*/ 156 w 236"/>
                <a:gd name="T87" fmla="*/ 59 h 70"/>
                <a:gd name="T88" fmla="*/ 173 w 236"/>
                <a:gd name="T89" fmla="*/ 53 h 70"/>
                <a:gd name="T90" fmla="*/ 190 w 236"/>
                <a:gd name="T91" fmla="*/ 45 h 70"/>
                <a:gd name="T92" fmla="*/ 207 w 236"/>
                <a:gd name="T93" fmla="*/ 36 h 70"/>
                <a:gd name="T94" fmla="*/ 224 w 236"/>
                <a:gd name="T95" fmla="*/ 26 h 70"/>
                <a:gd name="T96" fmla="*/ 236 w 236"/>
                <a:gd name="T97" fmla="*/ 18 h 70"/>
                <a:gd name="T98" fmla="*/ 236 w 236"/>
                <a:gd name="T99" fmla="*/ 18 h 70"/>
                <a:gd name="T100" fmla="*/ 215 w 236"/>
                <a:gd name="T101" fmla="*/ 17 h 70"/>
                <a:gd name="T102" fmla="*/ 195 w 236"/>
                <a:gd name="T103" fmla="*/ 13 h 70"/>
                <a:gd name="T104" fmla="*/ 177 w 236"/>
                <a:gd name="T105" fmla="*/ 7 h 70"/>
                <a:gd name="T106" fmla="*/ 160 w 236"/>
                <a:gd name="T107" fmla="*/ 0 h 70"/>
                <a:gd name="T108" fmla="*/ 160 w 236"/>
                <a:gd name="T10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6" h="70">
                  <a:moveTo>
                    <a:pt x="160" y="0"/>
                  </a:moveTo>
                  <a:lnTo>
                    <a:pt x="160" y="0"/>
                  </a:lnTo>
                  <a:lnTo>
                    <a:pt x="161" y="5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64" y="16"/>
                  </a:lnTo>
                  <a:lnTo>
                    <a:pt x="168" y="21"/>
                  </a:lnTo>
                  <a:lnTo>
                    <a:pt x="177" y="32"/>
                  </a:lnTo>
                  <a:lnTo>
                    <a:pt x="177" y="32"/>
                  </a:lnTo>
                  <a:lnTo>
                    <a:pt x="162" y="37"/>
                  </a:lnTo>
                  <a:lnTo>
                    <a:pt x="147" y="42"/>
                  </a:lnTo>
                  <a:lnTo>
                    <a:pt x="133" y="46"/>
                  </a:lnTo>
                  <a:lnTo>
                    <a:pt x="117" y="50"/>
                  </a:lnTo>
                  <a:lnTo>
                    <a:pt x="101" y="52"/>
                  </a:lnTo>
                  <a:lnTo>
                    <a:pt x="84" y="53"/>
                  </a:lnTo>
                  <a:lnTo>
                    <a:pt x="67" y="54"/>
                  </a:lnTo>
                  <a:lnTo>
                    <a:pt x="49" y="53"/>
                  </a:lnTo>
                  <a:lnTo>
                    <a:pt x="49" y="53"/>
                  </a:lnTo>
                  <a:lnTo>
                    <a:pt x="43" y="51"/>
                  </a:lnTo>
                  <a:lnTo>
                    <a:pt x="35" y="49"/>
                  </a:lnTo>
                  <a:lnTo>
                    <a:pt x="28" y="45"/>
                  </a:lnTo>
                  <a:lnTo>
                    <a:pt x="21" y="41"/>
                  </a:lnTo>
                  <a:lnTo>
                    <a:pt x="16" y="36"/>
                  </a:lnTo>
                  <a:lnTo>
                    <a:pt x="10" y="3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2" y="27"/>
                  </a:lnTo>
                  <a:lnTo>
                    <a:pt x="4" y="33"/>
                  </a:lnTo>
                  <a:lnTo>
                    <a:pt x="8" y="40"/>
                  </a:lnTo>
                  <a:lnTo>
                    <a:pt x="13" y="46"/>
                  </a:lnTo>
                  <a:lnTo>
                    <a:pt x="19" y="52"/>
                  </a:lnTo>
                  <a:lnTo>
                    <a:pt x="26" y="57"/>
                  </a:lnTo>
                  <a:lnTo>
                    <a:pt x="34" y="62"/>
                  </a:lnTo>
                  <a:lnTo>
                    <a:pt x="43" y="67"/>
                  </a:lnTo>
                  <a:lnTo>
                    <a:pt x="43" y="67"/>
                  </a:lnTo>
                  <a:lnTo>
                    <a:pt x="52" y="66"/>
                  </a:lnTo>
                  <a:lnTo>
                    <a:pt x="62" y="67"/>
                  </a:lnTo>
                  <a:lnTo>
                    <a:pt x="73" y="68"/>
                  </a:lnTo>
                  <a:lnTo>
                    <a:pt x="84" y="70"/>
                  </a:lnTo>
                  <a:lnTo>
                    <a:pt x="84" y="70"/>
                  </a:lnTo>
                  <a:lnTo>
                    <a:pt x="103" y="69"/>
                  </a:lnTo>
                  <a:lnTo>
                    <a:pt x="121" y="67"/>
                  </a:lnTo>
                  <a:lnTo>
                    <a:pt x="138" y="63"/>
                  </a:lnTo>
                  <a:lnTo>
                    <a:pt x="156" y="59"/>
                  </a:lnTo>
                  <a:lnTo>
                    <a:pt x="173" y="53"/>
                  </a:lnTo>
                  <a:lnTo>
                    <a:pt x="190" y="45"/>
                  </a:lnTo>
                  <a:lnTo>
                    <a:pt x="207" y="36"/>
                  </a:lnTo>
                  <a:lnTo>
                    <a:pt x="224" y="26"/>
                  </a:lnTo>
                  <a:lnTo>
                    <a:pt x="236" y="18"/>
                  </a:lnTo>
                  <a:lnTo>
                    <a:pt x="236" y="18"/>
                  </a:lnTo>
                  <a:lnTo>
                    <a:pt x="215" y="17"/>
                  </a:lnTo>
                  <a:lnTo>
                    <a:pt x="195" y="13"/>
                  </a:lnTo>
                  <a:lnTo>
                    <a:pt x="177" y="7"/>
                  </a:lnTo>
                  <a:lnTo>
                    <a:pt x="160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A58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4" name="Freeform 549"/>
            <p:cNvSpPr>
              <a:spLocks noEditPoints="1"/>
            </p:cNvSpPr>
            <p:nvPr/>
          </p:nvSpPr>
          <p:spPr bwMode="auto">
            <a:xfrm>
              <a:off x="6419851" y="3646488"/>
              <a:ext cx="360363" cy="115888"/>
            </a:xfrm>
            <a:custGeom>
              <a:avLst/>
              <a:gdLst>
                <a:gd name="T0" fmla="*/ 0 w 227"/>
                <a:gd name="T1" fmla="*/ 41 h 73"/>
                <a:gd name="T2" fmla="*/ 2 w 227"/>
                <a:gd name="T3" fmla="*/ 44 h 73"/>
                <a:gd name="T4" fmla="*/ 9 w 227"/>
                <a:gd name="T5" fmla="*/ 51 h 73"/>
                <a:gd name="T6" fmla="*/ 25 w 227"/>
                <a:gd name="T7" fmla="*/ 56 h 73"/>
                <a:gd name="T8" fmla="*/ 51 w 227"/>
                <a:gd name="T9" fmla="*/ 73 h 73"/>
                <a:gd name="T10" fmla="*/ 73 w 227"/>
                <a:gd name="T11" fmla="*/ 70 h 73"/>
                <a:gd name="T12" fmla="*/ 118 w 227"/>
                <a:gd name="T13" fmla="*/ 61 h 73"/>
                <a:gd name="T14" fmla="*/ 162 w 227"/>
                <a:gd name="T15" fmla="*/ 47 h 73"/>
                <a:gd name="T16" fmla="*/ 206 w 227"/>
                <a:gd name="T17" fmla="*/ 32 h 73"/>
                <a:gd name="T18" fmla="*/ 213 w 227"/>
                <a:gd name="T19" fmla="*/ 0 h 73"/>
                <a:gd name="T20" fmla="*/ 196 w 227"/>
                <a:gd name="T21" fmla="*/ 10 h 73"/>
                <a:gd name="T22" fmla="*/ 162 w 227"/>
                <a:gd name="T23" fmla="*/ 27 h 73"/>
                <a:gd name="T24" fmla="*/ 127 w 227"/>
                <a:gd name="T25" fmla="*/ 37 h 73"/>
                <a:gd name="T26" fmla="*/ 92 w 227"/>
                <a:gd name="T27" fmla="*/ 43 h 73"/>
                <a:gd name="T28" fmla="*/ 73 w 227"/>
                <a:gd name="T29" fmla="*/ 44 h 73"/>
                <a:gd name="T30" fmla="*/ 51 w 227"/>
                <a:gd name="T31" fmla="*/ 41 h 73"/>
                <a:gd name="T32" fmla="*/ 32 w 227"/>
                <a:gd name="T33" fmla="*/ 41 h 73"/>
                <a:gd name="T34" fmla="*/ 42 w 227"/>
                <a:gd name="T35" fmla="*/ 54 h 73"/>
                <a:gd name="T36" fmla="*/ 40 w 227"/>
                <a:gd name="T37" fmla="*/ 54 h 73"/>
                <a:gd name="T38" fmla="*/ 31 w 227"/>
                <a:gd name="T39" fmla="*/ 53 h 73"/>
                <a:gd name="T40" fmla="*/ 15 w 227"/>
                <a:gd name="T41" fmla="*/ 49 h 73"/>
                <a:gd name="T42" fmla="*/ 32 w 227"/>
                <a:gd name="T43" fmla="*/ 45 h 73"/>
                <a:gd name="T44" fmla="*/ 33 w 227"/>
                <a:gd name="T45" fmla="*/ 45 h 73"/>
                <a:gd name="T46" fmla="*/ 42 w 227"/>
                <a:gd name="T47" fmla="*/ 44 h 73"/>
                <a:gd name="T48" fmla="*/ 62 w 227"/>
                <a:gd name="T49" fmla="*/ 46 h 73"/>
                <a:gd name="T50" fmla="*/ 72 w 227"/>
                <a:gd name="T51" fmla="*/ 49 h 73"/>
                <a:gd name="T52" fmla="*/ 73 w 227"/>
                <a:gd name="T53" fmla="*/ 49 h 73"/>
                <a:gd name="T54" fmla="*/ 109 w 227"/>
                <a:gd name="T55" fmla="*/ 45 h 73"/>
                <a:gd name="T56" fmla="*/ 144 w 227"/>
                <a:gd name="T57" fmla="*/ 37 h 73"/>
                <a:gd name="T58" fmla="*/ 179 w 227"/>
                <a:gd name="T59" fmla="*/ 24 h 73"/>
                <a:gd name="T60" fmla="*/ 212 w 227"/>
                <a:gd name="T61" fmla="*/ 6 h 73"/>
                <a:gd name="T62" fmla="*/ 168 w 227"/>
                <a:gd name="T63" fmla="*/ 36 h 73"/>
                <a:gd name="T64" fmla="*/ 149 w 227"/>
                <a:gd name="T65" fmla="*/ 43 h 73"/>
                <a:gd name="T66" fmla="*/ 112 w 227"/>
                <a:gd name="T67" fmla="*/ 52 h 73"/>
                <a:gd name="T68" fmla="*/ 92 w 227"/>
                <a:gd name="T69" fmla="*/ 55 h 73"/>
                <a:gd name="T70" fmla="*/ 68 w 227"/>
                <a:gd name="T71" fmla="*/ 59 h 73"/>
                <a:gd name="T72" fmla="*/ 43 w 227"/>
                <a:gd name="T73" fmla="*/ 55 h 73"/>
                <a:gd name="T74" fmla="*/ 42 w 227"/>
                <a:gd name="T75" fmla="*/ 5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7" h="73">
                  <a:moveTo>
                    <a:pt x="32" y="41"/>
                  </a:moveTo>
                  <a:lnTo>
                    <a:pt x="0" y="41"/>
                  </a:lnTo>
                  <a:lnTo>
                    <a:pt x="0" y="41"/>
                  </a:lnTo>
                  <a:lnTo>
                    <a:pt x="2" y="44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3"/>
                  </a:lnTo>
                  <a:lnTo>
                    <a:pt x="25" y="56"/>
                  </a:lnTo>
                  <a:lnTo>
                    <a:pt x="40" y="58"/>
                  </a:lnTo>
                  <a:lnTo>
                    <a:pt x="51" y="73"/>
                  </a:lnTo>
                  <a:lnTo>
                    <a:pt x="51" y="73"/>
                  </a:lnTo>
                  <a:lnTo>
                    <a:pt x="73" y="70"/>
                  </a:lnTo>
                  <a:lnTo>
                    <a:pt x="96" y="65"/>
                  </a:lnTo>
                  <a:lnTo>
                    <a:pt x="118" y="61"/>
                  </a:lnTo>
                  <a:lnTo>
                    <a:pt x="140" y="54"/>
                  </a:lnTo>
                  <a:lnTo>
                    <a:pt x="162" y="47"/>
                  </a:lnTo>
                  <a:lnTo>
                    <a:pt x="185" y="40"/>
                  </a:lnTo>
                  <a:lnTo>
                    <a:pt x="206" y="32"/>
                  </a:lnTo>
                  <a:lnTo>
                    <a:pt x="227" y="22"/>
                  </a:lnTo>
                  <a:lnTo>
                    <a:pt x="213" y="0"/>
                  </a:lnTo>
                  <a:lnTo>
                    <a:pt x="213" y="0"/>
                  </a:lnTo>
                  <a:lnTo>
                    <a:pt x="196" y="10"/>
                  </a:lnTo>
                  <a:lnTo>
                    <a:pt x="179" y="19"/>
                  </a:lnTo>
                  <a:lnTo>
                    <a:pt x="162" y="27"/>
                  </a:lnTo>
                  <a:lnTo>
                    <a:pt x="145" y="33"/>
                  </a:lnTo>
                  <a:lnTo>
                    <a:pt x="127" y="37"/>
                  </a:lnTo>
                  <a:lnTo>
                    <a:pt x="110" y="41"/>
                  </a:lnTo>
                  <a:lnTo>
                    <a:pt x="92" y="43"/>
                  </a:lnTo>
                  <a:lnTo>
                    <a:pt x="73" y="44"/>
                  </a:lnTo>
                  <a:lnTo>
                    <a:pt x="73" y="44"/>
                  </a:lnTo>
                  <a:lnTo>
                    <a:pt x="62" y="42"/>
                  </a:lnTo>
                  <a:lnTo>
                    <a:pt x="51" y="41"/>
                  </a:lnTo>
                  <a:lnTo>
                    <a:pt x="41" y="40"/>
                  </a:lnTo>
                  <a:lnTo>
                    <a:pt x="32" y="41"/>
                  </a:lnTo>
                  <a:lnTo>
                    <a:pt x="32" y="41"/>
                  </a:lnTo>
                  <a:close/>
                  <a:moveTo>
                    <a:pt x="42" y="54"/>
                  </a:moveTo>
                  <a:lnTo>
                    <a:pt x="42" y="54"/>
                  </a:lnTo>
                  <a:lnTo>
                    <a:pt x="40" y="54"/>
                  </a:lnTo>
                  <a:lnTo>
                    <a:pt x="40" y="54"/>
                  </a:lnTo>
                  <a:lnTo>
                    <a:pt x="31" y="53"/>
                  </a:lnTo>
                  <a:lnTo>
                    <a:pt x="22" y="51"/>
                  </a:lnTo>
                  <a:lnTo>
                    <a:pt x="15" y="49"/>
                  </a:lnTo>
                  <a:lnTo>
                    <a:pt x="9" y="45"/>
                  </a:lnTo>
                  <a:lnTo>
                    <a:pt x="32" y="45"/>
                  </a:lnTo>
                  <a:lnTo>
                    <a:pt x="32" y="45"/>
                  </a:lnTo>
                  <a:lnTo>
                    <a:pt x="33" y="45"/>
                  </a:lnTo>
                  <a:lnTo>
                    <a:pt x="33" y="45"/>
                  </a:lnTo>
                  <a:lnTo>
                    <a:pt x="42" y="44"/>
                  </a:lnTo>
                  <a:lnTo>
                    <a:pt x="51" y="44"/>
                  </a:lnTo>
                  <a:lnTo>
                    <a:pt x="62" y="46"/>
                  </a:lnTo>
                  <a:lnTo>
                    <a:pt x="72" y="49"/>
                  </a:lnTo>
                  <a:lnTo>
                    <a:pt x="72" y="49"/>
                  </a:lnTo>
                  <a:lnTo>
                    <a:pt x="73" y="49"/>
                  </a:lnTo>
                  <a:lnTo>
                    <a:pt x="73" y="49"/>
                  </a:lnTo>
                  <a:lnTo>
                    <a:pt x="91" y="47"/>
                  </a:lnTo>
                  <a:lnTo>
                    <a:pt x="109" y="45"/>
                  </a:lnTo>
                  <a:lnTo>
                    <a:pt x="127" y="42"/>
                  </a:lnTo>
                  <a:lnTo>
                    <a:pt x="144" y="37"/>
                  </a:lnTo>
                  <a:lnTo>
                    <a:pt x="162" y="32"/>
                  </a:lnTo>
                  <a:lnTo>
                    <a:pt x="179" y="24"/>
                  </a:lnTo>
                  <a:lnTo>
                    <a:pt x="195" y="16"/>
                  </a:lnTo>
                  <a:lnTo>
                    <a:pt x="212" y="6"/>
                  </a:lnTo>
                  <a:lnTo>
                    <a:pt x="215" y="10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49" y="43"/>
                  </a:lnTo>
                  <a:lnTo>
                    <a:pt x="131" y="49"/>
                  </a:lnTo>
                  <a:lnTo>
                    <a:pt x="112" y="52"/>
                  </a:lnTo>
                  <a:lnTo>
                    <a:pt x="92" y="55"/>
                  </a:lnTo>
                  <a:lnTo>
                    <a:pt x="92" y="55"/>
                  </a:lnTo>
                  <a:lnTo>
                    <a:pt x="80" y="58"/>
                  </a:lnTo>
                  <a:lnTo>
                    <a:pt x="68" y="59"/>
                  </a:lnTo>
                  <a:lnTo>
                    <a:pt x="55" y="58"/>
                  </a:lnTo>
                  <a:lnTo>
                    <a:pt x="43" y="55"/>
                  </a:lnTo>
                  <a:lnTo>
                    <a:pt x="43" y="55"/>
                  </a:lnTo>
                  <a:lnTo>
                    <a:pt x="42" y="54"/>
                  </a:lnTo>
                  <a:lnTo>
                    <a:pt x="42" y="54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5" name="Freeform 550"/>
            <p:cNvSpPr>
              <a:spLocks/>
            </p:cNvSpPr>
            <p:nvPr/>
          </p:nvSpPr>
          <p:spPr bwMode="auto">
            <a:xfrm>
              <a:off x="6434138" y="3656013"/>
              <a:ext cx="327025" cy="84138"/>
            </a:xfrm>
            <a:custGeom>
              <a:avLst/>
              <a:gdLst>
                <a:gd name="T0" fmla="*/ 31 w 206"/>
                <a:gd name="T1" fmla="*/ 48 h 53"/>
                <a:gd name="T2" fmla="*/ 31 w 206"/>
                <a:gd name="T3" fmla="*/ 48 h 53"/>
                <a:gd name="T4" fmla="*/ 33 w 206"/>
                <a:gd name="T5" fmla="*/ 48 h 53"/>
                <a:gd name="T6" fmla="*/ 33 w 206"/>
                <a:gd name="T7" fmla="*/ 48 h 53"/>
                <a:gd name="T8" fmla="*/ 34 w 206"/>
                <a:gd name="T9" fmla="*/ 49 h 53"/>
                <a:gd name="T10" fmla="*/ 34 w 206"/>
                <a:gd name="T11" fmla="*/ 49 h 53"/>
                <a:gd name="T12" fmla="*/ 46 w 206"/>
                <a:gd name="T13" fmla="*/ 52 h 53"/>
                <a:gd name="T14" fmla="*/ 59 w 206"/>
                <a:gd name="T15" fmla="*/ 53 h 53"/>
                <a:gd name="T16" fmla="*/ 71 w 206"/>
                <a:gd name="T17" fmla="*/ 52 h 53"/>
                <a:gd name="T18" fmla="*/ 83 w 206"/>
                <a:gd name="T19" fmla="*/ 49 h 53"/>
                <a:gd name="T20" fmla="*/ 83 w 206"/>
                <a:gd name="T21" fmla="*/ 49 h 53"/>
                <a:gd name="T22" fmla="*/ 103 w 206"/>
                <a:gd name="T23" fmla="*/ 46 h 53"/>
                <a:gd name="T24" fmla="*/ 122 w 206"/>
                <a:gd name="T25" fmla="*/ 43 h 53"/>
                <a:gd name="T26" fmla="*/ 140 w 206"/>
                <a:gd name="T27" fmla="*/ 37 h 53"/>
                <a:gd name="T28" fmla="*/ 159 w 206"/>
                <a:gd name="T29" fmla="*/ 30 h 53"/>
                <a:gd name="T30" fmla="*/ 206 w 206"/>
                <a:gd name="T31" fmla="*/ 4 h 53"/>
                <a:gd name="T32" fmla="*/ 203 w 206"/>
                <a:gd name="T33" fmla="*/ 0 h 53"/>
                <a:gd name="T34" fmla="*/ 203 w 206"/>
                <a:gd name="T35" fmla="*/ 0 h 53"/>
                <a:gd name="T36" fmla="*/ 186 w 206"/>
                <a:gd name="T37" fmla="*/ 10 h 53"/>
                <a:gd name="T38" fmla="*/ 170 w 206"/>
                <a:gd name="T39" fmla="*/ 18 h 53"/>
                <a:gd name="T40" fmla="*/ 153 w 206"/>
                <a:gd name="T41" fmla="*/ 26 h 53"/>
                <a:gd name="T42" fmla="*/ 135 w 206"/>
                <a:gd name="T43" fmla="*/ 31 h 53"/>
                <a:gd name="T44" fmla="*/ 118 w 206"/>
                <a:gd name="T45" fmla="*/ 36 h 53"/>
                <a:gd name="T46" fmla="*/ 100 w 206"/>
                <a:gd name="T47" fmla="*/ 39 h 53"/>
                <a:gd name="T48" fmla="*/ 82 w 206"/>
                <a:gd name="T49" fmla="*/ 41 h 53"/>
                <a:gd name="T50" fmla="*/ 64 w 206"/>
                <a:gd name="T51" fmla="*/ 43 h 53"/>
                <a:gd name="T52" fmla="*/ 64 w 206"/>
                <a:gd name="T53" fmla="*/ 43 h 53"/>
                <a:gd name="T54" fmla="*/ 63 w 206"/>
                <a:gd name="T55" fmla="*/ 43 h 53"/>
                <a:gd name="T56" fmla="*/ 63 w 206"/>
                <a:gd name="T57" fmla="*/ 43 h 53"/>
                <a:gd name="T58" fmla="*/ 53 w 206"/>
                <a:gd name="T59" fmla="*/ 40 h 53"/>
                <a:gd name="T60" fmla="*/ 42 w 206"/>
                <a:gd name="T61" fmla="*/ 38 h 53"/>
                <a:gd name="T62" fmla="*/ 33 w 206"/>
                <a:gd name="T63" fmla="*/ 38 h 53"/>
                <a:gd name="T64" fmla="*/ 24 w 206"/>
                <a:gd name="T65" fmla="*/ 39 h 53"/>
                <a:gd name="T66" fmla="*/ 24 w 206"/>
                <a:gd name="T67" fmla="*/ 39 h 53"/>
                <a:gd name="T68" fmla="*/ 23 w 206"/>
                <a:gd name="T69" fmla="*/ 39 h 53"/>
                <a:gd name="T70" fmla="*/ 0 w 206"/>
                <a:gd name="T71" fmla="*/ 39 h 53"/>
                <a:gd name="T72" fmla="*/ 0 w 206"/>
                <a:gd name="T73" fmla="*/ 39 h 53"/>
                <a:gd name="T74" fmla="*/ 6 w 206"/>
                <a:gd name="T75" fmla="*/ 43 h 53"/>
                <a:gd name="T76" fmla="*/ 13 w 206"/>
                <a:gd name="T77" fmla="*/ 45 h 53"/>
                <a:gd name="T78" fmla="*/ 22 w 206"/>
                <a:gd name="T79" fmla="*/ 47 h 53"/>
                <a:gd name="T80" fmla="*/ 31 w 206"/>
                <a:gd name="T81" fmla="*/ 48 h 53"/>
                <a:gd name="T82" fmla="*/ 31 w 206"/>
                <a:gd name="T83" fmla="*/ 4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6" h="53">
                  <a:moveTo>
                    <a:pt x="31" y="48"/>
                  </a:moveTo>
                  <a:lnTo>
                    <a:pt x="31" y="48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34" y="49"/>
                  </a:lnTo>
                  <a:lnTo>
                    <a:pt x="34" y="49"/>
                  </a:lnTo>
                  <a:lnTo>
                    <a:pt x="46" y="52"/>
                  </a:lnTo>
                  <a:lnTo>
                    <a:pt x="59" y="53"/>
                  </a:lnTo>
                  <a:lnTo>
                    <a:pt x="71" y="52"/>
                  </a:lnTo>
                  <a:lnTo>
                    <a:pt x="83" y="49"/>
                  </a:lnTo>
                  <a:lnTo>
                    <a:pt x="83" y="49"/>
                  </a:lnTo>
                  <a:lnTo>
                    <a:pt x="103" y="46"/>
                  </a:lnTo>
                  <a:lnTo>
                    <a:pt x="122" y="43"/>
                  </a:lnTo>
                  <a:lnTo>
                    <a:pt x="140" y="37"/>
                  </a:lnTo>
                  <a:lnTo>
                    <a:pt x="159" y="30"/>
                  </a:lnTo>
                  <a:lnTo>
                    <a:pt x="206" y="4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86" y="10"/>
                  </a:lnTo>
                  <a:lnTo>
                    <a:pt x="170" y="18"/>
                  </a:lnTo>
                  <a:lnTo>
                    <a:pt x="153" y="26"/>
                  </a:lnTo>
                  <a:lnTo>
                    <a:pt x="135" y="31"/>
                  </a:lnTo>
                  <a:lnTo>
                    <a:pt x="118" y="36"/>
                  </a:lnTo>
                  <a:lnTo>
                    <a:pt x="100" y="39"/>
                  </a:lnTo>
                  <a:lnTo>
                    <a:pt x="82" y="41"/>
                  </a:lnTo>
                  <a:lnTo>
                    <a:pt x="64" y="43"/>
                  </a:lnTo>
                  <a:lnTo>
                    <a:pt x="64" y="43"/>
                  </a:lnTo>
                  <a:lnTo>
                    <a:pt x="63" y="43"/>
                  </a:lnTo>
                  <a:lnTo>
                    <a:pt x="63" y="43"/>
                  </a:lnTo>
                  <a:lnTo>
                    <a:pt x="53" y="40"/>
                  </a:lnTo>
                  <a:lnTo>
                    <a:pt x="42" y="38"/>
                  </a:lnTo>
                  <a:lnTo>
                    <a:pt x="33" y="38"/>
                  </a:lnTo>
                  <a:lnTo>
                    <a:pt x="24" y="39"/>
                  </a:lnTo>
                  <a:lnTo>
                    <a:pt x="24" y="39"/>
                  </a:lnTo>
                  <a:lnTo>
                    <a:pt x="23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6" y="43"/>
                  </a:lnTo>
                  <a:lnTo>
                    <a:pt x="13" y="45"/>
                  </a:lnTo>
                  <a:lnTo>
                    <a:pt x="22" y="47"/>
                  </a:lnTo>
                  <a:lnTo>
                    <a:pt x="31" y="48"/>
                  </a:lnTo>
                  <a:lnTo>
                    <a:pt x="31" y="48"/>
                  </a:lnTo>
                  <a:close/>
                </a:path>
              </a:pathLst>
            </a:custGeom>
            <a:solidFill>
              <a:srgbClr val="F3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6" name="Freeform 551"/>
            <p:cNvSpPr>
              <a:spLocks/>
            </p:cNvSpPr>
            <p:nvPr/>
          </p:nvSpPr>
          <p:spPr bwMode="auto">
            <a:xfrm>
              <a:off x="6483351" y="3681413"/>
              <a:ext cx="320675" cy="125413"/>
            </a:xfrm>
            <a:custGeom>
              <a:avLst/>
              <a:gdLst>
                <a:gd name="T0" fmla="*/ 11 w 202"/>
                <a:gd name="T1" fmla="*/ 51 h 79"/>
                <a:gd name="T2" fmla="*/ 0 w 202"/>
                <a:gd name="T3" fmla="*/ 36 h 79"/>
                <a:gd name="T4" fmla="*/ 0 w 202"/>
                <a:gd name="T5" fmla="*/ 79 h 79"/>
                <a:gd name="T6" fmla="*/ 42 w 202"/>
                <a:gd name="T7" fmla="*/ 63 h 79"/>
                <a:gd name="T8" fmla="*/ 145 w 202"/>
                <a:gd name="T9" fmla="*/ 40 h 79"/>
                <a:gd name="T10" fmla="*/ 162 w 202"/>
                <a:gd name="T11" fmla="*/ 36 h 79"/>
                <a:gd name="T12" fmla="*/ 162 w 202"/>
                <a:gd name="T13" fmla="*/ 36 h 79"/>
                <a:gd name="T14" fmla="*/ 171 w 202"/>
                <a:gd name="T15" fmla="*/ 30 h 79"/>
                <a:gd name="T16" fmla="*/ 180 w 202"/>
                <a:gd name="T17" fmla="*/ 27 h 79"/>
                <a:gd name="T18" fmla="*/ 191 w 202"/>
                <a:gd name="T19" fmla="*/ 23 h 79"/>
                <a:gd name="T20" fmla="*/ 202 w 202"/>
                <a:gd name="T21" fmla="*/ 22 h 79"/>
                <a:gd name="T22" fmla="*/ 187 w 202"/>
                <a:gd name="T23" fmla="*/ 0 h 79"/>
                <a:gd name="T24" fmla="*/ 187 w 202"/>
                <a:gd name="T25" fmla="*/ 0 h 79"/>
                <a:gd name="T26" fmla="*/ 166 w 202"/>
                <a:gd name="T27" fmla="*/ 10 h 79"/>
                <a:gd name="T28" fmla="*/ 145 w 202"/>
                <a:gd name="T29" fmla="*/ 18 h 79"/>
                <a:gd name="T30" fmla="*/ 122 w 202"/>
                <a:gd name="T31" fmla="*/ 25 h 79"/>
                <a:gd name="T32" fmla="*/ 100 w 202"/>
                <a:gd name="T33" fmla="*/ 32 h 79"/>
                <a:gd name="T34" fmla="*/ 78 w 202"/>
                <a:gd name="T35" fmla="*/ 39 h 79"/>
                <a:gd name="T36" fmla="*/ 56 w 202"/>
                <a:gd name="T37" fmla="*/ 43 h 79"/>
                <a:gd name="T38" fmla="*/ 33 w 202"/>
                <a:gd name="T39" fmla="*/ 48 h 79"/>
                <a:gd name="T40" fmla="*/ 11 w 202"/>
                <a:gd name="T41" fmla="*/ 51 h 79"/>
                <a:gd name="T42" fmla="*/ 11 w 202"/>
                <a:gd name="T43" fmla="*/ 51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2" h="79">
                  <a:moveTo>
                    <a:pt x="11" y="51"/>
                  </a:moveTo>
                  <a:lnTo>
                    <a:pt x="0" y="36"/>
                  </a:lnTo>
                  <a:lnTo>
                    <a:pt x="0" y="79"/>
                  </a:lnTo>
                  <a:lnTo>
                    <a:pt x="42" y="63"/>
                  </a:lnTo>
                  <a:lnTo>
                    <a:pt x="145" y="40"/>
                  </a:lnTo>
                  <a:lnTo>
                    <a:pt x="162" y="36"/>
                  </a:lnTo>
                  <a:lnTo>
                    <a:pt x="162" y="36"/>
                  </a:lnTo>
                  <a:lnTo>
                    <a:pt x="171" y="30"/>
                  </a:lnTo>
                  <a:lnTo>
                    <a:pt x="180" y="27"/>
                  </a:lnTo>
                  <a:lnTo>
                    <a:pt x="191" y="23"/>
                  </a:lnTo>
                  <a:lnTo>
                    <a:pt x="202" y="22"/>
                  </a:lnTo>
                  <a:lnTo>
                    <a:pt x="187" y="0"/>
                  </a:lnTo>
                  <a:lnTo>
                    <a:pt x="187" y="0"/>
                  </a:lnTo>
                  <a:lnTo>
                    <a:pt x="166" y="10"/>
                  </a:lnTo>
                  <a:lnTo>
                    <a:pt x="145" y="18"/>
                  </a:lnTo>
                  <a:lnTo>
                    <a:pt x="122" y="25"/>
                  </a:lnTo>
                  <a:lnTo>
                    <a:pt x="100" y="32"/>
                  </a:lnTo>
                  <a:lnTo>
                    <a:pt x="78" y="39"/>
                  </a:lnTo>
                  <a:lnTo>
                    <a:pt x="56" y="43"/>
                  </a:lnTo>
                  <a:lnTo>
                    <a:pt x="33" y="48"/>
                  </a:lnTo>
                  <a:lnTo>
                    <a:pt x="11" y="51"/>
                  </a:lnTo>
                  <a:lnTo>
                    <a:pt x="11" y="51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7" name="Freeform 552"/>
            <p:cNvSpPr>
              <a:spLocks/>
            </p:cNvSpPr>
            <p:nvPr/>
          </p:nvSpPr>
          <p:spPr bwMode="auto">
            <a:xfrm>
              <a:off x="6413501" y="3738563"/>
              <a:ext cx="327025" cy="104775"/>
            </a:xfrm>
            <a:custGeom>
              <a:avLst/>
              <a:gdLst>
                <a:gd name="T0" fmla="*/ 15 w 206"/>
                <a:gd name="T1" fmla="*/ 55 h 66"/>
                <a:gd name="T2" fmla="*/ 0 w 206"/>
                <a:gd name="T3" fmla="*/ 50 h 66"/>
                <a:gd name="T4" fmla="*/ 12 w 206"/>
                <a:gd name="T5" fmla="*/ 66 h 66"/>
                <a:gd name="T6" fmla="*/ 56 w 206"/>
                <a:gd name="T7" fmla="*/ 56 h 66"/>
                <a:gd name="T8" fmla="*/ 182 w 206"/>
                <a:gd name="T9" fmla="*/ 40 h 66"/>
                <a:gd name="T10" fmla="*/ 182 w 206"/>
                <a:gd name="T11" fmla="*/ 40 h 66"/>
                <a:gd name="T12" fmla="*/ 186 w 206"/>
                <a:gd name="T13" fmla="*/ 28 h 66"/>
                <a:gd name="T14" fmla="*/ 191 w 206"/>
                <a:gd name="T15" fmla="*/ 16 h 66"/>
                <a:gd name="T16" fmla="*/ 198 w 206"/>
                <a:gd name="T17" fmla="*/ 7 h 66"/>
                <a:gd name="T18" fmla="*/ 206 w 206"/>
                <a:gd name="T19" fmla="*/ 0 h 66"/>
                <a:gd name="T20" fmla="*/ 189 w 206"/>
                <a:gd name="T21" fmla="*/ 4 h 66"/>
                <a:gd name="T22" fmla="*/ 130 w 206"/>
                <a:gd name="T23" fmla="*/ 32 h 66"/>
                <a:gd name="T24" fmla="*/ 15 w 206"/>
                <a:gd name="T25" fmla="*/ 55 h 66"/>
                <a:gd name="T26" fmla="*/ 15 w 206"/>
                <a:gd name="T27" fmla="*/ 55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6" h="66">
                  <a:moveTo>
                    <a:pt x="15" y="55"/>
                  </a:moveTo>
                  <a:lnTo>
                    <a:pt x="0" y="50"/>
                  </a:lnTo>
                  <a:lnTo>
                    <a:pt x="12" y="66"/>
                  </a:lnTo>
                  <a:lnTo>
                    <a:pt x="56" y="56"/>
                  </a:lnTo>
                  <a:lnTo>
                    <a:pt x="182" y="40"/>
                  </a:lnTo>
                  <a:lnTo>
                    <a:pt x="182" y="40"/>
                  </a:lnTo>
                  <a:lnTo>
                    <a:pt x="186" y="28"/>
                  </a:lnTo>
                  <a:lnTo>
                    <a:pt x="191" y="16"/>
                  </a:lnTo>
                  <a:lnTo>
                    <a:pt x="198" y="7"/>
                  </a:lnTo>
                  <a:lnTo>
                    <a:pt x="206" y="0"/>
                  </a:lnTo>
                  <a:lnTo>
                    <a:pt x="189" y="4"/>
                  </a:lnTo>
                  <a:lnTo>
                    <a:pt x="130" y="32"/>
                  </a:lnTo>
                  <a:lnTo>
                    <a:pt x="15" y="55"/>
                  </a:lnTo>
                  <a:lnTo>
                    <a:pt x="15" y="55"/>
                  </a:lnTo>
                  <a:close/>
                </a:path>
              </a:pathLst>
            </a:custGeom>
            <a:solidFill>
              <a:srgbClr val="A58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8" name="Freeform 553"/>
            <p:cNvSpPr>
              <a:spLocks/>
            </p:cNvSpPr>
            <p:nvPr/>
          </p:nvSpPr>
          <p:spPr bwMode="auto">
            <a:xfrm>
              <a:off x="6432551" y="3827463"/>
              <a:ext cx="288925" cy="144463"/>
            </a:xfrm>
            <a:custGeom>
              <a:avLst/>
              <a:gdLst>
                <a:gd name="T0" fmla="*/ 44 w 182"/>
                <a:gd name="T1" fmla="*/ 0 h 91"/>
                <a:gd name="T2" fmla="*/ 0 w 182"/>
                <a:gd name="T3" fmla="*/ 10 h 91"/>
                <a:gd name="T4" fmla="*/ 0 w 182"/>
                <a:gd name="T5" fmla="*/ 10 h 91"/>
                <a:gd name="T6" fmla="*/ 3 w 182"/>
                <a:gd name="T7" fmla="*/ 19 h 91"/>
                <a:gd name="T8" fmla="*/ 9 w 182"/>
                <a:gd name="T9" fmla="*/ 27 h 91"/>
                <a:gd name="T10" fmla="*/ 16 w 182"/>
                <a:gd name="T11" fmla="*/ 35 h 91"/>
                <a:gd name="T12" fmla="*/ 24 w 182"/>
                <a:gd name="T13" fmla="*/ 41 h 91"/>
                <a:gd name="T14" fmla="*/ 33 w 182"/>
                <a:gd name="T15" fmla="*/ 48 h 91"/>
                <a:gd name="T16" fmla="*/ 44 w 182"/>
                <a:gd name="T17" fmla="*/ 54 h 91"/>
                <a:gd name="T18" fmla="*/ 55 w 182"/>
                <a:gd name="T19" fmla="*/ 58 h 91"/>
                <a:gd name="T20" fmla="*/ 69 w 182"/>
                <a:gd name="T21" fmla="*/ 63 h 91"/>
                <a:gd name="T22" fmla="*/ 182 w 182"/>
                <a:gd name="T23" fmla="*/ 91 h 91"/>
                <a:gd name="T24" fmla="*/ 182 w 182"/>
                <a:gd name="T25" fmla="*/ 76 h 91"/>
                <a:gd name="T26" fmla="*/ 182 w 182"/>
                <a:gd name="T27" fmla="*/ 76 h 91"/>
                <a:gd name="T28" fmla="*/ 173 w 182"/>
                <a:gd name="T29" fmla="*/ 63 h 91"/>
                <a:gd name="T30" fmla="*/ 168 w 182"/>
                <a:gd name="T31" fmla="*/ 49 h 91"/>
                <a:gd name="T32" fmla="*/ 163 w 182"/>
                <a:gd name="T33" fmla="*/ 37 h 91"/>
                <a:gd name="T34" fmla="*/ 160 w 182"/>
                <a:gd name="T35" fmla="*/ 26 h 91"/>
                <a:gd name="T36" fmla="*/ 160 w 182"/>
                <a:gd name="T37" fmla="*/ 26 h 91"/>
                <a:gd name="T38" fmla="*/ 132 w 182"/>
                <a:gd name="T39" fmla="*/ 22 h 91"/>
                <a:gd name="T40" fmla="*/ 104 w 182"/>
                <a:gd name="T41" fmla="*/ 18 h 91"/>
                <a:gd name="T42" fmla="*/ 74 w 182"/>
                <a:gd name="T43" fmla="*/ 10 h 91"/>
                <a:gd name="T44" fmla="*/ 44 w 182"/>
                <a:gd name="T45" fmla="*/ 0 h 91"/>
                <a:gd name="T46" fmla="*/ 44 w 182"/>
                <a:gd name="T4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82" h="91">
                  <a:moveTo>
                    <a:pt x="44" y="0"/>
                  </a:moveTo>
                  <a:lnTo>
                    <a:pt x="0" y="10"/>
                  </a:lnTo>
                  <a:lnTo>
                    <a:pt x="0" y="10"/>
                  </a:lnTo>
                  <a:lnTo>
                    <a:pt x="3" y="19"/>
                  </a:lnTo>
                  <a:lnTo>
                    <a:pt x="9" y="27"/>
                  </a:lnTo>
                  <a:lnTo>
                    <a:pt x="16" y="35"/>
                  </a:lnTo>
                  <a:lnTo>
                    <a:pt x="24" y="41"/>
                  </a:lnTo>
                  <a:lnTo>
                    <a:pt x="33" y="48"/>
                  </a:lnTo>
                  <a:lnTo>
                    <a:pt x="44" y="54"/>
                  </a:lnTo>
                  <a:lnTo>
                    <a:pt x="55" y="58"/>
                  </a:lnTo>
                  <a:lnTo>
                    <a:pt x="69" y="63"/>
                  </a:lnTo>
                  <a:lnTo>
                    <a:pt x="182" y="91"/>
                  </a:lnTo>
                  <a:lnTo>
                    <a:pt x="182" y="76"/>
                  </a:lnTo>
                  <a:lnTo>
                    <a:pt x="182" y="76"/>
                  </a:lnTo>
                  <a:lnTo>
                    <a:pt x="173" y="63"/>
                  </a:lnTo>
                  <a:lnTo>
                    <a:pt x="168" y="49"/>
                  </a:lnTo>
                  <a:lnTo>
                    <a:pt x="163" y="37"/>
                  </a:lnTo>
                  <a:lnTo>
                    <a:pt x="160" y="26"/>
                  </a:lnTo>
                  <a:lnTo>
                    <a:pt x="160" y="26"/>
                  </a:lnTo>
                  <a:lnTo>
                    <a:pt x="132" y="22"/>
                  </a:lnTo>
                  <a:lnTo>
                    <a:pt x="104" y="18"/>
                  </a:lnTo>
                  <a:lnTo>
                    <a:pt x="74" y="10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7235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9" name="Freeform 554"/>
            <p:cNvSpPr>
              <a:spLocks/>
            </p:cNvSpPr>
            <p:nvPr/>
          </p:nvSpPr>
          <p:spPr bwMode="auto">
            <a:xfrm>
              <a:off x="6502401" y="3802063"/>
              <a:ext cx="200025" cy="66675"/>
            </a:xfrm>
            <a:custGeom>
              <a:avLst/>
              <a:gdLst>
                <a:gd name="T0" fmla="*/ 0 w 126"/>
                <a:gd name="T1" fmla="*/ 16 h 42"/>
                <a:gd name="T2" fmla="*/ 0 w 126"/>
                <a:gd name="T3" fmla="*/ 16 h 42"/>
                <a:gd name="T4" fmla="*/ 30 w 126"/>
                <a:gd name="T5" fmla="*/ 26 h 42"/>
                <a:gd name="T6" fmla="*/ 60 w 126"/>
                <a:gd name="T7" fmla="*/ 34 h 42"/>
                <a:gd name="T8" fmla="*/ 88 w 126"/>
                <a:gd name="T9" fmla="*/ 38 h 42"/>
                <a:gd name="T10" fmla="*/ 116 w 126"/>
                <a:gd name="T11" fmla="*/ 42 h 42"/>
                <a:gd name="T12" fmla="*/ 116 w 126"/>
                <a:gd name="T13" fmla="*/ 42 h 42"/>
                <a:gd name="T14" fmla="*/ 116 w 126"/>
                <a:gd name="T15" fmla="*/ 29 h 42"/>
                <a:gd name="T16" fmla="*/ 117 w 126"/>
                <a:gd name="T17" fmla="*/ 19 h 42"/>
                <a:gd name="T18" fmla="*/ 120 w 126"/>
                <a:gd name="T19" fmla="*/ 9 h 42"/>
                <a:gd name="T20" fmla="*/ 126 w 126"/>
                <a:gd name="T21" fmla="*/ 0 h 42"/>
                <a:gd name="T22" fmla="*/ 0 w 126"/>
                <a:gd name="T23" fmla="*/ 16 h 42"/>
                <a:gd name="T24" fmla="*/ 0 w 126"/>
                <a:gd name="T25" fmla="*/ 1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" h="42">
                  <a:moveTo>
                    <a:pt x="0" y="16"/>
                  </a:moveTo>
                  <a:lnTo>
                    <a:pt x="0" y="16"/>
                  </a:lnTo>
                  <a:lnTo>
                    <a:pt x="30" y="26"/>
                  </a:lnTo>
                  <a:lnTo>
                    <a:pt x="60" y="34"/>
                  </a:lnTo>
                  <a:lnTo>
                    <a:pt x="88" y="38"/>
                  </a:lnTo>
                  <a:lnTo>
                    <a:pt x="116" y="42"/>
                  </a:lnTo>
                  <a:lnTo>
                    <a:pt x="116" y="42"/>
                  </a:lnTo>
                  <a:lnTo>
                    <a:pt x="116" y="29"/>
                  </a:lnTo>
                  <a:lnTo>
                    <a:pt x="117" y="19"/>
                  </a:lnTo>
                  <a:lnTo>
                    <a:pt x="120" y="9"/>
                  </a:lnTo>
                  <a:lnTo>
                    <a:pt x="126" y="0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BC58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0" name="Freeform 555"/>
            <p:cNvSpPr>
              <a:spLocks/>
            </p:cNvSpPr>
            <p:nvPr/>
          </p:nvSpPr>
          <p:spPr bwMode="auto">
            <a:xfrm>
              <a:off x="6932613" y="3513138"/>
              <a:ext cx="38100" cy="120650"/>
            </a:xfrm>
            <a:custGeom>
              <a:avLst/>
              <a:gdLst>
                <a:gd name="T0" fmla="*/ 9 w 24"/>
                <a:gd name="T1" fmla="*/ 71 h 76"/>
                <a:gd name="T2" fmla="*/ 24 w 24"/>
                <a:gd name="T3" fmla="*/ 46 h 76"/>
                <a:gd name="T4" fmla="*/ 14 w 24"/>
                <a:gd name="T5" fmla="*/ 0 h 76"/>
                <a:gd name="T6" fmla="*/ 14 w 24"/>
                <a:gd name="T7" fmla="*/ 0 h 76"/>
                <a:gd name="T8" fmla="*/ 11 w 24"/>
                <a:gd name="T9" fmla="*/ 21 h 76"/>
                <a:gd name="T10" fmla="*/ 11 w 24"/>
                <a:gd name="T11" fmla="*/ 21 h 76"/>
                <a:gd name="T12" fmla="*/ 9 w 24"/>
                <a:gd name="T13" fmla="*/ 36 h 76"/>
                <a:gd name="T14" fmla="*/ 7 w 24"/>
                <a:gd name="T15" fmla="*/ 50 h 76"/>
                <a:gd name="T16" fmla="*/ 3 w 24"/>
                <a:gd name="T17" fmla="*/ 64 h 76"/>
                <a:gd name="T18" fmla="*/ 0 w 24"/>
                <a:gd name="T19" fmla="*/ 76 h 76"/>
                <a:gd name="T20" fmla="*/ 0 w 24"/>
                <a:gd name="T21" fmla="*/ 76 h 76"/>
                <a:gd name="T22" fmla="*/ 9 w 24"/>
                <a:gd name="T23" fmla="*/ 71 h 76"/>
                <a:gd name="T24" fmla="*/ 9 w 24"/>
                <a:gd name="T25" fmla="*/ 71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76">
                  <a:moveTo>
                    <a:pt x="9" y="71"/>
                  </a:moveTo>
                  <a:lnTo>
                    <a:pt x="24" y="4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1" y="21"/>
                  </a:lnTo>
                  <a:lnTo>
                    <a:pt x="11" y="21"/>
                  </a:lnTo>
                  <a:lnTo>
                    <a:pt x="9" y="36"/>
                  </a:lnTo>
                  <a:lnTo>
                    <a:pt x="7" y="50"/>
                  </a:lnTo>
                  <a:lnTo>
                    <a:pt x="3" y="64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9" y="71"/>
                  </a:lnTo>
                  <a:lnTo>
                    <a:pt x="9" y="71"/>
                  </a:lnTo>
                  <a:close/>
                </a:path>
              </a:pathLst>
            </a:custGeom>
            <a:solidFill>
              <a:srgbClr val="E7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1" name="Freeform 556"/>
            <p:cNvSpPr>
              <a:spLocks/>
            </p:cNvSpPr>
            <p:nvPr/>
          </p:nvSpPr>
          <p:spPr bwMode="auto">
            <a:xfrm>
              <a:off x="6886576" y="3600451"/>
              <a:ext cx="200025" cy="282575"/>
            </a:xfrm>
            <a:custGeom>
              <a:avLst/>
              <a:gdLst>
                <a:gd name="T0" fmla="*/ 38 w 126"/>
                <a:gd name="T1" fmla="*/ 16 h 178"/>
                <a:gd name="T2" fmla="*/ 38 w 126"/>
                <a:gd name="T3" fmla="*/ 16 h 178"/>
                <a:gd name="T4" fmla="*/ 29 w 126"/>
                <a:gd name="T5" fmla="*/ 21 h 178"/>
                <a:gd name="T6" fmla="*/ 29 w 126"/>
                <a:gd name="T7" fmla="*/ 21 h 178"/>
                <a:gd name="T8" fmla="*/ 22 w 126"/>
                <a:gd name="T9" fmla="*/ 36 h 178"/>
                <a:gd name="T10" fmla="*/ 16 w 126"/>
                <a:gd name="T11" fmla="*/ 49 h 178"/>
                <a:gd name="T12" fmla="*/ 9 w 126"/>
                <a:gd name="T13" fmla="*/ 62 h 178"/>
                <a:gd name="T14" fmla="*/ 0 w 126"/>
                <a:gd name="T15" fmla="*/ 73 h 178"/>
                <a:gd name="T16" fmla="*/ 0 w 126"/>
                <a:gd name="T17" fmla="*/ 73 h 178"/>
                <a:gd name="T18" fmla="*/ 4 w 126"/>
                <a:gd name="T19" fmla="*/ 79 h 178"/>
                <a:gd name="T20" fmla="*/ 9 w 126"/>
                <a:gd name="T21" fmla="*/ 83 h 178"/>
                <a:gd name="T22" fmla="*/ 13 w 126"/>
                <a:gd name="T23" fmla="*/ 85 h 178"/>
                <a:gd name="T24" fmla="*/ 19 w 126"/>
                <a:gd name="T25" fmla="*/ 85 h 178"/>
                <a:gd name="T26" fmla="*/ 19 w 126"/>
                <a:gd name="T27" fmla="*/ 137 h 178"/>
                <a:gd name="T28" fmla="*/ 19 w 126"/>
                <a:gd name="T29" fmla="*/ 153 h 178"/>
                <a:gd name="T30" fmla="*/ 19 w 126"/>
                <a:gd name="T31" fmla="*/ 178 h 178"/>
                <a:gd name="T32" fmla="*/ 30 w 126"/>
                <a:gd name="T33" fmla="*/ 172 h 178"/>
                <a:gd name="T34" fmla="*/ 30 w 126"/>
                <a:gd name="T35" fmla="*/ 155 h 178"/>
                <a:gd name="T36" fmla="*/ 30 w 126"/>
                <a:gd name="T37" fmla="*/ 138 h 178"/>
                <a:gd name="T38" fmla="*/ 30 w 126"/>
                <a:gd name="T39" fmla="*/ 123 h 178"/>
                <a:gd name="T40" fmla="*/ 30 w 126"/>
                <a:gd name="T41" fmla="*/ 79 h 178"/>
                <a:gd name="T42" fmla="*/ 30 w 126"/>
                <a:gd name="T43" fmla="*/ 79 h 178"/>
                <a:gd name="T44" fmla="*/ 32 w 126"/>
                <a:gd name="T45" fmla="*/ 67 h 178"/>
                <a:gd name="T46" fmla="*/ 37 w 126"/>
                <a:gd name="T47" fmla="*/ 56 h 178"/>
                <a:gd name="T48" fmla="*/ 44 w 126"/>
                <a:gd name="T49" fmla="*/ 47 h 178"/>
                <a:gd name="T50" fmla="*/ 53 w 126"/>
                <a:gd name="T51" fmla="*/ 39 h 178"/>
                <a:gd name="T52" fmla="*/ 53 w 126"/>
                <a:gd name="T53" fmla="*/ 39 h 178"/>
                <a:gd name="T54" fmla="*/ 59 w 126"/>
                <a:gd name="T55" fmla="*/ 34 h 178"/>
                <a:gd name="T56" fmla="*/ 68 w 126"/>
                <a:gd name="T57" fmla="*/ 29 h 178"/>
                <a:gd name="T58" fmla="*/ 75 w 126"/>
                <a:gd name="T59" fmla="*/ 28 h 178"/>
                <a:gd name="T60" fmla="*/ 100 w 126"/>
                <a:gd name="T61" fmla="*/ 25 h 178"/>
                <a:gd name="T62" fmla="*/ 125 w 126"/>
                <a:gd name="T63" fmla="*/ 21 h 178"/>
                <a:gd name="T64" fmla="*/ 125 w 126"/>
                <a:gd name="T65" fmla="*/ 21 h 178"/>
                <a:gd name="T66" fmla="*/ 126 w 126"/>
                <a:gd name="T67" fmla="*/ 15 h 178"/>
                <a:gd name="T68" fmla="*/ 125 w 126"/>
                <a:gd name="T69" fmla="*/ 8 h 178"/>
                <a:gd name="T70" fmla="*/ 125 w 126"/>
                <a:gd name="T71" fmla="*/ 8 h 178"/>
                <a:gd name="T72" fmla="*/ 122 w 126"/>
                <a:gd name="T73" fmla="*/ 4 h 178"/>
                <a:gd name="T74" fmla="*/ 119 w 126"/>
                <a:gd name="T75" fmla="*/ 2 h 178"/>
                <a:gd name="T76" fmla="*/ 115 w 126"/>
                <a:gd name="T77" fmla="*/ 1 h 178"/>
                <a:gd name="T78" fmla="*/ 109 w 126"/>
                <a:gd name="T79" fmla="*/ 0 h 178"/>
                <a:gd name="T80" fmla="*/ 109 w 126"/>
                <a:gd name="T81" fmla="*/ 0 h 178"/>
                <a:gd name="T82" fmla="*/ 99 w 126"/>
                <a:gd name="T83" fmla="*/ 0 h 178"/>
                <a:gd name="T84" fmla="*/ 99 w 126"/>
                <a:gd name="T85" fmla="*/ 0 h 178"/>
                <a:gd name="T86" fmla="*/ 84 w 126"/>
                <a:gd name="T87" fmla="*/ 1 h 178"/>
                <a:gd name="T88" fmla="*/ 72 w 126"/>
                <a:gd name="T89" fmla="*/ 3 h 178"/>
                <a:gd name="T90" fmla="*/ 72 w 126"/>
                <a:gd name="T91" fmla="*/ 3 h 178"/>
                <a:gd name="T92" fmla="*/ 55 w 126"/>
                <a:gd name="T93" fmla="*/ 9 h 178"/>
                <a:gd name="T94" fmla="*/ 38 w 126"/>
                <a:gd name="T95" fmla="*/ 16 h 178"/>
                <a:gd name="T96" fmla="*/ 38 w 126"/>
                <a:gd name="T97" fmla="*/ 1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6" h="178">
                  <a:moveTo>
                    <a:pt x="38" y="16"/>
                  </a:moveTo>
                  <a:lnTo>
                    <a:pt x="38" y="16"/>
                  </a:lnTo>
                  <a:lnTo>
                    <a:pt x="29" y="21"/>
                  </a:lnTo>
                  <a:lnTo>
                    <a:pt x="29" y="21"/>
                  </a:lnTo>
                  <a:lnTo>
                    <a:pt x="22" y="36"/>
                  </a:lnTo>
                  <a:lnTo>
                    <a:pt x="16" y="49"/>
                  </a:lnTo>
                  <a:lnTo>
                    <a:pt x="9" y="62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4" y="79"/>
                  </a:lnTo>
                  <a:lnTo>
                    <a:pt x="9" y="83"/>
                  </a:lnTo>
                  <a:lnTo>
                    <a:pt x="13" y="85"/>
                  </a:lnTo>
                  <a:lnTo>
                    <a:pt x="19" y="85"/>
                  </a:lnTo>
                  <a:lnTo>
                    <a:pt x="19" y="137"/>
                  </a:lnTo>
                  <a:lnTo>
                    <a:pt x="19" y="153"/>
                  </a:lnTo>
                  <a:lnTo>
                    <a:pt x="19" y="178"/>
                  </a:lnTo>
                  <a:lnTo>
                    <a:pt x="30" y="172"/>
                  </a:lnTo>
                  <a:lnTo>
                    <a:pt x="30" y="155"/>
                  </a:lnTo>
                  <a:lnTo>
                    <a:pt x="30" y="138"/>
                  </a:lnTo>
                  <a:lnTo>
                    <a:pt x="30" y="123"/>
                  </a:lnTo>
                  <a:lnTo>
                    <a:pt x="30" y="79"/>
                  </a:lnTo>
                  <a:lnTo>
                    <a:pt x="30" y="79"/>
                  </a:lnTo>
                  <a:lnTo>
                    <a:pt x="32" y="67"/>
                  </a:lnTo>
                  <a:lnTo>
                    <a:pt x="37" y="56"/>
                  </a:lnTo>
                  <a:lnTo>
                    <a:pt x="44" y="47"/>
                  </a:lnTo>
                  <a:lnTo>
                    <a:pt x="53" y="39"/>
                  </a:lnTo>
                  <a:lnTo>
                    <a:pt x="53" y="39"/>
                  </a:lnTo>
                  <a:lnTo>
                    <a:pt x="59" y="34"/>
                  </a:lnTo>
                  <a:lnTo>
                    <a:pt x="68" y="29"/>
                  </a:lnTo>
                  <a:lnTo>
                    <a:pt x="75" y="28"/>
                  </a:lnTo>
                  <a:lnTo>
                    <a:pt x="100" y="25"/>
                  </a:lnTo>
                  <a:lnTo>
                    <a:pt x="125" y="21"/>
                  </a:lnTo>
                  <a:lnTo>
                    <a:pt x="125" y="21"/>
                  </a:lnTo>
                  <a:lnTo>
                    <a:pt x="126" y="15"/>
                  </a:lnTo>
                  <a:lnTo>
                    <a:pt x="125" y="8"/>
                  </a:lnTo>
                  <a:lnTo>
                    <a:pt x="125" y="8"/>
                  </a:lnTo>
                  <a:lnTo>
                    <a:pt x="122" y="4"/>
                  </a:lnTo>
                  <a:lnTo>
                    <a:pt x="119" y="2"/>
                  </a:lnTo>
                  <a:lnTo>
                    <a:pt x="115" y="1"/>
                  </a:lnTo>
                  <a:lnTo>
                    <a:pt x="109" y="0"/>
                  </a:lnTo>
                  <a:lnTo>
                    <a:pt x="109" y="0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84" y="1"/>
                  </a:lnTo>
                  <a:lnTo>
                    <a:pt x="72" y="3"/>
                  </a:lnTo>
                  <a:lnTo>
                    <a:pt x="72" y="3"/>
                  </a:lnTo>
                  <a:lnTo>
                    <a:pt x="55" y="9"/>
                  </a:lnTo>
                  <a:lnTo>
                    <a:pt x="38" y="16"/>
                  </a:lnTo>
                  <a:lnTo>
                    <a:pt x="3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2" name="Freeform 557"/>
            <p:cNvSpPr>
              <a:spLocks/>
            </p:cNvSpPr>
            <p:nvPr/>
          </p:nvSpPr>
          <p:spPr bwMode="auto">
            <a:xfrm>
              <a:off x="6656388" y="3411538"/>
              <a:ext cx="173038" cy="222250"/>
            </a:xfrm>
            <a:custGeom>
              <a:avLst/>
              <a:gdLst>
                <a:gd name="T0" fmla="*/ 76 w 109"/>
                <a:gd name="T1" fmla="*/ 140 h 140"/>
                <a:gd name="T2" fmla="*/ 98 w 109"/>
                <a:gd name="T3" fmla="*/ 122 h 140"/>
                <a:gd name="T4" fmla="*/ 98 w 109"/>
                <a:gd name="T5" fmla="*/ 122 h 140"/>
                <a:gd name="T6" fmla="*/ 101 w 109"/>
                <a:gd name="T7" fmla="*/ 110 h 140"/>
                <a:gd name="T8" fmla="*/ 104 w 109"/>
                <a:gd name="T9" fmla="*/ 98 h 140"/>
                <a:gd name="T10" fmla="*/ 107 w 109"/>
                <a:gd name="T11" fmla="*/ 83 h 140"/>
                <a:gd name="T12" fmla="*/ 109 w 109"/>
                <a:gd name="T13" fmla="*/ 68 h 140"/>
                <a:gd name="T14" fmla="*/ 109 w 109"/>
                <a:gd name="T15" fmla="*/ 53 h 140"/>
                <a:gd name="T16" fmla="*/ 109 w 109"/>
                <a:gd name="T17" fmla="*/ 36 h 140"/>
                <a:gd name="T18" fmla="*/ 108 w 109"/>
                <a:gd name="T19" fmla="*/ 18 h 140"/>
                <a:gd name="T20" fmla="*/ 107 w 109"/>
                <a:gd name="T21" fmla="*/ 0 h 140"/>
                <a:gd name="T22" fmla="*/ 85 w 109"/>
                <a:gd name="T23" fmla="*/ 99 h 140"/>
                <a:gd name="T24" fmla="*/ 85 w 109"/>
                <a:gd name="T25" fmla="*/ 99 h 140"/>
                <a:gd name="T26" fmla="*/ 76 w 109"/>
                <a:gd name="T27" fmla="*/ 108 h 140"/>
                <a:gd name="T28" fmla="*/ 67 w 109"/>
                <a:gd name="T29" fmla="*/ 113 h 140"/>
                <a:gd name="T30" fmla="*/ 58 w 109"/>
                <a:gd name="T31" fmla="*/ 119 h 140"/>
                <a:gd name="T32" fmla="*/ 48 w 109"/>
                <a:gd name="T33" fmla="*/ 122 h 140"/>
                <a:gd name="T34" fmla="*/ 37 w 109"/>
                <a:gd name="T35" fmla="*/ 125 h 140"/>
                <a:gd name="T36" fmla="*/ 26 w 109"/>
                <a:gd name="T37" fmla="*/ 125 h 140"/>
                <a:gd name="T38" fmla="*/ 13 w 109"/>
                <a:gd name="T39" fmla="*/ 125 h 140"/>
                <a:gd name="T40" fmla="*/ 0 w 109"/>
                <a:gd name="T41" fmla="*/ 122 h 140"/>
                <a:gd name="T42" fmla="*/ 0 w 109"/>
                <a:gd name="T43" fmla="*/ 122 h 140"/>
                <a:gd name="T44" fmla="*/ 17 w 109"/>
                <a:gd name="T45" fmla="*/ 129 h 140"/>
                <a:gd name="T46" fmla="*/ 35 w 109"/>
                <a:gd name="T47" fmla="*/ 135 h 140"/>
                <a:gd name="T48" fmla="*/ 55 w 109"/>
                <a:gd name="T49" fmla="*/ 139 h 140"/>
                <a:gd name="T50" fmla="*/ 76 w 109"/>
                <a:gd name="T51" fmla="*/ 140 h 140"/>
                <a:gd name="T52" fmla="*/ 76 w 109"/>
                <a:gd name="T53" fmla="*/ 14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9" h="140">
                  <a:moveTo>
                    <a:pt x="76" y="140"/>
                  </a:moveTo>
                  <a:lnTo>
                    <a:pt x="98" y="122"/>
                  </a:lnTo>
                  <a:lnTo>
                    <a:pt x="98" y="122"/>
                  </a:lnTo>
                  <a:lnTo>
                    <a:pt x="101" y="110"/>
                  </a:lnTo>
                  <a:lnTo>
                    <a:pt x="104" y="98"/>
                  </a:lnTo>
                  <a:lnTo>
                    <a:pt x="107" y="83"/>
                  </a:lnTo>
                  <a:lnTo>
                    <a:pt x="109" y="68"/>
                  </a:lnTo>
                  <a:lnTo>
                    <a:pt x="109" y="53"/>
                  </a:lnTo>
                  <a:lnTo>
                    <a:pt x="109" y="36"/>
                  </a:lnTo>
                  <a:lnTo>
                    <a:pt x="108" y="18"/>
                  </a:lnTo>
                  <a:lnTo>
                    <a:pt x="107" y="0"/>
                  </a:lnTo>
                  <a:lnTo>
                    <a:pt x="85" y="99"/>
                  </a:lnTo>
                  <a:lnTo>
                    <a:pt x="85" y="99"/>
                  </a:lnTo>
                  <a:lnTo>
                    <a:pt x="76" y="108"/>
                  </a:lnTo>
                  <a:lnTo>
                    <a:pt x="67" y="113"/>
                  </a:lnTo>
                  <a:lnTo>
                    <a:pt x="58" y="119"/>
                  </a:lnTo>
                  <a:lnTo>
                    <a:pt x="48" y="122"/>
                  </a:lnTo>
                  <a:lnTo>
                    <a:pt x="37" y="125"/>
                  </a:lnTo>
                  <a:lnTo>
                    <a:pt x="26" y="125"/>
                  </a:lnTo>
                  <a:lnTo>
                    <a:pt x="13" y="125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17" y="129"/>
                  </a:lnTo>
                  <a:lnTo>
                    <a:pt x="35" y="135"/>
                  </a:lnTo>
                  <a:lnTo>
                    <a:pt x="55" y="139"/>
                  </a:lnTo>
                  <a:lnTo>
                    <a:pt x="76" y="140"/>
                  </a:lnTo>
                  <a:lnTo>
                    <a:pt x="76" y="140"/>
                  </a:lnTo>
                  <a:close/>
                </a:path>
              </a:pathLst>
            </a:custGeom>
            <a:solidFill>
              <a:srgbClr val="C79E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3" name="Freeform 558"/>
            <p:cNvSpPr>
              <a:spLocks noEditPoints="1"/>
            </p:cNvSpPr>
            <p:nvPr/>
          </p:nvSpPr>
          <p:spPr bwMode="auto">
            <a:xfrm>
              <a:off x="6686551" y="3716338"/>
              <a:ext cx="214313" cy="485775"/>
            </a:xfrm>
            <a:custGeom>
              <a:avLst/>
              <a:gdLst>
                <a:gd name="T0" fmla="*/ 34 w 135"/>
                <a:gd name="T1" fmla="*/ 14 h 306"/>
                <a:gd name="T2" fmla="*/ 19 w 135"/>
                <a:gd name="T3" fmla="*/ 30 h 306"/>
                <a:gd name="T4" fmla="*/ 10 w 135"/>
                <a:gd name="T5" fmla="*/ 54 h 306"/>
                <a:gd name="T6" fmla="*/ 4 w 135"/>
                <a:gd name="T7" fmla="*/ 63 h 306"/>
                <a:gd name="T8" fmla="*/ 0 w 135"/>
                <a:gd name="T9" fmla="*/ 83 h 306"/>
                <a:gd name="T10" fmla="*/ 0 w 135"/>
                <a:gd name="T11" fmla="*/ 96 h 306"/>
                <a:gd name="T12" fmla="*/ 8 w 135"/>
                <a:gd name="T13" fmla="*/ 119 h 306"/>
                <a:gd name="T14" fmla="*/ 22 w 135"/>
                <a:gd name="T15" fmla="*/ 146 h 306"/>
                <a:gd name="T16" fmla="*/ 22 w 135"/>
                <a:gd name="T17" fmla="*/ 194 h 306"/>
                <a:gd name="T18" fmla="*/ 32 w 135"/>
                <a:gd name="T19" fmla="*/ 249 h 306"/>
                <a:gd name="T20" fmla="*/ 17 w 135"/>
                <a:gd name="T21" fmla="*/ 306 h 306"/>
                <a:gd name="T22" fmla="*/ 63 w 135"/>
                <a:gd name="T23" fmla="*/ 255 h 306"/>
                <a:gd name="T24" fmla="*/ 82 w 135"/>
                <a:gd name="T25" fmla="*/ 102 h 306"/>
                <a:gd name="T26" fmla="*/ 85 w 135"/>
                <a:gd name="T27" fmla="*/ 100 h 306"/>
                <a:gd name="T28" fmla="*/ 91 w 135"/>
                <a:gd name="T29" fmla="*/ 95 h 306"/>
                <a:gd name="T30" fmla="*/ 93 w 135"/>
                <a:gd name="T31" fmla="*/ 87 h 306"/>
                <a:gd name="T32" fmla="*/ 90 w 135"/>
                <a:gd name="T33" fmla="*/ 70 h 306"/>
                <a:gd name="T34" fmla="*/ 119 w 135"/>
                <a:gd name="T35" fmla="*/ 0 h 306"/>
                <a:gd name="T36" fmla="*/ 74 w 135"/>
                <a:gd name="T37" fmla="*/ 0 h 306"/>
                <a:gd name="T38" fmla="*/ 52 w 135"/>
                <a:gd name="T39" fmla="*/ 5 h 306"/>
                <a:gd name="T40" fmla="*/ 34 w 135"/>
                <a:gd name="T41" fmla="*/ 14 h 306"/>
                <a:gd name="T42" fmla="*/ 13 w 135"/>
                <a:gd name="T43" fmla="*/ 57 h 306"/>
                <a:gd name="T44" fmla="*/ 14 w 135"/>
                <a:gd name="T45" fmla="*/ 55 h 306"/>
                <a:gd name="T46" fmla="*/ 18 w 135"/>
                <a:gd name="T47" fmla="*/ 44 h 306"/>
                <a:gd name="T48" fmla="*/ 29 w 135"/>
                <a:gd name="T49" fmla="*/ 25 h 306"/>
                <a:gd name="T50" fmla="*/ 37 w 135"/>
                <a:gd name="T51" fmla="*/ 17 h 306"/>
                <a:gd name="T52" fmla="*/ 53 w 135"/>
                <a:gd name="T53" fmla="*/ 8 h 306"/>
                <a:gd name="T54" fmla="*/ 74 w 135"/>
                <a:gd name="T55" fmla="*/ 5 h 306"/>
                <a:gd name="T56" fmla="*/ 82 w 135"/>
                <a:gd name="T57" fmla="*/ 5 h 306"/>
                <a:gd name="T58" fmla="*/ 59 w 135"/>
                <a:gd name="T59" fmla="*/ 14 h 306"/>
                <a:gd name="T60" fmla="*/ 41 w 135"/>
                <a:gd name="T61" fmla="*/ 25 h 306"/>
                <a:gd name="T62" fmla="*/ 29 w 135"/>
                <a:gd name="T63" fmla="*/ 41 h 306"/>
                <a:gd name="T64" fmla="*/ 21 w 135"/>
                <a:gd name="T65" fmla="*/ 59 h 306"/>
                <a:gd name="T66" fmla="*/ 16 w 135"/>
                <a:gd name="T67" fmla="*/ 69 h 306"/>
                <a:gd name="T68" fmla="*/ 12 w 135"/>
                <a:gd name="T69" fmla="*/ 88 h 306"/>
                <a:gd name="T70" fmla="*/ 16 w 135"/>
                <a:gd name="T71" fmla="*/ 109 h 306"/>
                <a:gd name="T72" fmla="*/ 26 w 135"/>
                <a:gd name="T73" fmla="*/ 131 h 306"/>
                <a:gd name="T74" fmla="*/ 35 w 135"/>
                <a:gd name="T75" fmla="*/ 191 h 306"/>
                <a:gd name="T76" fmla="*/ 34 w 135"/>
                <a:gd name="T77" fmla="*/ 294 h 306"/>
                <a:gd name="T78" fmla="*/ 37 w 135"/>
                <a:gd name="T79" fmla="*/ 250 h 306"/>
                <a:gd name="T80" fmla="*/ 37 w 135"/>
                <a:gd name="T81" fmla="*/ 248 h 306"/>
                <a:gd name="T82" fmla="*/ 26 w 135"/>
                <a:gd name="T83" fmla="*/ 146 h 306"/>
                <a:gd name="T84" fmla="*/ 26 w 135"/>
                <a:gd name="T85" fmla="*/ 144 h 306"/>
                <a:gd name="T86" fmla="*/ 18 w 135"/>
                <a:gd name="T87" fmla="*/ 131 h 306"/>
                <a:gd name="T88" fmla="*/ 7 w 135"/>
                <a:gd name="T89" fmla="*/ 105 h 306"/>
                <a:gd name="T90" fmla="*/ 3 w 135"/>
                <a:gd name="T91" fmla="*/ 83 h 306"/>
                <a:gd name="T92" fmla="*/ 8 w 135"/>
                <a:gd name="T93" fmla="*/ 65 h 306"/>
                <a:gd name="T94" fmla="*/ 13 w 135"/>
                <a:gd name="T95" fmla="*/ 5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5" h="306">
                  <a:moveTo>
                    <a:pt x="34" y="14"/>
                  </a:moveTo>
                  <a:lnTo>
                    <a:pt x="34" y="14"/>
                  </a:lnTo>
                  <a:lnTo>
                    <a:pt x="26" y="21"/>
                  </a:lnTo>
                  <a:lnTo>
                    <a:pt x="19" y="30"/>
                  </a:lnTo>
                  <a:lnTo>
                    <a:pt x="14" y="42"/>
                  </a:lnTo>
                  <a:lnTo>
                    <a:pt x="10" y="54"/>
                  </a:lnTo>
                  <a:lnTo>
                    <a:pt x="10" y="54"/>
                  </a:lnTo>
                  <a:lnTo>
                    <a:pt x="4" y="63"/>
                  </a:lnTo>
                  <a:lnTo>
                    <a:pt x="1" y="73"/>
                  </a:lnTo>
                  <a:lnTo>
                    <a:pt x="0" y="83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3" y="107"/>
                  </a:lnTo>
                  <a:lnTo>
                    <a:pt x="8" y="119"/>
                  </a:lnTo>
                  <a:lnTo>
                    <a:pt x="13" y="133"/>
                  </a:lnTo>
                  <a:lnTo>
                    <a:pt x="22" y="146"/>
                  </a:lnTo>
                  <a:lnTo>
                    <a:pt x="22" y="161"/>
                  </a:lnTo>
                  <a:lnTo>
                    <a:pt x="22" y="194"/>
                  </a:lnTo>
                  <a:lnTo>
                    <a:pt x="27" y="222"/>
                  </a:lnTo>
                  <a:lnTo>
                    <a:pt x="32" y="249"/>
                  </a:lnTo>
                  <a:lnTo>
                    <a:pt x="30" y="255"/>
                  </a:lnTo>
                  <a:lnTo>
                    <a:pt x="17" y="306"/>
                  </a:lnTo>
                  <a:lnTo>
                    <a:pt x="63" y="284"/>
                  </a:lnTo>
                  <a:lnTo>
                    <a:pt x="63" y="255"/>
                  </a:lnTo>
                  <a:lnTo>
                    <a:pt x="82" y="180"/>
                  </a:lnTo>
                  <a:lnTo>
                    <a:pt x="82" y="102"/>
                  </a:lnTo>
                  <a:lnTo>
                    <a:pt x="82" y="102"/>
                  </a:lnTo>
                  <a:lnTo>
                    <a:pt x="85" y="100"/>
                  </a:lnTo>
                  <a:lnTo>
                    <a:pt x="89" y="98"/>
                  </a:lnTo>
                  <a:lnTo>
                    <a:pt x="91" y="95"/>
                  </a:lnTo>
                  <a:lnTo>
                    <a:pt x="92" y="91"/>
                  </a:lnTo>
                  <a:lnTo>
                    <a:pt x="93" y="87"/>
                  </a:lnTo>
                  <a:lnTo>
                    <a:pt x="93" y="81"/>
                  </a:lnTo>
                  <a:lnTo>
                    <a:pt x="90" y="70"/>
                  </a:lnTo>
                  <a:lnTo>
                    <a:pt x="135" y="44"/>
                  </a:lnTo>
                  <a:lnTo>
                    <a:pt x="119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63" y="1"/>
                  </a:lnTo>
                  <a:lnTo>
                    <a:pt x="52" y="5"/>
                  </a:lnTo>
                  <a:lnTo>
                    <a:pt x="43" y="8"/>
                  </a:lnTo>
                  <a:lnTo>
                    <a:pt x="34" y="14"/>
                  </a:lnTo>
                  <a:lnTo>
                    <a:pt x="34" y="14"/>
                  </a:lnTo>
                  <a:close/>
                  <a:moveTo>
                    <a:pt x="13" y="57"/>
                  </a:moveTo>
                  <a:lnTo>
                    <a:pt x="13" y="57"/>
                  </a:lnTo>
                  <a:lnTo>
                    <a:pt x="14" y="55"/>
                  </a:lnTo>
                  <a:lnTo>
                    <a:pt x="14" y="55"/>
                  </a:lnTo>
                  <a:lnTo>
                    <a:pt x="18" y="44"/>
                  </a:lnTo>
                  <a:lnTo>
                    <a:pt x="23" y="33"/>
                  </a:lnTo>
                  <a:lnTo>
                    <a:pt x="29" y="25"/>
                  </a:lnTo>
                  <a:lnTo>
                    <a:pt x="37" y="17"/>
                  </a:lnTo>
                  <a:lnTo>
                    <a:pt x="37" y="17"/>
                  </a:lnTo>
                  <a:lnTo>
                    <a:pt x="45" y="12"/>
                  </a:lnTo>
                  <a:lnTo>
                    <a:pt x="53" y="8"/>
                  </a:lnTo>
                  <a:lnTo>
                    <a:pt x="63" y="6"/>
                  </a:lnTo>
                  <a:lnTo>
                    <a:pt x="74" y="5"/>
                  </a:lnTo>
                  <a:lnTo>
                    <a:pt x="82" y="5"/>
                  </a:lnTo>
                  <a:lnTo>
                    <a:pt x="82" y="5"/>
                  </a:lnTo>
                  <a:lnTo>
                    <a:pt x="70" y="8"/>
                  </a:lnTo>
                  <a:lnTo>
                    <a:pt x="59" y="14"/>
                  </a:lnTo>
                  <a:lnTo>
                    <a:pt x="49" y="19"/>
                  </a:lnTo>
                  <a:lnTo>
                    <a:pt x="41" y="25"/>
                  </a:lnTo>
                  <a:lnTo>
                    <a:pt x="35" y="33"/>
                  </a:lnTo>
                  <a:lnTo>
                    <a:pt x="29" y="41"/>
                  </a:lnTo>
                  <a:lnTo>
                    <a:pt x="25" y="50"/>
                  </a:lnTo>
                  <a:lnTo>
                    <a:pt x="21" y="59"/>
                  </a:lnTo>
                  <a:lnTo>
                    <a:pt x="21" y="59"/>
                  </a:lnTo>
                  <a:lnTo>
                    <a:pt x="16" y="69"/>
                  </a:lnTo>
                  <a:lnTo>
                    <a:pt x="13" y="78"/>
                  </a:lnTo>
                  <a:lnTo>
                    <a:pt x="12" y="88"/>
                  </a:lnTo>
                  <a:lnTo>
                    <a:pt x="12" y="98"/>
                  </a:lnTo>
                  <a:lnTo>
                    <a:pt x="16" y="109"/>
                  </a:lnTo>
                  <a:lnTo>
                    <a:pt x="20" y="119"/>
                  </a:lnTo>
                  <a:lnTo>
                    <a:pt x="26" y="131"/>
                  </a:lnTo>
                  <a:lnTo>
                    <a:pt x="35" y="142"/>
                  </a:lnTo>
                  <a:lnTo>
                    <a:pt x="35" y="191"/>
                  </a:lnTo>
                  <a:lnTo>
                    <a:pt x="46" y="245"/>
                  </a:lnTo>
                  <a:lnTo>
                    <a:pt x="34" y="294"/>
                  </a:lnTo>
                  <a:lnTo>
                    <a:pt x="23" y="298"/>
                  </a:lnTo>
                  <a:lnTo>
                    <a:pt x="37" y="250"/>
                  </a:lnTo>
                  <a:lnTo>
                    <a:pt x="37" y="250"/>
                  </a:lnTo>
                  <a:lnTo>
                    <a:pt x="37" y="248"/>
                  </a:lnTo>
                  <a:lnTo>
                    <a:pt x="26" y="194"/>
                  </a:lnTo>
                  <a:lnTo>
                    <a:pt x="26" y="146"/>
                  </a:lnTo>
                  <a:lnTo>
                    <a:pt x="26" y="146"/>
                  </a:lnTo>
                  <a:lnTo>
                    <a:pt x="26" y="144"/>
                  </a:lnTo>
                  <a:lnTo>
                    <a:pt x="26" y="144"/>
                  </a:lnTo>
                  <a:lnTo>
                    <a:pt x="18" y="131"/>
                  </a:lnTo>
                  <a:lnTo>
                    <a:pt x="11" y="117"/>
                  </a:lnTo>
                  <a:lnTo>
                    <a:pt x="7" y="105"/>
                  </a:lnTo>
                  <a:lnTo>
                    <a:pt x="4" y="93"/>
                  </a:lnTo>
                  <a:lnTo>
                    <a:pt x="3" y="83"/>
                  </a:lnTo>
                  <a:lnTo>
                    <a:pt x="5" y="74"/>
                  </a:lnTo>
                  <a:lnTo>
                    <a:pt x="8" y="65"/>
                  </a:lnTo>
                  <a:lnTo>
                    <a:pt x="13" y="57"/>
                  </a:lnTo>
                  <a:lnTo>
                    <a:pt x="13" y="57"/>
                  </a:lnTo>
                  <a:close/>
                </a:path>
              </a:pathLst>
            </a:custGeom>
            <a:solidFill>
              <a:srgbClr val="D0BB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4" name="Freeform 559"/>
            <p:cNvSpPr>
              <a:spLocks/>
            </p:cNvSpPr>
            <p:nvPr/>
          </p:nvSpPr>
          <p:spPr bwMode="auto">
            <a:xfrm>
              <a:off x="6691313" y="3724276"/>
              <a:ext cx="125413" cy="465138"/>
            </a:xfrm>
            <a:custGeom>
              <a:avLst/>
              <a:gdLst>
                <a:gd name="T0" fmla="*/ 11 w 79"/>
                <a:gd name="T1" fmla="*/ 50 h 293"/>
                <a:gd name="T2" fmla="*/ 11 w 79"/>
                <a:gd name="T3" fmla="*/ 50 h 293"/>
                <a:gd name="T4" fmla="*/ 10 w 79"/>
                <a:gd name="T5" fmla="*/ 52 h 293"/>
                <a:gd name="T6" fmla="*/ 10 w 79"/>
                <a:gd name="T7" fmla="*/ 52 h 293"/>
                <a:gd name="T8" fmla="*/ 5 w 79"/>
                <a:gd name="T9" fmla="*/ 60 h 293"/>
                <a:gd name="T10" fmla="*/ 2 w 79"/>
                <a:gd name="T11" fmla="*/ 69 h 293"/>
                <a:gd name="T12" fmla="*/ 0 w 79"/>
                <a:gd name="T13" fmla="*/ 78 h 293"/>
                <a:gd name="T14" fmla="*/ 1 w 79"/>
                <a:gd name="T15" fmla="*/ 88 h 293"/>
                <a:gd name="T16" fmla="*/ 4 w 79"/>
                <a:gd name="T17" fmla="*/ 100 h 293"/>
                <a:gd name="T18" fmla="*/ 8 w 79"/>
                <a:gd name="T19" fmla="*/ 112 h 293"/>
                <a:gd name="T20" fmla="*/ 15 w 79"/>
                <a:gd name="T21" fmla="*/ 126 h 293"/>
                <a:gd name="T22" fmla="*/ 23 w 79"/>
                <a:gd name="T23" fmla="*/ 139 h 293"/>
                <a:gd name="T24" fmla="*/ 23 w 79"/>
                <a:gd name="T25" fmla="*/ 139 h 293"/>
                <a:gd name="T26" fmla="*/ 23 w 79"/>
                <a:gd name="T27" fmla="*/ 141 h 293"/>
                <a:gd name="T28" fmla="*/ 23 w 79"/>
                <a:gd name="T29" fmla="*/ 189 h 293"/>
                <a:gd name="T30" fmla="*/ 34 w 79"/>
                <a:gd name="T31" fmla="*/ 243 h 293"/>
                <a:gd name="T32" fmla="*/ 34 w 79"/>
                <a:gd name="T33" fmla="*/ 243 h 293"/>
                <a:gd name="T34" fmla="*/ 34 w 79"/>
                <a:gd name="T35" fmla="*/ 245 h 293"/>
                <a:gd name="T36" fmla="*/ 20 w 79"/>
                <a:gd name="T37" fmla="*/ 293 h 293"/>
                <a:gd name="T38" fmla="*/ 31 w 79"/>
                <a:gd name="T39" fmla="*/ 289 h 293"/>
                <a:gd name="T40" fmla="*/ 43 w 79"/>
                <a:gd name="T41" fmla="*/ 240 h 293"/>
                <a:gd name="T42" fmla="*/ 32 w 79"/>
                <a:gd name="T43" fmla="*/ 186 h 293"/>
                <a:gd name="T44" fmla="*/ 32 w 79"/>
                <a:gd name="T45" fmla="*/ 137 h 293"/>
                <a:gd name="T46" fmla="*/ 32 w 79"/>
                <a:gd name="T47" fmla="*/ 137 h 293"/>
                <a:gd name="T48" fmla="*/ 23 w 79"/>
                <a:gd name="T49" fmla="*/ 126 h 293"/>
                <a:gd name="T50" fmla="*/ 17 w 79"/>
                <a:gd name="T51" fmla="*/ 114 h 293"/>
                <a:gd name="T52" fmla="*/ 13 w 79"/>
                <a:gd name="T53" fmla="*/ 104 h 293"/>
                <a:gd name="T54" fmla="*/ 9 w 79"/>
                <a:gd name="T55" fmla="*/ 93 h 293"/>
                <a:gd name="T56" fmla="*/ 9 w 79"/>
                <a:gd name="T57" fmla="*/ 83 h 293"/>
                <a:gd name="T58" fmla="*/ 10 w 79"/>
                <a:gd name="T59" fmla="*/ 73 h 293"/>
                <a:gd name="T60" fmla="*/ 13 w 79"/>
                <a:gd name="T61" fmla="*/ 64 h 293"/>
                <a:gd name="T62" fmla="*/ 18 w 79"/>
                <a:gd name="T63" fmla="*/ 54 h 293"/>
                <a:gd name="T64" fmla="*/ 18 w 79"/>
                <a:gd name="T65" fmla="*/ 54 h 293"/>
                <a:gd name="T66" fmla="*/ 22 w 79"/>
                <a:gd name="T67" fmla="*/ 45 h 293"/>
                <a:gd name="T68" fmla="*/ 26 w 79"/>
                <a:gd name="T69" fmla="*/ 36 h 293"/>
                <a:gd name="T70" fmla="*/ 32 w 79"/>
                <a:gd name="T71" fmla="*/ 28 h 293"/>
                <a:gd name="T72" fmla="*/ 38 w 79"/>
                <a:gd name="T73" fmla="*/ 20 h 293"/>
                <a:gd name="T74" fmla="*/ 46 w 79"/>
                <a:gd name="T75" fmla="*/ 14 h 293"/>
                <a:gd name="T76" fmla="*/ 56 w 79"/>
                <a:gd name="T77" fmla="*/ 9 h 293"/>
                <a:gd name="T78" fmla="*/ 67 w 79"/>
                <a:gd name="T79" fmla="*/ 3 h 293"/>
                <a:gd name="T80" fmla="*/ 79 w 79"/>
                <a:gd name="T81" fmla="*/ 0 h 293"/>
                <a:gd name="T82" fmla="*/ 71 w 79"/>
                <a:gd name="T83" fmla="*/ 0 h 293"/>
                <a:gd name="T84" fmla="*/ 71 w 79"/>
                <a:gd name="T85" fmla="*/ 0 h 293"/>
                <a:gd name="T86" fmla="*/ 60 w 79"/>
                <a:gd name="T87" fmla="*/ 1 h 293"/>
                <a:gd name="T88" fmla="*/ 50 w 79"/>
                <a:gd name="T89" fmla="*/ 3 h 293"/>
                <a:gd name="T90" fmla="*/ 42 w 79"/>
                <a:gd name="T91" fmla="*/ 7 h 293"/>
                <a:gd name="T92" fmla="*/ 34 w 79"/>
                <a:gd name="T93" fmla="*/ 12 h 293"/>
                <a:gd name="T94" fmla="*/ 34 w 79"/>
                <a:gd name="T95" fmla="*/ 12 h 293"/>
                <a:gd name="T96" fmla="*/ 26 w 79"/>
                <a:gd name="T97" fmla="*/ 20 h 293"/>
                <a:gd name="T98" fmla="*/ 20 w 79"/>
                <a:gd name="T99" fmla="*/ 28 h 293"/>
                <a:gd name="T100" fmla="*/ 15 w 79"/>
                <a:gd name="T101" fmla="*/ 39 h 293"/>
                <a:gd name="T102" fmla="*/ 11 w 79"/>
                <a:gd name="T103" fmla="*/ 50 h 293"/>
                <a:gd name="T104" fmla="*/ 11 w 79"/>
                <a:gd name="T105" fmla="*/ 5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9" h="293">
                  <a:moveTo>
                    <a:pt x="11" y="50"/>
                  </a:moveTo>
                  <a:lnTo>
                    <a:pt x="11" y="50"/>
                  </a:lnTo>
                  <a:lnTo>
                    <a:pt x="10" y="52"/>
                  </a:lnTo>
                  <a:lnTo>
                    <a:pt x="10" y="52"/>
                  </a:lnTo>
                  <a:lnTo>
                    <a:pt x="5" y="60"/>
                  </a:lnTo>
                  <a:lnTo>
                    <a:pt x="2" y="69"/>
                  </a:lnTo>
                  <a:lnTo>
                    <a:pt x="0" y="78"/>
                  </a:lnTo>
                  <a:lnTo>
                    <a:pt x="1" y="88"/>
                  </a:lnTo>
                  <a:lnTo>
                    <a:pt x="4" y="100"/>
                  </a:lnTo>
                  <a:lnTo>
                    <a:pt x="8" y="112"/>
                  </a:lnTo>
                  <a:lnTo>
                    <a:pt x="15" y="126"/>
                  </a:lnTo>
                  <a:lnTo>
                    <a:pt x="23" y="139"/>
                  </a:lnTo>
                  <a:lnTo>
                    <a:pt x="23" y="139"/>
                  </a:lnTo>
                  <a:lnTo>
                    <a:pt x="23" y="141"/>
                  </a:lnTo>
                  <a:lnTo>
                    <a:pt x="23" y="189"/>
                  </a:lnTo>
                  <a:lnTo>
                    <a:pt x="34" y="243"/>
                  </a:lnTo>
                  <a:lnTo>
                    <a:pt x="34" y="243"/>
                  </a:lnTo>
                  <a:lnTo>
                    <a:pt x="34" y="245"/>
                  </a:lnTo>
                  <a:lnTo>
                    <a:pt x="20" y="293"/>
                  </a:lnTo>
                  <a:lnTo>
                    <a:pt x="31" y="289"/>
                  </a:lnTo>
                  <a:lnTo>
                    <a:pt x="43" y="240"/>
                  </a:lnTo>
                  <a:lnTo>
                    <a:pt x="32" y="186"/>
                  </a:lnTo>
                  <a:lnTo>
                    <a:pt x="32" y="137"/>
                  </a:lnTo>
                  <a:lnTo>
                    <a:pt x="32" y="137"/>
                  </a:lnTo>
                  <a:lnTo>
                    <a:pt x="23" y="126"/>
                  </a:lnTo>
                  <a:lnTo>
                    <a:pt x="17" y="114"/>
                  </a:lnTo>
                  <a:lnTo>
                    <a:pt x="13" y="104"/>
                  </a:lnTo>
                  <a:lnTo>
                    <a:pt x="9" y="93"/>
                  </a:lnTo>
                  <a:lnTo>
                    <a:pt x="9" y="83"/>
                  </a:lnTo>
                  <a:lnTo>
                    <a:pt x="10" y="73"/>
                  </a:lnTo>
                  <a:lnTo>
                    <a:pt x="13" y="6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22" y="45"/>
                  </a:lnTo>
                  <a:lnTo>
                    <a:pt x="26" y="36"/>
                  </a:lnTo>
                  <a:lnTo>
                    <a:pt x="32" y="28"/>
                  </a:lnTo>
                  <a:lnTo>
                    <a:pt x="38" y="20"/>
                  </a:lnTo>
                  <a:lnTo>
                    <a:pt x="46" y="14"/>
                  </a:lnTo>
                  <a:lnTo>
                    <a:pt x="56" y="9"/>
                  </a:lnTo>
                  <a:lnTo>
                    <a:pt x="67" y="3"/>
                  </a:lnTo>
                  <a:lnTo>
                    <a:pt x="79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60" y="1"/>
                  </a:lnTo>
                  <a:lnTo>
                    <a:pt x="50" y="3"/>
                  </a:lnTo>
                  <a:lnTo>
                    <a:pt x="42" y="7"/>
                  </a:lnTo>
                  <a:lnTo>
                    <a:pt x="34" y="12"/>
                  </a:lnTo>
                  <a:lnTo>
                    <a:pt x="34" y="12"/>
                  </a:lnTo>
                  <a:lnTo>
                    <a:pt x="26" y="20"/>
                  </a:lnTo>
                  <a:lnTo>
                    <a:pt x="20" y="28"/>
                  </a:lnTo>
                  <a:lnTo>
                    <a:pt x="15" y="39"/>
                  </a:lnTo>
                  <a:lnTo>
                    <a:pt x="11" y="50"/>
                  </a:lnTo>
                  <a:lnTo>
                    <a:pt x="11" y="50"/>
                  </a:lnTo>
                  <a:close/>
                </a:path>
              </a:pathLst>
            </a:custGeom>
            <a:solidFill>
              <a:srgbClr val="F0E9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5" name="Freeform 560"/>
            <p:cNvSpPr>
              <a:spLocks/>
            </p:cNvSpPr>
            <p:nvPr/>
          </p:nvSpPr>
          <p:spPr bwMode="auto">
            <a:xfrm>
              <a:off x="6934201" y="3662363"/>
              <a:ext cx="41275" cy="133350"/>
            </a:xfrm>
            <a:custGeom>
              <a:avLst/>
              <a:gdLst>
                <a:gd name="T0" fmla="*/ 0 w 26"/>
                <a:gd name="T1" fmla="*/ 40 h 84"/>
                <a:gd name="T2" fmla="*/ 0 w 26"/>
                <a:gd name="T3" fmla="*/ 84 h 84"/>
                <a:gd name="T4" fmla="*/ 0 w 26"/>
                <a:gd name="T5" fmla="*/ 84 h 84"/>
                <a:gd name="T6" fmla="*/ 8 w 26"/>
                <a:gd name="T7" fmla="*/ 79 h 84"/>
                <a:gd name="T8" fmla="*/ 15 w 26"/>
                <a:gd name="T9" fmla="*/ 72 h 84"/>
                <a:gd name="T10" fmla="*/ 20 w 26"/>
                <a:gd name="T11" fmla="*/ 64 h 84"/>
                <a:gd name="T12" fmla="*/ 24 w 26"/>
                <a:gd name="T13" fmla="*/ 54 h 84"/>
                <a:gd name="T14" fmla="*/ 26 w 26"/>
                <a:gd name="T15" fmla="*/ 43 h 84"/>
                <a:gd name="T16" fmla="*/ 26 w 26"/>
                <a:gd name="T17" fmla="*/ 31 h 84"/>
                <a:gd name="T18" fmla="*/ 25 w 26"/>
                <a:gd name="T19" fmla="*/ 16 h 84"/>
                <a:gd name="T20" fmla="*/ 23 w 26"/>
                <a:gd name="T21" fmla="*/ 0 h 84"/>
                <a:gd name="T22" fmla="*/ 23 w 26"/>
                <a:gd name="T23" fmla="*/ 0 h 84"/>
                <a:gd name="T24" fmla="*/ 14 w 26"/>
                <a:gd name="T25" fmla="*/ 8 h 84"/>
                <a:gd name="T26" fmla="*/ 7 w 26"/>
                <a:gd name="T27" fmla="*/ 17 h 84"/>
                <a:gd name="T28" fmla="*/ 2 w 26"/>
                <a:gd name="T29" fmla="*/ 28 h 84"/>
                <a:gd name="T30" fmla="*/ 0 w 26"/>
                <a:gd name="T31" fmla="*/ 40 h 84"/>
                <a:gd name="T32" fmla="*/ 0 w 26"/>
                <a:gd name="T33" fmla="*/ 4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" h="84">
                  <a:moveTo>
                    <a:pt x="0" y="40"/>
                  </a:moveTo>
                  <a:lnTo>
                    <a:pt x="0" y="84"/>
                  </a:lnTo>
                  <a:lnTo>
                    <a:pt x="0" y="84"/>
                  </a:lnTo>
                  <a:lnTo>
                    <a:pt x="8" y="79"/>
                  </a:lnTo>
                  <a:lnTo>
                    <a:pt x="15" y="72"/>
                  </a:lnTo>
                  <a:lnTo>
                    <a:pt x="20" y="64"/>
                  </a:lnTo>
                  <a:lnTo>
                    <a:pt x="24" y="54"/>
                  </a:lnTo>
                  <a:lnTo>
                    <a:pt x="26" y="43"/>
                  </a:lnTo>
                  <a:lnTo>
                    <a:pt x="26" y="31"/>
                  </a:lnTo>
                  <a:lnTo>
                    <a:pt x="25" y="16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14" y="8"/>
                  </a:lnTo>
                  <a:lnTo>
                    <a:pt x="7" y="17"/>
                  </a:lnTo>
                  <a:lnTo>
                    <a:pt x="2" y="28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D0BB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6" name="Freeform 561"/>
            <p:cNvSpPr>
              <a:spLocks/>
            </p:cNvSpPr>
            <p:nvPr/>
          </p:nvSpPr>
          <p:spPr bwMode="auto">
            <a:xfrm>
              <a:off x="6713538" y="3716338"/>
              <a:ext cx="203200" cy="501650"/>
            </a:xfrm>
            <a:custGeom>
              <a:avLst/>
              <a:gdLst>
                <a:gd name="T0" fmla="*/ 102 w 128"/>
                <a:gd name="T1" fmla="*/ 0 h 316"/>
                <a:gd name="T2" fmla="*/ 118 w 128"/>
                <a:gd name="T3" fmla="*/ 44 h 316"/>
                <a:gd name="T4" fmla="*/ 73 w 128"/>
                <a:gd name="T5" fmla="*/ 70 h 316"/>
                <a:gd name="T6" fmla="*/ 73 w 128"/>
                <a:gd name="T7" fmla="*/ 70 h 316"/>
                <a:gd name="T8" fmla="*/ 76 w 128"/>
                <a:gd name="T9" fmla="*/ 81 h 316"/>
                <a:gd name="T10" fmla="*/ 76 w 128"/>
                <a:gd name="T11" fmla="*/ 87 h 316"/>
                <a:gd name="T12" fmla="*/ 75 w 128"/>
                <a:gd name="T13" fmla="*/ 91 h 316"/>
                <a:gd name="T14" fmla="*/ 74 w 128"/>
                <a:gd name="T15" fmla="*/ 95 h 316"/>
                <a:gd name="T16" fmla="*/ 72 w 128"/>
                <a:gd name="T17" fmla="*/ 98 h 316"/>
                <a:gd name="T18" fmla="*/ 68 w 128"/>
                <a:gd name="T19" fmla="*/ 100 h 316"/>
                <a:gd name="T20" fmla="*/ 65 w 128"/>
                <a:gd name="T21" fmla="*/ 102 h 316"/>
                <a:gd name="T22" fmla="*/ 65 w 128"/>
                <a:gd name="T23" fmla="*/ 180 h 316"/>
                <a:gd name="T24" fmla="*/ 46 w 128"/>
                <a:gd name="T25" fmla="*/ 255 h 316"/>
                <a:gd name="T26" fmla="*/ 46 w 128"/>
                <a:gd name="T27" fmla="*/ 284 h 316"/>
                <a:gd name="T28" fmla="*/ 0 w 128"/>
                <a:gd name="T29" fmla="*/ 306 h 316"/>
                <a:gd name="T30" fmla="*/ 0 w 128"/>
                <a:gd name="T31" fmla="*/ 306 h 316"/>
                <a:gd name="T32" fmla="*/ 9 w 128"/>
                <a:gd name="T33" fmla="*/ 309 h 316"/>
                <a:gd name="T34" fmla="*/ 18 w 128"/>
                <a:gd name="T35" fmla="*/ 312 h 316"/>
                <a:gd name="T36" fmla="*/ 18 w 128"/>
                <a:gd name="T37" fmla="*/ 312 h 316"/>
                <a:gd name="T38" fmla="*/ 29 w 128"/>
                <a:gd name="T39" fmla="*/ 315 h 316"/>
                <a:gd name="T40" fmla="*/ 41 w 128"/>
                <a:gd name="T41" fmla="*/ 316 h 316"/>
                <a:gd name="T42" fmla="*/ 41 w 128"/>
                <a:gd name="T43" fmla="*/ 316 h 316"/>
                <a:gd name="T44" fmla="*/ 57 w 128"/>
                <a:gd name="T45" fmla="*/ 315 h 316"/>
                <a:gd name="T46" fmla="*/ 73 w 128"/>
                <a:gd name="T47" fmla="*/ 313 h 316"/>
                <a:gd name="T48" fmla="*/ 73 w 128"/>
                <a:gd name="T49" fmla="*/ 313 h 316"/>
                <a:gd name="T50" fmla="*/ 81 w 128"/>
                <a:gd name="T51" fmla="*/ 285 h 316"/>
                <a:gd name="T52" fmla="*/ 86 w 128"/>
                <a:gd name="T53" fmla="*/ 259 h 316"/>
                <a:gd name="T54" fmla="*/ 86 w 128"/>
                <a:gd name="T55" fmla="*/ 259 h 316"/>
                <a:gd name="T56" fmla="*/ 91 w 128"/>
                <a:gd name="T57" fmla="*/ 232 h 316"/>
                <a:gd name="T58" fmla="*/ 94 w 128"/>
                <a:gd name="T59" fmla="*/ 206 h 316"/>
                <a:gd name="T60" fmla="*/ 94 w 128"/>
                <a:gd name="T61" fmla="*/ 206 h 316"/>
                <a:gd name="T62" fmla="*/ 95 w 128"/>
                <a:gd name="T63" fmla="*/ 194 h 316"/>
                <a:gd name="T64" fmla="*/ 104 w 128"/>
                <a:gd name="T65" fmla="*/ 177 h 316"/>
                <a:gd name="T66" fmla="*/ 99 w 128"/>
                <a:gd name="T67" fmla="*/ 132 h 316"/>
                <a:gd name="T68" fmla="*/ 96 w 128"/>
                <a:gd name="T69" fmla="*/ 110 h 316"/>
                <a:gd name="T70" fmla="*/ 96 w 128"/>
                <a:gd name="T71" fmla="*/ 110 h 316"/>
                <a:gd name="T72" fmla="*/ 101 w 128"/>
                <a:gd name="T73" fmla="*/ 108 h 316"/>
                <a:gd name="T74" fmla="*/ 104 w 128"/>
                <a:gd name="T75" fmla="*/ 105 h 316"/>
                <a:gd name="T76" fmla="*/ 107 w 128"/>
                <a:gd name="T77" fmla="*/ 101 h 316"/>
                <a:gd name="T78" fmla="*/ 109 w 128"/>
                <a:gd name="T79" fmla="*/ 98 h 316"/>
                <a:gd name="T80" fmla="*/ 110 w 128"/>
                <a:gd name="T81" fmla="*/ 93 h 316"/>
                <a:gd name="T82" fmla="*/ 111 w 128"/>
                <a:gd name="T83" fmla="*/ 88 h 316"/>
                <a:gd name="T84" fmla="*/ 110 w 128"/>
                <a:gd name="T85" fmla="*/ 82 h 316"/>
                <a:gd name="T86" fmla="*/ 109 w 128"/>
                <a:gd name="T87" fmla="*/ 77 h 316"/>
                <a:gd name="T88" fmla="*/ 128 w 128"/>
                <a:gd name="T89" fmla="*/ 64 h 316"/>
                <a:gd name="T90" fmla="*/ 128 w 128"/>
                <a:gd name="T91" fmla="*/ 12 h 316"/>
                <a:gd name="T92" fmla="*/ 128 w 128"/>
                <a:gd name="T93" fmla="*/ 12 h 316"/>
                <a:gd name="T94" fmla="*/ 122 w 128"/>
                <a:gd name="T95" fmla="*/ 12 h 316"/>
                <a:gd name="T96" fmla="*/ 118 w 128"/>
                <a:gd name="T97" fmla="*/ 10 h 316"/>
                <a:gd name="T98" fmla="*/ 113 w 128"/>
                <a:gd name="T99" fmla="*/ 6 h 316"/>
                <a:gd name="T100" fmla="*/ 109 w 128"/>
                <a:gd name="T101" fmla="*/ 0 h 316"/>
                <a:gd name="T102" fmla="*/ 102 w 128"/>
                <a:gd name="T103" fmla="*/ 0 h 316"/>
                <a:gd name="T104" fmla="*/ 102 w 128"/>
                <a:gd name="T105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8" h="316">
                  <a:moveTo>
                    <a:pt x="102" y="0"/>
                  </a:moveTo>
                  <a:lnTo>
                    <a:pt x="118" y="44"/>
                  </a:lnTo>
                  <a:lnTo>
                    <a:pt x="73" y="70"/>
                  </a:lnTo>
                  <a:lnTo>
                    <a:pt x="73" y="70"/>
                  </a:lnTo>
                  <a:lnTo>
                    <a:pt x="76" y="81"/>
                  </a:lnTo>
                  <a:lnTo>
                    <a:pt x="76" y="87"/>
                  </a:lnTo>
                  <a:lnTo>
                    <a:pt x="75" y="91"/>
                  </a:lnTo>
                  <a:lnTo>
                    <a:pt x="74" y="95"/>
                  </a:lnTo>
                  <a:lnTo>
                    <a:pt x="72" y="98"/>
                  </a:lnTo>
                  <a:lnTo>
                    <a:pt x="68" y="100"/>
                  </a:lnTo>
                  <a:lnTo>
                    <a:pt x="65" y="102"/>
                  </a:lnTo>
                  <a:lnTo>
                    <a:pt x="65" y="180"/>
                  </a:lnTo>
                  <a:lnTo>
                    <a:pt x="46" y="255"/>
                  </a:lnTo>
                  <a:lnTo>
                    <a:pt x="46" y="284"/>
                  </a:lnTo>
                  <a:lnTo>
                    <a:pt x="0" y="306"/>
                  </a:lnTo>
                  <a:lnTo>
                    <a:pt x="0" y="306"/>
                  </a:lnTo>
                  <a:lnTo>
                    <a:pt x="9" y="309"/>
                  </a:lnTo>
                  <a:lnTo>
                    <a:pt x="18" y="312"/>
                  </a:lnTo>
                  <a:lnTo>
                    <a:pt x="18" y="312"/>
                  </a:lnTo>
                  <a:lnTo>
                    <a:pt x="29" y="315"/>
                  </a:lnTo>
                  <a:lnTo>
                    <a:pt x="41" y="316"/>
                  </a:lnTo>
                  <a:lnTo>
                    <a:pt x="41" y="316"/>
                  </a:lnTo>
                  <a:lnTo>
                    <a:pt x="57" y="315"/>
                  </a:lnTo>
                  <a:lnTo>
                    <a:pt x="73" y="313"/>
                  </a:lnTo>
                  <a:lnTo>
                    <a:pt x="73" y="313"/>
                  </a:lnTo>
                  <a:lnTo>
                    <a:pt x="81" y="285"/>
                  </a:lnTo>
                  <a:lnTo>
                    <a:pt x="86" y="259"/>
                  </a:lnTo>
                  <a:lnTo>
                    <a:pt x="86" y="259"/>
                  </a:lnTo>
                  <a:lnTo>
                    <a:pt x="91" y="232"/>
                  </a:lnTo>
                  <a:lnTo>
                    <a:pt x="94" y="206"/>
                  </a:lnTo>
                  <a:lnTo>
                    <a:pt x="94" y="206"/>
                  </a:lnTo>
                  <a:lnTo>
                    <a:pt x="95" y="194"/>
                  </a:lnTo>
                  <a:lnTo>
                    <a:pt x="104" y="177"/>
                  </a:lnTo>
                  <a:lnTo>
                    <a:pt x="99" y="132"/>
                  </a:lnTo>
                  <a:lnTo>
                    <a:pt x="96" y="110"/>
                  </a:lnTo>
                  <a:lnTo>
                    <a:pt x="96" y="110"/>
                  </a:lnTo>
                  <a:lnTo>
                    <a:pt x="101" y="108"/>
                  </a:lnTo>
                  <a:lnTo>
                    <a:pt x="104" y="105"/>
                  </a:lnTo>
                  <a:lnTo>
                    <a:pt x="107" y="101"/>
                  </a:lnTo>
                  <a:lnTo>
                    <a:pt x="109" y="98"/>
                  </a:lnTo>
                  <a:lnTo>
                    <a:pt x="110" y="93"/>
                  </a:lnTo>
                  <a:lnTo>
                    <a:pt x="111" y="88"/>
                  </a:lnTo>
                  <a:lnTo>
                    <a:pt x="110" y="82"/>
                  </a:lnTo>
                  <a:lnTo>
                    <a:pt x="109" y="77"/>
                  </a:lnTo>
                  <a:lnTo>
                    <a:pt x="128" y="64"/>
                  </a:lnTo>
                  <a:lnTo>
                    <a:pt x="128" y="12"/>
                  </a:lnTo>
                  <a:lnTo>
                    <a:pt x="128" y="12"/>
                  </a:lnTo>
                  <a:lnTo>
                    <a:pt x="122" y="12"/>
                  </a:lnTo>
                  <a:lnTo>
                    <a:pt x="118" y="10"/>
                  </a:lnTo>
                  <a:lnTo>
                    <a:pt x="113" y="6"/>
                  </a:lnTo>
                  <a:lnTo>
                    <a:pt x="109" y="0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A58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7" name="Freeform 562"/>
            <p:cNvSpPr>
              <a:spLocks/>
            </p:cNvSpPr>
            <p:nvPr/>
          </p:nvSpPr>
          <p:spPr bwMode="auto">
            <a:xfrm>
              <a:off x="6865938" y="3633788"/>
              <a:ext cx="219075" cy="292100"/>
            </a:xfrm>
            <a:custGeom>
              <a:avLst/>
              <a:gdLst>
                <a:gd name="T0" fmla="*/ 13 w 138"/>
                <a:gd name="T1" fmla="*/ 129 h 184"/>
                <a:gd name="T2" fmla="*/ 13 w 138"/>
                <a:gd name="T3" fmla="*/ 129 h 184"/>
                <a:gd name="T4" fmla="*/ 14 w 138"/>
                <a:gd name="T5" fmla="*/ 134 h 184"/>
                <a:gd name="T6" fmla="*/ 15 w 138"/>
                <a:gd name="T7" fmla="*/ 140 h 184"/>
                <a:gd name="T8" fmla="*/ 14 w 138"/>
                <a:gd name="T9" fmla="*/ 145 h 184"/>
                <a:gd name="T10" fmla="*/ 13 w 138"/>
                <a:gd name="T11" fmla="*/ 150 h 184"/>
                <a:gd name="T12" fmla="*/ 11 w 138"/>
                <a:gd name="T13" fmla="*/ 153 h 184"/>
                <a:gd name="T14" fmla="*/ 8 w 138"/>
                <a:gd name="T15" fmla="*/ 157 h 184"/>
                <a:gd name="T16" fmla="*/ 5 w 138"/>
                <a:gd name="T17" fmla="*/ 160 h 184"/>
                <a:gd name="T18" fmla="*/ 0 w 138"/>
                <a:gd name="T19" fmla="*/ 162 h 184"/>
                <a:gd name="T20" fmla="*/ 3 w 138"/>
                <a:gd name="T21" fmla="*/ 184 h 184"/>
                <a:gd name="T22" fmla="*/ 3 w 138"/>
                <a:gd name="T23" fmla="*/ 184 h 184"/>
                <a:gd name="T24" fmla="*/ 15 w 138"/>
                <a:gd name="T25" fmla="*/ 184 h 184"/>
                <a:gd name="T26" fmla="*/ 27 w 138"/>
                <a:gd name="T27" fmla="*/ 183 h 184"/>
                <a:gd name="T28" fmla="*/ 39 w 138"/>
                <a:gd name="T29" fmla="*/ 180 h 184"/>
                <a:gd name="T30" fmla="*/ 50 w 138"/>
                <a:gd name="T31" fmla="*/ 177 h 184"/>
                <a:gd name="T32" fmla="*/ 60 w 138"/>
                <a:gd name="T33" fmla="*/ 174 h 184"/>
                <a:gd name="T34" fmla="*/ 69 w 138"/>
                <a:gd name="T35" fmla="*/ 170 h 184"/>
                <a:gd name="T36" fmla="*/ 78 w 138"/>
                <a:gd name="T37" fmla="*/ 165 h 184"/>
                <a:gd name="T38" fmla="*/ 87 w 138"/>
                <a:gd name="T39" fmla="*/ 159 h 184"/>
                <a:gd name="T40" fmla="*/ 94 w 138"/>
                <a:gd name="T41" fmla="*/ 153 h 184"/>
                <a:gd name="T42" fmla="*/ 102 w 138"/>
                <a:gd name="T43" fmla="*/ 147 h 184"/>
                <a:gd name="T44" fmla="*/ 107 w 138"/>
                <a:gd name="T45" fmla="*/ 139 h 184"/>
                <a:gd name="T46" fmla="*/ 113 w 138"/>
                <a:gd name="T47" fmla="*/ 130 h 184"/>
                <a:gd name="T48" fmla="*/ 119 w 138"/>
                <a:gd name="T49" fmla="*/ 121 h 184"/>
                <a:gd name="T50" fmla="*/ 123 w 138"/>
                <a:gd name="T51" fmla="*/ 111 h 184"/>
                <a:gd name="T52" fmla="*/ 126 w 138"/>
                <a:gd name="T53" fmla="*/ 100 h 184"/>
                <a:gd name="T54" fmla="*/ 130 w 138"/>
                <a:gd name="T55" fmla="*/ 89 h 184"/>
                <a:gd name="T56" fmla="*/ 138 w 138"/>
                <a:gd name="T57" fmla="*/ 0 h 184"/>
                <a:gd name="T58" fmla="*/ 113 w 138"/>
                <a:gd name="T59" fmla="*/ 4 h 184"/>
                <a:gd name="T60" fmla="*/ 113 w 138"/>
                <a:gd name="T61" fmla="*/ 72 h 184"/>
                <a:gd name="T62" fmla="*/ 113 w 138"/>
                <a:gd name="T63" fmla="*/ 72 h 184"/>
                <a:gd name="T64" fmla="*/ 103 w 138"/>
                <a:gd name="T65" fmla="*/ 89 h 184"/>
                <a:gd name="T66" fmla="*/ 93 w 138"/>
                <a:gd name="T67" fmla="*/ 103 h 184"/>
                <a:gd name="T68" fmla="*/ 84 w 138"/>
                <a:gd name="T69" fmla="*/ 114 h 184"/>
                <a:gd name="T70" fmla="*/ 75 w 138"/>
                <a:gd name="T71" fmla="*/ 123 h 184"/>
                <a:gd name="T72" fmla="*/ 66 w 138"/>
                <a:gd name="T73" fmla="*/ 130 h 184"/>
                <a:gd name="T74" fmla="*/ 58 w 138"/>
                <a:gd name="T75" fmla="*/ 133 h 184"/>
                <a:gd name="T76" fmla="*/ 50 w 138"/>
                <a:gd name="T77" fmla="*/ 135 h 184"/>
                <a:gd name="T78" fmla="*/ 43 w 138"/>
                <a:gd name="T79" fmla="*/ 134 h 184"/>
                <a:gd name="T80" fmla="*/ 43 w 138"/>
                <a:gd name="T81" fmla="*/ 151 h 184"/>
                <a:gd name="T82" fmla="*/ 32 w 138"/>
                <a:gd name="T83" fmla="*/ 157 h 184"/>
                <a:gd name="T84" fmla="*/ 32 w 138"/>
                <a:gd name="T85" fmla="*/ 132 h 184"/>
                <a:gd name="T86" fmla="*/ 13 w 138"/>
                <a:gd name="T87" fmla="*/ 129 h 184"/>
                <a:gd name="T88" fmla="*/ 13 w 138"/>
                <a:gd name="T89" fmla="*/ 129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" h="184">
                  <a:moveTo>
                    <a:pt x="13" y="129"/>
                  </a:moveTo>
                  <a:lnTo>
                    <a:pt x="13" y="129"/>
                  </a:lnTo>
                  <a:lnTo>
                    <a:pt x="14" y="134"/>
                  </a:lnTo>
                  <a:lnTo>
                    <a:pt x="15" y="140"/>
                  </a:lnTo>
                  <a:lnTo>
                    <a:pt x="14" y="145"/>
                  </a:lnTo>
                  <a:lnTo>
                    <a:pt x="13" y="150"/>
                  </a:lnTo>
                  <a:lnTo>
                    <a:pt x="11" y="153"/>
                  </a:lnTo>
                  <a:lnTo>
                    <a:pt x="8" y="157"/>
                  </a:lnTo>
                  <a:lnTo>
                    <a:pt x="5" y="160"/>
                  </a:lnTo>
                  <a:lnTo>
                    <a:pt x="0" y="162"/>
                  </a:lnTo>
                  <a:lnTo>
                    <a:pt x="3" y="184"/>
                  </a:lnTo>
                  <a:lnTo>
                    <a:pt x="3" y="184"/>
                  </a:lnTo>
                  <a:lnTo>
                    <a:pt x="15" y="184"/>
                  </a:lnTo>
                  <a:lnTo>
                    <a:pt x="27" y="183"/>
                  </a:lnTo>
                  <a:lnTo>
                    <a:pt x="39" y="180"/>
                  </a:lnTo>
                  <a:lnTo>
                    <a:pt x="50" y="177"/>
                  </a:lnTo>
                  <a:lnTo>
                    <a:pt x="60" y="174"/>
                  </a:lnTo>
                  <a:lnTo>
                    <a:pt x="69" y="170"/>
                  </a:lnTo>
                  <a:lnTo>
                    <a:pt x="78" y="165"/>
                  </a:lnTo>
                  <a:lnTo>
                    <a:pt x="87" y="159"/>
                  </a:lnTo>
                  <a:lnTo>
                    <a:pt x="94" y="153"/>
                  </a:lnTo>
                  <a:lnTo>
                    <a:pt x="102" y="147"/>
                  </a:lnTo>
                  <a:lnTo>
                    <a:pt x="107" y="139"/>
                  </a:lnTo>
                  <a:lnTo>
                    <a:pt x="113" y="130"/>
                  </a:lnTo>
                  <a:lnTo>
                    <a:pt x="119" y="121"/>
                  </a:lnTo>
                  <a:lnTo>
                    <a:pt x="123" y="111"/>
                  </a:lnTo>
                  <a:lnTo>
                    <a:pt x="126" y="100"/>
                  </a:lnTo>
                  <a:lnTo>
                    <a:pt x="130" y="89"/>
                  </a:lnTo>
                  <a:lnTo>
                    <a:pt x="138" y="0"/>
                  </a:lnTo>
                  <a:lnTo>
                    <a:pt x="113" y="4"/>
                  </a:lnTo>
                  <a:lnTo>
                    <a:pt x="113" y="72"/>
                  </a:lnTo>
                  <a:lnTo>
                    <a:pt x="113" y="72"/>
                  </a:lnTo>
                  <a:lnTo>
                    <a:pt x="103" y="89"/>
                  </a:lnTo>
                  <a:lnTo>
                    <a:pt x="93" y="103"/>
                  </a:lnTo>
                  <a:lnTo>
                    <a:pt x="84" y="114"/>
                  </a:lnTo>
                  <a:lnTo>
                    <a:pt x="75" y="123"/>
                  </a:lnTo>
                  <a:lnTo>
                    <a:pt x="66" y="130"/>
                  </a:lnTo>
                  <a:lnTo>
                    <a:pt x="58" y="133"/>
                  </a:lnTo>
                  <a:lnTo>
                    <a:pt x="50" y="135"/>
                  </a:lnTo>
                  <a:lnTo>
                    <a:pt x="43" y="134"/>
                  </a:lnTo>
                  <a:lnTo>
                    <a:pt x="43" y="151"/>
                  </a:lnTo>
                  <a:lnTo>
                    <a:pt x="32" y="157"/>
                  </a:lnTo>
                  <a:lnTo>
                    <a:pt x="32" y="132"/>
                  </a:lnTo>
                  <a:lnTo>
                    <a:pt x="13" y="129"/>
                  </a:lnTo>
                  <a:lnTo>
                    <a:pt x="13" y="129"/>
                  </a:lnTo>
                  <a:close/>
                </a:path>
              </a:pathLst>
            </a:custGeom>
            <a:solidFill>
              <a:srgbClr val="7235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8" name="Freeform 563"/>
            <p:cNvSpPr>
              <a:spLocks/>
            </p:cNvSpPr>
            <p:nvPr/>
          </p:nvSpPr>
          <p:spPr bwMode="auto">
            <a:xfrm>
              <a:off x="6934201" y="3640138"/>
              <a:ext cx="111125" cy="207963"/>
            </a:xfrm>
            <a:custGeom>
              <a:avLst/>
              <a:gdLst>
                <a:gd name="T0" fmla="*/ 0 w 70"/>
                <a:gd name="T1" fmla="*/ 113 h 131"/>
                <a:gd name="T2" fmla="*/ 0 w 70"/>
                <a:gd name="T3" fmla="*/ 130 h 131"/>
                <a:gd name="T4" fmla="*/ 0 w 70"/>
                <a:gd name="T5" fmla="*/ 130 h 131"/>
                <a:gd name="T6" fmla="*/ 7 w 70"/>
                <a:gd name="T7" fmla="*/ 131 h 131"/>
                <a:gd name="T8" fmla="*/ 15 w 70"/>
                <a:gd name="T9" fmla="*/ 129 h 131"/>
                <a:gd name="T10" fmla="*/ 23 w 70"/>
                <a:gd name="T11" fmla="*/ 126 h 131"/>
                <a:gd name="T12" fmla="*/ 32 w 70"/>
                <a:gd name="T13" fmla="*/ 119 h 131"/>
                <a:gd name="T14" fmla="*/ 41 w 70"/>
                <a:gd name="T15" fmla="*/ 110 h 131"/>
                <a:gd name="T16" fmla="*/ 50 w 70"/>
                <a:gd name="T17" fmla="*/ 99 h 131"/>
                <a:gd name="T18" fmla="*/ 60 w 70"/>
                <a:gd name="T19" fmla="*/ 85 h 131"/>
                <a:gd name="T20" fmla="*/ 70 w 70"/>
                <a:gd name="T21" fmla="*/ 68 h 131"/>
                <a:gd name="T22" fmla="*/ 70 w 70"/>
                <a:gd name="T23" fmla="*/ 0 h 131"/>
                <a:gd name="T24" fmla="*/ 45 w 70"/>
                <a:gd name="T25" fmla="*/ 3 h 131"/>
                <a:gd name="T26" fmla="*/ 45 w 70"/>
                <a:gd name="T27" fmla="*/ 3 h 131"/>
                <a:gd name="T28" fmla="*/ 49 w 70"/>
                <a:gd name="T29" fmla="*/ 18 h 131"/>
                <a:gd name="T30" fmla="*/ 50 w 70"/>
                <a:gd name="T31" fmla="*/ 24 h 131"/>
                <a:gd name="T32" fmla="*/ 50 w 70"/>
                <a:gd name="T33" fmla="*/ 30 h 131"/>
                <a:gd name="T34" fmla="*/ 49 w 70"/>
                <a:gd name="T35" fmla="*/ 36 h 131"/>
                <a:gd name="T36" fmla="*/ 46 w 70"/>
                <a:gd name="T37" fmla="*/ 41 h 131"/>
                <a:gd name="T38" fmla="*/ 44 w 70"/>
                <a:gd name="T39" fmla="*/ 46 h 131"/>
                <a:gd name="T40" fmla="*/ 41 w 70"/>
                <a:gd name="T41" fmla="*/ 49 h 131"/>
                <a:gd name="T42" fmla="*/ 41 w 70"/>
                <a:gd name="T43" fmla="*/ 49 h 131"/>
                <a:gd name="T44" fmla="*/ 41 w 70"/>
                <a:gd name="T45" fmla="*/ 65 h 131"/>
                <a:gd name="T46" fmla="*/ 40 w 70"/>
                <a:gd name="T47" fmla="*/ 78 h 131"/>
                <a:gd name="T48" fmla="*/ 37 w 70"/>
                <a:gd name="T49" fmla="*/ 90 h 131"/>
                <a:gd name="T50" fmla="*/ 33 w 70"/>
                <a:gd name="T51" fmla="*/ 99 h 131"/>
                <a:gd name="T52" fmla="*/ 27 w 70"/>
                <a:gd name="T53" fmla="*/ 105 h 131"/>
                <a:gd name="T54" fmla="*/ 24 w 70"/>
                <a:gd name="T55" fmla="*/ 109 h 131"/>
                <a:gd name="T56" fmla="*/ 19 w 70"/>
                <a:gd name="T57" fmla="*/ 111 h 131"/>
                <a:gd name="T58" fmla="*/ 10 w 70"/>
                <a:gd name="T59" fmla="*/ 113 h 131"/>
                <a:gd name="T60" fmla="*/ 0 w 70"/>
                <a:gd name="T61" fmla="*/ 113 h 131"/>
                <a:gd name="T62" fmla="*/ 0 w 70"/>
                <a:gd name="T63" fmla="*/ 113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" h="131">
                  <a:moveTo>
                    <a:pt x="0" y="113"/>
                  </a:moveTo>
                  <a:lnTo>
                    <a:pt x="0" y="130"/>
                  </a:lnTo>
                  <a:lnTo>
                    <a:pt x="0" y="130"/>
                  </a:lnTo>
                  <a:lnTo>
                    <a:pt x="7" y="131"/>
                  </a:lnTo>
                  <a:lnTo>
                    <a:pt x="15" y="129"/>
                  </a:lnTo>
                  <a:lnTo>
                    <a:pt x="23" y="126"/>
                  </a:lnTo>
                  <a:lnTo>
                    <a:pt x="32" y="119"/>
                  </a:lnTo>
                  <a:lnTo>
                    <a:pt x="41" y="110"/>
                  </a:lnTo>
                  <a:lnTo>
                    <a:pt x="50" y="99"/>
                  </a:lnTo>
                  <a:lnTo>
                    <a:pt x="60" y="85"/>
                  </a:lnTo>
                  <a:lnTo>
                    <a:pt x="70" y="68"/>
                  </a:lnTo>
                  <a:lnTo>
                    <a:pt x="70" y="0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9" y="18"/>
                  </a:lnTo>
                  <a:lnTo>
                    <a:pt x="50" y="24"/>
                  </a:lnTo>
                  <a:lnTo>
                    <a:pt x="50" y="30"/>
                  </a:lnTo>
                  <a:lnTo>
                    <a:pt x="49" y="36"/>
                  </a:lnTo>
                  <a:lnTo>
                    <a:pt x="46" y="41"/>
                  </a:lnTo>
                  <a:lnTo>
                    <a:pt x="44" y="46"/>
                  </a:lnTo>
                  <a:lnTo>
                    <a:pt x="41" y="49"/>
                  </a:lnTo>
                  <a:lnTo>
                    <a:pt x="41" y="49"/>
                  </a:lnTo>
                  <a:lnTo>
                    <a:pt x="41" y="65"/>
                  </a:lnTo>
                  <a:lnTo>
                    <a:pt x="40" y="78"/>
                  </a:lnTo>
                  <a:lnTo>
                    <a:pt x="37" y="90"/>
                  </a:lnTo>
                  <a:lnTo>
                    <a:pt x="33" y="99"/>
                  </a:lnTo>
                  <a:lnTo>
                    <a:pt x="27" y="105"/>
                  </a:lnTo>
                  <a:lnTo>
                    <a:pt x="24" y="109"/>
                  </a:lnTo>
                  <a:lnTo>
                    <a:pt x="19" y="111"/>
                  </a:lnTo>
                  <a:lnTo>
                    <a:pt x="10" y="113"/>
                  </a:lnTo>
                  <a:lnTo>
                    <a:pt x="0" y="113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rgbClr val="BC58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9" name="Freeform 564"/>
            <p:cNvSpPr>
              <a:spLocks/>
            </p:cNvSpPr>
            <p:nvPr/>
          </p:nvSpPr>
          <p:spPr bwMode="auto">
            <a:xfrm>
              <a:off x="6886576" y="3817938"/>
              <a:ext cx="30163" cy="25400"/>
            </a:xfrm>
            <a:custGeom>
              <a:avLst/>
              <a:gdLst>
                <a:gd name="T0" fmla="*/ 19 w 19"/>
                <a:gd name="T1" fmla="*/ 16 h 16"/>
                <a:gd name="T2" fmla="*/ 19 w 19"/>
                <a:gd name="T3" fmla="*/ 0 h 16"/>
                <a:gd name="T4" fmla="*/ 0 w 19"/>
                <a:gd name="T5" fmla="*/ 13 h 16"/>
                <a:gd name="T6" fmla="*/ 19 w 19"/>
                <a:gd name="T7" fmla="*/ 16 h 16"/>
                <a:gd name="T8" fmla="*/ 19 w 19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6">
                  <a:moveTo>
                    <a:pt x="19" y="16"/>
                  </a:moveTo>
                  <a:lnTo>
                    <a:pt x="19" y="0"/>
                  </a:lnTo>
                  <a:lnTo>
                    <a:pt x="0" y="13"/>
                  </a:lnTo>
                  <a:lnTo>
                    <a:pt x="19" y="16"/>
                  </a:lnTo>
                  <a:lnTo>
                    <a:pt x="19" y="16"/>
                  </a:lnTo>
                  <a:close/>
                </a:path>
              </a:pathLst>
            </a:custGeom>
            <a:solidFill>
              <a:srgbClr val="BC58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0" name="Freeform 565"/>
            <p:cNvSpPr>
              <a:spLocks/>
            </p:cNvSpPr>
            <p:nvPr/>
          </p:nvSpPr>
          <p:spPr bwMode="auto">
            <a:xfrm>
              <a:off x="6934201" y="3662363"/>
              <a:ext cx="65088" cy="157163"/>
            </a:xfrm>
            <a:custGeom>
              <a:avLst/>
              <a:gdLst>
                <a:gd name="T0" fmla="*/ 0 w 41"/>
                <a:gd name="T1" fmla="*/ 84 h 99"/>
                <a:gd name="T2" fmla="*/ 0 w 41"/>
                <a:gd name="T3" fmla="*/ 99 h 99"/>
                <a:gd name="T4" fmla="*/ 0 w 41"/>
                <a:gd name="T5" fmla="*/ 99 h 99"/>
                <a:gd name="T6" fmla="*/ 10 w 41"/>
                <a:gd name="T7" fmla="*/ 99 h 99"/>
                <a:gd name="T8" fmla="*/ 19 w 41"/>
                <a:gd name="T9" fmla="*/ 97 h 99"/>
                <a:gd name="T10" fmla="*/ 24 w 41"/>
                <a:gd name="T11" fmla="*/ 95 h 99"/>
                <a:gd name="T12" fmla="*/ 27 w 41"/>
                <a:gd name="T13" fmla="*/ 91 h 99"/>
                <a:gd name="T14" fmla="*/ 33 w 41"/>
                <a:gd name="T15" fmla="*/ 85 h 99"/>
                <a:gd name="T16" fmla="*/ 37 w 41"/>
                <a:gd name="T17" fmla="*/ 76 h 99"/>
                <a:gd name="T18" fmla="*/ 40 w 41"/>
                <a:gd name="T19" fmla="*/ 64 h 99"/>
                <a:gd name="T20" fmla="*/ 41 w 41"/>
                <a:gd name="T21" fmla="*/ 51 h 99"/>
                <a:gd name="T22" fmla="*/ 41 w 41"/>
                <a:gd name="T23" fmla="*/ 35 h 99"/>
                <a:gd name="T24" fmla="*/ 41 w 41"/>
                <a:gd name="T25" fmla="*/ 35 h 99"/>
                <a:gd name="T26" fmla="*/ 40 w 41"/>
                <a:gd name="T27" fmla="*/ 22 h 99"/>
                <a:gd name="T28" fmla="*/ 23 w 41"/>
                <a:gd name="T29" fmla="*/ 0 h 99"/>
                <a:gd name="T30" fmla="*/ 23 w 41"/>
                <a:gd name="T31" fmla="*/ 0 h 99"/>
                <a:gd name="T32" fmla="*/ 25 w 41"/>
                <a:gd name="T33" fmla="*/ 16 h 99"/>
                <a:gd name="T34" fmla="*/ 26 w 41"/>
                <a:gd name="T35" fmla="*/ 31 h 99"/>
                <a:gd name="T36" fmla="*/ 26 w 41"/>
                <a:gd name="T37" fmla="*/ 43 h 99"/>
                <a:gd name="T38" fmla="*/ 24 w 41"/>
                <a:gd name="T39" fmla="*/ 54 h 99"/>
                <a:gd name="T40" fmla="*/ 20 w 41"/>
                <a:gd name="T41" fmla="*/ 64 h 99"/>
                <a:gd name="T42" fmla="*/ 15 w 41"/>
                <a:gd name="T43" fmla="*/ 72 h 99"/>
                <a:gd name="T44" fmla="*/ 8 w 41"/>
                <a:gd name="T45" fmla="*/ 79 h 99"/>
                <a:gd name="T46" fmla="*/ 0 w 41"/>
                <a:gd name="T47" fmla="*/ 84 h 99"/>
                <a:gd name="T48" fmla="*/ 0 w 41"/>
                <a:gd name="T49" fmla="*/ 84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1" h="99">
                  <a:moveTo>
                    <a:pt x="0" y="84"/>
                  </a:moveTo>
                  <a:lnTo>
                    <a:pt x="0" y="99"/>
                  </a:lnTo>
                  <a:lnTo>
                    <a:pt x="0" y="99"/>
                  </a:lnTo>
                  <a:lnTo>
                    <a:pt x="10" y="99"/>
                  </a:lnTo>
                  <a:lnTo>
                    <a:pt x="19" y="97"/>
                  </a:lnTo>
                  <a:lnTo>
                    <a:pt x="24" y="95"/>
                  </a:lnTo>
                  <a:lnTo>
                    <a:pt x="27" y="91"/>
                  </a:lnTo>
                  <a:lnTo>
                    <a:pt x="33" y="85"/>
                  </a:lnTo>
                  <a:lnTo>
                    <a:pt x="37" y="76"/>
                  </a:lnTo>
                  <a:lnTo>
                    <a:pt x="40" y="64"/>
                  </a:lnTo>
                  <a:lnTo>
                    <a:pt x="41" y="51"/>
                  </a:lnTo>
                  <a:lnTo>
                    <a:pt x="41" y="35"/>
                  </a:lnTo>
                  <a:lnTo>
                    <a:pt x="41" y="35"/>
                  </a:lnTo>
                  <a:lnTo>
                    <a:pt x="40" y="22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5" y="16"/>
                  </a:lnTo>
                  <a:lnTo>
                    <a:pt x="26" y="31"/>
                  </a:lnTo>
                  <a:lnTo>
                    <a:pt x="26" y="43"/>
                  </a:lnTo>
                  <a:lnTo>
                    <a:pt x="24" y="54"/>
                  </a:lnTo>
                  <a:lnTo>
                    <a:pt x="20" y="64"/>
                  </a:lnTo>
                  <a:lnTo>
                    <a:pt x="15" y="72"/>
                  </a:lnTo>
                  <a:lnTo>
                    <a:pt x="8" y="79"/>
                  </a:lnTo>
                  <a:lnTo>
                    <a:pt x="0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A58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1" name="Freeform 566"/>
            <p:cNvSpPr>
              <a:spLocks/>
            </p:cNvSpPr>
            <p:nvPr/>
          </p:nvSpPr>
          <p:spPr bwMode="auto">
            <a:xfrm>
              <a:off x="6937376" y="3217863"/>
              <a:ext cx="150813" cy="395288"/>
            </a:xfrm>
            <a:custGeom>
              <a:avLst/>
              <a:gdLst>
                <a:gd name="T0" fmla="*/ 95 w 95"/>
                <a:gd name="T1" fmla="*/ 66 h 249"/>
                <a:gd name="T2" fmla="*/ 95 w 95"/>
                <a:gd name="T3" fmla="*/ 66 h 249"/>
                <a:gd name="T4" fmla="*/ 94 w 95"/>
                <a:gd name="T5" fmla="*/ 52 h 249"/>
                <a:gd name="T6" fmla="*/ 92 w 95"/>
                <a:gd name="T7" fmla="*/ 41 h 249"/>
                <a:gd name="T8" fmla="*/ 89 w 95"/>
                <a:gd name="T9" fmla="*/ 31 h 249"/>
                <a:gd name="T10" fmla="*/ 85 w 95"/>
                <a:gd name="T11" fmla="*/ 23 h 249"/>
                <a:gd name="T12" fmla="*/ 79 w 95"/>
                <a:gd name="T13" fmla="*/ 15 h 249"/>
                <a:gd name="T14" fmla="*/ 72 w 95"/>
                <a:gd name="T15" fmla="*/ 9 h 249"/>
                <a:gd name="T16" fmla="*/ 65 w 95"/>
                <a:gd name="T17" fmla="*/ 6 h 249"/>
                <a:gd name="T18" fmla="*/ 56 w 95"/>
                <a:gd name="T19" fmla="*/ 3 h 249"/>
                <a:gd name="T20" fmla="*/ 56 w 95"/>
                <a:gd name="T21" fmla="*/ 3 h 249"/>
                <a:gd name="T22" fmla="*/ 29 w 95"/>
                <a:gd name="T23" fmla="*/ 0 h 249"/>
                <a:gd name="T24" fmla="*/ 0 w 95"/>
                <a:gd name="T25" fmla="*/ 0 h 249"/>
                <a:gd name="T26" fmla="*/ 0 w 95"/>
                <a:gd name="T27" fmla="*/ 0 h 249"/>
                <a:gd name="T28" fmla="*/ 14 w 95"/>
                <a:gd name="T29" fmla="*/ 6 h 249"/>
                <a:gd name="T30" fmla="*/ 26 w 95"/>
                <a:gd name="T31" fmla="*/ 13 h 249"/>
                <a:gd name="T32" fmla="*/ 38 w 95"/>
                <a:gd name="T33" fmla="*/ 22 h 249"/>
                <a:gd name="T34" fmla="*/ 47 w 95"/>
                <a:gd name="T35" fmla="*/ 32 h 249"/>
                <a:gd name="T36" fmla="*/ 54 w 95"/>
                <a:gd name="T37" fmla="*/ 43 h 249"/>
                <a:gd name="T38" fmla="*/ 61 w 95"/>
                <a:gd name="T39" fmla="*/ 58 h 249"/>
                <a:gd name="T40" fmla="*/ 66 w 95"/>
                <a:gd name="T41" fmla="*/ 72 h 249"/>
                <a:gd name="T42" fmla="*/ 69 w 95"/>
                <a:gd name="T43" fmla="*/ 89 h 249"/>
                <a:gd name="T44" fmla="*/ 67 w 95"/>
                <a:gd name="T45" fmla="*/ 241 h 249"/>
                <a:gd name="T46" fmla="*/ 67 w 95"/>
                <a:gd name="T47" fmla="*/ 241 h 249"/>
                <a:gd name="T48" fmla="*/ 77 w 95"/>
                <a:gd name="T49" fmla="*/ 241 h 249"/>
                <a:gd name="T50" fmla="*/ 77 w 95"/>
                <a:gd name="T51" fmla="*/ 241 h 249"/>
                <a:gd name="T52" fmla="*/ 83 w 95"/>
                <a:gd name="T53" fmla="*/ 242 h 249"/>
                <a:gd name="T54" fmla="*/ 87 w 95"/>
                <a:gd name="T55" fmla="*/ 243 h 249"/>
                <a:gd name="T56" fmla="*/ 90 w 95"/>
                <a:gd name="T57" fmla="*/ 245 h 249"/>
                <a:gd name="T58" fmla="*/ 93 w 95"/>
                <a:gd name="T59" fmla="*/ 249 h 249"/>
                <a:gd name="T60" fmla="*/ 95 w 95"/>
                <a:gd name="T61" fmla="*/ 66 h 249"/>
                <a:gd name="T62" fmla="*/ 95 w 95"/>
                <a:gd name="T63" fmla="*/ 6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5" h="249">
                  <a:moveTo>
                    <a:pt x="95" y="66"/>
                  </a:moveTo>
                  <a:lnTo>
                    <a:pt x="95" y="66"/>
                  </a:lnTo>
                  <a:lnTo>
                    <a:pt x="94" y="52"/>
                  </a:lnTo>
                  <a:lnTo>
                    <a:pt x="92" y="41"/>
                  </a:lnTo>
                  <a:lnTo>
                    <a:pt x="89" y="31"/>
                  </a:lnTo>
                  <a:lnTo>
                    <a:pt x="85" y="23"/>
                  </a:lnTo>
                  <a:lnTo>
                    <a:pt x="79" y="15"/>
                  </a:lnTo>
                  <a:lnTo>
                    <a:pt x="72" y="9"/>
                  </a:lnTo>
                  <a:lnTo>
                    <a:pt x="65" y="6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2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6"/>
                  </a:lnTo>
                  <a:lnTo>
                    <a:pt x="26" y="13"/>
                  </a:lnTo>
                  <a:lnTo>
                    <a:pt x="38" y="22"/>
                  </a:lnTo>
                  <a:lnTo>
                    <a:pt x="47" y="32"/>
                  </a:lnTo>
                  <a:lnTo>
                    <a:pt x="54" y="43"/>
                  </a:lnTo>
                  <a:lnTo>
                    <a:pt x="61" y="58"/>
                  </a:lnTo>
                  <a:lnTo>
                    <a:pt x="66" y="72"/>
                  </a:lnTo>
                  <a:lnTo>
                    <a:pt x="69" y="89"/>
                  </a:lnTo>
                  <a:lnTo>
                    <a:pt x="67" y="241"/>
                  </a:lnTo>
                  <a:lnTo>
                    <a:pt x="67" y="241"/>
                  </a:lnTo>
                  <a:lnTo>
                    <a:pt x="77" y="241"/>
                  </a:lnTo>
                  <a:lnTo>
                    <a:pt x="77" y="241"/>
                  </a:lnTo>
                  <a:lnTo>
                    <a:pt x="83" y="242"/>
                  </a:lnTo>
                  <a:lnTo>
                    <a:pt x="87" y="243"/>
                  </a:lnTo>
                  <a:lnTo>
                    <a:pt x="90" y="245"/>
                  </a:lnTo>
                  <a:lnTo>
                    <a:pt x="93" y="249"/>
                  </a:lnTo>
                  <a:lnTo>
                    <a:pt x="95" y="66"/>
                  </a:lnTo>
                  <a:lnTo>
                    <a:pt x="95" y="66"/>
                  </a:lnTo>
                  <a:close/>
                </a:path>
              </a:pathLst>
            </a:custGeom>
            <a:solidFill>
              <a:srgbClr val="7235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2" name="Freeform 567"/>
            <p:cNvSpPr>
              <a:spLocks/>
            </p:cNvSpPr>
            <p:nvPr/>
          </p:nvSpPr>
          <p:spPr bwMode="auto">
            <a:xfrm>
              <a:off x="6970713" y="3644901"/>
              <a:ext cx="42863" cy="73025"/>
            </a:xfrm>
            <a:custGeom>
              <a:avLst/>
              <a:gdLst>
                <a:gd name="T0" fmla="*/ 22 w 27"/>
                <a:gd name="T1" fmla="*/ 0 h 46"/>
                <a:gd name="T2" fmla="*/ 15 w 27"/>
                <a:gd name="T3" fmla="*/ 1 h 46"/>
                <a:gd name="T4" fmla="*/ 15 w 27"/>
                <a:gd name="T5" fmla="*/ 1 h 46"/>
                <a:gd name="T6" fmla="*/ 6 w 27"/>
                <a:gd name="T7" fmla="*/ 6 h 46"/>
                <a:gd name="T8" fmla="*/ 0 w 27"/>
                <a:gd name="T9" fmla="*/ 11 h 46"/>
                <a:gd name="T10" fmla="*/ 17 w 27"/>
                <a:gd name="T11" fmla="*/ 33 h 46"/>
                <a:gd name="T12" fmla="*/ 17 w 27"/>
                <a:gd name="T13" fmla="*/ 33 h 46"/>
                <a:gd name="T14" fmla="*/ 18 w 27"/>
                <a:gd name="T15" fmla="*/ 46 h 46"/>
                <a:gd name="T16" fmla="*/ 18 w 27"/>
                <a:gd name="T17" fmla="*/ 46 h 46"/>
                <a:gd name="T18" fmla="*/ 21 w 27"/>
                <a:gd name="T19" fmla="*/ 43 h 46"/>
                <a:gd name="T20" fmla="*/ 23 w 27"/>
                <a:gd name="T21" fmla="*/ 38 h 46"/>
                <a:gd name="T22" fmla="*/ 26 w 27"/>
                <a:gd name="T23" fmla="*/ 33 h 46"/>
                <a:gd name="T24" fmla="*/ 27 w 27"/>
                <a:gd name="T25" fmla="*/ 27 h 46"/>
                <a:gd name="T26" fmla="*/ 27 w 27"/>
                <a:gd name="T27" fmla="*/ 21 h 46"/>
                <a:gd name="T28" fmla="*/ 26 w 27"/>
                <a:gd name="T29" fmla="*/ 15 h 46"/>
                <a:gd name="T30" fmla="*/ 22 w 27"/>
                <a:gd name="T31" fmla="*/ 0 h 46"/>
                <a:gd name="T32" fmla="*/ 22 w 27"/>
                <a:gd name="T3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" h="46">
                  <a:moveTo>
                    <a:pt x="22" y="0"/>
                  </a:moveTo>
                  <a:lnTo>
                    <a:pt x="15" y="1"/>
                  </a:lnTo>
                  <a:lnTo>
                    <a:pt x="15" y="1"/>
                  </a:lnTo>
                  <a:lnTo>
                    <a:pt x="6" y="6"/>
                  </a:lnTo>
                  <a:lnTo>
                    <a:pt x="0" y="11"/>
                  </a:lnTo>
                  <a:lnTo>
                    <a:pt x="17" y="33"/>
                  </a:lnTo>
                  <a:lnTo>
                    <a:pt x="17" y="33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21" y="43"/>
                  </a:lnTo>
                  <a:lnTo>
                    <a:pt x="23" y="38"/>
                  </a:lnTo>
                  <a:lnTo>
                    <a:pt x="26" y="33"/>
                  </a:lnTo>
                  <a:lnTo>
                    <a:pt x="27" y="27"/>
                  </a:lnTo>
                  <a:lnTo>
                    <a:pt x="27" y="21"/>
                  </a:lnTo>
                  <a:lnTo>
                    <a:pt x="26" y="15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C79E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3" name="Freeform 568"/>
            <p:cNvSpPr>
              <a:spLocks noEditPoints="1"/>
            </p:cNvSpPr>
            <p:nvPr/>
          </p:nvSpPr>
          <p:spPr bwMode="auto">
            <a:xfrm>
              <a:off x="6850063" y="4019551"/>
              <a:ext cx="271463" cy="220663"/>
            </a:xfrm>
            <a:custGeom>
              <a:avLst/>
              <a:gdLst>
                <a:gd name="T0" fmla="*/ 133 w 171"/>
                <a:gd name="T1" fmla="*/ 44 h 139"/>
                <a:gd name="T2" fmla="*/ 131 w 171"/>
                <a:gd name="T3" fmla="*/ 31 h 139"/>
                <a:gd name="T4" fmla="*/ 120 w 171"/>
                <a:gd name="T5" fmla="*/ 22 h 139"/>
                <a:gd name="T6" fmla="*/ 120 w 171"/>
                <a:gd name="T7" fmla="*/ 17 h 139"/>
                <a:gd name="T8" fmla="*/ 116 w 171"/>
                <a:gd name="T9" fmla="*/ 9 h 139"/>
                <a:gd name="T10" fmla="*/ 111 w 171"/>
                <a:gd name="T11" fmla="*/ 5 h 139"/>
                <a:gd name="T12" fmla="*/ 99 w 171"/>
                <a:gd name="T13" fmla="*/ 1 h 139"/>
                <a:gd name="T14" fmla="*/ 78 w 171"/>
                <a:gd name="T15" fmla="*/ 1 h 139"/>
                <a:gd name="T16" fmla="*/ 35 w 171"/>
                <a:gd name="T17" fmla="*/ 8 h 139"/>
                <a:gd name="T18" fmla="*/ 8 w 171"/>
                <a:gd name="T19" fmla="*/ 15 h 139"/>
                <a:gd name="T20" fmla="*/ 0 w 171"/>
                <a:gd name="T21" fmla="*/ 68 h 139"/>
                <a:gd name="T22" fmla="*/ 19 w 171"/>
                <a:gd name="T23" fmla="*/ 69 h 139"/>
                <a:gd name="T24" fmla="*/ 55 w 171"/>
                <a:gd name="T25" fmla="*/ 73 h 139"/>
                <a:gd name="T26" fmla="*/ 91 w 171"/>
                <a:gd name="T27" fmla="*/ 81 h 139"/>
                <a:gd name="T28" fmla="*/ 125 w 171"/>
                <a:gd name="T29" fmla="*/ 91 h 139"/>
                <a:gd name="T30" fmla="*/ 142 w 171"/>
                <a:gd name="T31" fmla="*/ 98 h 139"/>
                <a:gd name="T32" fmla="*/ 131 w 171"/>
                <a:gd name="T33" fmla="*/ 111 h 139"/>
                <a:gd name="T34" fmla="*/ 126 w 171"/>
                <a:gd name="T35" fmla="*/ 121 h 139"/>
                <a:gd name="T36" fmla="*/ 131 w 171"/>
                <a:gd name="T37" fmla="*/ 130 h 139"/>
                <a:gd name="T38" fmla="*/ 142 w 171"/>
                <a:gd name="T39" fmla="*/ 136 h 139"/>
                <a:gd name="T40" fmla="*/ 149 w 171"/>
                <a:gd name="T41" fmla="*/ 139 h 139"/>
                <a:gd name="T42" fmla="*/ 160 w 171"/>
                <a:gd name="T43" fmla="*/ 138 h 139"/>
                <a:gd name="T44" fmla="*/ 168 w 171"/>
                <a:gd name="T45" fmla="*/ 131 h 139"/>
                <a:gd name="T46" fmla="*/ 170 w 171"/>
                <a:gd name="T47" fmla="*/ 118 h 139"/>
                <a:gd name="T48" fmla="*/ 171 w 171"/>
                <a:gd name="T49" fmla="*/ 85 h 139"/>
                <a:gd name="T50" fmla="*/ 143 w 171"/>
                <a:gd name="T51" fmla="*/ 69 h 139"/>
                <a:gd name="T52" fmla="*/ 114 w 171"/>
                <a:gd name="T53" fmla="*/ 57 h 139"/>
                <a:gd name="T54" fmla="*/ 127 w 171"/>
                <a:gd name="T55" fmla="*/ 53 h 139"/>
                <a:gd name="T56" fmla="*/ 133 w 171"/>
                <a:gd name="T57" fmla="*/ 44 h 139"/>
                <a:gd name="T58" fmla="*/ 99 w 171"/>
                <a:gd name="T59" fmla="*/ 22 h 139"/>
                <a:gd name="T60" fmla="*/ 99 w 171"/>
                <a:gd name="T61" fmla="*/ 51 h 139"/>
                <a:gd name="T62" fmla="*/ 44 w 171"/>
                <a:gd name="T63" fmla="*/ 35 h 139"/>
                <a:gd name="T64" fmla="*/ 99 w 171"/>
                <a:gd name="T65" fmla="*/ 22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1" h="139">
                  <a:moveTo>
                    <a:pt x="133" y="44"/>
                  </a:moveTo>
                  <a:lnTo>
                    <a:pt x="133" y="44"/>
                  </a:lnTo>
                  <a:lnTo>
                    <a:pt x="133" y="36"/>
                  </a:lnTo>
                  <a:lnTo>
                    <a:pt x="131" y="31"/>
                  </a:lnTo>
                  <a:lnTo>
                    <a:pt x="126" y="25"/>
                  </a:lnTo>
                  <a:lnTo>
                    <a:pt x="120" y="22"/>
                  </a:lnTo>
                  <a:lnTo>
                    <a:pt x="120" y="22"/>
                  </a:lnTo>
                  <a:lnTo>
                    <a:pt x="120" y="17"/>
                  </a:lnTo>
                  <a:lnTo>
                    <a:pt x="118" y="13"/>
                  </a:lnTo>
                  <a:lnTo>
                    <a:pt x="116" y="9"/>
                  </a:lnTo>
                  <a:lnTo>
                    <a:pt x="114" y="7"/>
                  </a:lnTo>
                  <a:lnTo>
                    <a:pt x="111" y="5"/>
                  </a:lnTo>
                  <a:lnTo>
                    <a:pt x="105" y="3"/>
                  </a:lnTo>
                  <a:lnTo>
                    <a:pt x="99" y="1"/>
                  </a:lnTo>
                  <a:lnTo>
                    <a:pt x="94" y="0"/>
                  </a:lnTo>
                  <a:lnTo>
                    <a:pt x="78" y="1"/>
                  </a:lnTo>
                  <a:lnTo>
                    <a:pt x="58" y="4"/>
                  </a:lnTo>
                  <a:lnTo>
                    <a:pt x="35" y="8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5" y="41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9" y="69"/>
                  </a:lnTo>
                  <a:lnTo>
                    <a:pt x="37" y="71"/>
                  </a:lnTo>
                  <a:lnTo>
                    <a:pt x="55" y="73"/>
                  </a:lnTo>
                  <a:lnTo>
                    <a:pt x="73" y="77"/>
                  </a:lnTo>
                  <a:lnTo>
                    <a:pt x="91" y="81"/>
                  </a:lnTo>
                  <a:lnTo>
                    <a:pt x="108" y="86"/>
                  </a:lnTo>
                  <a:lnTo>
                    <a:pt x="125" y="91"/>
                  </a:lnTo>
                  <a:lnTo>
                    <a:pt x="142" y="98"/>
                  </a:lnTo>
                  <a:lnTo>
                    <a:pt x="142" y="98"/>
                  </a:lnTo>
                  <a:lnTo>
                    <a:pt x="135" y="105"/>
                  </a:lnTo>
                  <a:lnTo>
                    <a:pt x="131" y="111"/>
                  </a:lnTo>
                  <a:lnTo>
                    <a:pt x="127" y="116"/>
                  </a:lnTo>
                  <a:lnTo>
                    <a:pt x="126" y="121"/>
                  </a:lnTo>
                  <a:lnTo>
                    <a:pt x="127" y="125"/>
                  </a:lnTo>
                  <a:lnTo>
                    <a:pt x="131" y="130"/>
                  </a:lnTo>
                  <a:lnTo>
                    <a:pt x="135" y="133"/>
                  </a:lnTo>
                  <a:lnTo>
                    <a:pt x="142" y="136"/>
                  </a:lnTo>
                  <a:lnTo>
                    <a:pt x="142" y="136"/>
                  </a:lnTo>
                  <a:lnTo>
                    <a:pt x="149" y="139"/>
                  </a:lnTo>
                  <a:lnTo>
                    <a:pt x="156" y="139"/>
                  </a:lnTo>
                  <a:lnTo>
                    <a:pt x="160" y="138"/>
                  </a:lnTo>
                  <a:lnTo>
                    <a:pt x="165" y="135"/>
                  </a:lnTo>
                  <a:lnTo>
                    <a:pt x="168" y="131"/>
                  </a:lnTo>
                  <a:lnTo>
                    <a:pt x="169" y="125"/>
                  </a:lnTo>
                  <a:lnTo>
                    <a:pt x="170" y="118"/>
                  </a:lnTo>
                  <a:lnTo>
                    <a:pt x="171" y="111"/>
                  </a:lnTo>
                  <a:lnTo>
                    <a:pt x="171" y="85"/>
                  </a:lnTo>
                  <a:lnTo>
                    <a:pt x="171" y="85"/>
                  </a:lnTo>
                  <a:lnTo>
                    <a:pt x="143" y="69"/>
                  </a:lnTo>
                  <a:lnTo>
                    <a:pt x="114" y="57"/>
                  </a:lnTo>
                  <a:lnTo>
                    <a:pt x="114" y="57"/>
                  </a:lnTo>
                  <a:lnTo>
                    <a:pt x="122" y="55"/>
                  </a:lnTo>
                  <a:lnTo>
                    <a:pt x="127" y="53"/>
                  </a:lnTo>
                  <a:lnTo>
                    <a:pt x="131" y="50"/>
                  </a:lnTo>
                  <a:lnTo>
                    <a:pt x="133" y="44"/>
                  </a:lnTo>
                  <a:lnTo>
                    <a:pt x="133" y="44"/>
                  </a:lnTo>
                  <a:close/>
                  <a:moveTo>
                    <a:pt x="99" y="22"/>
                  </a:moveTo>
                  <a:lnTo>
                    <a:pt x="99" y="51"/>
                  </a:lnTo>
                  <a:lnTo>
                    <a:pt x="99" y="51"/>
                  </a:lnTo>
                  <a:lnTo>
                    <a:pt x="72" y="42"/>
                  </a:lnTo>
                  <a:lnTo>
                    <a:pt x="44" y="35"/>
                  </a:lnTo>
                  <a:lnTo>
                    <a:pt x="99" y="22"/>
                  </a:lnTo>
                  <a:lnTo>
                    <a:pt x="99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4" name="Freeform 569"/>
            <p:cNvSpPr>
              <a:spLocks/>
            </p:cNvSpPr>
            <p:nvPr/>
          </p:nvSpPr>
          <p:spPr bwMode="auto">
            <a:xfrm>
              <a:off x="6446838" y="4011613"/>
              <a:ext cx="290513" cy="201613"/>
            </a:xfrm>
            <a:custGeom>
              <a:avLst/>
              <a:gdLst>
                <a:gd name="T0" fmla="*/ 155 w 183"/>
                <a:gd name="T1" fmla="*/ 28 h 127"/>
                <a:gd name="T2" fmla="*/ 178 w 183"/>
                <a:gd name="T3" fmla="*/ 36 h 127"/>
                <a:gd name="T4" fmla="*/ 173 w 183"/>
                <a:gd name="T5" fmla="*/ 8 h 127"/>
                <a:gd name="T6" fmla="*/ 153 w 183"/>
                <a:gd name="T7" fmla="*/ 0 h 127"/>
                <a:gd name="T8" fmla="*/ 153 w 183"/>
                <a:gd name="T9" fmla="*/ 0 h 127"/>
                <a:gd name="T10" fmla="*/ 144 w 183"/>
                <a:gd name="T11" fmla="*/ 1 h 127"/>
                <a:gd name="T12" fmla="*/ 140 w 183"/>
                <a:gd name="T13" fmla="*/ 2 h 127"/>
                <a:gd name="T14" fmla="*/ 136 w 183"/>
                <a:gd name="T15" fmla="*/ 4 h 127"/>
                <a:gd name="T16" fmla="*/ 134 w 183"/>
                <a:gd name="T17" fmla="*/ 6 h 127"/>
                <a:gd name="T18" fmla="*/ 132 w 183"/>
                <a:gd name="T19" fmla="*/ 10 h 127"/>
                <a:gd name="T20" fmla="*/ 131 w 183"/>
                <a:gd name="T21" fmla="*/ 13 h 127"/>
                <a:gd name="T22" fmla="*/ 129 w 183"/>
                <a:gd name="T23" fmla="*/ 18 h 127"/>
                <a:gd name="T24" fmla="*/ 129 w 183"/>
                <a:gd name="T25" fmla="*/ 18 h 127"/>
                <a:gd name="T26" fmla="*/ 124 w 183"/>
                <a:gd name="T27" fmla="*/ 23 h 127"/>
                <a:gd name="T28" fmla="*/ 120 w 183"/>
                <a:gd name="T29" fmla="*/ 31 h 127"/>
                <a:gd name="T30" fmla="*/ 119 w 183"/>
                <a:gd name="T31" fmla="*/ 39 h 127"/>
                <a:gd name="T32" fmla="*/ 120 w 183"/>
                <a:gd name="T33" fmla="*/ 48 h 127"/>
                <a:gd name="T34" fmla="*/ 63 w 183"/>
                <a:gd name="T35" fmla="*/ 62 h 127"/>
                <a:gd name="T36" fmla="*/ 63 w 183"/>
                <a:gd name="T37" fmla="*/ 62 h 127"/>
                <a:gd name="T38" fmla="*/ 55 w 183"/>
                <a:gd name="T39" fmla="*/ 63 h 127"/>
                <a:gd name="T40" fmla="*/ 48 w 183"/>
                <a:gd name="T41" fmla="*/ 64 h 127"/>
                <a:gd name="T42" fmla="*/ 42 w 183"/>
                <a:gd name="T43" fmla="*/ 67 h 127"/>
                <a:gd name="T44" fmla="*/ 36 w 183"/>
                <a:gd name="T45" fmla="*/ 69 h 127"/>
                <a:gd name="T46" fmla="*/ 32 w 183"/>
                <a:gd name="T47" fmla="*/ 73 h 127"/>
                <a:gd name="T48" fmla="*/ 27 w 183"/>
                <a:gd name="T49" fmla="*/ 77 h 127"/>
                <a:gd name="T50" fmla="*/ 24 w 183"/>
                <a:gd name="T51" fmla="*/ 83 h 127"/>
                <a:gd name="T52" fmla="*/ 20 w 183"/>
                <a:gd name="T53" fmla="*/ 89 h 127"/>
                <a:gd name="T54" fmla="*/ 20 w 183"/>
                <a:gd name="T55" fmla="*/ 89 h 127"/>
                <a:gd name="T56" fmla="*/ 15 w 183"/>
                <a:gd name="T57" fmla="*/ 89 h 127"/>
                <a:gd name="T58" fmla="*/ 9 w 183"/>
                <a:gd name="T59" fmla="*/ 92 h 127"/>
                <a:gd name="T60" fmla="*/ 5 w 183"/>
                <a:gd name="T61" fmla="*/ 95 h 127"/>
                <a:gd name="T62" fmla="*/ 0 w 183"/>
                <a:gd name="T63" fmla="*/ 101 h 127"/>
                <a:gd name="T64" fmla="*/ 0 w 183"/>
                <a:gd name="T65" fmla="*/ 101 h 127"/>
                <a:gd name="T66" fmla="*/ 3 w 183"/>
                <a:gd name="T67" fmla="*/ 112 h 127"/>
                <a:gd name="T68" fmla="*/ 6 w 183"/>
                <a:gd name="T69" fmla="*/ 125 h 127"/>
                <a:gd name="T70" fmla="*/ 6 w 183"/>
                <a:gd name="T71" fmla="*/ 125 h 127"/>
                <a:gd name="T72" fmla="*/ 10 w 183"/>
                <a:gd name="T73" fmla="*/ 126 h 127"/>
                <a:gd name="T74" fmla="*/ 16 w 183"/>
                <a:gd name="T75" fmla="*/ 127 h 127"/>
                <a:gd name="T76" fmla="*/ 20 w 183"/>
                <a:gd name="T77" fmla="*/ 127 h 127"/>
                <a:gd name="T78" fmla="*/ 25 w 183"/>
                <a:gd name="T79" fmla="*/ 125 h 127"/>
                <a:gd name="T80" fmla="*/ 30 w 183"/>
                <a:gd name="T81" fmla="*/ 122 h 127"/>
                <a:gd name="T82" fmla="*/ 35 w 183"/>
                <a:gd name="T83" fmla="*/ 119 h 127"/>
                <a:gd name="T84" fmla="*/ 39 w 183"/>
                <a:gd name="T85" fmla="*/ 114 h 127"/>
                <a:gd name="T86" fmla="*/ 45 w 183"/>
                <a:gd name="T87" fmla="*/ 109 h 127"/>
                <a:gd name="T88" fmla="*/ 45 w 183"/>
                <a:gd name="T89" fmla="*/ 91 h 127"/>
                <a:gd name="T90" fmla="*/ 45 w 183"/>
                <a:gd name="T91" fmla="*/ 91 h 127"/>
                <a:gd name="T92" fmla="*/ 59 w 183"/>
                <a:gd name="T93" fmla="*/ 86 h 127"/>
                <a:gd name="T94" fmla="*/ 73 w 183"/>
                <a:gd name="T95" fmla="*/ 83 h 127"/>
                <a:gd name="T96" fmla="*/ 106 w 183"/>
                <a:gd name="T97" fmla="*/ 77 h 127"/>
                <a:gd name="T98" fmla="*/ 142 w 183"/>
                <a:gd name="T99" fmla="*/ 73 h 127"/>
                <a:gd name="T100" fmla="*/ 181 w 183"/>
                <a:gd name="T101" fmla="*/ 69 h 127"/>
                <a:gd name="T102" fmla="*/ 183 w 183"/>
                <a:gd name="T103" fmla="*/ 63 h 127"/>
                <a:gd name="T104" fmla="*/ 178 w 183"/>
                <a:gd name="T105" fmla="*/ 36 h 127"/>
                <a:gd name="T106" fmla="*/ 158 w 183"/>
                <a:gd name="T107" fmla="*/ 40 h 127"/>
                <a:gd name="T108" fmla="*/ 155 w 183"/>
                <a:gd name="T109" fmla="*/ 28 h 127"/>
                <a:gd name="T110" fmla="*/ 155 w 183"/>
                <a:gd name="T111" fmla="*/ 2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3" h="127">
                  <a:moveTo>
                    <a:pt x="155" y="28"/>
                  </a:moveTo>
                  <a:lnTo>
                    <a:pt x="178" y="36"/>
                  </a:lnTo>
                  <a:lnTo>
                    <a:pt x="173" y="8"/>
                  </a:lnTo>
                  <a:lnTo>
                    <a:pt x="153" y="0"/>
                  </a:lnTo>
                  <a:lnTo>
                    <a:pt x="153" y="0"/>
                  </a:lnTo>
                  <a:lnTo>
                    <a:pt x="144" y="1"/>
                  </a:lnTo>
                  <a:lnTo>
                    <a:pt x="140" y="2"/>
                  </a:lnTo>
                  <a:lnTo>
                    <a:pt x="136" y="4"/>
                  </a:lnTo>
                  <a:lnTo>
                    <a:pt x="134" y="6"/>
                  </a:lnTo>
                  <a:lnTo>
                    <a:pt x="132" y="10"/>
                  </a:lnTo>
                  <a:lnTo>
                    <a:pt x="131" y="13"/>
                  </a:lnTo>
                  <a:lnTo>
                    <a:pt x="129" y="18"/>
                  </a:lnTo>
                  <a:lnTo>
                    <a:pt x="129" y="18"/>
                  </a:lnTo>
                  <a:lnTo>
                    <a:pt x="124" y="23"/>
                  </a:lnTo>
                  <a:lnTo>
                    <a:pt x="120" y="31"/>
                  </a:lnTo>
                  <a:lnTo>
                    <a:pt x="119" y="39"/>
                  </a:lnTo>
                  <a:lnTo>
                    <a:pt x="120" y="48"/>
                  </a:lnTo>
                  <a:lnTo>
                    <a:pt x="63" y="62"/>
                  </a:lnTo>
                  <a:lnTo>
                    <a:pt x="63" y="62"/>
                  </a:lnTo>
                  <a:lnTo>
                    <a:pt x="55" y="63"/>
                  </a:lnTo>
                  <a:lnTo>
                    <a:pt x="48" y="64"/>
                  </a:lnTo>
                  <a:lnTo>
                    <a:pt x="42" y="67"/>
                  </a:lnTo>
                  <a:lnTo>
                    <a:pt x="36" y="69"/>
                  </a:lnTo>
                  <a:lnTo>
                    <a:pt x="32" y="73"/>
                  </a:lnTo>
                  <a:lnTo>
                    <a:pt x="27" y="77"/>
                  </a:lnTo>
                  <a:lnTo>
                    <a:pt x="24" y="83"/>
                  </a:lnTo>
                  <a:lnTo>
                    <a:pt x="20" y="89"/>
                  </a:lnTo>
                  <a:lnTo>
                    <a:pt x="20" y="89"/>
                  </a:lnTo>
                  <a:lnTo>
                    <a:pt x="15" y="89"/>
                  </a:lnTo>
                  <a:lnTo>
                    <a:pt x="9" y="92"/>
                  </a:lnTo>
                  <a:lnTo>
                    <a:pt x="5" y="95"/>
                  </a:lnTo>
                  <a:lnTo>
                    <a:pt x="0" y="101"/>
                  </a:lnTo>
                  <a:lnTo>
                    <a:pt x="0" y="101"/>
                  </a:lnTo>
                  <a:lnTo>
                    <a:pt x="3" y="112"/>
                  </a:lnTo>
                  <a:lnTo>
                    <a:pt x="6" y="125"/>
                  </a:lnTo>
                  <a:lnTo>
                    <a:pt x="6" y="125"/>
                  </a:lnTo>
                  <a:lnTo>
                    <a:pt x="10" y="126"/>
                  </a:lnTo>
                  <a:lnTo>
                    <a:pt x="16" y="127"/>
                  </a:lnTo>
                  <a:lnTo>
                    <a:pt x="20" y="127"/>
                  </a:lnTo>
                  <a:lnTo>
                    <a:pt x="25" y="125"/>
                  </a:lnTo>
                  <a:lnTo>
                    <a:pt x="30" y="122"/>
                  </a:lnTo>
                  <a:lnTo>
                    <a:pt x="35" y="119"/>
                  </a:lnTo>
                  <a:lnTo>
                    <a:pt x="39" y="114"/>
                  </a:lnTo>
                  <a:lnTo>
                    <a:pt x="45" y="109"/>
                  </a:lnTo>
                  <a:lnTo>
                    <a:pt x="45" y="91"/>
                  </a:lnTo>
                  <a:lnTo>
                    <a:pt x="45" y="91"/>
                  </a:lnTo>
                  <a:lnTo>
                    <a:pt x="59" y="86"/>
                  </a:lnTo>
                  <a:lnTo>
                    <a:pt x="73" y="83"/>
                  </a:lnTo>
                  <a:lnTo>
                    <a:pt x="106" y="77"/>
                  </a:lnTo>
                  <a:lnTo>
                    <a:pt x="142" y="73"/>
                  </a:lnTo>
                  <a:lnTo>
                    <a:pt x="181" y="69"/>
                  </a:lnTo>
                  <a:lnTo>
                    <a:pt x="183" y="63"/>
                  </a:lnTo>
                  <a:lnTo>
                    <a:pt x="178" y="36"/>
                  </a:lnTo>
                  <a:lnTo>
                    <a:pt x="158" y="40"/>
                  </a:lnTo>
                  <a:lnTo>
                    <a:pt x="155" y="28"/>
                  </a:lnTo>
                  <a:lnTo>
                    <a:pt x="155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5" name="Freeform 570"/>
            <p:cNvSpPr>
              <a:spLocks/>
            </p:cNvSpPr>
            <p:nvPr/>
          </p:nvSpPr>
          <p:spPr bwMode="auto">
            <a:xfrm>
              <a:off x="6742113" y="4211638"/>
              <a:ext cx="36513" cy="60325"/>
            </a:xfrm>
            <a:custGeom>
              <a:avLst/>
              <a:gdLst>
                <a:gd name="T0" fmla="*/ 0 w 23"/>
                <a:gd name="T1" fmla="*/ 0 h 38"/>
                <a:gd name="T2" fmla="*/ 0 w 23"/>
                <a:gd name="T3" fmla="*/ 19 h 38"/>
                <a:gd name="T4" fmla="*/ 0 w 23"/>
                <a:gd name="T5" fmla="*/ 38 h 38"/>
                <a:gd name="T6" fmla="*/ 23 w 23"/>
                <a:gd name="T7" fmla="*/ 21 h 38"/>
                <a:gd name="T8" fmla="*/ 23 w 23"/>
                <a:gd name="T9" fmla="*/ 4 h 38"/>
                <a:gd name="T10" fmla="*/ 23 w 23"/>
                <a:gd name="T11" fmla="*/ 4 h 38"/>
                <a:gd name="T12" fmla="*/ 11 w 23"/>
                <a:gd name="T13" fmla="*/ 3 h 38"/>
                <a:gd name="T14" fmla="*/ 0 w 23"/>
                <a:gd name="T15" fmla="*/ 0 h 38"/>
                <a:gd name="T16" fmla="*/ 0 w 23"/>
                <a:gd name="T1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38">
                  <a:moveTo>
                    <a:pt x="0" y="0"/>
                  </a:moveTo>
                  <a:lnTo>
                    <a:pt x="0" y="19"/>
                  </a:lnTo>
                  <a:lnTo>
                    <a:pt x="0" y="38"/>
                  </a:lnTo>
                  <a:lnTo>
                    <a:pt x="23" y="21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11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E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6" name="Freeform 571"/>
            <p:cNvSpPr>
              <a:spLocks/>
            </p:cNvSpPr>
            <p:nvPr/>
          </p:nvSpPr>
          <p:spPr bwMode="auto">
            <a:xfrm>
              <a:off x="6742113" y="4213226"/>
              <a:ext cx="90488" cy="65088"/>
            </a:xfrm>
            <a:custGeom>
              <a:avLst/>
              <a:gdLst>
                <a:gd name="T0" fmla="*/ 23 w 57"/>
                <a:gd name="T1" fmla="*/ 3 h 41"/>
                <a:gd name="T2" fmla="*/ 23 w 57"/>
                <a:gd name="T3" fmla="*/ 20 h 41"/>
                <a:gd name="T4" fmla="*/ 0 w 57"/>
                <a:gd name="T5" fmla="*/ 37 h 41"/>
                <a:gd name="T6" fmla="*/ 0 w 57"/>
                <a:gd name="T7" fmla="*/ 37 h 41"/>
                <a:gd name="T8" fmla="*/ 12 w 57"/>
                <a:gd name="T9" fmla="*/ 39 h 41"/>
                <a:gd name="T10" fmla="*/ 23 w 57"/>
                <a:gd name="T11" fmla="*/ 41 h 41"/>
                <a:gd name="T12" fmla="*/ 33 w 57"/>
                <a:gd name="T13" fmla="*/ 41 h 41"/>
                <a:gd name="T14" fmla="*/ 41 w 57"/>
                <a:gd name="T15" fmla="*/ 41 h 41"/>
                <a:gd name="T16" fmla="*/ 47 w 57"/>
                <a:gd name="T17" fmla="*/ 39 h 41"/>
                <a:gd name="T18" fmla="*/ 53 w 57"/>
                <a:gd name="T19" fmla="*/ 36 h 41"/>
                <a:gd name="T20" fmla="*/ 55 w 57"/>
                <a:gd name="T21" fmla="*/ 32 h 41"/>
                <a:gd name="T22" fmla="*/ 57 w 57"/>
                <a:gd name="T23" fmla="*/ 27 h 41"/>
                <a:gd name="T24" fmla="*/ 55 w 57"/>
                <a:gd name="T25" fmla="*/ 0 h 41"/>
                <a:gd name="T26" fmla="*/ 55 w 57"/>
                <a:gd name="T27" fmla="*/ 0 h 41"/>
                <a:gd name="T28" fmla="*/ 39 w 57"/>
                <a:gd name="T29" fmla="*/ 2 h 41"/>
                <a:gd name="T30" fmla="*/ 23 w 57"/>
                <a:gd name="T31" fmla="*/ 3 h 41"/>
                <a:gd name="T32" fmla="*/ 23 w 57"/>
                <a:gd name="T33" fmla="*/ 3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7" h="41">
                  <a:moveTo>
                    <a:pt x="23" y="3"/>
                  </a:moveTo>
                  <a:lnTo>
                    <a:pt x="23" y="2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12" y="39"/>
                  </a:lnTo>
                  <a:lnTo>
                    <a:pt x="23" y="41"/>
                  </a:lnTo>
                  <a:lnTo>
                    <a:pt x="33" y="41"/>
                  </a:lnTo>
                  <a:lnTo>
                    <a:pt x="41" y="41"/>
                  </a:lnTo>
                  <a:lnTo>
                    <a:pt x="47" y="39"/>
                  </a:lnTo>
                  <a:lnTo>
                    <a:pt x="53" y="36"/>
                  </a:lnTo>
                  <a:lnTo>
                    <a:pt x="55" y="32"/>
                  </a:lnTo>
                  <a:lnTo>
                    <a:pt x="57" y="27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39" y="2"/>
                  </a:lnTo>
                  <a:lnTo>
                    <a:pt x="23" y="3"/>
                  </a:lnTo>
                  <a:lnTo>
                    <a:pt x="23" y="3"/>
                  </a:lnTo>
                  <a:close/>
                </a:path>
              </a:pathLst>
            </a:custGeom>
            <a:solidFill>
              <a:srgbClr val="D3CE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7" name="Freeform 572"/>
            <p:cNvSpPr>
              <a:spLocks/>
            </p:cNvSpPr>
            <p:nvPr/>
          </p:nvSpPr>
          <p:spPr bwMode="auto">
            <a:xfrm>
              <a:off x="6330951" y="4100513"/>
              <a:ext cx="106363" cy="69850"/>
            </a:xfrm>
            <a:custGeom>
              <a:avLst/>
              <a:gdLst>
                <a:gd name="T0" fmla="*/ 67 w 67"/>
                <a:gd name="T1" fmla="*/ 33 h 44"/>
                <a:gd name="T2" fmla="*/ 53 w 67"/>
                <a:gd name="T3" fmla="*/ 2 h 44"/>
                <a:gd name="T4" fmla="*/ 53 w 67"/>
                <a:gd name="T5" fmla="*/ 2 h 44"/>
                <a:gd name="T6" fmla="*/ 21 w 67"/>
                <a:gd name="T7" fmla="*/ 0 h 44"/>
                <a:gd name="T8" fmla="*/ 39 w 67"/>
                <a:gd name="T9" fmla="*/ 19 h 44"/>
                <a:gd name="T10" fmla="*/ 0 w 67"/>
                <a:gd name="T11" fmla="*/ 38 h 44"/>
                <a:gd name="T12" fmla="*/ 0 w 67"/>
                <a:gd name="T13" fmla="*/ 38 h 44"/>
                <a:gd name="T14" fmla="*/ 11 w 67"/>
                <a:gd name="T15" fmla="*/ 42 h 44"/>
                <a:gd name="T16" fmla="*/ 21 w 67"/>
                <a:gd name="T17" fmla="*/ 44 h 44"/>
                <a:gd name="T18" fmla="*/ 30 w 67"/>
                <a:gd name="T19" fmla="*/ 44 h 44"/>
                <a:gd name="T20" fmla="*/ 39 w 67"/>
                <a:gd name="T21" fmla="*/ 44 h 44"/>
                <a:gd name="T22" fmla="*/ 47 w 67"/>
                <a:gd name="T23" fmla="*/ 43 h 44"/>
                <a:gd name="T24" fmla="*/ 55 w 67"/>
                <a:gd name="T25" fmla="*/ 40 h 44"/>
                <a:gd name="T26" fmla="*/ 62 w 67"/>
                <a:gd name="T27" fmla="*/ 37 h 44"/>
                <a:gd name="T28" fmla="*/ 67 w 67"/>
                <a:gd name="T29" fmla="*/ 33 h 44"/>
                <a:gd name="T30" fmla="*/ 67 w 67"/>
                <a:gd name="T31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7" h="44">
                  <a:moveTo>
                    <a:pt x="67" y="33"/>
                  </a:moveTo>
                  <a:lnTo>
                    <a:pt x="53" y="2"/>
                  </a:lnTo>
                  <a:lnTo>
                    <a:pt x="53" y="2"/>
                  </a:lnTo>
                  <a:lnTo>
                    <a:pt x="21" y="0"/>
                  </a:lnTo>
                  <a:lnTo>
                    <a:pt x="39" y="19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11" y="42"/>
                  </a:lnTo>
                  <a:lnTo>
                    <a:pt x="21" y="44"/>
                  </a:lnTo>
                  <a:lnTo>
                    <a:pt x="30" y="44"/>
                  </a:lnTo>
                  <a:lnTo>
                    <a:pt x="39" y="44"/>
                  </a:lnTo>
                  <a:lnTo>
                    <a:pt x="47" y="43"/>
                  </a:lnTo>
                  <a:lnTo>
                    <a:pt x="55" y="40"/>
                  </a:lnTo>
                  <a:lnTo>
                    <a:pt x="62" y="37"/>
                  </a:lnTo>
                  <a:lnTo>
                    <a:pt x="67" y="33"/>
                  </a:lnTo>
                  <a:lnTo>
                    <a:pt x="67" y="33"/>
                  </a:lnTo>
                  <a:close/>
                </a:path>
              </a:pathLst>
            </a:custGeom>
            <a:solidFill>
              <a:srgbClr val="D3CE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8" name="Freeform 573"/>
            <p:cNvSpPr>
              <a:spLocks/>
            </p:cNvSpPr>
            <p:nvPr/>
          </p:nvSpPr>
          <p:spPr bwMode="auto">
            <a:xfrm>
              <a:off x="6173788" y="4152901"/>
              <a:ext cx="284163" cy="142875"/>
            </a:xfrm>
            <a:custGeom>
              <a:avLst/>
              <a:gdLst>
                <a:gd name="T0" fmla="*/ 172 w 179"/>
                <a:gd name="T1" fmla="*/ 12 h 90"/>
                <a:gd name="T2" fmla="*/ 172 w 179"/>
                <a:gd name="T3" fmla="*/ 12 h 90"/>
                <a:gd name="T4" fmla="*/ 166 w 179"/>
                <a:gd name="T5" fmla="*/ 0 h 90"/>
                <a:gd name="T6" fmla="*/ 166 w 179"/>
                <a:gd name="T7" fmla="*/ 0 h 90"/>
                <a:gd name="T8" fmla="*/ 161 w 179"/>
                <a:gd name="T9" fmla="*/ 4 h 90"/>
                <a:gd name="T10" fmla="*/ 154 w 179"/>
                <a:gd name="T11" fmla="*/ 7 h 90"/>
                <a:gd name="T12" fmla="*/ 146 w 179"/>
                <a:gd name="T13" fmla="*/ 10 h 90"/>
                <a:gd name="T14" fmla="*/ 138 w 179"/>
                <a:gd name="T15" fmla="*/ 11 h 90"/>
                <a:gd name="T16" fmla="*/ 129 w 179"/>
                <a:gd name="T17" fmla="*/ 11 h 90"/>
                <a:gd name="T18" fmla="*/ 120 w 179"/>
                <a:gd name="T19" fmla="*/ 11 h 90"/>
                <a:gd name="T20" fmla="*/ 110 w 179"/>
                <a:gd name="T21" fmla="*/ 9 h 90"/>
                <a:gd name="T22" fmla="*/ 99 w 179"/>
                <a:gd name="T23" fmla="*/ 5 h 90"/>
                <a:gd name="T24" fmla="*/ 42 w 179"/>
                <a:gd name="T25" fmla="*/ 47 h 90"/>
                <a:gd name="T26" fmla="*/ 42 w 179"/>
                <a:gd name="T27" fmla="*/ 47 h 90"/>
                <a:gd name="T28" fmla="*/ 31 w 179"/>
                <a:gd name="T29" fmla="*/ 48 h 90"/>
                <a:gd name="T30" fmla="*/ 22 w 179"/>
                <a:gd name="T31" fmla="*/ 50 h 90"/>
                <a:gd name="T32" fmla="*/ 16 w 179"/>
                <a:gd name="T33" fmla="*/ 54 h 90"/>
                <a:gd name="T34" fmla="*/ 10 w 179"/>
                <a:gd name="T35" fmla="*/ 58 h 90"/>
                <a:gd name="T36" fmla="*/ 6 w 179"/>
                <a:gd name="T37" fmla="*/ 64 h 90"/>
                <a:gd name="T38" fmla="*/ 2 w 179"/>
                <a:gd name="T39" fmla="*/ 69 h 90"/>
                <a:gd name="T40" fmla="*/ 0 w 179"/>
                <a:gd name="T41" fmla="*/ 76 h 90"/>
                <a:gd name="T42" fmla="*/ 0 w 179"/>
                <a:gd name="T43" fmla="*/ 84 h 90"/>
                <a:gd name="T44" fmla="*/ 0 w 179"/>
                <a:gd name="T45" fmla="*/ 84 h 90"/>
                <a:gd name="T46" fmla="*/ 10 w 179"/>
                <a:gd name="T47" fmla="*/ 86 h 90"/>
                <a:gd name="T48" fmla="*/ 20 w 179"/>
                <a:gd name="T49" fmla="*/ 88 h 90"/>
                <a:gd name="T50" fmla="*/ 30 w 179"/>
                <a:gd name="T51" fmla="*/ 90 h 90"/>
                <a:gd name="T52" fmla="*/ 40 w 179"/>
                <a:gd name="T53" fmla="*/ 90 h 90"/>
                <a:gd name="T54" fmla="*/ 51 w 179"/>
                <a:gd name="T55" fmla="*/ 90 h 90"/>
                <a:gd name="T56" fmla="*/ 62 w 179"/>
                <a:gd name="T57" fmla="*/ 88 h 90"/>
                <a:gd name="T58" fmla="*/ 83 w 179"/>
                <a:gd name="T59" fmla="*/ 84 h 90"/>
                <a:gd name="T60" fmla="*/ 130 w 179"/>
                <a:gd name="T61" fmla="*/ 60 h 90"/>
                <a:gd name="T62" fmla="*/ 130 w 179"/>
                <a:gd name="T63" fmla="*/ 73 h 90"/>
                <a:gd name="T64" fmla="*/ 179 w 179"/>
                <a:gd name="T65" fmla="*/ 57 h 90"/>
                <a:gd name="T66" fmla="*/ 179 w 179"/>
                <a:gd name="T67" fmla="*/ 57 h 90"/>
                <a:gd name="T68" fmla="*/ 179 w 179"/>
                <a:gd name="T69" fmla="*/ 46 h 90"/>
                <a:gd name="T70" fmla="*/ 178 w 179"/>
                <a:gd name="T71" fmla="*/ 36 h 90"/>
                <a:gd name="T72" fmla="*/ 178 w 179"/>
                <a:gd name="T73" fmla="*/ 36 h 90"/>
                <a:gd name="T74" fmla="*/ 175 w 179"/>
                <a:gd name="T75" fmla="*/ 23 h 90"/>
                <a:gd name="T76" fmla="*/ 172 w 179"/>
                <a:gd name="T77" fmla="*/ 12 h 90"/>
                <a:gd name="T78" fmla="*/ 172 w 179"/>
                <a:gd name="T79" fmla="*/ 1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9" h="90">
                  <a:moveTo>
                    <a:pt x="172" y="12"/>
                  </a:moveTo>
                  <a:lnTo>
                    <a:pt x="172" y="12"/>
                  </a:lnTo>
                  <a:lnTo>
                    <a:pt x="166" y="0"/>
                  </a:lnTo>
                  <a:lnTo>
                    <a:pt x="166" y="0"/>
                  </a:lnTo>
                  <a:lnTo>
                    <a:pt x="161" y="4"/>
                  </a:lnTo>
                  <a:lnTo>
                    <a:pt x="154" y="7"/>
                  </a:lnTo>
                  <a:lnTo>
                    <a:pt x="146" y="10"/>
                  </a:lnTo>
                  <a:lnTo>
                    <a:pt x="138" y="11"/>
                  </a:lnTo>
                  <a:lnTo>
                    <a:pt x="129" y="11"/>
                  </a:lnTo>
                  <a:lnTo>
                    <a:pt x="120" y="11"/>
                  </a:lnTo>
                  <a:lnTo>
                    <a:pt x="110" y="9"/>
                  </a:lnTo>
                  <a:lnTo>
                    <a:pt x="99" y="5"/>
                  </a:lnTo>
                  <a:lnTo>
                    <a:pt x="42" y="47"/>
                  </a:lnTo>
                  <a:lnTo>
                    <a:pt x="42" y="47"/>
                  </a:lnTo>
                  <a:lnTo>
                    <a:pt x="31" y="48"/>
                  </a:lnTo>
                  <a:lnTo>
                    <a:pt x="22" y="50"/>
                  </a:lnTo>
                  <a:lnTo>
                    <a:pt x="16" y="54"/>
                  </a:lnTo>
                  <a:lnTo>
                    <a:pt x="10" y="58"/>
                  </a:lnTo>
                  <a:lnTo>
                    <a:pt x="6" y="64"/>
                  </a:lnTo>
                  <a:lnTo>
                    <a:pt x="2" y="69"/>
                  </a:lnTo>
                  <a:lnTo>
                    <a:pt x="0" y="76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10" y="86"/>
                  </a:lnTo>
                  <a:lnTo>
                    <a:pt x="20" y="88"/>
                  </a:lnTo>
                  <a:lnTo>
                    <a:pt x="30" y="90"/>
                  </a:lnTo>
                  <a:lnTo>
                    <a:pt x="40" y="90"/>
                  </a:lnTo>
                  <a:lnTo>
                    <a:pt x="51" y="90"/>
                  </a:lnTo>
                  <a:lnTo>
                    <a:pt x="62" y="88"/>
                  </a:lnTo>
                  <a:lnTo>
                    <a:pt x="83" y="84"/>
                  </a:lnTo>
                  <a:lnTo>
                    <a:pt x="130" y="60"/>
                  </a:lnTo>
                  <a:lnTo>
                    <a:pt x="130" y="73"/>
                  </a:lnTo>
                  <a:lnTo>
                    <a:pt x="179" y="57"/>
                  </a:lnTo>
                  <a:lnTo>
                    <a:pt x="179" y="57"/>
                  </a:lnTo>
                  <a:lnTo>
                    <a:pt x="179" y="46"/>
                  </a:lnTo>
                  <a:lnTo>
                    <a:pt x="178" y="36"/>
                  </a:lnTo>
                  <a:lnTo>
                    <a:pt x="178" y="36"/>
                  </a:lnTo>
                  <a:lnTo>
                    <a:pt x="175" y="23"/>
                  </a:lnTo>
                  <a:lnTo>
                    <a:pt x="172" y="12"/>
                  </a:lnTo>
                  <a:lnTo>
                    <a:pt x="172" y="12"/>
                  </a:ln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9" name="Freeform 574"/>
            <p:cNvSpPr>
              <a:spLocks/>
            </p:cNvSpPr>
            <p:nvPr/>
          </p:nvSpPr>
          <p:spPr bwMode="auto">
            <a:xfrm>
              <a:off x="6237288" y="3817938"/>
              <a:ext cx="182563" cy="285750"/>
            </a:xfrm>
            <a:custGeom>
              <a:avLst/>
              <a:gdLst>
                <a:gd name="T0" fmla="*/ 112 w 115"/>
                <a:gd name="T1" fmla="*/ 180 h 180"/>
                <a:gd name="T2" fmla="*/ 107 w 115"/>
                <a:gd name="T3" fmla="*/ 81 h 180"/>
                <a:gd name="T4" fmla="*/ 107 w 115"/>
                <a:gd name="T5" fmla="*/ 81 h 180"/>
                <a:gd name="T6" fmla="*/ 110 w 115"/>
                <a:gd name="T7" fmla="*/ 72 h 180"/>
                <a:gd name="T8" fmla="*/ 113 w 115"/>
                <a:gd name="T9" fmla="*/ 63 h 180"/>
                <a:gd name="T10" fmla="*/ 114 w 115"/>
                <a:gd name="T11" fmla="*/ 54 h 180"/>
                <a:gd name="T12" fmla="*/ 115 w 115"/>
                <a:gd name="T13" fmla="*/ 44 h 180"/>
                <a:gd name="T14" fmla="*/ 115 w 115"/>
                <a:gd name="T15" fmla="*/ 34 h 180"/>
                <a:gd name="T16" fmla="*/ 114 w 115"/>
                <a:gd name="T17" fmla="*/ 23 h 180"/>
                <a:gd name="T18" fmla="*/ 113 w 115"/>
                <a:gd name="T19" fmla="*/ 11 h 180"/>
                <a:gd name="T20" fmla="*/ 111 w 115"/>
                <a:gd name="T21" fmla="*/ 0 h 180"/>
                <a:gd name="T22" fmla="*/ 111 w 115"/>
                <a:gd name="T23" fmla="*/ 0 h 180"/>
                <a:gd name="T24" fmla="*/ 108 w 115"/>
                <a:gd name="T25" fmla="*/ 10 h 180"/>
                <a:gd name="T26" fmla="*/ 105 w 115"/>
                <a:gd name="T27" fmla="*/ 20 h 180"/>
                <a:gd name="T28" fmla="*/ 102 w 115"/>
                <a:gd name="T29" fmla="*/ 29 h 180"/>
                <a:gd name="T30" fmla="*/ 98 w 115"/>
                <a:gd name="T31" fmla="*/ 37 h 180"/>
                <a:gd name="T32" fmla="*/ 94 w 115"/>
                <a:gd name="T33" fmla="*/ 44 h 180"/>
                <a:gd name="T34" fmla="*/ 89 w 115"/>
                <a:gd name="T35" fmla="*/ 51 h 180"/>
                <a:gd name="T36" fmla="*/ 84 w 115"/>
                <a:gd name="T37" fmla="*/ 56 h 180"/>
                <a:gd name="T38" fmla="*/ 77 w 115"/>
                <a:gd name="T39" fmla="*/ 62 h 180"/>
                <a:gd name="T40" fmla="*/ 70 w 115"/>
                <a:gd name="T41" fmla="*/ 142 h 180"/>
                <a:gd name="T42" fmla="*/ 0 w 115"/>
                <a:gd name="T43" fmla="*/ 167 h 180"/>
                <a:gd name="T44" fmla="*/ 0 w 115"/>
                <a:gd name="T45" fmla="*/ 167 h 180"/>
                <a:gd name="T46" fmla="*/ 12 w 115"/>
                <a:gd name="T47" fmla="*/ 169 h 180"/>
                <a:gd name="T48" fmla="*/ 12 w 115"/>
                <a:gd name="T49" fmla="*/ 169 h 180"/>
                <a:gd name="T50" fmla="*/ 59 w 115"/>
                <a:gd name="T51" fmla="*/ 175 h 180"/>
                <a:gd name="T52" fmla="*/ 59 w 115"/>
                <a:gd name="T53" fmla="*/ 175 h 180"/>
                <a:gd name="T54" fmla="*/ 70 w 115"/>
                <a:gd name="T55" fmla="*/ 176 h 180"/>
                <a:gd name="T56" fmla="*/ 70 w 115"/>
                <a:gd name="T57" fmla="*/ 176 h 180"/>
                <a:gd name="T58" fmla="*/ 80 w 115"/>
                <a:gd name="T59" fmla="*/ 178 h 180"/>
                <a:gd name="T60" fmla="*/ 80 w 115"/>
                <a:gd name="T61" fmla="*/ 178 h 180"/>
                <a:gd name="T62" fmla="*/ 112 w 115"/>
                <a:gd name="T63" fmla="*/ 180 h 180"/>
                <a:gd name="T64" fmla="*/ 112 w 115"/>
                <a:gd name="T6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5" h="180">
                  <a:moveTo>
                    <a:pt x="112" y="180"/>
                  </a:moveTo>
                  <a:lnTo>
                    <a:pt x="107" y="81"/>
                  </a:lnTo>
                  <a:lnTo>
                    <a:pt x="107" y="81"/>
                  </a:lnTo>
                  <a:lnTo>
                    <a:pt x="110" y="72"/>
                  </a:lnTo>
                  <a:lnTo>
                    <a:pt x="113" y="63"/>
                  </a:lnTo>
                  <a:lnTo>
                    <a:pt x="114" y="54"/>
                  </a:lnTo>
                  <a:lnTo>
                    <a:pt x="115" y="44"/>
                  </a:lnTo>
                  <a:lnTo>
                    <a:pt x="115" y="34"/>
                  </a:lnTo>
                  <a:lnTo>
                    <a:pt x="114" y="23"/>
                  </a:lnTo>
                  <a:lnTo>
                    <a:pt x="113" y="11"/>
                  </a:lnTo>
                  <a:lnTo>
                    <a:pt x="111" y="0"/>
                  </a:lnTo>
                  <a:lnTo>
                    <a:pt x="111" y="0"/>
                  </a:lnTo>
                  <a:lnTo>
                    <a:pt x="108" y="10"/>
                  </a:lnTo>
                  <a:lnTo>
                    <a:pt x="105" y="20"/>
                  </a:lnTo>
                  <a:lnTo>
                    <a:pt x="102" y="29"/>
                  </a:lnTo>
                  <a:lnTo>
                    <a:pt x="98" y="37"/>
                  </a:lnTo>
                  <a:lnTo>
                    <a:pt x="94" y="44"/>
                  </a:lnTo>
                  <a:lnTo>
                    <a:pt x="89" y="51"/>
                  </a:lnTo>
                  <a:lnTo>
                    <a:pt x="84" y="56"/>
                  </a:lnTo>
                  <a:lnTo>
                    <a:pt x="77" y="62"/>
                  </a:lnTo>
                  <a:lnTo>
                    <a:pt x="70" y="142"/>
                  </a:lnTo>
                  <a:lnTo>
                    <a:pt x="0" y="167"/>
                  </a:lnTo>
                  <a:lnTo>
                    <a:pt x="0" y="167"/>
                  </a:lnTo>
                  <a:lnTo>
                    <a:pt x="12" y="169"/>
                  </a:lnTo>
                  <a:lnTo>
                    <a:pt x="12" y="169"/>
                  </a:lnTo>
                  <a:lnTo>
                    <a:pt x="59" y="175"/>
                  </a:lnTo>
                  <a:lnTo>
                    <a:pt x="59" y="175"/>
                  </a:lnTo>
                  <a:lnTo>
                    <a:pt x="70" y="176"/>
                  </a:lnTo>
                  <a:lnTo>
                    <a:pt x="70" y="176"/>
                  </a:lnTo>
                  <a:lnTo>
                    <a:pt x="80" y="178"/>
                  </a:lnTo>
                  <a:lnTo>
                    <a:pt x="80" y="178"/>
                  </a:lnTo>
                  <a:lnTo>
                    <a:pt x="112" y="180"/>
                  </a:lnTo>
                  <a:lnTo>
                    <a:pt x="112" y="180"/>
                  </a:lnTo>
                  <a:close/>
                </a:path>
              </a:pathLst>
            </a:custGeom>
            <a:solidFill>
              <a:srgbClr val="A58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0" name="Freeform 575"/>
            <p:cNvSpPr>
              <a:spLocks/>
            </p:cNvSpPr>
            <p:nvPr/>
          </p:nvSpPr>
          <p:spPr bwMode="auto">
            <a:xfrm>
              <a:off x="6697663" y="4256088"/>
              <a:ext cx="153988" cy="185738"/>
            </a:xfrm>
            <a:custGeom>
              <a:avLst/>
              <a:gdLst>
                <a:gd name="T0" fmla="*/ 97 w 97"/>
                <a:gd name="T1" fmla="*/ 53 h 117"/>
                <a:gd name="T2" fmla="*/ 85 w 97"/>
                <a:gd name="T3" fmla="*/ 0 h 117"/>
                <a:gd name="T4" fmla="*/ 85 w 97"/>
                <a:gd name="T5" fmla="*/ 0 h 117"/>
                <a:gd name="T6" fmla="*/ 83 w 97"/>
                <a:gd name="T7" fmla="*/ 5 h 117"/>
                <a:gd name="T8" fmla="*/ 81 w 97"/>
                <a:gd name="T9" fmla="*/ 9 h 117"/>
                <a:gd name="T10" fmla="*/ 75 w 97"/>
                <a:gd name="T11" fmla="*/ 12 h 117"/>
                <a:gd name="T12" fmla="*/ 69 w 97"/>
                <a:gd name="T13" fmla="*/ 14 h 117"/>
                <a:gd name="T14" fmla="*/ 61 w 97"/>
                <a:gd name="T15" fmla="*/ 14 h 117"/>
                <a:gd name="T16" fmla="*/ 51 w 97"/>
                <a:gd name="T17" fmla="*/ 14 h 117"/>
                <a:gd name="T18" fmla="*/ 40 w 97"/>
                <a:gd name="T19" fmla="*/ 12 h 117"/>
                <a:gd name="T20" fmla="*/ 28 w 97"/>
                <a:gd name="T21" fmla="*/ 10 h 117"/>
                <a:gd name="T22" fmla="*/ 21 w 97"/>
                <a:gd name="T23" fmla="*/ 31 h 117"/>
                <a:gd name="T24" fmla="*/ 10 w 97"/>
                <a:gd name="T25" fmla="*/ 64 h 117"/>
                <a:gd name="T26" fmla="*/ 10 w 97"/>
                <a:gd name="T27" fmla="*/ 64 h 117"/>
                <a:gd name="T28" fmla="*/ 5 w 97"/>
                <a:gd name="T29" fmla="*/ 73 h 117"/>
                <a:gd name="T30" fmla="*/ 2 w 97"/>
                <a:gd name="T31" fmla="*/ 81 h 117"/>
                <a:gd name="T32" fmla="*/ 1 w 97"/>
                <a:gd name="T33" fmla="*/ 89 h 117"/>
                <a:gd name="T34" fmla="*/ 0 w 97"/>
                <a:gd name="T35" fmla="*/ 95 h 117"/>
                <a:gd name="T36" fmla="*/ 1 w 97"/>
                <a:gd name="T37" fmla="*/ 101 h 117"/>
                <a:gd name="T38" fmla="*/ 2 w 97"/>
                <a:gd name="T39" fmla="*/ 107 h 117"/>
                <a:gd name="T40" fmla="*/ 5 w 97"/>
                <a:gd name="T41" fmla="*/ 111 h 117"/>
                <a:gd name="T42" fmla="*/ 10 w 97"/>
                <a:gd name="T43" fmla="*/ 116 h 117"/>
                <a:gd name="T44" fmla="*/ 10 w 97"/>
                <a:gd name="T45" fmla="*/ 116 h 117"/>
                <a:gd name="T46" fmla="*/ 23 w 97"/>
                <a:gd name="T47" fmla="*/ 117 h 117"/>
                <a:gd name="T48" fmla="*/ 34 w 97"/>
                <a:gd name="T49" fmla="*/ 117 h 117"/>
                <a:gd name="T50" fmla="*/ 46 w 97"/>
                <a:gd name="T51" fmla="*/ 115 h 117"/>
                <a:gd name="T52" fmla="*/ 56 w 97"/>
                <a:gd name="T53" fmla="*/ 111 h 117"/>
                <a:gd name="T54" fmla="*/ 65 w 97"/>
                <a:gd name="T55" fmla="*/ 106 h 117"/>
                <a:gd name="T56" fmla="*/ 73 w 97"/>
                <a:gd name="T57" fmla="*/ 100 h 117"/>
                <a:gd name="T58" fmla="*/ 79 w 97"/>
                <a:gd name="T59" fmla="*/ 92 h 117"/>
                <a:gd name="T60" fmla="*/ 86 w 97"/>
                <a:gd name="T61" fmla="*/ 83 h 117"/>
                <a:gd name="T62" fmla="*/ 91 w 97"/>
                <a:gd name="T63" fmla="*/ 63 h 117"/>
                <a:gd name="T64" fmla="*/ 97 w 97"/>
                <a:gd name="T65" fmla="*/ 53 h 117"/>
                <a:gd name="T66" fmla="*/ 97 w 97"/>
                <a:gd name="T67" fmla="*/ 53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7" h="117">
                  <a:moveTo>
                    <a:pt x="97" y="53"/>
                  </a:moveTo>
                  <a:lnTo>
                    <a:pt x="85" y="0"/>
                  </a:lnTo>
                  <a:lnTo>
                    <a:pt x="85" y="0"/>
                  </a:lnTo>
                  <a:lnTo>
                    <a:pt x="83" y="5"/>
                  </a:lnTo>
                  <a:lnTo>
                    <a:pt x="81" y="9"/>
                  </a:lnTo>
                  <a:lnTo>
                    <a:pt x="75" y="12"/>
                  </a:lnTo>
                  <a:lnTo>
                    <a:pt x="69" y="14"/>
                  </a:lnTo>
                  <a:lnTo>
                    <a:pt x="61" y="14"/>
                  </a:lnTo>
                  <a:lnTo>
                    <a:pt x="51" y="14"/>
                  </a:lnTo>
                  <a:lnTo>
                    <a:pt x="40" y="12"/>
                  </a:lnTo>
                  <a:lnTo>
                    <a:pt x="28" y="10"/>
                  </a:lnTo>
                  <a:lnTo>
                    <a:pt x="21" y="31"/>
                  </a:lnTo>
                  <a:lnTo>
                    <a:pt x="10" y="64"/>
                  </a:lnTo>
                  <a:lnTo>
                    <a:pt x="10" y="64"/>
                  </a:lnTo>
                  <a:lnTo>
                    <a:pt x="5" y="73"/>
                  </a:lnTo>
                  <a:lnTo>
                    <a:pt x="2" y="81"/>
                  </a:lnTo>
                  <a:lnTo>
                    <a:pt x="1" y="89"/>
                  </a:lnTo>
                  <a:lnTo>
                    <a:pt x="0" y="95"/>
                  </a:lnTo>
                  <a:lnTo>
                    <a:pt x="1" y="101"/>
                  </a:lnTo>
                  <a:lnTo>
                    <a:pt x="2" y="107"/>
                  </a:lnTo>
                  <a:lnTo>
                    <a:pt x="5" y="111"/>
                  </a:lnTo>
                  <a:lnTo>
                    <a:pt x="10" y="116"/>
                  </a:lnTo>
                  <a:lnTo>
                    <a:pt x="10" y="116"/>
                  </a:lnTo>
                  <a:lnTo>
                    <a:pt x="23" y="117"/>
                  </a:lnTo>
                  <a:lnTo>
                    <a:pt x="34" y="117"/>
                  </a:lnTo>
                  <a:lnTo>
                    <a:pt x="46" y="115"/>
                  </a:lnTo>
                  <a:lnTo>
                    <a:pt x="56" y="111"/>
                  </a:lnTo>
                  <a:lnTo>
                    <a:pt x="65" y="106"/>
                  </a:lnTo>
                  <a:lnTo>
                    <a:pt x="73" y="100"/>
                  </a:lnTo>
                  <a:lnTo>
                    <a:pt x="79" y="92"/>
                  </a:lnTo>
                  <a:lnTo>
                    <a:pt x="86" y="83"/>
                  </a:lnTo>
                  <a:lnTo>
                    <a:pt x="91" y="63"/>
                  </a:lnTo>
                  <a:lnTo>
                    <a:pt x="97" y="53"/>
                  </a:lnTo>
                  <a:lnTo>
                    <a:pt x="97" y="53"/>
                  </a:ln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1" name="Freeform 576"/>
            <p:cNvSpPr>
              <a:spLocks/>
            </p:cNvSpPr>
            <p:nvPr/>
          </p:nvSpPr>
          <p:spPr bwMode="auto">
            <a:xfrm>
              <a:off x="6708776" y="4241801"/>
              <a:ext cx="33338" cy="63500"/>
            </a:xfrm>
            <a:custGeom>
              <a:avLst/>
              <a:gdLst>
                <a:gd name="T0" fmla="*/ 2 w 21"/>
                <a:gd name="T1" fmla="*/ 25 h 40"/>
                <a:gd name="T2" fmla="*/ 2 w 21"/>
                <a:gd name="T3" fmla="*/ 25 h 40"/>
                <a:gd name="T4" fmla="*/ 2 w 21"/>
                <a:gd name="T5" fmla="*/ 28 h 40"/>
                <a:gd name="T6" fmla="*/ 4 w 21"/>
                <a:gd name="T7" fmla="*/ 31 h 40"/>
                <a:gd name="T8" fmla="*/ 8 w 21"/>
                <a:gd name="T9" fmla="*/ 36 h 40"/>
                <a:gd name="T10" fmla="*/ 14 w 21"/>
                <a:gd name="T11" fmla="*/ 40 h 40"/>
                <a:gd name="T12" fmla="*/ 21 w 21"/>
                <a:gd name="T13" fmla="*/ 19 h 40"/>
                <a:gd name="T14" fmla="*/ 21 w 21"/>
                <a:gd name="T15" fmla="*/ 0 h 40"/>
                <a:gd name="T16" fmla="*/ 21 w 21"/>
                <a:gd name="T17" fmla="*/ 0 h 40"/>
                <a:gd name="T18" fmla="*/ 15 w 21"/>
                <a:gd name="T19" fmla="*/ 1 h 40"/>
                <a:gd name="T20" fmla="*/ 11 w 21"/>
                <a:gd name="T21" fmla="*/ 3 h 40"/>
                <a:gd name="T22" fmla="*/ 7 w 21"/>
                <a:gd name="T23" fmla="*/ 5 h 40"/>
                <a:gd name="T24" fmla="*/ 4 w 21"/>
                <a:gd name="T25" fmla="*/ 9 h 40"/>
                <a:gd name="T26" fmla="*/ 3 w 21"/>
                <a:gd name="T27" fmla="*/ 12 h 40"/>
                <a:gd name="T28" fmla="*/ 2 w 21"/>
                <a:gd name="T29" fmla="*/ 16 h 40"/>
                <a:gd name="T30" fmla="*/ 0 w 21"/>
                <a:gd name="T31" fmla="*/ 20 h 40"/>
                <a:gd name="T32" fmla="*/ 2 w 21"/>
                <a:gd name="T33" fmla="*/ 25 h 40"/>
                <a:gd name="T34" fmla="*/ 2 w 21"/>
                <a:gd name="T35" fmla="*/ 2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40">
                  <a:moveTo>
                    <a:pt x="2" y="25"/>
                  </a:moveTo>
                  <a:lnTo>
                    <a:pt x="2" y="25"/>
                  </a:lnTo>
                  <a:lnTo>
                    <a:pt x="2" y="28"/>
                  </a:lnTo>
                  <a:lnTo>
                    <a:pt x="4" y="31"/>
                  </a:lnTo>
                  <a:lnTo>
                    <a:pt x="8" y="36"/>
                  </a:lnTo>
                  <a:lnTo>
                    <a:pt x="14" y="40"/>
                  </a:lnTo>
                  <a:lnTo>
                    <a:pt x="21" y="19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15" y="1"/>
                  </a:lnTo>
                  <a:lnTo>
                    <a:pt x="11" y="3"/>
                  </a:lnTo>
                  <a:lnTo>
                    <a:pt x="7" y="5"/>
                  </a:lnTo>
                  <a:lnTo>
                    <a:pt x="4" y="9"/>
                  </a:lnTo>
                  <a:lnTo>
                    <a:pt x="3" y="12"/>
                  </a:lnTo>
                  <a:lnTo>
                    <a:pt x="2" y="16"/>
                  </a:lnTo>
                  <a:lnTo>
                    <a:pt x="0" y="20"/>
                  </a:lnTo>
                  <a:lnTo>
                    <a:pt x="2" y="25"/>
                  </a:lnTo>
                  <a:lnTo>
                    <a:pt x="2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2" name="Freeform 577"/>
            <p:cNvSpPr>
              <a:spLocks/>
            </p:cNvSpPr>
            <p:nvPr/>
          </p:nvSpPr>
          <p:spPr bwMode="auto">
            <a:xfrm>
              <a:off x="6330951" y="4095751"/>
              <a:ext cx="61913" cy="65088"/>
            </a:xfrm>
            <a:custGeom>
              <a:avLst/>
              <a:gdLst>
                <a:gd name="T0" fmla="*/ 39 w 39"/>
                <a:gd name="T1" fmla="*/ 22 h 41"/>
                <a:gd name="T2" fmla="*/ 21 w 39"/>
                <a:gd name="T3" fmla="*/ 3 h 41"/>
                <a:gd name="T4" fmla="*/ 21 w 39"/>
                <a:gd name="T5" fmla="*/ 3 h 41"/>
                <a:gd name="T6" fmla="*/ 11 w 39"/>
                <a:gd name="T7" fmla="*/ 1 h 41"/>
                <a:gd name="T8" fmla="*/ 11 w 39"/>
                <a:gd name="T9" fmla="*/ 1 h 41"/>
                <a:gd name="T10" fmla="*/ 0 w 39"/>
                <a:gd name="T11" fmla="*/ 0 h 41"/>
                <a:gd name="T12" fmla="*/ 0 w 39"/>
                <a:gd name="T13" fmla="*/ 41 h 41"/>
                <a:gd name="T14" fmla="*/ 39 w 39"/>
                <a:gd name="T15" fmla="*/ 22 h 41"/>
                <a:gd name="T16" fmla="*/ 39 w 39"/>
                <a:gd name="T17" fmla="*/ 2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41">
                  <a:moveTo>
                    <a:pt x="39" y="22"/>
                  </a:moveTo>
                  <a:lnTo>
                    <a:pt x="21" y="3"/>
                  </a:lnTo>
                  <a:lnTo>
                    <a:pt x="21" y="3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0" y="0"/>
                  </a:lnTo>
                  <a:lnTo>
                    <a:pt x="0" y="41"/>
                  </a:lnTo>
                  <a:lnTo>
                    <a:pt x="39" y="22"/>
                  </a:lnTo>
                  <a:lnTo>
                    <a:pt x="39" y="22"/>
                  </a:lnTo>
                  <a:close/>
                </a:path>
              </a:pathLst>
            </a:custGeom>
            <a:solidFill>
              <a:srgbClr val="EFE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pic>
        <p:nvPicPr>
          <p:cNvPr id="343" name="图片 3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58" y="4653136"/>
            <a:ext cx="2617723" cy="1781551"/>
          </a:xfrm>
          <a:prstGeom prst="rect">
            <a:avLst/>
          </a:prstGeom>
        </p:spPr>
      </p:pic>
      <p:pic>
        <p:nvPicPr>
          <p:cNvPr id="344" name="图片 3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753" y="2476681"/>
            <a:ext cx="2764487" cy="1784351"/>
          </a:xfrm>
          <a:prstGeom prst="rect">
            <a:avLst/>
          </a:prstGeom>
        </p:spPr>
      </p:pic>
      <p:pic>
        <p:nvPicPr>
          <p:cNvPr id="345" name="图片 3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4" y="3036711"/>
            <a:ext cx="3742851" cy="3232849"/>
          </a:xfrm>
          <a:prstGeom prst="rect">
            <a:avLst/>
          </a:prstGeom>
        </p:spPr>
      </p:pic>
      <p:pic>
        <p:nvPicPr>
          <p:cNvPr id="346" name="图片 3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995" y="3046036"/>
            <a:ext cx="2092398" cy="3387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53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8" y="2946259"/>
            <a:ext cx="447675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949866"/>
            <a:ext cx="7019925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3"/>
            <a:ext cx="6984207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4207" y="2178053"/>
            <a:ext cx="640276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3" y="3921023"/>
            <a:ext cx="5179807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3998510"/>
            <a:ext cx="2571429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6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20</Words>
  <Application>Microsoft Office PowerPoint</Application>
  <PresentationFormat>全屏显示(4:3)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2013-06-24T09:53:16Z</dcterms:created>
  <dcterms:modified xsi:type="dcterms:W3CDTF">2017-08-21T02:06:26Z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演示文稿</vt:lpwstr>
  </property>
  <property fmtid="{D5CDD505-2E9C-101B-9397-08002B2CF9AE}" pid="3" name="SlideDescription">
    <vt:lpwstr/>
  </property>
</Properties>
</file>