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6EAB0-D835-4B60-9954-7085F6ED2403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A25A3-76A6-4E52-A262-AD4F907A7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11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032002" y="2970917"/>
            <a:ext cx="7442925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50000"/>
                  </a:schemeClr>
                </a:solidFill>
                <a:effectLst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032002" y="1136193"/>
            <a:ext cx="7442925" cy="1720077"/>
          </a:xfrm>
        </p:spPr>
        <p:txBody>
          <a:bodyPr>
            <a:noAutofit/>
          </a:bodyPr>
          <a:lstStyle>
            <a:lvl1pPr algn="ctr">
              <a:defRPr sz="4200" b="0">
                <a:gradFill flip="none" rotWithShape="1">
                  <a:gsLst>
                    <a:gs pos="100000">
                      <a:schemeClr val="accent1"/>
                    </a:gs>
                    <a:gs pos="14000">
                      <a:schemeClr val="accent1">
                        <a:lumMod val="50000"/>
                      </a:schemeClr>
                    </a:gs>
                    <a:gs pos="0">
                      <a:srgbClr val="14B2D2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dist="38100" dir="5400000" algn="t" rotWithShape="0">
                    <a:schemeClr val="tx1">
                      <a:lumMod val="65000"/>
                      <a:lumOff val="35000"/>
                      <a:alpha val="19000"/>
                    </a:scheme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 smtClean="0"/>
              <a:t>单击此处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029559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87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410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22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17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8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83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97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67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4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009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9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8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3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1907893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200118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0669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1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6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6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86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62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49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4" b="41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-1"/>
            <a:ext cx="12192000" cy="5843451"/>
          </a:xfrm>
          <a:prstGeom prst="rect">
            <a:avLst/>
          </a:prstGeom>
          <a:gradFill flip="none" rotWithShape="1">
            <a:gsLst>
              <a:gs pos="23000">
                <a:schemeClr val="bg1">
                  <a:alpha val="87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101594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4517-F7BE-475A-BACA-E364026622AB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EA6D-58D8-42AE-9683-5B6C09E0B5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9" y="939525"/>
            <a:ext cx="11056060" cy="519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413063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ln>
            <a:noFill/>
          </a:ln>
          <a:solidFill>
            <a:schemeClr val="accent1">
              <a:lumMod val="50000"/>
            </a:schemeClr>
          </a:solidFill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  <a:latin typeface="华文琥珀" panose="02010800040101010101" pitchFamily="2" charset="-122"/>
          <a:ea typeface="华文琥珀" panose="02010800040101010101" pitchFamily="2" charset="-122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chemeClr val="accent1"/>
        </a:buClr>
        <a:buSzPct val="70000"/>
        <a:buFont typeface="Wingdings 2" panose="05020102010507070707" pitchFamily="18" charset="2"/>
        <a:buChar char=""/>
        <a:defRPr sz="2000" kern="1200" baseline="0">
          <a:solidFill>
            <a:schemeClr val="accent1">
              <a:lumMod val="75000"/>
            </a:schemeClr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357188" indent="-357188" algn="just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8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27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56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1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46D2ED"/>
      </a:accent1>
      <a:accent2>
        <a:srgbClr val="62B295"/>
      </a:accent2>
      <a:accent3>
        <a:srgbClr val="A9CF4D"/>
      </a:accent3>
      <a:accent4>
        <a:srgbClr val="DCC485"/>
      </a:accent4>
      <a:accent5>
        <a:srgbClr val="9DC9E7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2">
      <a:majorFont>
        <a:latin typeface="Arial Black"/>
        <a:ea typeface="华文琥珀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A000120140627A27KPBG</Template>
  <TotalTime>0</TotalTime>
  <Words>20</Words>
  <Application>Microsoft Office PowerPoint</Application>
  <PresentationFormat>自定义</PresentationFormat>
  <Paragraphs>5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A000120140530A99PPBG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2015-06-24T14:48:00Z</dcterms:created>
  <dcterms:modified xsi:type="dcterms:W3CDTF">2017-08-18T05:59:47Z</dcterms:modified>
</cp:coreProperties>
</file>