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2" r:id="rId5"/>
    <p:sldMasterId id="2147493464" r:id="rId6"/>
  </p:sldMasterIdLst>
  <p:notesMasterIdLst>
    <p:notesMasterId r:id="rId11"/>
  </p:notesMasterIdLst>
  <p:sldIdLst>
    <p:sldId id="260" r:id="rId7"/>
    <p:sldId id="267" r:id="rId8"/>
    <p:sldId id="268" r:id="rId9"/>
    <p:sldId id="269" r:id="rId10"/>
  </p:sldIdLst>
  <p:sldSz cx="12193588" cy="6858000"/>
  <p:notesSz cx="6858000" cy="9144000"/>
  <p:defaultTextStyle>
    <a:defPPr>
      <a:defRPr lang="en-US"/>
    </a:defPPr>
    <a:lvl1pPr marL="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30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6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91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52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152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78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413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7044" algn="l" defTabSz="60963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A1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43" autoAdjust="0"/>
    <p:restoredTop sz="94620"/>
  </p:normalViewPr>
  <p:slideViewPr>
    <p:cSldViewPr snapToGrid="0" snapToObjects="1">
      <p:cViewPr varScale="1">
        <p:scale>
          <a:sx n="108" d="100"/>
          <a:sy n="108" d="100"/>
        </p:scale>
        <p:origin x="-522" y="-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CDF43-3404-42E7-81A4-190186B74614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479F-DF4A-4025-B80F-F2C18DB48F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317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35165"/>
            <a:ext cx="541022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3632" y="234952"/>
            <a:ext cx="3386366" cy="58843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35165"/>
            <a:ext cx="541022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3632" y="234952"/>
            <a:ext cx="3386366" cy="58843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516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35165"/>
            <a:ext cx="541022" cy="5879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753632" y="234952"/>
            <a:ext cx="3386366" cy="588433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3200" b="1"/>
            </a:lvl1pPr>
          </a:lstStyle>
          <a:p>
            <a:pPr lvl="0"/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250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309" y="6356351"/>
            <a:ext cx="2743557" cy="365125"/>
          </a:xfrm>
          <a:prstGeom prst="rect">
            <a:avLst/>
          </a:prstGeo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9126" y="6356351"/>
            <a:ext cx="4115336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1722" y="6356351"/>
            <a:ext cx="2743557" cy="365125"/>
          </a:xfrm>
          <a:prstGeom prst="rect">
            <a:avLst/>
          </a:prstGeo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5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60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3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5" r:id="rId1"/>
    <p:sldLayoutId id="2147493466" r:id="rId2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YOUR TITLE HERE</a:t>
            </a:r>
            <a:endParaRPr kumimoji="1" lang="zh-CN" altLang="en-US" dirty="0"/>
          </a:p>
        </p:txBody>
      </p:sp>
      <p:sp>
        <p:nvSpPr>
          <p:cNvPr id="105" name="矩形 104"/>
          <p:cNvSpPr/>
          <p:nvPr/>
        </p:nvSpPr>
        <p:spPr>
          <a:xfrm>
            <a:off x="2088805" y="3477315"/>
            <a:ext cx="8595820" cy="1548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6" name="等腰三角形 105"/>
          <p:cNvSpPr/>
          <p:nvPr/>
        </p:nvSpPr>
        <p:spPr>
          <a:xfrm rot="5400000">
            <a:off x="9632734" y="3115979"/>
            <a:ext cx="2103782" cy="87753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3" name="等腰三角形 142"/>
          <p:cNvSpPr/>
          <p:nvPr/>
        </p:nvSpPr>
        <p:spPr>
          <a:xfrm rot="5400000">
            <a:off x="1395528" y="3115979"/>
            <a:ext cx="1161436" cy="877534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6" name="椭圆 145"/>
          <p:cNvSpPr/>
          <p:nvPr/>
        </p:nvSpPr>
        <p:spPr>
          <a:xfrm>
            <a:off x="3156790" y="3360276"/>
            <a:ext cx="388938" cy="388938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7" name="椭圆 146"/>
          <p:cNvSpPr/>
          <p:nvPr/>
        </p:nvSpPr>
        <p:spPr>
          <a:xfrm>
            <a:off x="5057033" y="3360276"/>
            <a:ext cx="388938" cy="388938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8" name="椭圆 147"/>
          <p:cNvSpPr/>
          <p:nvPr/>
        </p:nvSpPr>
        <p:spPr>
          <a:xfrm>
            <a:off x="6957274" y="3360276"/>
            <a:ext cx="388938" cy="388938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9" name="椭圆 148"/>
          <p:cNvSpPr/>
          <p:nvPr/>
        </p:nvSpPr>
        <p:spPr>
          <a:xfrm>
            <a:off x="8857516" y="3360276"/>
            <a:ext cx="388938" cy="388938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9" name="直线连接符 8"/>
          <p:cNvCxnSpPr>
            <a:stCxn id="146" idx="1"/>
            <a:endCxn id="150" idx="5"/>
          </p:cNvCxnSpPr>
          <p:nvPr/>
        </p:nvCxnSpPr>
        <p:spPr>
          <a:xfrm flipH="1" flipV="1">
            <a:off x="1779999" y="1786207"/>
            <a:ext cx="1433750" cy="1606282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椭圆 149"/>
          <p:cNvSpPr/>
          <p:nvPr/>
        </p:nvSpPr>
        <p:spPr>
          <a:xfrm>
            <a:off x="1448020" y="1454227"/>
            <a:ext cx="388938" cy="388938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4" name="组 3"/>
          <p:cNvGrpSpPr/>
          <p:nvPr/>
        </p:nvGrpSpPr>
        <p:grpSpPr>
          <a:xfrm>
            <a:off x="689607" y="1955996"/>
            <a:ext cx="1473269" cy="304012"/>
            <a:chOff x="1372656" y="2209685"/>
            <a:chExt cx="1342363" cy="276999"/>
          </a:xfrm>
        </p:grpSpPr>
        <p:sp>
          <p:nvSpPr>
            <p:cNvPr id="152" name="矩形 151"/>
            <p:cNvSpPr/>
            <p:nvPr/>
          </p:nvSpPr>
          <p:spPr>
            <a:xfrm>
              <a:off x="1372656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3" name="椭圆 152"/>
            <p:cNvSpPr/>
            <p:nvPr/>
          </p:nvSpPr>
          <p:spPr>
            <a:xfrm>
              <a:off x="2580038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960744" y="2260749"/>
            <a:ext cx="1473270" cy="304012"/>
            <a:chOff x="1619701" y="2487359"/>
            <a:chExt cx="1342364" cy="276999"/>
          </a:xfrm>
        </p:grpSpPr>
        <p:sp>
          <p:nvSpPr>
            <p:cNvPr id="155" name="矩形 154"/>
            <p:cNvSpPr/>
            <p:nvPr/>
          </p:nvSpPr>
          <p:spPr>
            <a:xfrm>
              <a:off x="1619701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2827084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1231881" y="2565502"/>
            <a:ext cx="1473269" cy="304012"/>
            <a:chOff x="1866747" y="2765033"/>
            <a:chExt cx="1342363" cy="276999"/>
          </a:xfrm>
        </p:grpSpPr>
        <p:sp>
          <p:nvSpPr>
            <p:cNvPr id="158" name="矩形 157"/>
            <p:cNvSpPr/>
            <p:nvPr/>
          </p:nvSpPr>
          <p:spPr>
            <a:xfrm>
              <a:off x="1866747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3074129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61" name="直线连接符 160"/>
          <p:cNvCxnSpPr>
            <a:endCxn id="162" idx="5"/>
          </p:cNvCxnSpPr>
          <p:nvPr/>
        </p:nvCxnSpPr>
        <p:spPr>
          <a:xfrm flipH="1" flipV="1">
            <a:off x="3675354" y="1786207"/>
            <a:ext cx="1433750" cy="1606282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椭圆 161"/>
          <p:cNvSpPr/>
          <p:nvPr/>
        </p:nvSpPr>
        <p:spPr>
          <a:xfrm>
            <a:off x="3343375" y="1454227"/>
            <a:ext cx="388938" cy="388938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7" name="组 6"/>
          <p:cNvGrpSpPr/>
          <p:nvPr/>
        </p:nvGrpSpPr>
        <p:grpSpPr>
          <a:xfrm>
            <a:off x="2584961" y="1955996"/>
            <a:ext cx="1473269" cy="304012"/>
            <a:chOff x="3099600" y="2209685"/>
            <a:chExt cx="1342363" cy="276999"/>
          </a:xfrm>
        </p:grpSpPr>
        <p:sp>
          <p:nvSpPr>
            <p:cNvPr id="170" name="矩形 169"/>
            <p:cNvSpPr/>
            <p:nvPr/>
          </p:nvSpPr>
          <p:spPr>
            <a:xfrm>
              <a:off x="3099600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4306982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2856098" y="2260749"/>
            <a:ext cx="1473270" cy="304012"/>
            <a:chOff x="3346645" y="2487359"/>
            <a:chExt cx="1342364" cy="276999"/>
          </a:xfrm>
        </p:grpSpPr>
        <p:sp>
          <p:nvSpPr>
            <p:cNvPr id="168" name="矩形 167"/>
            <p:cNvSpPr/>
            <p:nvPr/>
          </p:nvSpPr>
          <p:spPr>
            <a:xfrm>
              <a:off x="3346645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4554028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3127236" y="2565502"/>
            <a:ext cx="1473269" cy="304012"/>
            <a:chOff x="3593691" y="2765033"/>
            <a:chExt cx="1342363" cy="276999"/>
          </a:xfrm>
        </p:grpSpPr>
        <p:sp>
          <p:nvSpPr>
            <p:cNvPr id="166" name="矩形 165"/>
            <p:cNvSpPr/>
            <p:nvPr/>
          </p:nvSpPr>
          <p:spPr>
            <a:xfrm>
              <a:off x="3593691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4801073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73" name="直线连接符 172"/>
          <p:cNvCxnSpPr>
            <a:endCxn id="174" idx="5"/>
          </p:cNvCxnSpPr>
          <p:nvPr/>
        </p:nvCxnSpPr>
        <p:spPr>
          <a:xfrm flipH="1" flipV="1">
            <a:off x="5570708" y="1786207"/>
            <a:ext cx="1433750" cy="1606282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椭圆 173"/>
          <p:cNvSpPr/>
          <p:nvPr/>
        </p:nvSpPr>
        <p:spPr>
          <a:xfrm>
            <a:off x="5238729" y="1454227"/>
            <a:ext cx="388938" cy="388938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1" name="组 10"/>
          <p:cNvGrpSpPr/>
          <p:nvPr/>
        </p:nvGrpSpPr>
        <p:grpSpPr>
          <a:xfrm>
            <a:off x="4480316" y="1955996"/>
            <a:ext cx="1473269" cy="304012"/>
            <a:chOff x="4826544" y="2209685"/>
            <a:chExt cx="1342363" cy="276999"/>
          </a:xfrm>
        </p:grpSpPr>
        <p:sp>
          <p:nvSpPr>
            <p:cNvPr id="182" name="矩形 181"/>
            <p:cNvSpPr/>
            <p:nvPr/>
          </p:nvSpPr>
          <p:spPr>
            <a:xfrm>
              <a:off x="4826544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6033926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4751453" y="2260749"/>
            <a:ext cx="1473270" cy="304012"/>
            <a:chOff x="5073589" y="2487359"/>
            <a:chExt cx="1342364" cy="276999"/>
          </a:xfrm>
        </p:grpSpPr>
        <p:sp>
          <p:nvSpPr>
            <p:cNvPr id="180" name="矩形 179"/>
            <p:cNvSpPr/>
            <p:nvPr/>
          </p:nvSpPr>
          <p:spPr>
            <a:xfrm>
              <a:off x="5073589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81" name="椭圆 180"/>
            <p:cNvSpPr/>
            <p:nvPr/>
          </p:nvSpPr>
          <p:spPr>
            <a:xfrm>
              <a:off x="6280972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 12"/>
          <p:cNvGrpSpPr/>
          <p:nvPr/>
        </p:nvGrpSpPr>
        <p:grpSpPr>
          <a:xfrm>
            <a:off x="5022590" y="2565502"/>
            <a:ext cx="1473269" cy="304012"/>
            <a:chOff x="5320635" y="2765033"/>
            <a:chExt cx="1342363" cy="276999"/>
          </a:xfrm>
        </p:grpSpPr>
        <p:sp>
          <p:nvSpPr>
            <p:cNvPr id="178" name="矩形 177"/>
            <p:cNvSpPr/>
            <p:nvPr/>
          </p:nvSpPr>
          <p:spPr>
            <a:xfrm>
              <a:off x="5320635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79" name="椭圆 178"/>
            <p:cNvSpPr/>
            <p:nvPr/>
          </p:nvSpPr>
          <p:spPr>
            <a:xfrm>
              <a:off x="6528017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85" name="直线连接符 184"/>
          <p:cNvCxnSpPr>
            <a:stCxn id="149" idx="1"/>
            <a:endCxn id="186" idx="5"/>
          </p:cNvCxnSpPr>
          <p:nvPr/>
        </p:nvCxnSpPr>
        <p:spPr>
          <a:xfrm flipH="1" flipV="1">
            <a:off x="7466061" y="1786206"/>
            <a:ext cx="1448414" cy="163102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椭圆 185"/>
          <p:cNvSpPr/>
          <p:nvPr/>
        </p:nvSpPr>
        <p:spPr>
          <a:xfrm>
            <a:off x="7134082" y="1454227"/>
            <a:ext cx="388938" cy="388938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" name="组 13"/>
          <p:cNvGrpSpPr/>
          <p:nvPr/>
        </p:nvGrpSpPr>
        <p:grpSpPr>
          <a:xfrm>
            <a:off x="6375669" y="1955996"/>
            <a:ext cx="1473269" cy="304012"/>
            <a:chOff x="6553487" y="2209685"/>
            <a:chExt cx="1342363" cy="276999"/>
          </a:xfrm>
        </p:grpSpPr>
        <p:sp>
          <p:nvSpPr>
            <p:cNvPr id="194" name="矩形 193"/>
            <p:cNvSpPr/>
            <p:nvPr/>
          </p:nvSpPr>
          <p:spPr>
            <a:xfrm>
              <a:off x="6553487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5" name="椭圆 194"/>
            <p:cNvSpPr/>
            <p:nvPr/>
          </p:nvSpPr>
          <p:spPr>
            <a:xfrm>
              <a:off x="7760869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6646806" y="2260749"/>
            <a:ext cx="1473269" cy="304012"/>
            <a:chOff x="6800532" y="2487359"/>
            <a:chExt cx="1342363" cy="276999"/>
          </a:xfrm>
        </p:grpSpPr>
        <p:sp>
          <p:nvSpPr>
            <p:cNvPr id="192" name="矩形 191"/>
            <p:cNvSpPr/>
            <p:nvPr/>
          </p:nvSpPr>
          <p:spPr>
            <a:xfrm>
              <a:off x="6800532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3" name="椭圆 192"/>
            <p:cNvSpPr/>
            <p:nvPr/>
          </p:nvSpPr>
          <p:spPr>
            <a:xfrm>
              <a:off x="8007914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6917943" y="2565502"/>
            <a:ext cx="1473270" cy="304012"/>
            <a:chOff x="7047577" y="2765033"/>
            <a:chExt cx="1342364" cy="276999"/>
          </a:xfrm>
        </p:grpSpPr>
        <p:sp>
          <p:nvSpPr>
            <p:cNvPr id="190" name="矩形 189"/>
            <p:cNvSpPr/>
            <p:nvPr/>
          </p:nvSpPr>
          <p:spPr>
            <a:xfrm>
              <a:off x="7047577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1" name="椭圆 190"/>
            <p:cNvSpPr/>
            <p:nvPr/>
          </p:nvSpPr>
          <p:spPr>
            <a:xfrm>
              <a:off x="8254960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97" name="直线连接符 196"/>
          <p:cNvCxnSpPr>
            <a:endCxn id="198" idx="5"/>
          </p:cNvCxnSpPr>
          <p:nvPr/>
        </p:nvCxnSpPr>
        <p:spPr>
          <a:xfrm flipH="1">
            <a:off x="1811558" y="3740770"/>
            <a:ext cx="1433750" cy="1606282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椭圆 197"/>
          <p:cNvSpPr/>
          <p:nvPr/>
        </p:nvSpPr>
        <p:spPr>
          <a:xfrm flipV="1">
            <a:off x="1479578" y="5290093"/>
            <a:ext cx="388938" cy="388938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6" name="组 25"/>
          <p:cNvGrpSpPr/>
          <p:nvPr/>
        </p:nvGrpSpPr>
        <p:grpSpPr>
          <a:xfrm>
            <a:off x="721166" y="4861992"/>
            <a:ext cx="1473269" cy="304012"/>
            <a:chOff x="1401411" y="4857470"/>
            <a:chExt cx="1342363" cy="276999"/>
          </a:xfrm>
        </p:grpSpPr>
        <p:sp>
          <p:nvSpPr>
            <p:cNvPr id="206" name="矩形 205"/>
            <p:cNvSpPr/>
            <p:nvPr/>
          </p:nvSpPr>
          <p:spPr>
            <a:xfrm>
              <a:off x="1401411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7" name="椭圆 206"/>
            <p:cNvSpPr/>
            <p:nvPr/>
          </p:nvSpPr>
          <p:spPr>
            <a:xfrm flipV="1">
              <a:off x="2608793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992303" y="4557238"/>
            <a:ext cx="1473269" cy="304012"/>
            <a:chOff x="1648456" y="4579795"/>
            <a:chExt cx="1342363" cy="276999"/>
          </a:xfrm>
        </p:grpSpPr>
        <p:sp>
          <p:nvSpPr>
            <p:cNvPr id="204" name="矩形 203"/>
            <p:cNvSpPr/>
            <p:nvPr/>
          </p:nvSpPr>
          <p:spPr>
            <a:xfrm>
              <a:off x="1648456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5" name="椭圆 204"/>
            <p:cNvSpPr/>
            <p:nvPr/>
          </p:nvSpPr>
          <p:spPr>
            <a:xfrm flipV="1">
              <a:off x="2855838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1263440" y="4252486"/>
            <a:ext cx="1473270" cy="304012"/>
            <a:chOff x="1895501" y="4302122"/>
            <a:chExt cx="1342364" cy="276999"/>
          </a:xfrm>
        </p:grpSpPr>
        <p:sp>
          <p:nvSpPr>
            <p:cNvPr id="202" name="矩形 201"/>
            <p:cNvSpPr/>
            <p:nvPr/>
          </p:nvSpPr>
          <p:spPr>
            <a:xfrm>
              <a:off x="1895501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3" name="椭圆 202"/>
            <p:cNvSpPr/>
            <p:nvPr/>
          </p:nvSpPr>
          <p:spPr>
            <a:xfrm flipV="1">
              <a:off x="3102884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09" name="直线连接符 208"/>
          <p:cNvCxnSpPr>
            <a:endCxn id="210" idx="5"/>
          </p:cNvCxnSpPr>
          <p:nvPr/>
        </p:nvCxnSpPr>
        <p:spPr>
          <a:xfrm flipH="1">
            <a:off x="3706913" y="3740770"/>
            <a:ext cx="1433750" cy="1606282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椭圆 209"/>
          <p:cNvSpPr/>
          <p:nvPr/>
        </p:nvSpPr>
        <p:spPr>
          <a:xfrm flipV="1">
            <a:off x="3374933" y="5290093"/>
            <a:ext cx="388938" cy="388938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5" name="组 24"/>
          <p:cNvGrpSpPr/>
          <p:nvPr/>
        </p:nvGrpSpPr>
        <p:grpSpPr>
          <a:xfrm>
            <a:off x="2616521" y="4861992"/>
            <a:ext cx="1473269" cy="304012"/>
            <a:chOff x="3128355" y="4857470"/>
            <a:chExt cx="1342363" cy="276999"/>
          </a:xfrm>
        </p:grpSpPr>
        <p:sp>
          <p:nvSpPr>
            <p:cNvPr id="218" name="矩形 217"/>
            <p:cNvSpPr/>
            <p:nvPr/>
          </p:nvSpPr>
          <p:spPr>
            <a:xfrm>
              <a:off x="3128355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9" name="椭圆 218"/>
            <p:cNvSpPr/>
            <p:nvPr/>
          </p:nvSpPr>
          <p:spPr>
            <a:xfrm flipV="1">
              <a:off x="4335737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2887657" y="4557238"/>
            <a:ext cx="1473269" cy="304012"/>
            <a:chOff x="3375400" y="4579795"/>
            <a:chExt cx="1342363" cy="276999"/>
          </a:xfrm>
        </p:grpSpPr>
        <p:sp>
          <p:nvSpPr>
            <p:cNvPr id="216" name="矩形 215"/>
            <p:cNvSpPr/>
            <p:nvPr/>
          </p:nvSpPr>
          <p:spPr>
            <a:xfrm>
              <a:off x="3375400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7" name="椭圆 216"/>
            <p:cNvSpPr/>
            <p:nvPr/>
          </p:nvSpPr>
          <p:spPr>
            <a:xfrm flipV="1">
              <a:off x="4582782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3158794" y="4252486"/>
            <a:ext cx="1473270" cy="304012"/>
            <a:chOff x="3622445" y="4302122"/>
            <a:chExt cx="1342364" cy="276999"/>
          </a:xfrm>
        </p:grpSpPr>
        <p:sp>
          <p:nvSpPr>
            <p:cNvPr id="214" name="矩形 213"/>
            <p:cNvSpPr/>
            <p:nvPr/>
          </p:nvSpPr>
          <p:spPr>
            <a:xfrm>
              <a:off x="3622445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5" name="椭圆 214"/>
            <p:cNvSpPr/>
            <p:nvPr/>
          </p:nvSpPr>
          <p:spPr>
            <a:xfrm flipV="1">
              <a:off x="4829828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21" name="直线连接符 220"/>
          <p:cNvCxnSpPr>
            <a:endCxn id="222" idx="5"/>
          </p:cNvCxnSpPr>
          <p:nvPr/>
        </p:nvCxnSpPr>
        <p:spPr>
          <a:xfrm flipH="1">
            <a:off x="5602267" y="3740770"/>
            <a:ext cx="1433750" cy="1606282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椭圆 221"/>
          <p:cNvSpPr/>
          <p:nvPr/>
        </p:nvSpPr>
        <p:spPr>
          <a:xfrm flipV="1">
            <a:off x="5270287" y="5290093"/>
            <a:ext cx="388938" cy="388938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0" name="组 19"/>
          <p:cNvGrpSpPr/>
          <p:nvPr/>
        </p:nvGrpSpPr>
        <p:grpSpPr>
          <a:xfrm>
            <a:off x="4511875" y="4861992"/>
            <a:ext cx="1473269" cy="304012"/>
            <a:chOff x="4855299" y="4857470"/>
            <a:chExt cx="1342363" cy="276999"/>
          </a:xfrm>
        </p:grpSpPr>
        <p:sp>
          <p:nvSpPr>
            <p:cNvPr id="230" name="矩形 229"/>
            <p:cNvSpPr/>
            <p:nvPr/>
          </p:nvSpPr>
          <p:spPr>
            <a:xfrm>
              <a:off x="4855299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31" name="椭圆 230"/>
            <p:cNvSpPr/>
            <p:nvPr/>
          </p:nvSpPr>
          <p:spPr>
            <a:xfrm flipV="1">
              <a:off x="6062681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4783012" y="4557238"/>
            <a:ext cx="1473269" cy="304012"/>
            <a:chOff x="5102344" y="4579795"/>
            <a:chExt cx="1342363" cy="276999"/>
          </a:xfrm>
        </p:grpSpPr>
        <p:sp>
          <p:nvSpPr>
            <p:cNvPr id="228" name="矩形 227"/>
            <p:cNvSpPr/>
            <p:nvPr/>
          </p:nvSpPr>
          <p:spPr>
            <a:xfrm>
              <a:off x="5102344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29" name="椭圆 228"/>
            <p:cNvSpPr/>
            <p:nvPr/>
          </p:nvSpPr>
          <p:spPr>
            <a:xfrm flipV="1">
              <a:off x="6309726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5054148" y="4252486"/>
            <a:ext cx="1473270" cy="304012"/>
            <a:chOff x="5349389" y="4302122"/>
            <a:chExt cx="1342364" cy="276999"/>
          </a:xfrm>
        </p:grpSpPr>
        <p:sp>
          <p:nvSpPr>
            <p:cNvPr id="226" name="矩形 225"/>
            <p:cNvSpPr/>
            <p:nvPr/>
          </p:nvSpPr>
          <p:spPr>
            <a:xfrm>
              <a:off x="5349389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27" name="椭圆 226"/>
            <p:cNvSpPr/>
            <p:nvPr/>
          </p:nvSpPr>
          <p:spPr>
            <a:xfrm flipV="1">
              <a:off x="6556772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33" name="直线连接符 232"/>
          <p:cNvCxnSpPr>
            <a:endCxn id="234" idx="5"/>
          </p:cNvCxnSpPr>
          <p:nvPr/>
        </p:nvCxnSpPr>
        <p:spPr>
          <a:xfrm flipH="1">
            <a:off x="7497621" y="3716024"/>
            <a:ext cx="1448414" cy="1631028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椭圆 233"/>
          <p:cNvSpPr/>
          <p:nvPr/>
        </p:nvSpPr>
        <p:spPr>
          <a:xfrm flipV="1">
            <a:off x="7165641" y="5290093"/>
            <a:ext cx="388938" cy="388938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9" name="组 18"/>
          <p:cNvGrpSpPr/>
          <p:nvPr/>
        </p:nvGrpSpPr>
        <p:grpSpPr>
          <a:xfrm>
            <a:off x="6407227" y="4861992"/>
            <a:ext cx="1473270" cy="304012"/>
            <a:chOff x="6582241" y="4857470"/>
            <a:chExt cx="1342364" cy="276999"/>
          </a:xfrm>
        </p:grpSpPr>
        <p:sp>
          <p:nvSpPr>
            <p:cNvPr id="242" name="矩形 241"/>
            <p:cNvSpPr/>
            <p:nvPr/>
          </p:nvSpPr>
          <p:spPr>
            <a:xfrm>
              <a:off x="6582241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43" name="椭圆 242"/>
            <p:cNvSpPr/>
            <p:nvPr/>
          </p:nvSpPr>
          <p:spPr>
            <a:xfrm flipV="1">
              <a:off x="7789624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6678365" y="4557238"/>
            <a:ext cx="1473269" cy="304012"/>
            <a:chOff x="6829287" y="4579795"/>
            <a:chExt cx="1342363" cy="276999"/>
          </a:xfrm>
        </p:grpSpPr>
        <p:sp>
          <p:nvSpPr>
            <p:cNvPr id="240" name="矩形 239"/>
            <p:cNvSpPr/>
            <p:nvPr/>
          </p:nvSpPr>
          <p:spPr>
            <a:xfrm>
              <a:off x="6829287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41" name="椭圆 240"/>
            <p:cNvSpPr/>
            <p:nvPr/>
          </p:nvSpPr>
          <p:spPr>
            <a:xfrm flipV="1">
              <a:off x="8036669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6949502" y="4252486"/>
            <a:ext cx="1473269" cy="304012"/>
            <a:chOff x="7076332" y="4302122"/>
            <a:chExt cx="1342363" cy="276999"/>
          </a:xfrm>
        </p:grpSpPr>
        <p:sp>
          <p:nvSpPr>
            <p:cNvPr id="238" name="矩形 237"/>
            <p:cNvSpPr/>
            <p:nvPr/>
          </p:nvSpPr>
          <p:spPr>
            <a:xfrm>
              <a:off x="7076332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39" name="椭圆 238"/>
            <p:cNvSpPr/>
            <p:nvPr/>
          </p:nvSpPr>
          <p:spPr>
            <a:xfrm flipV="1">
              <a:off x="8283714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182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YOUR TITLE HERE</a:t>
            </a:r>
            <a:endParaRPr kumimoji="1" lang="zh-CN" altLang="en-US" dirty="0"/>
          </a:p>
        </p:txBody>
      </p:sp>
      <p:sp>
        <p:nvSpPr>
          <p:cNvPr id="105" name="矩形 104"/>
          <p:cNvSpPr/>
          <p:nvPr/>
        </p:nvSpPr>
        <p:spPr>
          <a:xfrm>
            <a:off x="2647529" y="3595828"/>
            <a:ext cx="7832044" cy="1410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6" name="等腰三角形 105"/>
          <p:cNvSpPr/>
          <p:nvPr/>
        </p:nvSpPr>
        <p:spPr>
          <a:xfrm rot="5400000">
            <a:off x="9521147" y="3266598"/>
            <a:ext cx="1916852" cy="7995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3" name="等腰三角形 142"/>
          <p:cNvSpPr/>
          <p:nvPr/>
        </p:nvSpPr>
        <p:spPr>
          <a:xfrm rot="5400000">
            <a:off x="2015853" y="3266598"/>
            <a:ext cx="1058237" cy="7995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6" name="椭圆 145"/>
          <p:cNvSpPr/>
          <p:nvPr/>
        </p:nvSpPr>
        <p:spPr>
          <a:xfrm>
            <a:off x="3620619" y="3489188"/>
            <a:ext cx="354379" cy="3543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7" name="椭圆 146"/>
          <p:cNvSpPr/>
          <p:nvPr/>
        </p:nvSpPr>
        <p:spPr>
          <a:xfrm>
            <a:off x="5352017" y="3489188"/>
            <a:ext cx="354379" cy="354379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8" name="椭圆 147"/>
          <p:cNvSpPr/>
          <p:nvPr/>
        </p:nvSpPr>
        <p:spPr>
          <a:xfrm>
            <a:off x="7083414" y="3489188"/>
            <a:ext cx="354379" cy="354379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9" name="椭圆 148"/>
          <p:cNvSpPr/>
          <p:nvPr/>
        </p:nvSpPr>
        <p:spPr>
          <a:xfrm>
            <a:off x="8814811" y="3489188"/>
            <a:ext cx="354379" cy="35437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9" name="直线连接符 8"/>
          <p:cNvCxnSpPr>
            <a:stCxn id="146" idx="1"/>
            <a:endCxn id="150" idx="5"/>
          </p:cNvCxnSpPr>
          <p:nvPr/>
        </p:nvCxnSpPr>
        <p:spPr>
          <a:xfrm flipH="1" flipV="1">
            <a:off x="2366162" y="2054982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椭圆 149"/>
          <p:cNvSpPr/>
          <p:nvPr/>
        </p:nvSpPr>
        <p:spPr>
          <a:xfrm>
            <a:off x="2063681" y="1752500"/>
            <a:ext cx="354379" cy="3543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4" name="组 3"/>
          <p:cNvGrpSpPr/>
          <p:nvPr/>
        </p:nvGrpSpPr>
        <p:grpSpPr>
          <a:xfrm>
            <a:off x="1372656" y="2209685"/>
            <a:ext cx="1342363" cy="276999"/>
            <a:chOff x="1372656" y="2209685"/>
            <a:chExt cx="1342363" cy="276999"/>
          </a:xfrm>
        </p:grpSpPr>
        <p:sp>
          <p:nvSpPr>
            <p:cNvPr id="152" name="矩形 151"/>
            <p:cNvSpPr/>
            <p:nvPr/>
          </p:nvSpPr>
          <p:spPr>
            <a:xfrm>
              <a:off x="1372656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3" name="椭圆 152"/>
            <p:cNvSpPr/>
            <p:nvPr/>
          </p:nvSpPr>
          <p:spPr>
            <a:xfrm>
              <a:off x="2580038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619701" y="2487359"/>
            <a:ext cx="1342364" cy="276999"/>
            <a:chOff x="1619701" y="2487359"/>
            <a:chExt cx="1342364" cy="276999"/>
          </a:xfrm>
        </p:grpSpPr>
        <p:sp>
          <p:nvSpPr>
            <p:cNvPr id="155" name="矩形 154"/>
            <p:cNvSpPr/>
            <p:nvPr/>
          </p:nvSpPr>
          <p:spPr>
            <a:xfrm>
              <a:off x="1619701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2827084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1866747" y="2765033"/>
            <a:ext cx="1342363" cy="276999"/>
            <a:chOff x="1866747" y="2765033"/>
            <a:chExt cx="1342363" cy="276999"/>
          </a:xfrm>
        </p:grpSpPr>
        <p:sp>
          <p:nvSpPr>
            <p:cNvPr id="158" name="矩形 157"/>
            <p:cNvSpPr/>
            <p:nvPr/>
          </p:nvSpPr>
          <p:spPr>
            <a:xfrm>
              <a:off x="1866747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3074129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61" name="直线连接符 160"/>
          <p:cNvCxnSpPr>
            <a:endCxn id="162" idx="5"/>
          </p:cNvCxnSpPr>
          <p:nvPr/>
        </p:nvCxnSpPr>
        <p:spPr>
          <a:xfrm flipH="1" flipV="1">
            <a:off x="4093106" y="2054982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椭圆 161"/>
          <p:cNvSpPr/>
          <p:nvPr/>
        </p:nvSpPr>
        <p:spPr>
          <a:xfrm>
            <a:off x="3790625" y="1752500"/>
            <a:ext cx="354379" cy="354379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7" name="组 6"/>
          <p:cNvGrpSpPr/>
          <p:nvPr/>
        </p:nvGrpSpPr>
        <p:grpSpPr>
          <a:xfrm>
            <a:off x="3099600" y="2209685"/>
            <a:ext cx="1342363" cy="276999"/>
            <a:chOff x="3099600" y="2209685"/>
            <a:chExt cx="1342363" cy="276999"/>
          </a:xfrm>
        </p:grpSpPr>
        <p:sp>
          <p:nvSpPr>
            <p:cNvPr id="170" name="矩形 169"/>
            <p:cNvSpPr/>
            <p:nvPr/>
          </p:nvSpPr>
          <p:spPr>
            <a:xfrm>
              <a:off x="3099600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4306982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3346645" y="2487359"/>
            <a:ext cx="1342364" cy="276999"/>
            <a:chOff x="3346645" y="2487359"/>
            <a:chExt cx="1342364" cy="276999"/>
          </a:xfrm>
        </p:grpSpPr>
        <p:sp>
          <p:nvSpPr>
            <p:cNvPr id="168" name="矩形 167"/>
            <p:cNvSpPr/>
            <p:nvPr/>
          </p:nvSpPr>
          <p:spPr>
            <a:xfrm>
              <a:off x="3346645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4554028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3593691" y="2765033"/>
            <a:ext cx="1342363" cy="276999"/>
            <a:chOff x="3593691" y="2765033"/>
            <a:chExt cx="1342363" cy="276999"/>
          </a:xfrm>
        </p:grpSpPr>
        <p:sp>
          <p:nvSpPr>
            <p:cNvPr id="166" name="矩形 165"/>
            <p:cNvSpPr/>
            <p:nvPr/>
          </p:nvSpPr>
          <p:spPr>
            <a:xfrm>
              <a:off x="3593691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4801073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73" name="直线连接符 172"/>
          <p:cNvCxnSpPr>
            <a:endCxn id="174" idx="5"/>
          </p:cNvCxnSpPr>
          <p:nvPr/>
        </p:nvCxnSpPr>
        <p:spPr>
          <a:xfrm flipH="1" flipV="1">
            <a:off x="5820050" y="2054982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椭圆 173"/>
          <p:cNvSpPr/>
          <p:nvPr/>
        </p:nvSpPr>
        <p:spPr>
          <a:xfrm>
            <a:off x="5517569" y="1752500"/>
            <a:ext cx="354379" cy="354379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1" name="组 10"/>
          <p:cNvGrpSpPr/>
          <p:nvPr/>
        </p:nvGrpSpPr>
        <p:grpSpPr>
          <a:xfrm>
            <a:off x="4826544" y="2209685"/>
            <a:ext cx="1342363" cy="276999"/>
            <a:chOff x="4826544" y="2209685"/>
            <a:chExt cx="1342363" cy="276999"/>
          </a:xfrm>
        </p:grpSpPr>
        <p:sp>
          <p:nvSpPr>
            <p:cNvPr id="182" name="矩形 181"/>
            <p:cNvSpPr/>
            <p:nvPr/>
          </p:nvSpPr>
          <p:spPr>
            <a:xfrm>
              <a:off x="4826544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6033926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5073589" y="2487359"/>
            <a:ext cx="1342364" cy="276999"/>
            <a:chOff x="5073589" y="2487359"/>
            <a:chExt cx="1342364" cy="276999"/>
          </a:xfrm>
        </p:grpSpPr>
        <p:sp>
          <p:nvSpPr>
            <p:cNvPr id="180" name="矩形 179"/>
            <p:cNvSpPr/>
            <p:nvPr/>
          </p:nvSpPr>
          <p:spPr>
            <a:xfrm>
              <a:off x="5073589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81" name="椭圆 180"/>
            <p:cNvSpPr/>
            <p:nvPr/>
          </p:nvSpPr>
          <p:spPr>
            <a:xfrm>
              <a:off x="6280972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 12"/>
          <p:cNvGrpSpPr/>
          <p:nvPr/>
        </p:nvGrpSpPr>
        <p:grpSpPr>
          <a:xfrm>
            <a:off x="5320635" y="2765033"/>
            <a:ext cx="1342363" cy="276999"/>
            <a:chOff x="5320635" y="2765033"/>
            <a:chExt cx="1342363" cy="276999"/>
          </a:xfrm>
        </p:grpSpPr>
        <p:sp>
          <p:nvSpPr>
            <p:cNvPr id="178" name="矩形 177"/>
            <p:cNvSpPr/>
            <p:nvPr/>
          </p:nvSpPr>
          <p:spPr>
            <a:xfrm>
              <a:off x="5320635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79" name="椭圆 178"/>
            <p:cNvSpPr/>
            <p:nvPr/>
          </p:nvSpPr>
          <p:spPr>
            <a:xfrm>
              <a:off x="6528017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85" name="直线连接符 184"/>
          <p:cNvCxnSpPr>
            <a:stCxn id="149" idx="1"/>
            <a:endCxn id="186" idx="5"/>
          </p:cNvCxnSpPr>
          <p:nvPr/>
        </p:nvCxnSpPr>
        <p:spPr>
          <a:xfrm flipH="1" flipV="1">
            <a:off x="7546993" y="2054981"/>
            <a:ext cx="1319716" cy="1486104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椭圆 185"/>
          <p:cNvSpPr/>
          <p:nvPr/>
        </p:nvSpPr>
        <p:spPr>
          <a:xfrm>
            <a:off x="7244511" y="1752500"/>
            <a:ext cx="354379" cy="35437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" name="组 13"/>
          <p:cNvGrpSpPr/>
          <p:nvPr/>
        </p:nvGrpSpPr>
        <p:grpSpPr>
          <a:xfrm>
            <a:off x="6553487" y="2209685"/>
            <a:ext cx="1342363" cy="276999"/>
            <a:chOff x="6553487" y="2209685"/>
            <a:chExt cx="1342363" cy="276999"/>
          </a:xfrm>
        </p:grpSpPr>
        <p:sp>
          <p:nvSpPr>
            <p:cNvPr id="194" name="矩形 193"/>
            <p:cNvSpPr/>
            <p:nvPr/>
          </p:nvSpPr>
          <p:spPr>
            <a:xfrm>
              <a:off x="6553487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5" name="椭圆 194"/>
            <p:cNvSpPr/>
            <p:nvPr/>
          </p:nvSpPr>
          <p:spPr>
            <a:xfrm>
              <a:off x="7760869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6800532" y="2487359"/>
            <a:ext cx="1342363" cy="276999"/>
            <a:chOff x="6800532" y="2487359"/>
            <a:chExt cx="1342363" cy="276999"/>
          </a:xfrm>
        </p:grpSpPr>
        <p:sp>
          <p:nvSpPr>
            <p:cNvPr id="192" name="矩形 191"/>
            <p:cNvSpPr/>
            <p:nvPr/>
          </p:nvSpPr>
          <p:spPr>
            <a:xfrm>
              <a:off x="6800532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3" name="椭圆 192"/>
            <p:cNvSpPr/>
            <p:nvPr/>
          </p:nvSpPr>
          <p:spPr>
            <a:xfrm>
              <a:off x="8007914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7047577" y="2765033"/>
            <a:ext cx="1342364" cy="276999"/>
            <a:chOff x="7047577" y="2765033"/>
            <a:chExt cx="1342364" cy="276999"/>
          </a:xfrm>
        </p:grpSpPr>
        <p:sp>
          <p:nvSpPr>
            <p:cNvPr id="190" name="矩形 189"/>
            <p:cNvSpPr/>
            <p:nvPr/>
          </p:nvSpPr>
          <p:spPr>
            <a:xfrm>
              <a:off x="7047577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1" name="椭圆 190"/>
            <p:cNvSpPr/>
            <p:nvPr/>
          </p:nvSpPr>
          <p:spPr>
            <a:xfrm>
              <a:off x="8254960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97" name="直线连接符 196"/>
          <p:cNvCxnSpPr>
            <a:endCxn id="198" idx="5"/>
          </p:cNvCxnSpPr>
          <p:nvPr/>
        </p:nvCxnSpPr>
        <p:spPr>
          <a:xfrm flipH="1">
            <a:off x="2394917" y="3835874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椭圆 197"/>
          <p:cNvSpPr/>
          <p:nvPr/>
        </p:nvSpPr>
        <p:spPr>
          <a:xfrm flipV="1">
            <a:off x="2092435" y="5247533"/>
            <a:ext cx="354379" cy="3543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6" name="组 25"/>
          <p:cNvGrpSpPr/>
          <p:nvPr/>
        </p:nvGrpSpPr>
        <p:grpSpPr>
          <a:xfrm>
            <a:off x="1401411" y="4857470"/>
            <a:ext cx="1342363" cy="276999"/>
            <a:chOff x="1401411" y="4857470"/>
            <a:chExt cx="1342363" cy="276999"/>
          </a:xfrm>
        </p:grpSpPr>
        <p:sp>
          <p:nvSpPr>
            <p:cNvPr id="206" name="矩形 205"/>
            <p:cNvSpPr/>
            <p:nvPr/>
          </p:nvSpPr>
          <p:spPr>
            <a:xfrm>
              <a:off x="1401411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7" name="椭圆 206"/>
            <p:cNvSpPr/>
            <p:nvPr/>
          </p:nvSpPr>
          <p:spPr>
            <a:xfrm flipV="1">
              <a:off x="2608793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1648456" y="4579795"/>
            <a:ext cx="1342363" cy="276999"/>
            <a:chOff x="1648456" y="4579795"/>
            <a:chExt cx="1342363" cy="276999"/>
          </a:xfrm>
        </p:grpSpPr>
        <p:sp>
          <p:nvSpPr>
            <p:cNvPr id="204" name="矩形 203"/>
            <p:cNvSpPr/>
            <p:nvPr/>
          </p:nvSpPr>
          <p:spPr>
            <a:xfrm>
              <a:off x="1648456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5" name="椭圆 204"/>
            <p:cNvSpPr/>
            <p:nvPr/>
          </p:nvSpPr>
          <p:spPr>
            <a:xfrm flipV="1">
              <a:off x="2855838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1895501" y="4302122"/>
            <a:ext cx="1342364" cy="276999"/>
            <a:chOff x="1895501" y="4302122"/>
            <a:chExt cx="1342364" cy="276999"/>
          </a:xfrm>
        </p:grpSpPr>
        <p:sp>
          <p:nvSpPr>
            <p:cNvPr id="202" name="矩形 201"/>
            <p:cNvSpPr/>
            <p:nvPr/>
          </p:nvSpPr>
          <p:spPr>
            <a:xfrm>
              <a:off x="1895501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3" name="椭圆 202"/>
            <p:cNvSpPr/>
            <p:nvPr/>
          </p:nvSpPr>
          <p:spPr>
            <a:xfrm flipV="1">
              <a:off x="3102884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09" name="直线连接符 208"/>
          <p:cNvCxnSpPr>
            <a:endCxn id="210" idx="5"/>
          </p:cNvCxnSpPr>
          <p:nvPr/>
        </p:nvCxnSpPr>
        <p:spPr>
          <a:xfrm flipH="1">
            <a:off x="4121861" y="3835874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椭圆 209"/>
          <p:cNvSpPr/>
          <p:nvPr/>
        </p:nvSpPr>
        <p:spPr>
          <a:xfrm flipV="1">
            <a:off x="3819379" y="5247533"/>
            <a:ext cx="354379" cy="354379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5" name="组 24"/>
          <p:cNvGrpSpPr/>
          <p:nvPr/>
        </p:nvGrpSpPr>
        <p:grpSpPr>
          <a:xfrm>
            <a:off x="3128355" y="4857470"/>
            <a:ext cx="1342363" cy="276999"/>
            <a:chOff x="3128355" y="4857470"/>
            <a:chExt cx="1342363" cy="276999"/>
          </a:xfrm>
        </p:grpSpPr>
        <p:sp>
          <p:nvSpPr>
            <p:cNvPr id="218" name="矩形 217"/>
            <p:cNvSpPr/>
            <p:nvPr/>
          </p:nvSpPr>
          <p:spPr>
            <a:xfrm>
              <a:off x="3128355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9" name="椭圆 218"/>
            <p:cNvSpPr/>
            <p:nvPr/>
          </p:nvSpPr>
          <p:spPr>
            <a:xfrm flipV="1">
              <a:off x="4335737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3375400" y="4579795"/>
            <a:ext cx="1342363" cy="276999"/>
            <a:chOff x="3375400" y="4579795"/>
            <a:chExt cx="1342363" cy="276999"/>
          </a:xfrm>
        </p:grpSpPr>
        <p:sp>
          <p:nvSpPr>
            <p:cNvPr id="216" name="矩形 215"/>
            <p:cNvSpPr/>
            <p:nvPr/>
          </p:nvSpPr>
          <p:spPr>
            <a:xfrm>
              <a:off x="3375400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7" name="椭圆 216"/>
            <p:cNvSpPr/>
            <p:nvPr/>
          </p:nvSpPr>
          <p:spPr>
            <a:xfrm flipV="1">
              <a:off x="4582782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3622445" y="4302122"/>
            <a:ext cx="1342364" cy="276999"/>
            <a:chOff x="3622445" y="4302122"/>
            <a:chExt cx="1342364" cy="276999"/>
          </a:xfrm>
        </p:grpSpPr>
        <p:sp>
          <p:nvSpPr>
            <p:cNvPr id="214" name="矩形 213"/>
            <p:cNvSpPr/>
            <p:nvPr/>
          </p:nvSpPr>
          <p:spPr>
            <a:xfrm>
              <a:off x="3622445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5" name="椭圆 214"/>
            <p:cNvSpPr/>
            <p:nvPr/>
          </p:nvSpPr>
          <p:spPr>
            <a:xfrm flipV="1">
              <a:off x="4829828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21" name="直线连接符 220"/>
          <p:cNvCxnSpPr>
            <a:endCxn id="222" idx="5"/>
          </p:cNvCxnSpPr>
          <p:nvPr/>
        </p:nvCxnSpPr>
        <p:spPr>
          <a:xfrm flipH="1">
            <a:off x="5848805" y="3835874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椭圆 221"/>
          <p:cNvSpPr/>
          <p:nvPr/>
        </p:nvSpPr>
        <p:spPr>
          <a:xfrm flipV="1">
            <a:off x="5546323" y="5247533"/>
            <a:ext cx="354379" cy="354379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0" name="组 19"/>
          <p:cNvGrpSpPr/>
          <p:nvPr/>
        </p:nvGrpSpPr>
        <p:grpSpPr>
          <a:xfrm>
            <a:off x="4855299" y="4857470"/>
            <a:ext cx="1342363" cy="276999"/>
            <a:chOff x="4855299" y="4857470"/>
            <a:chExt cx="1342363" cy="276999"/>
          </a:xfrm>
        </p:grpSpPr>
        <p:sp>
          <p:nvSpPr>
            <p:cNvPr id="230" name="矩形 229"/>
            <p:cNvSpPr/>
            <p:nvPr/>
          </p:nvSpPr>
          <p:spPr>
            <a:xfrm>
              <a:off x="4855299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31" name="椭圆 230"/>
            <p:cNvSpPr/>
            <p:nvPr/>
          </p:nvSpPr>
          <p:spPr>
            <a:xfrm flipV="1">
              <a:off x="6062681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5102344" y="4579795"/>
            <a:ext cx="1342363" cy="276999"/>
            <a:chOff x="5102344" y="4579795"/>
            <a:chExt cx="1342363" cy="276999"/>
          </a:xfrm>
        </p:grpSpPr>
        <p:sp>
          <p:nvSpPr>
            <p:cNvPr id="228" name="矩形 227"/>
            <p:cNvSpPr/>
            <p:nvPr/>
          </p:nvSpPr>
          <p:spPr>
            <a:xfrm>
              <a:off x="5102344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29" name="椭圆 228"/>
            <p:cNvSpPr/>
            <p:nvPr/>
          </p:nvSpPr>
          <p:spPr>
            <a:xfrm flipV="1">
              <a:off x="6309726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5349389" y="4302122"/>
            <a:ext cx="1342364" cy="276999"/>
            <a:chOff x="5349389" y="4302122"/>
            <a:chExt cx="1342364" cy="276999"/>
          </a:xfrm>
        </p:grpSpPr>
        <p:sp>
          <p:nvSpPr>
            <p:cNvPr id="226" name="矩形 225"/>
            <p:cNvSpPr/>
            <p:nvPr/>
          </p:nvSpPr>
          <p:spPr>
            <a:xfrm>
              <a:off x="5349389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27" name="椭圆 226"/>
            <p:cNvSpPr/>
            <p:nvPr/>
          </p:nvSpPr>
          <p:spPr>
            <a:xfrm flipV="1">
              <a:off x="6556772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33" name="直线连接符 232"/>
          <p:cNvCxnSpPr>
            <a:endCxn id="234" idx="5"/>
          </p:cNvCxnSpPr>
          <p:nvPr/>
        </p:nvCxnSpPr>
        <p:spPr>
          <a:xfrm flipH="1">
            <a:off x="7575748" y="3813327"/>
            <a:ext cx="1319716" cy="1486104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椭圆 233"/>
          <p:cNvSpPr/>
          <p:nvPr/>
        </p:nvSpPr>
        <p:spPr>
          <a:xfrm flipV="1">
            <a:off x="7273266" y="5247533"/>
            <a:ext cx="354379" cy="35437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9" name="组 18"/>
          <p:cNvGrpSpPr/>
          <p:nvPr/>
        </p:nvGrpSpPr>
        <p:grpSpPr>
          <a:xfrm>
            <a:off x="6582241" y="4857470"/>
            <a:ext cx="1342364" cy="276999"/>
            <a:chOff x="6582241" y="4857470"/>
            <a:chExt cx="1342364" cy="276999"/>
          </a:xfrm>
        </p:grpSpPr>
        <p:sp>
          <p:nvSpPr>
            <p:cNvPr id="242" name="矩形 241"/>
            <p:cNvSpPr/>
            <p:nvPr/>
          </p:nvSpPr>
          <p:spPr>
            <a:xfrm>
              <a:off x="6582241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43" name="椭圆 242"/>
            <p:cNvSpPr/>
            <p:nvPr/>
          </p:nvSpPr>
          <p:spPr>
            <a:xfrm flipV="1">
              <a:off x="7789624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6829287" y="4579795"/>
            <a:ext cx="1342363" cy="276999"/>
            <a:chOff x="6829287" y="4579795"/>
            <a:chExt cx="1342363" cy="276999"/>
          </a:xfrm>
        </p:grpSpPr>
        <p:sp>
          <p:nvSpPr>
            <p:cNvPr id="240" name="矩形 239"/>
            <p:cNvSpPr/>
            <p:nvPr/>
          </p:nvSpPr>
          <p:spPr>
            <a:xfrm>
              <a:off x="6829287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41" name="椭圆 240"/>
            <p:cNvSpPr/>
            <p:nvPr/>
          </p:nvSpPr>
          <p:spPr>
            <a:xfrm flipV="1">
              <a:off x="8036669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7076332" y="4302122"/>
            <a:ext cx="1342363" cy="276999"/>
            <a:chOff x="7076332" y="4302122"/>
            <a:chExt cx="1342363" cy="276999"/>
          </a:xfrm>
        </p:grpSpPr>
        <p:sp>
          <p:nvSpPr>
            <p:cNvPr id="238" name="矩形 237"/>
            <p:cNvSpPr/>
            <p:nvPr/>
          </p:nvSpPr>
          <p:spPr>
            <a:xfrm>
              <a:off x="7076332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39" name="椭圆 238"/>
            <p:cNvSpPr/>
            <p:nvPr/>
          </p:nvSpPr>
          <p:spPr>
            <a:xfrm flipV="1">
              <a:off x="8283714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9040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YOUR TITLE HERE</a:t>
            </a:r>
            <a:endParaRPr kumimoji="1" lang="zh-CN" altLang="en-US" dirty="0"/>
          </a:p>
        </p:txBody>
      </p:sp>
      <p:sp>
        <p:nvSpPr>
          <p:cNvPr id="105" name="矩形 104"/>
          <p:cNvSpPr/>
          <p:nvPr/>
        </p:nvSpPr>
        <p:spPr>
          <a:xfrm>
            <a:off x="2647529" y="3595828"/>
            <a:ext cx="7832044" cy="14109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06" name="等腰三角形 105"/>
          <p:cNvSpPr/>
          <p:nvPr/>
        </p:nvSpPr>
        <p:spPr>
          <a:xfrm rot="5400000">
            <a:off x="9521147" y="3266598"/>
            <a:ext cx="1916852" cy="7995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143" name="等腰三角形 142"/>
          <p:cNvSpPr/>
          <p:nvPr/>
        </p:nvSpPr>
        <p:spPr>
          <a:xfrm rot="5400000">
            <a:off x="2015853" y="3266598"/>
            <a:ext cx="1058237" cy="799561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6" name="椭圆 145"/>
          <p:cNvSpPr/>
          <p:nvPr/>
        </p:nvSpPr>
        <p:spPr>
          <a:xfrm>
            <a:off x="3620619" y="3489188"/>
            <a:ext cx="354379" cy="3543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7" name="椭圆 146"/>
          <p:cNvSpPr/>
          <p:nvPr/>
        </p:nvSpPr>
        <p:spPr>
          <a:xfrm>
            <a:off x="5352017" y="3489188"/>
            <a:ext cx="354379" cy="354379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8" name="椭圆 147"/>
          <p:cNvSpPr/>
          <p:nvPr/>
        </p:nvSpPr>
        <p:spPr>
          <a:xfrm>
            <a:off x="7083414" y="3489188"/>
            <a:ext cx="354379" cy="354379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200"/>
          </a:p>
        </p:txBody>
      </p:sp>
      <p:sp>
        <p:nvSpPr>
          <p:cNvPr id="149" name="椭圆 148"/>
          <p:cNvSpPr/>
          <p:nvPr/>
        </p:nvSpPr>
        <p:spPr>
          <a:xfrm>
            <a:off x="8814811" y="3489188"/>
            <a:ext cx="354379" cy="35437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cxnSp>
        <p:nvCxnSpPr>
          <p:cNvPr id="9" name="直线连接符 8"/>
          <p:cNvCxnSpPr>
            <a:stCxn id="146" idx="1"/>
            <a:endCxn id="150" idx="5"/>
          </p:cNvCxnSpPr>
          <p:nvPr/>
        </p:nvCxnSpPr>
        <p:spPr>
          <a:xfrm flipH="1" flipV="1">
            <a:off x="2366162" y="2054982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0" name="椭圆 149"/>
          <p:cNvSpPr/>
          <p:nvPr/>
        </p:nvSpPr>
        <p:spPr>
          <a:xfrm>
            <a:off x="2063681" y="1752500"/>
            <a:ext cx="354379" cy="3543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4" name="组 3"/>
          <p:cNvGrpSpPr/>
          <p:nvPr/>
        </p:nvGrpSpPr>
        <p:grpSpPr>
          <a:xfrm>
            <a:off x="1372656" y="2209685"/>
            <a:ext cx="1342363" cy="276999"/>
            <a:chOff x="1372656" y="2209685"/>
            <a:chExt cx="1342363" cy="276999"/>
          </a:xfrm>
        </p:grpSpPr>
        <p:sp>
          <p:nvSpPr>
            <p:cNvPr id="152" name="矩形 151"/>
            <p:cNvSpPr/>
            <p:nvPr/>
          </p:nvSpPr>
          <p:spPr>
            <a:xfrm>
              <a:off x="1372656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3" name="椭圆 152"/>
            <p:cNvSpPr/>
            <p:nvPr/>
          </p:nvSpPr>
          <p:spPr>
            <a:xfrm>
              <a:off x="2580038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619701" y="2487359"/>
            <a:ext cx="1342364" cy="276999"/>
            <a:chOff x="1619701" y="2487359"/>
            <a:chExt cx="1342364" cy="276999"/>
          </a:xfrm>
        </p:grpSpPr>
        <p:sp>
          <p:nvSpPr>
            <p:cNvPr id="155" name="矩形 154"/>
            <p:cNvSpPr/>
            <p:nvPr/>
          </p:nvSpPr>
          <p:spPr>
            <a:xfrm>
              <a:off x="1619701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6" name="椭圆 155"/>
            <p:cNvSpPr/>
            <p:nvPr/>
          </p:nvSpPr>
          <p:spPr>
            <a:xfrm>
              <a:off x="2827084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1866747" y="2765033"/>
            <a:ext cx="1342363" cy="276999"/>
            <a:chOff x="1866747" y="2765033"/>
            <a:chExt cx="1342363" cy="276999"/>
          </a:xfrm>
        </p:grpSpPr>
        <p:sp>
          <p:nvSpPr>
            <p:cNvPr id="158" name="矩形 157"/>
            <p:cNvSpPr/>
            <p:nvPr/>
          </p:nvSpPr>
          <p:spPr>
            <a:xfrm>
              <a:off x="1866747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59" name="椭圆 158"/>
            <p:cNvSpPr/>
            <p:nvPr/>
          </p:nvSpPr>
          <p:spPr>
            <a:xfrm>
              <a:off x="3074129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61" name="直线连接符 160"/>
          <p:cNvCxnSpPr>
            <a:endCxn id="162" idx="5"/>
          </p:cNvCxnSpPr>
          <p:nvPr/>
        </p:nvCxnSpPr>
        <p:spPr>
          <a:xfrm flipH="1" flipV="1">
            <a:off x="4093106" y="2054982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2" name="椭圆 161"/>
          <p:cNvSpPr/>
          <p:nvPr/>
        </p:nvSpPr>
        <p:spPr>
          <a:xfrm>
            <a:off x="3790625" y="1752500"/>
            <a:ext cx="354379" cy="354379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7" name="组 6"/>
          <p:cNvGrpSpPr/>
          <p:nvPr/>
        </p:nvGrpSpPr>
        <p:grpSpPr>
          <a:xfrm>
            <a:off x="3099600" y="2209685"/>
            <a:ext cx="1342363" cy="276999"/>
            <a:chOff x="3099600" y="2209685"/>
            <a:chExt cx="1342363" cy="276999"/>
          </a:xfrm>
        </p:grpSpPr>
        <p:sp>
          <p:nvSpPr>
            <p:cNvPr id="170" name="矩形 169"/>
            <p:cNvSpPr/>
            <p:nvPr/>
          </p:nvSpPr>
          <p:spPr>
            <a:xfrm>
              <a:off x="3099600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71" name="椭圆 170"/>
            <p:cNvSpPr/>
            <p:nvPr/>
          </p:nvSpPr>
          <p:spPr>
            <a:xfrm>
              <a:off x="4306982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3346645" y="2487359"/>
            <a:ext cx="1342364" cy="276999"/>
            <a:chOff x="3346645" y="2487359"/>
            <a:chExt cx="1342364" cy="276999"/>
          </a:xfrm>
        </p:grpSpPr>
        <p:sp>
          <p:nvSpPr>
            <p:cNvPr id="168" name="矩形 167"/>
            <p:cNvSpPr/>
            <p:nvPr/>
          </p:nvSpPr>
          <p:spPr>
            <a:xfrm>
              <a:off x="3346645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69" name="椭圆 168"/>
            <p:cNvSpPr/>
            <p:nvPr/>
          </p:nvSpPr>
          <p:spPr>
            <a:xfrm>
              <a:off x="4554028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3593691" y="2765033"/>
            <a:ext cx="1342363" cy="276999"/>
            <a:chOff x="3593691" y="2765033"/>
            <a:chExt cx="1342363" cy="276999"/>
          </a:xfrm>
        </p:grpSpPr>
        <p:sp>
          <p:nvSpPr>
            <p:cNvPr id="166" name="矩形 165"/>
            <p:cNvSpPr/>
            <p:nvPr/>
          </p:nvSpPr>
          <p:spPr>
            <a:xfrm>
              <a:off x="3593691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67" name="椭圆 166"/>
            <p:cNvSpPr/>
            <p:nvPr/>
          </p:nvSpPr>
          <p:spPr>
            <a:xfrm>
              <a:off x="4801073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73" name="直线连接符 172"/>
          <p:cNvCxnSpPr>
            <a:endCxn id="174" idx="5"/>
          </p:cNvCxnSpPr>
          <p:nvPr/>
        </p:nvCxnSpPr>
        <p:spPr>
          <a:xfrm flipH="1" flipV="1">
            <a:off x="5820050" y="2054982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椭圆 173"/>
          <p:cNvSpPr/>
          <p:nvPr/>
        </p:nvSpPr>
        <p:spPr>
          <a:xfrm>
            <a:off x="5517569" y="1752500"/>
            <a:ext cx="354379" cy="354379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1" name="组 10"/>
          <p:cNvGrpSpPr/>
          <p:nvPr/>
        </p:nvGrpSpPr>
        <p:grpSpPr>
          <a:xfrm>
            <a:off x="4826544" y="2209685"/>
            <a:ext cx="1342363" cy="276999"/>
            <a:chOff x="4826544" y="2209685"/>
            <a:chExt cx="1342363" cy="276999"/>
          </a:xfrm>
        </p:grpSpPr>
        <p:sp>
          <p:nvSpPr>
            <p:cNvPr id="182" name="矩形 181"/>
            <p:cNvSpPr/>
            <p:nvPr/>
          </p:nvSpPr>
          <p:spPr>
            <a:xfrm>
              <a:off x="4826544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83" name="椭圆 182"/>
            <p:cNvSpPr/>
            <p:nvPr/>
          </p:nvSpPr>
          <p:spPr>
            <a:xfrm>
              <a:off x="6033926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组 11"/>
          <p:cNvGrpSpPr/>
          <p:nvPr/>
        </p:nvGrpSpPr>
        <p:grpSpPr>
          <a:xfrm>
            <a:off x="5073589" y="2487359"/>
            <a:ext cx="1342364" cy="276999"/>
            <a:chOff x="5073589" y="2487359"/>
            <a:chExt cx="1342364" cy="276999"/>
          </a:xfrm>
        </p:grpSpPr>
        <p:sp>
          <p:nvSpPr>
            <p:cNvPr id="180" name="矩形 179"/>
            <p:cNvSpPr/>
            <p:nvPr/>
          </p:nvSpPr>
          <p:spPr>
            <a:xfrm>
              <a:off x="5073589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81" name="椭圆 180"/>
            <p:cNvSpPr/>
            <p:nvPr/>
          </p:nvSpPr>
          <p:spPr>
            <a:xfrm>
              <a:off x="6280972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组 12"/>
          <p:cNvGrpSpPr/>
          <p:nvPr/>
        </p:nvGrpSpPr>
        <p:grpSpPr>
          <a:xfrm>
            <a:off x="5320635" y="2765033"/>
            <a:ext cx="1342363" cy="276999"/>
            <a:chOff x="5320635" y="2765033"/>
            <a:chExt cx="1342363" cy="276999"/>
          </a:xfrm>
        </p:grpSpPr>
        <p:sp>
          <p:nvSpPr>
            <p:cNvPr id="178" name="矩形 177"/>
            <p:cNvSpPr/>
            <p:nvPr/>
          </p:nvSpPr>
          <p:spPr>
            <a:xfrm>
              <a:off x="5320635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79" name="椭圆 178"/>
            <p:cNvSpPr/>
            <p:nvPr/>
          </p:nvSpPr>
          <p:spPr>
            <a:xfrm>
              <a:off x="6528017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85" name="直线连接符 184"/>
          <p:cNvCxnSpPr>
            <a:stCxn id="149" idx="1"/>
            <a:endCxn id="186" idx="5"/>
          </p:cNvCxnSpPr>
          <p:nvPr/>
        </p:nvCxnSpPr>
        <p:spPr>
          <a:xfrm flipH="1" flipV="1">
            <a:off x="7546993" y="2054981"/>
            <a:ext cx="1319716" cy="1486104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6" name="椭圆 185"/>
          <p:cNvSpPr/>
          <p:nvPr/>
        </p:nvSpPr>
        <p:spPr>
          <a:xfrm>
            <a:off x="7244511" y="1752500"/>
            <a:ext cx="354379" cy="35437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4" name="组 13"/>
          <p:cNvGrpSpPr/>
          <p:nvPr/>
        </p:nvGrpSpPr>
        <p:grpSpPr>
          <a:xfrm>
            <a:off x="6553487" y="2209685"/>
            <a:ext cx="1342363" cy="276999"/>
            <a:chOff x="6553487" y="2209685"/>
            <a:chExt cx="1342363" cy="276999"/>
          </a:xfrm>
        </p:grpSpPr>
        <p:sp>
          <p:nvSpPr>
            <p:cNvPr id="194" name="矩形 193"/>
            <p:cNvSpPr/>
            <p:nvPr/>
          </p:nvSpPr>
          <p:spPr>
            <a:xfrm>
              <a:off x="6553487" y="220968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5" name="椭圆 194"/>
            <p:cNvSpPr/>
            <p:nvPr/>
          </p:nvSpPr>
          <p:spPr>
            <a:xfrm>
              <a:off x="7760869" y="229330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6800532" y="2487359"/>
            <a:ext cx="1342363" cy="276999"/>
            <a:chOff x="6800532" y="2487359"/>
            <a:chExt cx="1342363" cy="276999"/>
          </a:xfrm>
        </p:grpSpPr>
        <p:sp>
          <p:nvSpPr>
            <p:cNvPr id="192" name="矩形 191"/>
            <p:cNvSpPr/>
            <p:nvPr/>
          </p:nvSpPr>
          <p:spPr>
            <a:xfrm>
              <a:off x="6800532" y="2487359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3" name="椭圆 192"/>
            <p:cNvSpPr/>
            <p:nvPr/>
          </p:nvSpPr>
          <p:spPr>
            <a:xfrm>
              <a:off x="8007914" y="2570980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7047577" y="2765033"/>
            <a:ext cx="1342364" cy="276999"/>
            <a:chOff x="7047577" y="2765033"/>
            <a:chExt cx="1342364" cy="276999"/>
          </a:xfrm>
        </p:grpSpPr>
        <p:sp>
          <p:nvSpPr>
            <p:cNvPr id="190" name="矩形 189"/>
            <p:cNvSpPr/>
            <p:nvPr/>
          </p:nvSpPr>
          <p:spPr>
            <a:xfrm>
              <a:off x="7047577" y="2765033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191" name="椭圆 190"/>
            <p:cNvSpPr/>
            <p:nvPr/>
          </p:nvSpPr>
          <p:spPr>
            <a:xfrm>
              <a:off x="8254960" y="2848654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197" name="直线连接符 196"/>
          <p:cNvCxnSpPr>
            <a:endCxn id="198" idx="5"/>
          </p:cNvCxnSpPr>
          <p:nvPr/>
        </p:nvCxnSpPr>
        <p:spPr>
          <a:xfrm flipH="1">
            <a:off x="2394917" y="3835874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8" name="椭圆 197"/>
          <p:cNvSpPr/>
          <p:nvPr/>
        </p:nvSpPr>
        <p:spPr>
          <a:xfrm flipV="1">
            <a:off x="2092435" y="5247533"/>
            <a:ext cx="354379" cy="3543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6" name="组 25"/>
          <p:cNvGrpSpPr/>
          <p:nvPr/>
        </p:nvGrpSpPr>
        <p:grpSpPr>
          <a:xfrm>
            <a:off x="1401411" y="4857470"/>
            <a:ext cx="1342363" cy="276999"/>
            <a:chOff x="1401411" y="4857470"/>
            <a:chExt cx="1342363" cy="276999"/>
          </a:xfrm>
        </p:grpSpPr>
        <p:sp>
          <p:nvSpPr>
            <p:cNvPr id="206" name="矩形 205"/>
            <p:cNvSpPr/>
            <p:nvPr/>
          </p:nvSpPr>
          <p:spPr>
            <a:xfrm>
              <a:off x="1401411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7" name="椭圆 206"/>
            <p:cNvSpPr/>
            <p:nvPr/>
          </p:nvSpPr>
          <p:spPr>
            <a:xfrm flipV="1">
              <a:off x="2608793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1648456" y="4579795"/>
            <a:ext cx="1342363" cy="276999"/>
            <a:chOff x="1648456" y="4579795"/>
            <a:chExt cx="1342363" cy="276999"/>
          </a:xfrm>
        </p:grpSpPr>
        <p:sp>
          <p:nvSpPr>
            <p:cNvPr id="204" name="矩形 203"/>
            <p:cNvSpPr/>
            <p:nvPr/>
          </p:nvSpPr>
          <p:spPr>
            <a:xfrm>
              <a:off x="1648456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5" name="椭圆 204"/>
            <p:cNvSpPr/>
            <p:nvPr/>
          </p:nvSpPr>
          <p:spPr>
            <a:xfrm flipV="1">
              <a:off x="2855838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组 27"/>
          <p:cNvGrpSpPr/>
          <p:nvPr/>
        </p:nvGrpSpPr>
        <p:grpSpPr>
          <a:xfrm>
            <a:off x="1895501" y="4302122"/>
            <a:ext cx="1342364" cy="276999"/>
            <a:chOff x="1895501" y="4302122"/>
            <a:chExt cx="1342364" cy="276999"/>
          </a:xfrm>
        </p:grpSpPr>
        <p:sp>
          <p:nvSpPr>
            <p:cNvPr id="202" name="矩形 201"/>
            <p:cNvSpPr/>
            <p:nvPr/>
          </p:nvSpPr>
          <p:spPr>
            <a:xfrm>
              <a:off x="1895501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03" name="椭圆 202"/>
            <p:cNvSpPr/>
            <p:nvPr/>
          </p:nvSpPr>
          <p:spPr>
            <a:xfrm flipV="1">
              <a:off x="3102884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09" name="直线连接符 208"/>
          <p:cNvCxnSpPr>
            <a:endCxn id="210" idx="5"/>
          </p:cNvCxnSpPr>
          <p:nvPr/>
        </p:nvCxnSpPr>
        <p:spPr>
          <a:xfrm flipH="1">
            <a:off x="4121861" y="3835874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0" name="椭圆 209"/>
          <p:cNvSpPr/>
          <p:nvPr/>
        </p:nvSpPr>
        <p:spPr>
          <a:xfrm flipV="1">
            <a:off x="3819379" y="5247533"/>
            <a:ext cx="354379" cy="354379"/>
          </a:xfrm>
          <a:prstGeom prst="ellipse">
            <a:avLst/>
          </a:prstGeom>
          <a:solidFill>
            <a:schemeClr val="accent2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5" name="组 24"/>
          <p:cNvGrpSpPr/>
          <p:nvPr/>
        </p:nvGrpSpPr>
        <p:grpSpPr>
          <a:xfrm>
            <a:off x="3128355" y="4857470"/>
            <a:ext cx="1342363" cy="276999"/>
            <a:chOff x="3128355" y="4857470"/>
            <a:chExt cx="1342363" cy="276999"/>
          </a:xfrm>
        </p:grpSpPr>
        <p:sp>
          <p:nvSpPr>
            <p:cNvPr id="218" name="矩形 217"/>
            <p:cNvSpPr/>
            <p:nvPr/>
          </p:nvSpPr>
          <p:spPr>
            <a:xfrm>
              <a:off x="3128355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9" name="椭圆 218"/>
            <p:cNvSpPr/>
            <p:nvPr/>
          </p:nvSpPr>
          <p:spPr>
            <a:xfrm flipV="1">
              <a:off x="4335737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组 23"/>
          <p:cNvGrpSpPr/>
          <p:nvPr/>
        </p:nvGrpSpPr>
        <p:grpSpPr>
          <a:xfrm>
            <a:off x="3375400" y="4579795"/>
            <a:ext cx="1342363" cy="276999"/>
            <a:chOff x="3375400" y="4579795"/>
            <a:chExt cx="1342363" cy="276999"/>
          </a:xfrm>
        </p:grpSpPr>
        <p:sp>
          <p:nvSpPr>
            <p:cNvPr id="216" name="矩形 215"/>
            <p:cNvSpPr/>
            <p:nvPr/>
          </p:nvSpPr>
          <p:spPr>
            <a:xfrm>
              <a:off x="3375400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7" name="椭圆 216"/>
            <p:cNvSpPr/>
            <p:nvPr/>
          </p:nvSpPr>
          <p:spPr>
            <a:xfrm flipV="1">
              <a:off x="4582782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3622445" y="4302122"/>
            <a:ext cx="1342364" cy="276999"/>
            <a:chOff x="3622445" y="4302122"/>
            <a:chExt cx="1342364" cy="276999"/>
          </a:xfrm>
        </p:grpSpPr>
        <p:sp>
          <p:nvSpPr>
            <p:cNvPr id="214" name="矩形 213"/>
            <p:cNvSpPr/>
            <p:nvPr/>
          </p:nvSpPr>
          <p:spPr>
            <a:xfrm>
              <a:off x="3622445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15" name="椭圆 214"/>
            <p:cNvSpPr/>
            <p:nvPr/>
          </p:nvSpPr>
          <p:spPr>
            <a:xfrm flipV="1">
              <a:off x="4829828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21" name="直线连接符 220"/>
          <p:cNvCxnSpPr>
            <a:endCxn id="222" idx="5"/>
          </p:cNvCxnSpPr>
          <p:nvPr/>
        </p:nvCxnSpPr>
        <p:spPr>
          <a:xfrm flipH="1">
            <a:off x="5848805" y="3835874"/>
            <a:ext cx="1306355" cy="1463557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椭圆 221"/>
          <p:cNvSpPr/>
          <p:nvPr/>
        </p:nvSpPr>
        <p:spPr>
          <a:xfrm flipV="1">
            <a:off x="5546323" y="5247533"/>
            <a:ext cx="354379" cy="354379"/>
          </a:xfrm>
          <a:prstGeom prst="ellipse">
            <a:avLst/>
          </a:prstGeom>
          <a:solidFill>
            <a:schemeClr val="accent3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20" name="组 19"/>
          <p:cNvGrpSpPr/>
          <p:nvPr/>
        </p:nvGrpSpPr>
        <p:grpSpPr>
          <a:xfrm>
            <a:off x="4855299" y="4857470"/>
            <a:ext cx="1342363" cy="276999"/>
            <a:chOff x="4855299" y="4857470"/>
            <a:chExt cx="1342363" cy="276999"/>
          </a:xfrm>
        </p:grpSpPr>
        <p:sp>
          <p:nvSpPr>
            <p:cNvPr id="230" name="矩形 229"/>
            <p:cNvSpPr/>
            <p:nvPr/>
          </p:nvSpPr>
          <p:spPr>
            <a:xfrm>
              <a:off x="4855299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31" name="椭圆 230"/>
            <p:cNvSpPr/>
            <p:nvPr/>
          </p:nvSpPr>
          <p:spPr>
            <a:xfrm flipV="1">
              <a:off x="6062681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组 20"/>
          <p:cNvGrpSpPr/>
          <p:nvPr/>
        </p:nvGrpSpPr>
        <p:grpSpPr>
          <a:xfrm>
            <a:off x="5102344" y="4579795"/>
            <a:ext cx="1342363" cy="276999"/>
            <a:chOff x="5102344" y="4579795"/>
            <a:chExt cx="1342363" cy="276999"/>
          </a:xfrm>
        </p:grpSpPr>
        <p:sp>
          <p:nvSpPr>
            <p:cNvPr id="228" name="矩形 227"/>
            <p:cNvSpPr/>
            <p:nvPr/>
          </p:nvSpPr>
          <p:spPr>
            <a:xfrm>
              <a:off x="5102344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29" name="椭圆 228"/>
            <p:cNvSpPr/>
            <p:nvPr/>
          </p:nvSpPr>
          <p:spPr>
            <a:xfrm flipV="1">
              <a:off x="6309726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组 21"/>
          <p:cNvGrpSpPr/>
          <p:nvPr/>
        </p:nvGrpSpPr>
        <p:grpSpPr>
          <a:xfrm>
            <a:off x="5349389" y="4302122"/>
            <a:ext cx="1342364" cy="276999"/>
            <a:chOff x="5349389" y="4302122"/>
            <a:chExt cx="1342364" cy="276999"/>
          </a:xfrm>
        </p:grpSpPr>
        <p:sp>
          <p:nvSpPr>
            <p:cNvPr id="226" name="矩形 225"/>
            <p:cNvSpPr/>
            <p:nvPr/>
          </p:nvSpPr>
          <p:spPr>
            <a:xfrm>
              <a:off x="5349389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27" name="椭圆 226"/>
            <p:cNvSpPr/>
            <p:nvPr/>
          </p:nvSpPr>
          <p:spPr>
            <a:xfrm flipV="1">
              <a:off x="6556772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233" name="直线连接符 232"/>
          <p:cNvCxnSpPr>
            <a:endCxn id="234" idx="5"/>
          </p:cNvCxnSpPr>
          <p:nvPr/>
        </p:nvCxnSpPr>
        <p:spPr>
          <a:xfrm flipH="1">
            <a:off x="7575748" y="3813327"/>
            <a:ext cx="1319716" cy="1486104"/>
          </a:xfrm>
          <a:prstGeom prst="line">
            <a:avLst/>
          </a:prstGeom>
          <a:ln w="12700" cmpd="sng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4" name="椭圆 233"/>
          <p:cNvSpPr/>
          <p:nvPr/>
        </p:nvSpPr>
        <p:spPr>
          <a:xfrm flipV="1">
            <a:off x="7273266" y="5247533"/>
            <a:ext cx="354379" cy="354379"/>
          </a:xfrm>
          <a:prstGeom prst="ellipse">
            <a:avLst/>
          </a:prstGeom>
          <a:solidFill>
            <a:schemeClr val="accent6"/>
          </a:solidFill>
          <a:ln w="3810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grpSp>
        <p:nvGrpSpPr>
          <p:cNvPr id="19" name="组 18"/>
          <p:cNvGrpSpPr/>
          <p:nvPr/>
        </p:nvGrpSpPr>
        <p:grpSpPr>
          <a:xfrm>
            <a:off x="6582241" y="4857470"/>
            <a:ext cx="1342364" cy="276999"/>
            <a:chOff x="6582241" y="4857470"/>
            <a:chExt cx="1342364" cy="276999"/>
          </a:xfrm>
        </p:grpSpPr>
        <p:sp>
          <p:nvSpPr>
            <p:cNvPr id="242" name="矩形 241"/>
            <p:cNvSpPr/>
            <p:nvPr/>
          </p:nvSpPr>
          <p:spPr>
            <a:xfrm>
              <a:off x="6582241" y="4857470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43" name="椭圆 242"/>
            <p:cNvSpPr/>
            <p:nvPr/>
          </p:nvSpPr>
          <p:spPr>
            <a:xfrm flipV="1">
              <a:off x="7789624" y="4926126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6829287" y="4579795"/>
            <a:ext cx="1342363" cy="276999"/>
            <a:chOff x="6829287" y="4579795"/>
            <a:chExt cx="1342363" cy="276999"/>
          </a:xfrm>
        </p:grpSpPr>
        <p:sp>
          <p:nvSpPr>
            <p:cNvPr id="240" name="矩形 239"/>
            <p:cNvSpPr/>
            <p:nvPr/>
          </p:nvSpPr>
          <p:spPr>
            <a:xfrm>
              <a:off x="6829287" y="4579795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41" name="椭圆 240"/>
            <p:cNvSpPr/>
            <p:nvPr/>
          </p:nvSpPr>
          <p:spPr>
            <a:xfrm flipV="1">
              <a:off x="8036669" y="4648451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7076332" y="4302122"/>
            <a:ext cx="1342363" cy="276999"/>
            <a:chOff x="7076332" y="4302122"/>
            <a:chExt cx="1342363" cy="276999"/>
          </a:xfrm>
        </p:grpSpPr>
        <p:sp>
          <p:nvSpPr>
            <p:cNvPr id="238" name="矩形 237"/>
            <p:cNvSpPr/>
            <p:nvPr/>
          </p:nvSpPr>
          <p:spPr>
            <a:xfrm>
              <a:off x="7076332" y="4302122"/>
              <a:ext cx="120738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kumimoji="1" lang="en-US" altLang="zh-CN" sz="1200" dirty="0"/>
                <a:t>EXAMPLE</a:t>
              </a:r>
              <a:r>
                <a:rPr kumimoji="1" lang="zh-CN" altLang="en-US" sz="1200" dirty="0"/>
                <a:t> </a:t>
              </a:r>
              <a:r>
                <a:rPr kumimoji="1" lang="en-US" altLang="zh-CN" sz="1200" dirty="0"/>
                <a:t>TEXT</a:t>
              </a:r>
              <a:endParaRPr kumimoji="1" lang="zh-CN" altLang="en-US" sz="1200" dirty="0"/>
            </a:p>
          </p:txBody>
        </p:sp>
        <p:sp>
          <p:nvSpPr>
            <p:cNvPr id="239" name="椭圆 238"/>
            <p:cNvSpPr/>
            <p:nvPr/>
          </p:nvSpPr>
          <p:spPr>
            <a:xfrm flipV="1">
              <a:off x="8283714" y="4370778"/>
              <a:ext cx="134981" cy="134981"/>
            </a:xfrm>
            <a:prstGeom prst="ellipse">
              <a:avLst/>
            </a:prstGeom>
            <a:solidFill>
              <a:schemeClr val="tx1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200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809" y="2946259"/>
            <a:ext cx="596978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469" y="2949866"/>
            <a:ext cx="936111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931348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3489" y="2178053"/>
            <a:ext cx="853812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2167" y="3921023"/>
            <a:ext cx="69073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010" y="3998510"/>
            <a:ext cx="342901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蓝色​​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绿色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173</Words>
  <Application>Microsoft Office PowerPoint</Application>
  <PresentationFormat>自定义</PresentationFormat>
  <Paragraphs>80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2010-04-12T23:12:02Z</dcterms:created>
  <dcterms:modified xsi:type="dcterms:W3CDTF">2017-08-22T07:26:28Z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