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4"/>
  </p:notesMasterIdLst>
  <p:handoutMasterIdLst>
    <p:handoutMasterId r:id="rId5"/>
  </p:handoutMasterIdLst>
  <p:sldIdLst>
    <p:sldId id="2346" r:id="rId2"/>
    <p:sldId id="2347" r:id="rId3"/>
  </p:sldIdLst>
  <p:sldSz cx="9144000" cy="5143500" type="screen16x9"/>
  <p:notesSz cx="9945688" cy="6858000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537"/>
    <a:srgbClr val="0A2334"/>
    <a:srgbClr val="091E2D"/>
    <a:srgbClr val="EFCB9B"/>
    <a:srgbClr val="F3D8B3"/>
    <a:srgbClr val="EDC38B"/>
    <a:srgbClr val="071A27"/>
    <a:srgbClr val="1D1D1D"/>
    <a:srgbClr val="237DB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8746" autoAdjust="0"/>
  </p:normalViewPr>
  <p:slideViewPr>
    <p:cSldViewPr snapToObjects="1">
      <p:cViewPr varScale="1">
        <p:scale>
          <a:sx n="151" d="100"/>
          <a:sy n="151" d="100"/>
        </p:scale>
        <p:origin x="-582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81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498"/>
    </p:cViewPr>
  </p:sorterViewPr>
  <p:notesViewPr>
    <p:cSldViewPr snapToObjects="1">
      <p:cViewPr varScale="1">
        <p:scale>
          <a:sx n="74" d="100"/>
          <a:sy n="74" d="100"/>
        </p:scale>
        <p:origin x="-1782" y="-96"/>
      </p:cViewPr>
      <p:guideLst>
        <p:guide orient="horz" pos="2160"/>
        <p:guide pos="31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3"/>
          </p:nvPr>
        </p:nvSpPr>
        <p:spPr>
          <a:xfrm>
            <a:off x="9533011" y="228600"/>
            <a:ext cx="41267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5BA55-396F-46DB-98CB-67F591574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2796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My First Template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1CD31-4B7D-4FD2-B052-E296BFBA018F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14350"/>
            <a:ext cx="4573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This is me Adam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40C94-5092-4638-9E1F-C533F19764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0594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39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4569" y="857250"/>
            <a:ext cx="7956550" cy="2314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752600" y="361950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4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713941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6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 rot="937026">
            <a:off x="2024031" y="1772796"/>
            <a:ext cx="1828800" cy="2286000"/>
          </a:xfrm>
          <a:prstGeom prst="foldedCorne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Business Note Infographic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Business Note Infographic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 rot="20521605">
            <a:off x="165657" y="1817056"/>
            <a:ext cx="1828800" cy="2286000"/>
          </a:xfrm>
          <a:prstGeom prst="foldedCorne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olded Corner 8"/>
          <p:cNvSpPr/>
          <p:nvPr/>
        </p:nvSpPr>
        <p:spPr>
          <a:xfrm rot="21224833">
            <a:off x="3728754" y="2446318"/>
            <a:ext cx="1828800" cy="2286000"/>
          </a:xfrm>
          <a:prstGeom prst="foldedCorne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olded Corner 9"/>
          <p:cNvSpPr/>
          <p:nvPr/>
        </p:nvSpPr>
        <p:spPr>
          <a:xfrm rot="1162294">
            <a:off x="5368632" y="1332416"/>
            <a:ext cx="1828800" cy="2286000"/>
          </a:xfrm>
          <a:prstGeom prst="foldedCorne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lded Corner 10"/>
          <p:cNvSpPr/>
          <p:nvPr/>
        </p:nvSpPr>
        <p:spPr>
          <a:xfrm rot="20299846">
            <a:off x="7201101" y="1990416"/>
            <a:ext cx="1828800" cy="2286000"/>
          </a:xfrm>
          <a:prstGeom prst="folded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1"/>
          <p:cNvGrpSpPr/>
          <p:nvPr/>
        </p:nvGrpSpPr>
        <p:grpSpPr>
          <a:xfrm>
            <a:off x="2853444" y="2176692"/>
            <a:ext cx="440176" cy="440176"/>
            <a:chOff x="8780463" y="1906588"/>
            <a:chExt cx="360363" cy="360363"/>
          </a:xfrm>
          <a:solidFill>
            <a:schemeClr val="bg1"/>
          </a:solidFill>
        </p:grpSpPr>
        <p:sp>
          <p:nvSpPr>
            <p:cNvPr id="13" name="Freeform 93"/>
            <p:cNvSpPr>
              <a:spLocks noEditPoints="1"/>
            </p:cNvSpPr>
            <p:nvPr/>
          </p:nvSpPr>
          <p:spPr bwMode="auto">
            <a:xfrm>
              <a:off x="8780463" y="1938338"/>
              <a:ext cx="328613" cy="328613"/>
            </a:xfrm>
            <a:custGeom>
              <a:avLst/>
              <a:gdLst/>
              <a:ahLst/>
              <a:cxnLst>
                <a:cxn ang="0">
                  <a:pos x="80" y="3"/>
                </a:cxn>
                <a:cxn ang="0">
                  <a:pos x="73" y="0"/>
                </a:cxn>
                <a:cxn ang="0">
                  <a:pos x="66" y="3"/>
                </a:cxn>
                <a:cxn ang="0">
                  <a:pos x="61" y="9"/>
                </a:cxn>
                <a:cxn ang="0">
                  <a:pos x="58" y="15"/>
                </a:cxn>
                <a:cxn ang="0">
                  <a:pos x="60" y="20"/>
                </a:cxn>
                <a:cxn ang="0">
                  <a:pos x="8" y="41"/>
                </a:cxn>
                <a:cxn ang="0">
                  <a:pos x="1" y="50"/>
                </a:cxn>
                <a:cxn ang="0">
                  <a:pos x="4" y="60"/>
                </a:cxn>
                <a:cxn ang="0">
                  <a:pos x="53" y="108"/>
                </a:cxn>
                <a:cxn ang="0">
                  <a:pos x="61" y="112"/>
                </a:cxn>
                <a:cxn ang="0">
                  <a:pos x="61" y="112"/>
                </a:cxn>
                <a:cxn ang="0">
                  <a:pos x="63" y="111"/>
                </a:cxn>
                <a:cxn ang="0">
                  <a:pos x="72" y="104"/>
                </a:cxn>
                <a:cxn ang="0">
                  <a:pos x="92" y="53"/>
                </a:cxn>
                <a:cxn ang="0">
                  <a:pos x="97" y="55"/>
                </a:cxn>
                <a:cxn ang="0">
                  <a:pos x="104" y="52"/>
                </a:cxn>
                <a:cxn ang="0">
                  <a:pos x="110" y="46"/>
                </a:cxn>
                <a:cxn ang="0">
                  <a:pos x="112" y="40"/>
                </a:cxn>
                <a:cxn ang="0">
                  <a:pos x="110" y="33"/>
                </a:cxn>
                <a:cxn ang="0">
                  <a:pos x="80" y="3"/>
                </a:cxn>
                <a:cxn ang="0">
                  <a:pos x="65" y="102"/>
                </a:cxn>
                <a:cxn ang="0">
                  <a:pos x="62" y="104"/>
                </a:cxn>
                <a:cxn ang="0">
                  <a:pos x="61" y="104"/>
                </a:cxn>
                <a:cxn ang="0">
                  <a:pos x="58" y="103"/>
                </a:cxn>
                <a:cxn ang="0">
                  <a:pos x="9" y="55"/>
                </a:cxn>
                <a:cxn ang="0">
                  <a:pos x="8" y="51"/>
                </a:cxn>
                <a:cxn ang="0">
                  <a:pos x="11" y="48"/>
                </a:cxn>
                <a:cxn ang="0">
                  <a:pos x="34" y="39"/>
                </a:cxn>
                <a:cxn ang="0">
                  <a:pos x="83" y="56"/>
                </a:cxn>
                <a:cxn ang="0">
                  <a:pos x="65" y="102"/>
                </a:cxn>
                <a:cxn ang="0">
                  <a:pos x="104" y="41"/>
                </a:cxn>
                <a:cxn ang="0">
                  <a:pos x="99" y="46"/>
                </a:cxn>
                <a:cxn ang="0">
                  <a:pos x="96" y="46"/>
                </a:cxn>
                <a:cxn ang="0">
                  <a:pos x="89" y="40"/>
                </a:cxn>
                <a:cxn ang="0">
                  <a:pos x="84" y="53"/>
                </a:cxn>
                <a:cxn ang="0">
                  <a:pos x="84" y="52"/>
                </a:cxn>
                <a:cxn ang="0">
                  <a:pos x="50" y="38"/>
                </a:cxn>
                <a:cxn ang="0">
                  <a:pos x="40" y="36"/>
                </a:cxn>
                <a:cxn ang="0">
                  <a:pos x="73" y="23"/>
                </a:cxn>
                <a:cxn ang="0">
                  <a:pos x="66" y="17"/>
                </a:cxn>
                <a:cxn ang="0">
                  <a:pos x="66" y="14"/>
                </a:cxn>
                <a:cxn ang="0">
                  <a:pos x="72" y="9"/>
                </a:cxn>
                <a:cxn ang="0">
                  <a:pos x="75" y="9"/>
                </a:cxn>
                <a:cxn ang="0">
                  <a:pos x="104" y="38"/>
                </a:cxn>
                <a:cxn ang="0">
                  <a:pos x="104" y="41"/>
                </a:cxn>
                <a:cxn ang="0">
                  <a:pos x="104" y="41"/>
                </a:cxn>
                <a:cxn ang="0">
                  <a:pos x="104" y="41"/>
                </a:cxn>
              </a:cxnLst>
              <a:rect l="0" t="0" r="r" b="b"/>
              <a:pathLst>
                <a:path w="112" h="112">
                  <a:moveTo>
                    <a:pt x="80" y="3"/>
                  </a:moveTo>
                  <a:cubicBezTo>
                    <a:pt x="78" y="1"/>
                    <a:pt x="76" y="0"/>
                    <a:pt x="73" y="0"/>
                  </a:cubicBezTo>
                  <a:cubicBezTo>
                    <a:pt x="71" y="0"/>
                    <a:pt x="68" y="1"/>
                    <a:pt x="66" y="3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59" y="10"/>
                    <a:pt x="58" y="13"/>
                    <a:pt x="58" y="15"/>
                  </a:cubicBezTo>
                  <a:cubicBezTo>
                    <a:pt x="58" y="17"/>
                    <a:pt x="59" y="19"/>
                    <a:pt x="60" y="2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4" y="43"/>
                    <a:pt x="2" y="46"/>
                    <a:pt x="1" y="50"/>
                  </a:cubicBezTo>
                  <a:cubicBezTo>
                    <a:pt x="0" y="53"/>
                    <a:pt x="1" y="57"/>
                    <a:pt x="4" y="60"/>
                  </a:cubicBezTo>
                  <a:cubicBezTo>
                    <a:pt x="53" y="108"/>
                    <a:pt x="53" y="108"/>
                    <a:pt x="53" y="108"/>
                  </a:cubicBezTo>
                  <a:cubicBezTo>
                    <a:pt x="55" y="110"/>
                    <a:pt x="58" y="112"/>
                    <a:pt x="61" y="112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2" y="112"/>
                    <a:pt x="63" y="112"/>
                    <a:pt x="63" y="111"/>
                  </a:cubicBezTo>
                  <a:cubicBezTo>
                    <a:pt x="67" y="111"/>
                    <a:pt x="70" y="108"/>
                    <a:pt x="72" y="104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4"/>
                    <a:pt x="95" y="55"/>
                    <a:pt x="97" y="55"/>
                  </a:cubicBezTo>
                  <a:cubicBezTo>
                    <a:pt x="100" y="55"/>
                    <a:pt x="102" y="54"/>
                    <a:pt x="104" y="52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11" y="45"/>
                    <a:pt x="112" y="42"/>
                    <a:pt x="112" y="40"/>
                  </a:cubicBezTo>
                  <a:cubicBezTo>
                    <a:pt x="112" y="37"/>
                    <a:pt x="111" y="35"/>
                    <a:pt x="110" y="33"/>
                  </a:cubicBezTo>
                  <a:lnTo>
                    <a:pt x="80" y="3"/>
                  </a:lnTo>
                  <a:close/>
                  <a:moveTo>
                    <a:pt x="65" y="102"/>
                  </a:moveTo>
                  <a:cubicBezTo>
                    <a:pt x="64" y="103"/>
                    <a:pt x="63" y="104"/>
                    <a:pt x="62" y="104"/>
                  </a:cubicBezTo>
                  <a:cubicBezTo>
                    <a:pt x="61" y="104"/>
                    <a:pt x="61" y="104"/>
                    <a:pt x="61" y="104"/>
                  </a:cubicBezTo>
                  <a:cubicBezTo>
                    <a:pt x="60" y="104"/>
                    <a:pt x="59" y="104"/>
                    <a:pt x="58" y="103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9" y="54"/>
                    <a:pt x="8" y="52"/>
                    <a:pt x="8" y="51"/>
                  </a:cubicBezTo>
                  <a:cubicBezTo>
                    <a:pt x="9" y="50"/>
                    <a:pt x="9" y="49"/>
                    <a:pt x="11" y="48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51" y="44"/>
                    <a:pt x="67" y="39"/>
                    <a:pt x="83" y="56"/>
                  </a:cubicBezTo>
                  <a:lnTo>
                    <a:pt x="65" y="102"/>
                  </a:lnTo>
                  <a:close/>
                  <a:moveTo>
                    <a:pt x="104" y="41"/>
                  </a:moveTo>
                  <a:cubicBezTo>
                    <a:pt x="99" y="46"/>
                    <a:pt x="99" y="46"/>
                    <a:pt x="99" y="46"/>
                  </a:cubicBezTo>
                  <a:cubicBezTo>
                    <a:pt x="98" y="47"/>
                    <a:pt x="97" y="47"/>
                    <a:pt x="96" y="46"/>
                  </a:cubicBezTo>
                  <a:cubicBezTo>
                    <a:pt x="89" y="40"/>
                    <a:pt x="89" y="40"/>
                    <a:pt x="89" y="40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73" y="41"/>
                    <a:pt x="61" y="39"/>
                    <a:pt x="50" y="38"/>
                  </a:cubicBezTo>
                  <a:cubicBezTo>
                    <a:pt x="47" y="38"/>
                    <a:pt x="44" y="37"/>
                    <a:pt x="40" y="36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6"/>
                    <a:pt x="66" y="15"/>
                    <a:pt x="66" y="14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73" y="8"/>
                    <a:pt x="74" y="8"/>
                    <a:pt x="75" y="9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5" y="39"/>
                    <a:pt x="105" y="40"/>
                    <a:pt x="104" y="41"/>
                  </a:cubicBezTo>
                  <a:close/>
                  <a:moveTo>
                    <a:pt x="104" y="41"/>
                  </a:moveTo>
                  <a:cubicBezTo>
                    <a:pt x="104" y="41"/>
                    <a:pt x="104" y="41"/>
                    <a:pt x="104" y="4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4"/>
            <p:cNvSpPr>
              <a:spLocks noEditPoints="1"/>
            </p:cNvSpPr>
            <p:nvPr/>
          </p:nvSpPr>
          <p:spPr bwMode="auto">
            <a:xfrm>
              <a:off x="8939213" y="2084388"/>
              <a:ext cx="55563" cy="57150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9"/>
                </a:cxn>
                <a:cxn ang="0">
                  <a:pos x="10" y="4"/>
                </a:cxn>
                <a:cxn ang="0">
                  <a:pos x="16" y="10"/>
                </a:cxn>
                <a:cxn ang="0">
                  <a:pos x="10" y="16"/>
                </a:cxn>
                <a:cxn ang="0">
                  <a:pos x="4" y="10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9" h="19">
                  <a:moveTo>
                    <a:pt x="10" y="19"/>
                  </a:moveTo>
                  <a:cubicBezTo>
                    <a:pt x="15" y="19"/>
                    <a:pt x="19" y="15"/>
                    <a:pt x="19" y="10"/>
                  </a:cubicBezTo>
                  <a:cubicBezTo>
                    <a:pt x="19" y="5"/>
                    <a:pt x="15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10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95"/>
            <p:cNvSpPr>
              <a:spLocks noEditPoints="1"/>
            </p:cNvSpPr>
            <p:nvPr/>
          </p:nvSpPr>
          <p:spPr bwMode="auto">
            <a:xfrm>
              <a:off x="9085263" y="1906588"/>
              <a:ext cx="55563" cy="5556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9"/>
                </a:cxn>
                <a:cxn ang="0">
                  <a:pos x="10" y="19"/>
                </a:cxn>
                <a:cxn ang="0">
                  <a:pos x="19" y="9"/>
                </a:cxn>
                <a:cxn ang="0">
                  <a:pos x="10" y="0"/>
                </a:cxn>
                <a:cxn ang="0">
                  <a:pos x="10" y="15"/>
                </a:cxn>
                <a:cxn ang="0">
                  <a:pos x="4" y="9"/>
                </a:cxn>
                <a:cxn ang="0">
                  <a:pos x="10" y="4"/>
                </a:cxn>
                <a:cxn ang="0">
                  <a:pos x="16" y="9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</a:cxnLst>
              <a:rect l="0" t="0" r="r" b="b"/>
              <a:pathLst>
                <a:path w="19" h="19">
                  <a:moveTo>
                    <a:pt x="10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10" y="19"/>
                  </a:cubicBezTo>
                  <a:cubicBezTo>
                    <a:pt x="15" y="19"/>
                    <a:pt x="19" y="15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close/>
                  <a:moveTo>
                    <a:pt x="10" y="15"/>
                  </a:moveTo>
                  <a:cubicBezTo>
                    <a:pt x="7" y="15"/>
                    <a:pt x="4" y="13"/>
                    <a:pt x="4" y="9"/>
                  </a:cubicBezTo>
                  <a:cubicBezTo>
                    <a:pt x="4" y="6"/>
                    <a:pt x="7" y="4"/>
                    <a:pt x="10" y="4"/>
                  </a:cubicBezTo>
                  <a:cubicBezTo>
                    <a:pt x="13" y="4"/>
                    <a:pt x="16" y="6"/>
                    <a:pt x="16" y="9"/>
                  </a:cubicBezTo>
                  <a:cubicBezTo>
                    <a:pt x="16" y="13"/>
                    <a:pt x="13" y="15"/>
                    <a:pt x="10" y="15"/>
                  </a:cubicBezTo>
                  <a:close/>
                  <a:moveTo>
                    <a:pt x="10" y="15"/>
                  </a:moveTo>
                  <a:cubicBezTo>
                    <a:pt x="10" y="15"/>
                    <a:pt x="10" y="15"/>
                    <a:pt x="10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96"/>
            <p:cNvSpPr>
              <a:spLocks noEditPoints="1"/>
            </p:cNvSpPr>
            <p:nvPr/>
          </p:nvSpPr>
          <p:spPr bwMode="auto">
            <a:xfrm>
              <a:off x="8872538" y="2073276"/>
              <a:ext cx="46038" cy="476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4"/>
                </a:cxn>
                <a:cxn ang="0">
                  <a:pos x="12" y="8"/>
                </a:cxn>
                <a:cxn ang="0">
                  <a:pos x="8" y="12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4"/>
                  </a:moveTo>
                  <a:cubicBezTo>
                    <a:pt x="10" y="4"/>
                    <a:pt x="12" y="6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6" y="12"/>
                    <a:pt x="4" y="10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97"/>
            <p:cNvSpPr>
              <a:spLocks noEditPoints="1"/>
            </p:cNvSpPr>
            <p:nvPr/>
          </p:nvSpPr>
          <p:spPr bwMode="auto">
            <a:xfrm>
              <a:off x="8918575" y="2152651"/>
              <a:ext cx="20638" cy="23813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3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8">
                  <a:moveTo>
                    <a:pt x="7" y="4"/>
                  </a:moveTo>
                  <a:cubicBezTo>
                    <a:pt x="7" y="6"/>
                    <a:pt x="6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6" y="0"/>
                    <a:pt x="7" y="2"/>
                    <a:pt x="7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98"/>
            <p:cNvSpPr>
              <a:spLocks noEditPoints="1"/>
            </p:cNvSpPr>
            <p:nvPr/>
          </p:nvSpPr>
          <p:spPr bwMode="auto">
            <a:xfrm>
              <a:off x="9096375" y="1985963"/>
              <a:ext cx="23813" cy="2063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6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9" name="Freeform 131"/>
          <p:cNvSpPr>
            <a:spLocks noEditPoints="1"/>
          </p:cNvSpPr>
          <p:nvPr/>
        </p:nvSpPr>
        <p:spPr bwMode="auto">
          <a:xfrm rot="21224036">
            <a:off x="4304578" y="2963736"/>
            <a:ext cx="440176" cy="413028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2" y="0"/>
              </a:cxn>
              <a:cxn ang="0">
                <a:pos x="0" y="12"/>
              </a:cxn>
              <a:cxn ang="0">
                <a:pos x="0" y="88"/>
              </a:cxn>
              <a:cxn ang="0">
                <a:pos x="12" y="100"/>
              </a:cxn>
              <a:cxn ang="0">
                <a:pos x="50" y="100"/>
              </a:cxn>
              <a:cxn ang="0">
                <a:pos x="50" y="104"/>
              </a:cxn>
              <a:cxn ang="0">
                <a:pos x="26" y="108"/>
              </a:cxn>
              <a:cxn ang="0">
                <a:pos x="23" y="111"/>
              </a:cxn>
              <a:cxn ang="0">
                <a:pos x="27" y="115"/>
              </a:cxn>
              <a:cxn ang="0">
                <a:pos x="96" y="115"/>
              </a:cxn>
              <a:cxn ang="0">
                <a:pos x="100" y="111"/>
              </a:cxn>
              <a:cxn ang="0">
                <a:pos x="97" y="108"/>
              </a:cxn>
              <a:cxn ang="0">
                <a:pos x="73" y="104"/>
              </a:cxn>
              <a:cxn ang="0">
                <a:pos x="73" y="100"/>
              </a:cxn>
              <a:cxn ang="0">
                <a:pos x="111" y="100"/>
              </a:cxn>
              <a:cxn ang="0">
                <a:pos x="123" y="88"/>
              </a:cxn>
              <a:cxn ang="0">
                <a:pos x="123" y="12"/>
              </a:cxn>
              <a:cxn ang="0">
                <a:pos x="111" y="0"/>
              </a:cxn>
              <a:cxn ang="0">
                <a:pos x="115" y="88"/>
              </a:cxn>
              <a:cxn ang="0">
                <a:pos x="111" y="92"/>
              </a:cxn>
              <a:cxn ang="0">
                <a:pos x="12" y="92"/>
              </a:cxn>
              <a:cxn ang="0">
                <a:pos x="8" y="88"/>
              </a:cxn>
              <a:cxn ang="0">
                <a:pos x="8" y="12"/>
              </a:cxn>
              <a:cxn ang="0">
                <a:pos x="12" y="8"/>
              </a:cxn>
              <a:cxn ang="0">
                <a:pos x="111" y="8"/>
              </a:cxn>
              <a:cxn ang="0">
                <a:pos x="115" y="12"/>
              </a:cxn>
              <a:cxn ang="0">
                <a:pos x="115" y="88"/>
              </a:cxn>
              <a:cxn ang="0">
                <a:pos x="104" y="15"/>
              </a:cxn>
              <a:cxn ang="0">
                <a:pos x="19" y="15"/>
              </a:cxn>
              <a:cxn ang="0">
                <a:pos x="16" y="19"/>
              </a:cxn>
              <a:cxn ang="0">
                <a:pos x="16" y="73"/>
              </a:cxn>
              <a:cxn ang="0">
                <a:pos x="19" y="77"/>
              </a:cxn>
              <a:cxn ang="0">
                <a:pos x="104" y="77"/>
              </a:cxn>
              <a:cxn ang="0">
                <a:pos x="108" y="73"/>
              </a:cxn>
              <a:cxn ang="0">
                <a:pos x="108" y="19"/>
              </a:cxn>
              <a:cxn ang="0">
                <a:pos x="104" y="15"/>
              </a:cxn>
              <a:cxn ang="0">
                <a:pos x="104" y="73"/>
              </a:cxn>
              <a:cxn ang="0">
                <a:pos x="19" y="73"/>
              </a:cxn>
              <a:cxn ang="0">
                <a:pos x="19" y="19"/>
              </a:cxn>
              <a:cxn ang="0">
                <a:pos x="104" y="19"/>
              </a:cxn>
              <a:cxn ang="0">
                <a:pos x="104" y="73"/>
              </a:cxn>
              <a:cxn ang="0">
                <a:pos x="104" y="73"/>
              </a:cxn>
              <a:cxn ang="0">
                <a:pos x="104" y="73"/>
              </a:cxn>
            </a:cxnLst>
            <a:rect l="0" t="0" r="r" b="b"/>
            <a:pathLst>
              <a:path w="123" h="115">
                <a:moveTo>
                  <a:pt x="111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5"/>
                  <a:pt x="5" y="100"/>
                  <a:pt x="12" y="100"/>
                </a:cubicBezTo>
                <a:cubicBezTo>
                  <a:pt x="50" y="100"/>
                  <a:pt x="50" y="100"/>
                  <a:pt x="50" y="100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24" y="108"/>
                  <a:pt x="23" y="109"/>
                  <a:pt x="23" y="111"/>
                </a:cubicBezTo>
                <a:cubicBezTo>
                  <a:pt x="23" y="113"/>
                  <a:pt x="25" y="115"/>
                  <a:pt x="27" y="115"/>
                </a:cubicBezTo>
                <a:cubicBezTo>
                  <a:pt x="96" y="115"/>
                  <a:pt x="96" y="115"/>
                  <a:pt x="96" y="115"/>
                </a:cubicBezTo>
                <a:cubicBezTo>
                  <a:pt x="98" y="115"/>
                  <a:pt x="100" y="113"/>
                  <a:pt x="100" y="111"/>
                </a:cubicBezTo>
                <a:cubicBezTo>
                  <a:pt x="100" y="109"/>
                  <a:pt x="99" y="108"/>
                  <a:pt x="97" y="108"/>
                </a:cubicBezTo>
                <a:cubicBezTo>
                  <a:pt x="73" y="104"/>
                  <a:pt x="73" y="104"/>
                  <a:pt x="73" y="104"/>
                </a:cubicBezTo>
                <a:cubicBezTo>
                  <a:pt x="73" y="100"/>
                  <a:pt x="73" y="100"/>
                  <a:pt x="73" y="100"/>
                </a:cubicBezTo>
                <a:cubicBezTo>
                  <a:pt x="111" y="100"/>
                  <a:pt x="111" y="100"/>
                  <a:pt x="111" y="100"/>
                </a:cubicBezTo>
                <a:cubicBezTo>
                  <a:pt x="118" y="100"/>
                  <a:pt x="123" y="95"/>
                  <a:pt x="123" y="88"/>
                </a:cubicBezTo>
                <a:cubicBezTo>
                  <a:pt x="123" y="12"/>
                  <a:pt x="123" y="12"/>
                  <a:pt x="123" y="12"/>
                </a:cubicBezTo>
                <a:cubicBezTo>
                  <a:pt x="123" y="5"/>
                  <a:pt x="118" y="0"/>
                  <a:pt x="111" y="0"/>
                </a:cubicBezTo>
                <a:close/>
                <a:moveTo>
                  <a:pt x="115" y="88"/>
                </a:moveTo>
                <a:cubicBezTo>
                  <a:pt x="115" y="90"/>
                  <a:pt x="114" y="92"/>
                  <a:pt x="111" y="92"/>
                </a:cubicBezTo>
                <a:cubicBezTo>
                  <a:pt x="12" y="92"/>
                  <a:pt x="12" y="92"/>
                  <a:pt x="12" y="92"/>
                </a:cubicBezTo>
                <a:cubicBezTo>
                  <a:pt x="10" y="92"/>
                  <a:pt x="8" y="90"/>
                  <a:pt x="8" y="88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9"/>
                  <a:pt x="10" y="8"/>
                  <a:pt x="12" y="8"/>
                </a:cubicBezTo>
                <a:cubicBezTo>
                  <a:pt x="111" y="8"/>
                  <a:pt x="111" y="8"/>
                  <a:pt x="111" y="8"/>
                </a:cubicBezTo>
                <a:cubicBezTo>
                  <a:pt x="114" y="8"/>
                  <a:pt x="115" y="9"/>
                  <a:pt x="115" y="12"/>
                </a:cubicBezTo>
                <a:lnTo>
                  <a:pt x="115" y="88"/>
                </a:lnTo>
                <a:close/>
                <a:moveTo>
                  <a:pt x="104" y="15"/>
                </a:moveTo>
                <a:cubicBezTo>
                  <a:pt x="19" y="15"/>
                  <a:pt x="19" y="15"/>
                  <a:pt x="19" y="15"/>
                </a:cubicBezTo>
                <a:cubicBezTo>
                  <a:pt x="17" y="15"/>
                  <a:pt x="16" y="17"/>
                  <a:pt x="16" y="19"/>
                </a:cubicBezTo>
                <a:cubicBezTo>
                  <a:pt x="16" y="73"/>
                  <a:pt x="16" y="73"/>
                  <a:pt x="16" y="73"/>
                </a:cubicBezTo>
                <a:cubicBezTo>
                  <a:pt x="16" y="75"/>
                  <a:pt x="17" y="77"/>
                  <a:pt x="19" y="77"/>
                </a:cubicBezTo>
                <a:cubicBezTo>
                  <a:pt x="104" y="77"/>
                  <a:pt x="104" y="77"/>
                  <a:pt x="104" y="77"/>
                </a:cubicBezTo>
                <a:cubicBezTo>
                  <a:pt x="106" y="77"/>
                  <a:pt x="108" y="75"/>
                  <a:pt x="108" y="73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7"/>
                  <a:pt x="106" y="15"/>
                  <a:pt x="104" y="15"/>
                </a:cubicBezTo>
                <a:close/>
                <a:moveTo>
                  <a:pt x="104" y="73"/>
                </a:moveTo>
                <a:cubicBezTo>
                  <a:pt x="19" y="73"/>
                  <a:pt x="19" y="73"/>
                  <a:pt x="19" y="73"/>
                </a:cubicBezTo>
                <a:cubicBezTo>
                  <a:pt x="19" y="19"/>
                  <a:pt x="19" y="19"/>
                  <a:pt x="19" y="19"/>
                </a:cubicBezTo>
                <a:cubicBezTo>
                  <a:pt x="104" y="19"/>
                  <a:pt x="104" y="19"/>
                  <a:pt x="104" y="19"/>
                </a:cubicBezTo>
                <a:lnTo>
                  <a:pt x="104" y="73"/>
                </a:lnTo>
                <a:close/>
                <a:moveTo>
                  <a:pt x="104" y="73"/>
                </a:moveTo>
                <a:cubicBezTo>
                  <a:pt x="104" y="73"/>
                  <a:pt x="104" y="73"/>
                  <a:pt x="104" y="73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" name="Group 19"/>
          <p:cNvGrpSpPr/>
          <p:nvPr/>
        </p:nvGrpSpPr>
        <p:grpSpPr>
          <a:xfrm rot="1227685">
            <a:off x="6185115" y="1856485"/>
            <a:ext cx="440176" cy="413028"/>
            <a:chOff x="6373813" y="2717801"/>
            <a:chExt cx="360363" cy="338138"/>
          </a:xfrm>
          <a:solidFill>
            <a:schemeClr val="bg1"/>
          </a:solidFill>
        </p:grpSpPr>
        <p:sp>
          <p:nvSpPr>
            <p:cNvPr id="21" name="Freeform 132"/>
            <p:cNvSpPr>
              <a:spLocks noEditPoints="1"/>
            </p:cNvSpPr>
            <p:nvPr/>
          </p:nvSpPr>
          <p:spPr bwMode="auto">
            <a:xfrm>
              <a:off x="6373813" y="2717801"/>
              <a:ext cx="360363" cy="338138"/>
            </a:xfrm>
            <a:custGeom>
              <a:avLst/>
              <a:gdLst/>
              <a:ahLst/>
              <a:cxnLst>
                <a:cxn ang="0">
                  <a:pos x="121" y="25"/>
                </a:cxn>
                <a:cxn ang="0">
                  <a:pos x="98" y="2"/>
                </a:cxn>
                <a:cxn ang="0">
                  <a:pos x="92" y="0"/>
                </a:cxn>
                <a:cxn ang="0">
                  <a:pos x="12" y="0"/>
                </a:cxn>
                <a:cxn ang="0">
                  <a:pos x="0" y="11"/>
                </a:cxn>
                <a:cxn ang="0">
                  <a:pos x="0" y="104"/>
                </a:cxn>
                <a:cxn ang="0">
                  <a:pos x="12" y="115"/>
                </a:cxn>
                <a:cxn ang="0">
                  <a:pos x="111" y="115"/>
                </a:cxn>
                <a:cxn ang="0">
                  <a:pos x="123" y="104"/>
                </a:cxn>
                <a:cxn ang="0">
                  <a:pos x="123" y="31"/>
                </a:cxn>
                <a:cxn ang="0">
                  <a:pos x="121" y="25"/>
                </a:cxn>
                <a:cxn ang="0">
                  <a:pos x="115" y="104"/>
                </a:cxn>
                <a:cxn ang="0">
                  <a:pos x="111" y="107"/>
                </a:cxn>
                <a:cxn ang="0">
                  <a:pos x="12" y="107"/>
                </a:cxn>
                <a:cxn ang="0">
                  <a:pos x="8" y="104"/>
                </a:cxn>
                <a:cxn ang="0">
                  <a:pos x="8" y="11"/>
                </a:cxn>
                <a:cxn ang="0">
                  <a:pos x="12" y="8"/>
                </a:cxn>
                <a:cxn ang="0">
                  <a:pos x="88" y="8"/>
                </a:cxn>
                <a:cxn ang="0">
                  <a:pos x="88" y="23"/>
                </a:cxn>
                <a:cxn ang="0">
                  <a:pos x="100" y="35"/>
                </a:cxn>
                <a:cxn ang="0">
                  <a:pos x="115" y="35"/>
                </a:cxn>
                <a:cxn ang="0">
                  <a:pos x="115" y="104"/>
                </a:cxn>
                <a:cxn ang="0">
                  <a:pos x="104" y="31"/>
                </a:cxn>
                <a:cxn ang="0">
                  <a:pos x="100" y="31"/>
                </a:cxn>
                <a:cxn ang="0">
                  <a:pos x="92" y="23"/>
                </a:cxn>
                <a:cxn ang="0">
                  <a:pos x="92" y="8"/>
                </a:cxn>
                <a:cxn ang="0">
                  <a:pos x="115" y="31"/>
                </a:cxn>
                <a:cxn ang="0">
                  <a:pos x="104" y="31"/>
                </a:cxn>
                <a:cxn ang="0">
                  <a:pos x="104" y="31"/>
                </a:cxn>
                <a:cxn ang="0">
                  <a:pos x="104" y="31"/>
                </a:cxn>
              </a:cxnLst>
              <a:rect l="0" t="0" r="r" b="b"/>
              <a:pathLst>
                <a:path w="123" h="115">
                  <a:moveTo>
                    <a:pt x="121" y="25"/>
                  </a:moveTo>
                  <a:cubicBezTo>
                    <a:pt x="98" y="2"/>
                    <a:pt x="98" y="2"/>
                    <a:pt x="98" y="2"/>
                  </a:cubicBezTo>
                  <a:cubicBezTo>
                    <a:pt x="96" y="1"/>
                    <a:pt x="94" y="0"/>
                    <a:pt x="9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0"/>
                    <a:pt x="5" y="115"/>
                    <a:pt x="12" y="115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8" y="115"/>
                    <a:pt x="123" y="110"/>
                    <a:pt x="123" y="104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29"/>
                    <a:pt x="122" y="27"/>
                    <a:pt x="121" y="25"/>
                  </a:cubicBezTo>
                  <a:close/>
                  <a:moveTo>
                    <a:pt x="115" y="104"/>
                  </a:moveTo>
                  <a:cubicBezTo>
                    <a:pt x="115" y="106"/>
                    <a:pt x="113" y="107"/>
                    <a:pt x="111" y="107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9" y="107"/>
                    <a:pt x="8" y="106"/>
                    <a:pt x="8" y="104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2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9"/>
                    <a:pt x="93" y="35"/>
                    <a:pt x="100" y="35"/>
                  </a:cubicBezTo>
                  <a:cubicBezTo>
                    <a:pt x="115" y="35"/>
                    <a:pt x="115" y="35"/>
                    <a:pt x="115" y="35"/>
                  </a:cubicBezTo>
                  <a:lnTo>
                    <a:pt x="115" y="104"/>
                  </a:lnTo>
                  <a:close/>
                  <a:moveTo>
                    <a:pt x="104" y="31"/>
                  </a:moveTo>
                  <a:cubicBezTo>
                    <a:pt x="100" y="31"/>
                    <a:pt x="100" y="31"/>
                    <a:pt x="100" y="31"/>
                  </a:cubicBezTo>
                  <a:cubicBezTo>
                    <a:pt x="96" y="31"/>
                    <a:pt x="92" y="27"/>
                    <a:pt x="92" y="23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115" y="31"/>
                    <a:pt x="115" y="31"/>
                    <a:pt x="115" y="31"/>
                  </a:cubicBezTo>
                  <a:lnTo>
                    <a:pt x="104" y="31"/>
                  </a:lnTo>
                  <a:close/>
                  <a:moveTo>
                    <a:pt x="104" y="31"/>
                  </a:moveTo>
                  <a:cubicBezTo>
                    <a:pt x="104" y="31"/>
                    <a:pt x="104" y="31"/>
                    <a:pt x="104" y="3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33"/>
            <p:cNvSpPr>
              <a:spLocks noEditPoints="1"/>
            </p:cNvSpPr>
            <p:nvPr/>
          </p:nvSpPr>
          <p:spPr bwMode="auto">
            <a:xfrm>
              <a:off x="6543675" y="2786063"/>
              <a:ext cx="66675" cy="1111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1" y="4"/>
                </a:cxn>
                <a:cxn ang="0">
                  <a:pos x="23" y="2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23" h="4">
                  <a:moveTo>
                    <a:pt x="1" y="4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3" y="3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4"/>
            <p:cNvSpPr>
              <a:spLocks noEditPoints="1"/>
            </p:cNvSpPr>
            <p:nvPr/>
          </p:nvSpPr>
          <p:spPr bwMode="auto">
            <a:xfrm>
              <a:off x="6543675" y="2820988"/>
              <a:ext cx="66675" cy="9525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1" y="3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23" h="3">
                  <a:moveTo>
                    <a:pt x="1" y="3"/>
                  </a:moveTo>
                  <a:cubicBezTo>
                    <a:pt x="21" y="3"/>
                    <a:pt x="21" y="3"/>
                    <a:pt x="21" y="3"/>
                  </a:cubicBezTo>
                  <a:cubicBezTo>
                    <a:pt x="22" y="3"/>
                    <a:pt x="23" y="2"/>
                    <a:pt x="23" y="1"/>
                  </a:cubicBezTo>
                  <a:cubicBezTo>
                    <a:pt x="23" y="0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35"/>
            <p:cNvSpPr>
              <a:spLocks noEditPoints="1"/>
            </p:cNvSpPr>
            <p:nvPr/>
          </p:nvSpPr>
          <p:spPr bwMode="auto">
            <a:xfrm>
              <a:off x="6543675" y="2852738"/>
              <a:ext cx="1428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4"/>
                </a:cxn>
                <a:cxn ang="0">
                  <a:pos x="48" y="4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9" h="4">
                  <a:moveTo>
                    <a:pt x="0" y="2"/>
                  </a:moveTo>
                  <a:cubicBezTo>
                    <a:pt x="0" y="3"/>
                    <a:pt x="0" y="4"/>
                    <a:pt x="1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9" y="4"/>
                    <a:pt x="49" y="3"/>
                    <a:pt x="49" y="2"/>
                  </a:cubicBezTo>
                  <a:cubicBezTo>
                    <a:pt x="49" y="1"/>
                    <a:pt x="49" y="0"/>
                    <a:pt x="48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lose/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36"/>
            <p:cNvSpPr>
              <a:spLocks noEditPoints="1"/>
            </p:cNvSpPr>
            <p:nvPr/>
          </p:nvSpPr>
          <p:spPr bwMode="auto">
            <a:xfrm>
              <a:off x="6418263" y="2921001"/>
              <a:ext cx="268288" cy="1111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37"/>
            <p:cNvSpPr>
              <a:spLocks noEditPoints="1"/>
            </p:cNvSpPr>
            <p:nvPr/>
          </p:nvSpPr>
          <p:spPr bwMode="auto">
            <a:xfrm>
              <a:off x="6418263" y="2955926"/>
              <a:ext cx="268288" cy="9525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38"/>
            <p:cNvSpPr>
              <a:spLocks noEditPoints="1"/>
            </p:cNvSpPr>
            <p:nvPr/>
          </p:nvSpPr>
          <p:spPr bwMode="auto">
            <a:xfrm>
              <a:off x="6418263" y="2987676"/>
              <a:ext cx="268288" cy="12700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39"/>
            <p:cNvSpPr>
              <a:spLocks noEditPoints="1"/>
            </p:cNvSpPr>
            <p:nvPr/>
          </p:nvSpPr>
          <p:spPr bwMode="auto">
            <a:xfrm>
              <a:off x="6418263" y="2889251"/>
              <a:ext cx="268288" cy="7938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40"/>
            <p:cNvSpPr>
              <a:spLocks noEditPoints="1"/>
            </p:cNvSpPr>
            <p:nvPr/>
          </p:nvSpPr>
          <p:spPr bwMode="auto">
            <a:xfrm>
              <a:off x="6418263" y="2774951"/>
              <a:ext cx="101600" cy="90488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31" y="31"/>
                </a:cxn>
                <a:cxn ang="0">
                  <a:pos x="35" y="27"/>
                </a:cxn>
                <a:cxn ang="0">
                  <a:pos x="35" y="4"/>
                </a:cxn>
                <a:cxn ang="0">
                  <a:pos x="3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8" y="8"/>
                </a:cxn>
                <a:cxn ang="0">
                  <a:pos x="27" y="8"/>
                </a:cxn>
                <a:cxn ang="0">
                  <a:pos x="27" y="23"/>
                </a:cxn>
                <a:cxn ang="0">
                  <a:pos x="8" y="23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35" h="31">
                  <a:moveTo>
                    <a:pt x="4" y="31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3" y="31"/>
                    <a:pt x="35" y="29"/>
                    <a:pt x="35" y="2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2" y="31"/>
                    <a:pt x="4" y="31"/>
                  </a:cubicBezTo>
                  <a:close/>
                  <a:moveTo>
                    <a:pt x="8" y="8"/>
                  </a:moveTo>
                  <a:cubicBezTo>
                    <a:pt x="27" y="8"/>
                    <a:pt x="27" y="8"/>
                    <a:pt x="27" y="8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8" y="23"/>
                    <a:pt x="8" y="23"/>
                    <a:pt x="8" y="23"/>
                  </a:cubicBezTo>
                  <a:lnTo>
                    <a:pt x="8" y="8"/>
                  </a:ln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1" name="Freeform 144"/>
          <p:cNvSpPr>
            <a:spLocks noEditPoints="1"/>
          </p:cNvSpPr>
          <p:nvPr/>
        </p:nvSpPr>
        <p:spPr bwMode="auto">
          <a:xfrm>
            <a:off x="690156" y="2353525"/>
            <a:ext cx="449870" cy="440176"/>
          </a:xfrm>
          <a:custGeom>
            <a:avLst/>
            <a:gdLst/>
            <a:ahLst/>
            <a:cxnLst>
              <a:cxn ang="0">
                <a:pos x="90" y="0"/>
              </a:cxn>
              <a:cxn ang="0">
                <a:pos x="53" y="26"/>
              </a:cxn>
              <a:cxn ang="0">
                <a:pos x="53" y="26"/>
              </a:cxn>
              <a:cxn ang="0">
                <a:pos x="13" y="66"/>
              </a:cxn>
              <a:cxn ang="0">
                <a:pos x="0" y="106"/>
              </a:cxn>
              <a:cxn ang="0">
                <a:pos x="13" y="123"/>
              </a:cxn>
              <a:cxn ang="0">
                <a:pos x="50" y="114"/>
              </a:cxn>
              <a:cxn ang="0">
                <a:pos x="115" y="51"/>
              </a:cxn>
              <a:cxn ang="0">
                <a:pos x="61" y="91"/>
              </a:cxn>
              <a:cxn ang="0">
                <a:pos x="95" y="45"/>
              </a:cxn>
              <a:cxn ang="0">
                <a:pos x="91" y="64"/>
              </a:cxn>
              <a:cxn ang="0">
                <a:pos x="61" y="94"/>
              </a:cxn>
              <a:cxn ang="0">
                <a:pos x="56" y="78"/>
              </a:cxn>
              <a:cxn ang="0">
                <a:pos x="43" y="66"/>
              </a:cxn>
              <a:cxn ang="0">
                <a:pos x="88" y="34"/>
              </a:cxn>
              <a:cxn ang="0">
                <a:pos x="56" y="78"/>
              </a:cxn>
              <a:cxn ang="0">
                <a:pos x="29" y="61"/>
              </a:cxn>
              <a:cxn ang="0">
                <a:pos x="76" y="28"/>
              </a:cxn>
              <a:cxn ang="0">
                <a:pos x="16" y="115"/>
              </a:cxn>
              <a:cxn ang="0">
                <a:pos x="7" y="110"/>
              </a:cxn>
              <a:cxn ang="0">
                <a:pos x="12" y="93"/>
              </a:cxn>
              <a:cxn ang="0">
                <a:pos x="30" y="111"/>
              </a:cxn>
              <a:cxn ang="0">
                <a:pos x="34" y="110"/>
              </a:cxn>
              <a:cxn ang="0">
                <a:pos x="13" y="89"/>
              </a:cxn>
              <a:cxn ang="0">
                <a:pos x="18" y="72"/>
              </a:cxn>
              <a:cxn ang="0">
                <a:pos x="49" y="106"/>
              </a:cxn>
              <a:cxn ang="0">
                <a:pos x="34" y="110"/>
              </a:cxn>
              <a:cxn ang="0">
                <a:pos x="103" y="52"/>
              </a:cxn>
              <a:cxn ang="0">
                <a:pos x="93" y="29"/>
              </a:cxn>
              <a:cxn ang="0">
                <a:pos x="77" y="13"/>
              </a:cxn>
              <a:cxn ang="0">
                <a:pos x="107" y="16"/>
              </a:cxn>
              <a:cxn ang="0">
                <a:pos x="110" y="45"/>
              </a:cxn>
              <a:cxn ang="0">
                <a:pos x="110" y="45"/>
              </a:cxn>
            </a:cxnLst>
            <a:rect l="0" t="0" r="r" b="b"/>
            <a:pathLst>
              <a:path w="126" h="123">
                <a:moveTo>
                  <a:pt x="112" y="10"/>
                </a:moveTo>
                <a:cubicBezTo>
                  <a:pt x="106" y="4"/>
                  <a:pt x="98" y="0"/>
                  <a:pt x="90" y="0"/>
                </a:cubicBezTo>
                <a:cubicBezTo>
                  <a:pt x="83" y="0"/>
                  <a:pt x="76" y="3"/>
                  <a:pt x="72" y="7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13" y="66"/>
                  <a:pt x="13" y="66"/>
                  <a:pt x="13" y="66"/>
                </a:cubicBezTo>
                <a:cubicBezTo>
                  <a:pt x="11" y="68"/>
                  <a:pt x="10" y="70"/>
                  <a:pt x="9" y="73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8"/>
                  <a:pt x="0" y="110"/>
                </a:cubicBezTo>
                <a:cubicBezTo>
                  <a:pt x="0" y="117"/>
                  <a:pt x="6" y="123"/>
                  <a:pt x="13" y="123"/>
                </a:cubicBezTo>
                <a:cubicBezTo>
                  <a:pt x="15" y="123"/>
                  <a:pt x="17" y="122"/>
                  <a:pt x="18" y="122"/>
                </a:cubicBezTo>
                <a:cubicBezTo>
                  <a:pt x="50" y="114"/>
                  <a:pt x="50" y="114"/>
                  <a:pt x="50" y="114"/>
                </a:cubicBezTo>
                <a:cubicBezTo>
                  <a:pt x="52" y="113"/>
                  <a:pt x="55" y="112"/>
                  <a:pt x="57" y="110"/>
                </a:cubicBezTo>
                <a:cubicBezTo>
                  <a:pt x="115" y="51"/>
                  <a:pt x="115" y="51"/>
                  <a:pt x="115" y="51"/>
                </a:cubicBezTo>
                <a:cubicBezTo>
                  <a:pt x="126" y="40"/>
                  <a:pt x="125" y="22"/>
                  <a:pt x="112" y="10"/>
                </a:cubicBezTo>
                <a:close/>
                <a:moveTo>
                  <a:pt x="61" y="91"/>
                </a:moveTo>
                <a:cubicBezTo>
                  <a:pt x="61" y="88"/>
                  <a:pt x="60" y="85"/>
                  <a:pt x="58" y="81"/>
                </a:cubicBezTo>
                <a:cubicBezTo>
                  <a:pt x="95" y="45"/>
                  <a:pt x="95" y="45"/>
                  <a:pt x="95" y="45"/>
                </a:cubicBezTo>
                <a:cubicBezTo>
                  <a:pt x="97" y="52"/>
                  <a:pt x="96" y="59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61" y="94"/>
                  <a:pt x="61" y="94"/>
                  <a:pt x="61" y="94"/>
                </a:cubicBezTo>
                <a:cubicBezTo>
                  <a:pt x="61" y="93"/>
                  <a:pt x="61" y="92"/>
                  <a:pt x="61" y="91"/>
                </a:cubicBezTo>
                <a:close/>
                <a:moveTo>
                  <a:pt x="56" y="78"/>
                </a:moveTo>
                <a:cubicBezTo>
                  <a:pt x="55" y="76"/>
                  <a:pt x="53" y="73"/>
                  <a:pt x="51" y="71"/>
                </a:cubicBezTo>
                <a:cubicBezTo>
                  <a:pt x="49" y="69"/>
                  <a:pt x="46" y="67"/>
                  <a:pt x="43" y="66"/>
                </a:cubicBezTo>
                <a:cubicBezTo>
                  <a:pt x="80" y="29"/>
                  <a:pt x="80" y="29"/>
                  <a:pt x="80" y="29"/>
                </a:cubicBezTo>
                <a:cubicBezTo>
                  <a:pt x="83" y="30"/>
                  <a:pt x="86" y="32"/>
                  <a:pt x="88" y="34"/>
                </a:cubicBezTo>
                <a:cubicBezTo>
                  <a:pt x="90" y="37"/>
                  <a:pt x="92" y="39"/>
                  <a:pt x="93" y="41"/>
                </a:cubicBezTo>
                <a:lnTo>
                  <a:pt x="56" y="78"/>
                </a:lnTo>
                <a:close/>
                <a:moveTo>
                  <a:pt x="40" y="64"/>
                </a:moveTo>
                <a:cubicBezTo>
                  <a:pt x="36" y="62"/>
                  <a:pt x="33" y="61"/>
                  <a:pt x="29" y="61"/>
                </a:cubicBezTo>
                <a:cubicBezTo>
                  <a:pt x="58" y="32"/>
                  <a:pt x="58" y="32"/>
                  <a:pt x="58" y="32"/>
                </a:cubicBezTo>
                <a:cubicBezTo>
                  <a:pt x="63" y="27"/>
                  <a:pt x="69" y="26"/>
                  <a:pt x="76" y="28"/>
                </a:cubicBezTo>
                <a:lnTo>
                  <a:pt x="40" y="64"/>
                </a:lnTo>
                <a:close/>
                <a:moveTo>
                  <a:pt x="16" y="115"/>
                </a:moveTo>
                <a:cubicBezTo>
                  <a:pt x="15" y="115"/>
                  <a:pt x="14" y="115"/>
                  <a:pt x="13" y="115"/>
                </a:cubicBezTo>
                <a:cubicBezTo>
                  <a:pt x="10" y="115"/>
                  <a:pt x="7" y="113"/>
                  <a:pt x="7" y="110"/>
                </a:cubicBezTo>
                <a:cubicBezTo>
                  <a:pt x="7" y="109"/>
                  <a:pt x="8" y="108"/>
                  <a:pt x="8" y="107"/>
                </a:cubicBezTo>
                <a:cubicBezTo>
                  <a:pt x="12" y="93"/>
                  <a:pt x="12" y="93"/>
                  <a:pt x="12" y="93"/>
                </a:cubicBezTo>
                <a:cubicBezTo>
                  <a:pt x="16" y="93"/>
                  <a:pt x="21" y="94"/>
                  <a:pt x="25" y="98"/>
                </a:cubicBezTo>
                <a:cubicBezTo>
                  <a:pt x="28" y="102"/>
                  <a:pt x="30" y="107"/>
                  <a:pt x="30" y="111"/>
                </a:cubicBezTo>
                <a:lnTo>
                  <a:pt x="16" y="115"/>
                </a:lnTo>
                <a:close/>
                <a:moveTo>
                  <a:pt x="34" y="110"/>
                </a:moveTo>
                <a:cubicBezTo>
                  <a:pt x="34" y="105"/>
                  <a:pt x="31" y="100"/>
                  <a:pt x="27" y="95"/>
                </a:cubicBezTo>
                <a:cubicBezTo>
                  <a:pt x="23" y="91"/>
                  <a:pt x="18" y="89"/>
                  <a:pt x="13" y="89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4"/>
                  <a:pt x="17" y="73"/>
                  <a:pt x="18" y="72"/>
                </a:cubicBezTo>
                <a:cubicBezTo>
                  <a:pt x="26" y="67"/>
                  <a:pt x="38" y="68"/>
                  <a:pt x="46" y="77"/>
                </a:cubicBezTo>
                <a:cubicBezTo>
                  <a:pt x="55" y="85"/>
                  <a:pt x="56" y="98"/>
                  <a:pt x="49" y="106"/>
                </a:cubicBezTo>
                <a:cubicBezTo>
                  <a:pt x="49" y="106"/>
                  <a:pt x="48" y="106"/>
                  <a:pt x="48" y="106"/>
                </a:cubicBezTo>
                <a:lnTo>
                  <a:pt x="34" y="110"/>
                </a:lnTo>
                <a:close/>
                <a:moveTo>
                  <a:pt x="110" y="45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51"/>
                  <a:pt x="103" y="50"/>
                  <a:pt x="103" y="49"/>
                </a:cubicBezTo>
                <a:cubicBezTo>
                  <a:pt x="103" y="42"/>
                  <a:pt x="99" y="35"/>
                  <a:pt x="93" y="29"/>
                </a:cubicBezTo>
                <a:cubicBezTo>
                  <a:pt x="87" y="23"/>
                  <a:pt x="79" y="19"/>
                  <a:pt x="71" y="19"/>
                </a:cubicBezTo>
                <a:cubicBezTo>
                  <a:pt x="77" y="13"/>
                  <a:pt x="77" y="13"/>
                  <a:pt x="77" y="13"/>
                </a:cubicBezTo>
                <a:cubicBezTo>
                  <a:pt x="80" y="10"/>
                  <a:pt x="85" y="8"/>
                  <a:pt x="90" y="8"/>
                </a:cubicBezTo>
                <a:cubicBezTo>
                  <a:pt x="96" y="8"/>
                  <a:pt x="102" y="11"/>
                  <a:pt x="107" y="16"/>
                </a:cubicBezTo>
                <a:cubicBezTo>
                  <a:pt x="112" y="20"/>
                  <a:pt x="114" y="26"/>
                  <a:pt x="115" y="32"/>
                </a:cubicBezTo>
                <a:cubicBezTo>
                  <a:pt x="115" y="37"/>
                  <a:pt x="113" y="42"/>
                  <a:pt x="110" y="45"/>
                </a:cubicBezTo>
                <a:close/>
                <a:moveTo>
                  <a:pt x="110" y="45"/>
                </a:moveTo>
                <a:cubicBezTo>
                  <a:pt x="110" y="45"/>
                  <a:pt x="110" y="45"/>
                  <a:pt x="110" y="45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Freeform 72"/>
          <p:cNvSpPr>
            <a:spLocks noEditPoints="1"/>
          </p:cNvSpPr>
          <p:nvPr/>
        </p:nvSpPr>
        <p:spPr bwMode="auto">
          <a:xfrm>
            <a:off x="7609058" y="2391426"/>
            <a:ext cx="440176" cy="440176"/>
          </a:xfrm>
          <a:custGeom>
            <a:avLst/>
            <a:gdLst/>
            <a:ahLst/>
            <a:cxnLst>
              <a:cxn ang="0">
                <a:pos x="121" y="1"/>
              </a:cxn>
              <a:cxn ang="0">
                <a:pos x="119" y="0"/>
              </a:cxn>
              <a:cxn ang="0">
                <a:pos x="117" y="1"/>
              </a:cxn>
              <a:cxn ang="0">
                <a:pos x="2" y="77"/>
              </a:cxn>
              <a:cxn ang="0">
                <a:pos x="0" y="81"/>
              </a:cxn>
              <a:cxn ang="0">
                <a:pos x="2" y="84"/>
              </a:cxn>
              <a:cxn ang="0">
                <a:pos x="32" y="96"/>
              </a:cxn>
              <a:cxn ang="0">
                <a:pos x="46" y="121"/>
              </a:cxn>
              <a:cxn ang="0">
                <a:pos x="50" y="123"/>
              </a:cxn>
              <a:cxn ang="0">
                <a:pos x="50" y="123"/>
              </a:cxn>
              <a:cxn ang="0">
                <a:pos x="53" y="121"/>
              </a:cxn>
              <a:cxn ang="0">
                <a:pos x="61" y="107"/>
              </a:cxn>
              <a:cxn ang="0">
                <a:pos x="98" y="122"/>
              </a:cxn>
              <a:cxn ang="0">
                <a:pos x="100" y="123"/>
              </a:cxn>
              <a:cxn ang="0">
                <a:pos x="101" y="122"/>
              </a:cxn>
              <a:cxn ang="0">
                <a:pos x="103" y="119"/>
              </a:cxn>
              <a:cxn ang="0">
                <a:pos x="123" y="4"/>
              </a:cxn>
              <a:cxn ang="0">
                <a:pos x="121" y="1"/>
              </a:cxn>
              <a:cxn ang="0">
                <a:pos x="12" y="80"/>
              </a:cxn>
              <a:cxn ang="0">
                <a:pos x="101" y="20"/>
              </a:cxn>
              <a:cxn ang="0">
                <a:pos x="36" y="89"/>
              </a:cxn>
              <a:cxn ang="0">
                <a:pos x="35" y="89"/>
              </a:cxn>
              <a:cxn ang="0">
                <a:pos x="12" y="80"/>
              </a:cxn>
              <a:cxn ang="0">
                <a:pos x="39" y="92"/>
              </a:cxn>
              <a:cxn ang="0">
                <a:pos x="39" y="92"/>
              </a:cxn>
              <a:cxn ang="0">
                <a:pos x="112" y="14"/>
              </a:cxn>
              <a:cxn ang="0">
                <a:pos x="50" y="111"/>
              </a:cxn>
              <a:cxn ang="0">
                <a:pos x="39" y="92"/>
              </a:cxn>
              <a:cxn ang="0">
                <a:pos x="97" y="113"/>
              </a:cxn>
              <a:cxn ang="0">
                <a:pos x="64" y="100"/>
              </a:cxn>
              <a:cxn ang="0">
                <a:pos x="61" y="100"/>
              </a:cxn>
              <a:cxn ang="0">
                <a:pos x="112" y="22"/>
              </a:cxn>
              <a:cxn ang="0">
                <a:pos x="97" y="113"/>
              </a:cxn>
              <a:cxn ang="0">
                <a:pos x="97" y="113"/>
              </a:cxn>
              <a:cxn ang="0">
                <a:pos x="97" y="113"/>
              </a:cxn>
            </a:cxnLst>
            <a:rect l="0" t="0" r="r" b="b"/>
            <a:pathLst>
              <a:path w="123" h="123">
                <a:moveTo>
                  <a:pt x="121" y="1"/>
                </a:moveTo>
                <a:cubicBezTo>
                  <a:pt x="120" y="0"/>
                  <a:pt x="119" y="0"/>
                  <a:pt x="119" y="0"/>
                </a:cubicBezTo>
                <a:cubicBezTo>
                  <a:pt x="118" y="0"/>
                  <a:pt x="117" y="0"/>
                  <a:pt x="117" y="1"/>
                </a:cubicBezTo>
                <a:cubicBezTo>
                  <a:pt x="2" y="77"/>
                  <a:pt x="2" y="77"/>
                  <a:pt x="2" y="77"/>
                </a:cubicBezTo>
                <a:cubicBezTo>
                  <a:pt x="0" y="78"/>
                  <a:pt x="0" y="79"/>
                  <a:pt x="0" y="81"/>
                </a:cubicBezTo>
                <a:cubicBezTo>
                  <a:pt x="0" y="82"/>
                  <a:pt x="1" y="83"/>
                  <a:pt x="2" y="84"/>
                </a:cubicBezTo>
                <a:cubicBezTo>
                  <a:pt x="32" y="96"/>
                  <a:pt x="32" y="96"/>
                  <a:pt x="32" y="96"/>
                </a:cubicBezTo>
                <a:cubicBezTo>
                  <a:pt x="46" y="121"/>
                  <a:pt x="46" y="121"/>
                  <a:pt x="46" y="121"/>
                </a:cubicBezTo>
                <a:cubicBezTo>
                  <a:pt x="47" y="122"/>
                  <a:pt x="48" y="123"/>
                  <a:pt x="50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1" y="123"/>
                  <a:pt x="52" y="122"/>
                  <a:pt x="53" y="121"/>
                </a:cubicBezTo>
                <a:cubicBezTo>
                  <a:pt x="61" y="107"/>
                  <a:pt x="61" y="107"/>
                  <a:pt x="61" y="107"/>
                </a:cubicBezTo>
                <a:cubicBezTo>
                  <a:pt x="98" y="122"/>
                  <a:pt x="98" y="122"/>
                  <a:pt x="98" y="122"/>
                </a:cubicBezTo>
                <a:cubicBezTo>
                  <a:pt x="99" y="123"/>
                  <a:pt x="99" y="123"/>
                  <a:pt x="100" y="123"/>
                </a:cubicBezTo>
                <a:cubicBezTo>
                  <a:pt x="100" y="123"/>
                  <a:pt x="101" y="122"/>
                  <a:pt x="101" y="122"/>
                </a:cubicBezTo>
                <a:cubicBezTo>
                  <a:pt x="102" y="122"/>
                  <a:pt x="103" y="121"/>
                  <a:pt x="103" y="119"/>
                </a:cubicBezTo>
                <a:cubicBezTo>
                  <a:pt x="123" y="4"/>
                  <a:pt x="123" y="4"/>
                  <a:pt x="123" y="4"/>
                </a:cubicBezTo>
                <a:cubicBezTo>
                  <a:pt x="123" y="3"/>
                  <a:pt x="122" y="1"/>
                  <a:pt x="121" y="1"/>
                </a:cubicBezTo>
                <a:close/>
                <a:moveTo>
                  <a:pt x="12" y="80"/>
                </a:moveTo>
                <a:cubicBezTo>
                  <a:pt x="101" y="20"/>
                  <a:pt x="101" y="20"/>
                  <a:pt x="101" y="20"/>
                </a:cubicBezTo>
                <a:cubicBezTo>
                  <a:pt x="36" y="89"/>
                  <a:pt x="36" y="89"/>
                  <a:pt x="36" y="89"/>
                </a:cubicBezTo>
                <a:cubicBezTo>
                  <a:pt x="36" y="89"/>
                  <a:pt x="35" y="89"/>
                  <a:pt x="35" y="89"/>
                </a:cubicBezTo>
                <a:lnTo>
                  <a:pt x="12" y="80"/>
                </a:lnTo>
                <a:close/>
                <a:moveTo>
                  <a:pt x="39" y="92"/>
                </a:moveTo>
                <a:cubicBezTo>
                  <a:pt x="39" y="92"/>
                  <a:pt x="39" y="92"/>
                  <a:pt x="39" y="92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50" y="111"/>
                  <a:pt x="50" y="111"/>
                  <a:pt x="50" y="111"/>
                </a:cubicBezTo>
                <a:lnTo>
                  <a:pt x="39" y="92"/>
                </a:lnTo>
                <a:close/>
                <a:moveTo>
                  <a:pt x="97" y="113"/>
                </a:moveTo>
                <a:cubicBezTo>
                  <a:pt x="64" y="100"/>
                  <a:pt x="64" y="100"/>
                  <a:pt x="64" y="100"/>
                </a:cubicBezTo>
                <a:cubicBezTo>
                  <a:pt x="63" y="100"/>
                  <a:pt x="62" y="100"/>
                  <a:pt x="61" y="100"/>
                </a:cubicBezTo>
                <a:cubicBezTo>
                  <a:pt x="112" y="22"/>
                  <a:pt x="112" y="22"/>
                  <a:pt x="112" y="22"/>
                </a:cubicBezTo>
                <a:lnTo>
                  <a:pt x="97" y="113"/>
                </a:lnTo>
                <a:close/>
                <a:moveTo>
                  <a:pt x="97" y="113"/>
                </a:moveTo>
                <a:cubicBezTo>
                  <a:pt x="97" y="113"/>
                  <a:pt x="97" y="113"/>
                  <a:pt x="97" y="113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" name="Footer Text"/>
          <p:cNvSpPr txBox="1"/>
          <p:nvPr/>
        </p:nvSpPr>
        <p:spPr>
          <a:xfrm rot="20494918">
            <a:off x="264407" y="2790567"/>
            <a:ext cx="173218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Keyword Here</a:t>
            </a:r>
            <a:r>
              <a:rPr lang="en-US" sz="1200" b="1" dirty="0" smtClean="0">
                <a:solidFill>
                  <a:schemeClr val="bg1"/>
                </a:solidFill>
              </a:rPr>
              <a:t/>
            </a:r>
            <a:br>
              <a:rPr lang="en-US" sz="1200" b="1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There are many variations the a </a:t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 majority have suffered  of the alteration in some form  The humour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9" name="Footer Text"/>
          <p:cNvSpPr txBox="1"/>
          <p:nvPr/>
        </p:nvSpPr>
        <p:spPr>
          <a:xfrm rot="962990">
            <a:off x="1958775" y="2643928"/>
            <a:ext cx="173218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Keyword Here</a:t>
            </a:r>
            <a:r>
              <a:rPr lang="en-US" sz="1200" b="1" dirty="0" smtClean="0">
                <a:solidFill>
                  <a:schemeClr val="bg1"/>
                </a:solidFill>
              </a:rPr>
              <a:t/>
            </a:r>
            <a:br>
              <a:rPr lang="en-US" sz="1200" b="1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There are many variations the a </a:t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 majority have suffered  of the alteration in some form  The humour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0" name="Footer Text"/>
          <p:cNvSpPr txBox="1"/>
          <p:nvPr/>
        </p:nvSpPr>
        <p:spPr>
          <a:xfrm rot="21161602">
            <a:off x="3817890" y="3458424"/>
            <a:ext cx="173218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Keyword Here</a:t>
            </a:r>
            <a:r>
              <a:rPr lang="en-US" sz="1200" b="1" dirty="0" smtClean="0">
                <a:solidFill>
                  <a:schemeClr val="bg1"/>
                </a:solidFill>
              </a:rPr>
              <a:t/>
            </a:r>
            <a:br>
              <a:rPr lang="en-US" sz="1200" b="1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There are many variations the a </a:t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 majority have suffered  of the alteration in some form  The humour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1" name="Footer Text"/>
          <p:cNvSpPr txBox="1"/>
          <p:nvPr/>
        </p:nvSpPr>
        <p:spPr>
          <a:xfrm rot="1154971">
            <a:off x="5319614" y="2343750"/>
            <a:ext cx="173218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Keyword Here</a:t>
            </a:r>
            <a:r>
              <a:rPr lang="en-US" sz="1200" b="1" dirty="0" smtClean="0">
                <a:solidFill>
                  <a:schemeClr val="bg1"/>
                </a:solidFill>
              </a:rPr>
              <a:t/>
            </a:r>
            <a:br>
              <a:rPr lang="en-US" sz="1200" b="1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There are many variations the a </a:t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 majority have suffered  of the alteration in some form  The humour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2" name="Footer Text"/>
          <p:cNvSpPr txBox="1"/>
          <p:nvPr/>
        </p:nvSpPr>
        <p:spPr>
          <a:xfrm rot="20208093">
            <a:off x="7302201" y="2847453"/>
            <a:ext cx="173218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Keyword Here</a:t>
            </a:r>
            <a:r>
              <a:rPr lang="en-US" sz="1200" b="1" dirty="0" smtClean="0">
                <a:solidFill>
                  <a:schemeClr val="bg1"/>
                </a:solidFill>
              </a:rPr>
              <a:t/>
            </a:r>
            <a:br>
              <a:rPr lang="en-US" sz="1200" b="1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There are many variations the a </a:t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 majority have suffered  of the alteration in some form  The humour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9" grpId="0" animBg="1"/>
      <p:bldP spid="10" grpId="0" animBg="1"/>
      <p:bldP spid="11" grpId="0" animBg="1"/>
      <p:bldP spid="19" grpId="0" animBg="1"/>
      <p:bldP spid="31" grpId="0" animBg="1"/>
      <p:bldP spid="32" grpId="0" animBg="1"/>
      <p:bldP spid="38" grpId="0"/>
      <p:bldP spid="39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209694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212399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100" spc="1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2998882"/>
            <a:ext cx="2571429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3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0_New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237DB9"/>
      </a:accent1>
      <a:accent2>
        <a:srgbClr val="15AA96"/>
      </a:accent2>
      <a:accent3>
        <a:srgbClr val="9BB955"/>
      </a:accent3>
      <a:accent4>
        <a:srgbClr val="F19B14"/>
      </a:accent4>
      <a:accent5>
        <a:srgbClr val="BE382C"/>
      </a:accent5>
      <a:accent6>
        <a:srgbClr val="633247"/>
      </a:accent6>
      <a:hlink>
        <a:srgbClr val="FFFFFF"/>
      </a:hlink>
      <a:folHlink>
        <a:srgbClr val="595959"/>
      </a:folHlink>
    </a:clrScheme>
    <a:fontScheme name="Roboto">
      <a:majorFont>
        <a:latin typeface="Roboto Medium"/>
        <a:ea typeface=""/>
        <a:cs typeface="FontAwesome"/>
      </a:majorFont>
      <a:minorFont>
        <a:latin typeface="Roboto Condensed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51447</TotalTime>
  <Words>39</Words>
  <Application>Microsoft Office PowerPoint</Application>
  <PresentationFormat>全屏显示(16:9)</PresentationFormat>
  <Paragraphs>13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Custom Design</vt:lpstr>
      <vt:lpstr>Business Note Infographic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2014-09-03T19:30:44Z</dcterms:created>
  <dcterms:modified xsi:type="dcterms:W3CDTF">2017-08-20T07:39:26Z</dcterms:modified>
</cp:coreProperties>
</file>