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9" r:id="rId3"/>
    <p:sldId id="260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61" autoAdjust="0"/>
  </p:normalViewPr>
  <p:slideViewPr>
    <p:cSldViewPr>
      <p:cViewPr varScale="1">
        <p:scale>
          <a:sx n="109" d="100"/>
          <a:sy n="109" d="100"/>
        </p:scale>
        <p:origin x="-17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6302-914E-4E3F-B8CB-91F5162D1F8D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使用方法：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更改文字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：将标题框及正文框中的文字可直接改为您所需文字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更改图片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：点中图片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绘图工具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格式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填充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选择您需要展示的图片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增加减少图片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：直接复制粘贴图片来增加图片数，复制后更改方法见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更改图片</a:t>
            </a:r>
            <a:r>
              <a:rPr lang="en-US" altLang="zh-CN" dirty="0" smtClean="0"/>
              <a:t>】</a:t>
            </a:r>
            <a:br>
              <a:rPr lang="en-US" altLang="zh-CN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更改图片色彩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：点中图片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图片工具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格式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色彩（重新着色）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选择您喜欢的色彩</a:t>
            </a:r>
            <a:br>
              <a:rPr lang="zh-CN" altLang="en-US" dirty="0" smtClean="0"/>
            </a:br>
            <a:r>
              <a:rPr lang="zh-CN" altLang="en-US" dirty="0" smtClean="0"/>
              <a:t>下载更多模板、视频教程：</a:t>
            </a:r>
            <a:r>
              <a:rPr lang="en-US" altLang="zh-CN" dirty="0" smtClean="0"/>
              <a:t>http://www.mysoeasy.com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1D939-3E60-4063-B05E-56844F97CE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39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569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FF5F-3E88-4D59-8864-E2A1A4DBA108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2538-2D67-41D8-969E-FB17A3EE48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44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AED7-0ABC-4DD2-83BF-63E2880CAC33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F7ED-7F38-44D4-A724-FEC44FA08D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8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C98D-42A0-46D6-98A5-BFF6262EA87A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C099-B6AB-4606-8375-F6CE6EE551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70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16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6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96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07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96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12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9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2C521-E001-40C3-AFA2-5569A17B64DE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A8A7-1E5A-4949-9048-47169B8E42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957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3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02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4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4E79-1F79-4C30-83A2-5E7A3F172C2E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6253-C468-45FE-8FD9-7554E98C8D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5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E47E-4AC7-416C-BEE6-8E36D7CC6166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1C50-BD90-4278-8E67-EEF4816AF6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10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9298-6AB5-4E1F-99E1-6B3B4CB9C02E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9E23-1631-48EA-8834-2604E51580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9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10580"/>
          </a:xfrm>
        </p:spPr>
        <p:txBody>
          <a:bodyPr/>
          <a:lstStyle>
            <a:lvl1pPr algn="l">
              <a:defRPr sz="28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6B43-C60A-4618-9E76-FD310E23ADDD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3463-9CCB-4D1A-AFE2-7D76436CE9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A87E-FEA6-4C7D-8F0D-E57B79CDFB5A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5D70-F6BF-4F6A-854C-F4AEC3E1F4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15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F0A9-F331-483B-A04A-3A45777855D9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6700-53BA-48B8-9288-E922AC5875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77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068C-3323-446C-B257-86AB3306F279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9E37-A53C-4033-ACAD-7C4D40B3F1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26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62B46D-F16A-4D08-97E6-AB9D52372157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6F778B-CA2C-4E7E-AF23-AA6B8998B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0992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椭圆 1"/>
          <p:cNvSpPr/>
          <p:nvPr/>
        </p:nvSpPr>
        <p:spPr>
          <a:xfrm>
            <a:off x="1535465" y="254771"/>
            <a:ext cx="6192688" cy="2909647"/>
          </a:xfrm>
          <a:custGeom>
            <a:avLst/>
            <a:gdLst/>
            <a:ahLst/>
            <a:cxnLst/>
            <a:rect l="l" t="t" r="r" b="b"/>
            <a:pathLst>
              <a:path w="4750960" h="2232248">
                <a:moveTo>
                  <a:pt x="2375480" y="0"/>
                </a:moveTo>
                <a:cubicBezTo>
                  <a:pt x="3640899" y="0"/>
                  <a:pt x="4675958" y="986285"/>
                  <a:pt x="4750960" y="2232248"/>
                </a:cubicBezTo>
                <a:lnTo>
                  <a:pt x="0" y="2232248"/>
                </a:lnTo>
                <a:cubicBezTo>
                  <a:pt x="75002" y="986285"/>
                  <a:pt x="1110062" y="0"/>
                  <a:pt x="2375480" y="0"/>
                </a:cubicBezTo>
                <a:close/>
              </a:path>
            </a:pathLst>
          </a:custGeom>
          <a:gradFill flip="none" rotWithShape="1">
            <a:gsLst>
              <a:gs pos="0">
                <a:srgbClr val="F79646"/>
              </a:gs>
              <a:gs pos="100000">
                <a:srgbClr val="F79646">
                  <a:lumMod val="7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2" name="圆角矩形 2"/>
          <p:cNvSpPr/>
          <p:nvPr/>
        </p:nvSpPr>
        <p:spPr>
          <a:xfrm rot="5400000">
            <a:off x="1538406" y="2831339"/>
            <a:ext cx="1126276" cy="966181"/>
          </a:xfrm>
          <a:custGeom>
            <a:avLst/>
            <a:gdLst/>
            <a:ahLst/>
            <a:cxnLst/>
            <a:rect l="l" t="t" r="r" b="b"/>
            <a:pathLst>
              <a:path w="1126276" h="966181">
                <a:moveTo>
                  <a:pt x="0" y="483091"/>
                </a:moveTo>
                <a:cubicBezTo>
                  <a:pt x="0" y="216287"/>
                  <a:pt x="216287" y="0"/>
                  <a:pt x="483091" y="0"/>
                </a:cubicBezTo>
                <a:lnTo>
                  <a:pt x="1126276" y="0"/>
                </a:lnTo>
                <a:lnTo>
                  <a:pt x="1126276" y="966181"/>
                </a:lnTo>
                <a:lnTo>
                  <a:pt x="483091" y="966181"/>
                </a:lnTo>
                <a:cubicBezTo>
                  <a:pt x="216287" y="966181"/>
                  <a:pt x="0" y="749894"/>
                  <a:pt x="0" y="483091"/>
                </a:cubicBezTo>
                <a:close/>
                <a:moveTo>
                  <a:pt x="0" y="483091"/>
                </a:moveTo>
                <a:lnTo>
                  <a:pt x="0" y="48309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3" name="圆角矩形 6"/>
          <p:cNvSpPr/>
          <p:nvPr/>
        </p:nvSpPr>
        <p:spPr>
          <a:xfrm rot="5400000">
            <a:off x="2504588" y="2831338"/>
            <a:ext cx="1126278" cy="966181"/>
          </a:xfrm>
          <a:custGeom>
            <a:avLst/>
            <a:gdLst/>
            <a:ahLst/>
            <a:cxnLst/>
            <a:rect l="l" t="t" r="r" b="b"/>
            <a:pathLst>
              <a:path w="1126278" h="966181">
                <a:moveTo>
                  <a:pt x="0" y="483091"/>
                </a:moveTo>
                <a:cubicBezTo>
                  <a:pt x="0" y="216287"/>
                  <a:pt x="216287" y="0"/>
                  <a:pt x="483091" y="0"/>
                </a:cubicBezTo>
                <a:lnTo>
                  <a:pt x="1126278" y="0"/>
                </a:lnTo>
                <a:lnTo>
                  <a:pt x="1126278" y="966181"/>
                </a:lnTo>
                <a:lnTo>
                  <a:pt x="483091" y="966181"/>
                </a:lnTo>
                <a:cubicBezTo>
                  <a:pt x="216287" y="966181"/>
                  <a:pt x="0" y="749894"/>
                  <a:pt x="0" y="483091"/>
                </a:cubicBezTo>
                <a:close/>
                <a:moveTo>
                  <a:pt x="0" y="483091"/>
                </a:moveTo>
                <a:lnTo>
                  <a:pt x="0" y="48309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4" name="圆角矩形 7"/>
          <p:cNvSpPr/>
          <p:nvPr/>
        </p:nvSpPr>
        <p:spPr>
          <a:xfrm rot="5400000">
            <a:off x="3470771" y="2831337"/>
            <a:ext cx="1126279" cy="966181"/>
          </a:xfrm>
          <a:custGeom>
            <a:avLst/>
            <a:gdLst/>
            <a:ahLst/>
            <a:cxnLst/>
            <a:rect l="l" t="t" r="r" b="b"/>
            <a:pathLst>
              <a:path w="1126279" h="966181">
                <a:moveTo>
                  <a:pt x="0" y="483091"/>
                </a:moveTo>
                <a:cubicBezTo>
                  <a:pt x="0" y="216287"/>
                  <a:pt x="216287" y="0"/>
                  <a:pt x="483091" y="0"/>
                </a:cubicBezTo>
                <a:lnTo>
                  <a:pt x="1126279" y="0"/>
                </a:lnTo>
                <a:lnTo>
                  <a:pt x="1126279" y="966181"/>
                </a:lnTo>
                <a:lnTo>
                  <a:pt x="483091" y="966181"/>
                </a:lnTo>
                <a:cubicBezTo>
                  <a:pt x="216287" y="966181"/>
                  <a:pt x="0" y="749894"/>
                  <a:pt x="0" y="483091"/>
                </a:cubicBezTo>
                <a:close/>
                <a:moveTo>
                  <a:pt x="0" y="483091"/>
                </a:moveTo>
                <a:lnTo>
                  <a:pt x="0" y="48309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5" name="圆角矩形 8"/>
          <p:cNvSpPr/>
          <p:nvPr/>
        </p:nvSpPr>
        <p:spPr>
          <a:xfrm rot="5400000">
            <a:off x="4583577" y="2831337"/>
            <a:ext cx="1126280" cy="966181"/>
          </a:xfrm>
          <a:custGeom>
            <a:avLst/>
            <a:gdLst/>
            <a:ahLst/>
            <a:cxnLst/>
            <a:rect l="l" t="t" r="r" b="b"/>
            <a:pathLst>
              <a:path w="1126280" h="966181">
                <a:moveTo>
                  <a:pt x="0" y="483091"/>
                </a:moveTo>
                <a:cubicBezTo>
                  <a:pt x="0" y="216287"/>
                  <a:pt x="216287" y="0"/>
                  <a:pt x="483091" y="0"/>
                </a:cubicBezTo>
                <a:lnTo>
                  <a:pt x="1126280" y="0"/>
                </a:lnTo>
                <a:lnTo>
                  <a:pt x="1126280" y="966181"/>
                </a:lnTo>
                <a:lnTo>
                  <a:pt x="483091" y="966181"/>
                </a:lnTo>
                <a:cubicBezTo>
                  <a:pt x="216287" y="966181"/>
                  <a:pt x="0" y="749894"/>
                  <a:pt x="0" y="483091"/>
                </a:cubicBezTo>
                <a:close/>
                <a:moveTo>
                  <a:pt x="0" y="483091"/>
                </a:moveTo>
                <a:lnTo>
                  <a:pt x="0" y="48309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6" name="圆角矩形 9"/>
          <p:cNvSpPr/>
          <p:nvPr/>
        </p:nvSpPr>
        <p:spPr>
          <a:xfrm rot="5400000">
            <a:off x="5549759" y="2831336"/>
            <a:ext cx="1126282" cy="966181"/>
          </a:xfrm>
          <a:custGeom>
            <a:avLst/>
            <a:gdLst/>
            <a:ahLst/>
            <a:cxnLst/>
            <a:rect l="l" t="t" r="r" b="b"/>
            <a:pathLst>
              <a:path w="1126282" h="966181">
                <a:moveTo>
                  <a:pt x="0" y="483091"/>
                </a:moveTo>
                <a:cubicBezTo>
                  <a:pt x="0" y="216287"/>
                  <a:pt x="216287" y="0"/>
                  <a:pt x="483091" y="0"/>
                </a:cubicBezTo>
                <a:lnTo>
                  <a:pt x="1126282" y="0"/>
                </a:lnTo>
                <a:lnTo>
                  <a:pt x="1126282" y="966181"/>
                </a:lnTo>
                <a:lnTo>
                  <a:pt x="483091" y="966181"/>
                </a:lnTo>
                <a:cubicBezTo>
                  <a:pt x="216287" y="966181"/>
                  <a:pt x="0" y="749894"/>
                  <a:pt x="0" y="483091"/>
                </a:cubicBezTo>
                <a:close/>
                <a:moveTo>
                  <a:pt x="0" y="483091"/>
                </a:moveTo>
                <a:lnTo>
                  <a:pt x="0" y="48309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7" name="圆角矩形 10"/>
          <p:cNvSpPr/>
          <p:nvPr/>
        </p:nvSpPr>
        <p:spPr>
          <a:xfrm rot="5400000">
            <a:off x="6515942" y="2831335"/>
            <a:ext cx="1126283" cy="966181"/>
          </a:xfrm>
          <a:custGeom>
            <a:avLst/>
            <a:gdLst/>
            <a:ahLst/>
            <a:cxnLst/>
            <a:rect l="l" t="t" r="r" b="b"/>
            <a:pathLst>
              <a:path w="1126283" h="966181">
                <a:moveTo>
                  <a:pt x="0" y="483091"/>
                </a:moveTo>
                <a:cubicBezTo>
                  <a:pt x="0" y="216287"/>
                  <a:pt x="216287" y="0"/>
                  <a:pt x="483091" y="0"/>
                </a:cubicBezTo>
                <a:lnTo>
                  <a:pt x="1126283" y="0"/>
                </a:lnTo>
                <a:lnTo>
                  <a:pt x="1126283" y="966181"/>
                </a:lnTo>
                <a:lnTo>
                  <a:pt x="483091" y="966181"/>
                </a:lnTo>
                <a:cubicBezTo>
                  <a:pt x="216287" y="966181"/>
                  <a:pt x="0" y="749894"/>
                  <a:pt x="0" y="483091"/>
                </a:cubicBezTo>
                <a:close/>
                <a:moveTo>
                  <a:pt x="0" y="483091"/>
                </a:moveTo>
                <a:lnTo>
                  <a:pt x="0" y="48309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17001" y="3192993"/>
            <a:ext cx="146626" cy="2466821"/>
          </a:xfrm>
          <a:prstGeom prst="rect">
            <a:avLst/>
          </a:prstGeom>
          <a:solidFill>
            <a:srgbClr val="F6862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9" name="圆角矩形 14"/>
          <p:cNvSpPr/>
          <p:nvPr/>
        </p:nvSpPr>
        <p:spPr>
          <a:xfrm>
            <a:off x="3259172" y="4912910"/>
            <a:ext cx="1438540" cy="1684442"/>
          </a:xfrm>
          <a:custGeom>
            <a:avLst/>
            <a:gdLst/>
            <a:ahLst/>
            <a:cxnLst/>
            <a:rect l="l" t="t" r="r" b="b"/>
            <a:pathLst>
              <a:path w="1248189" h="1677576">
                <a:moveTo>
                  <a:pt x="1051306" y="0"/>
                </a:moveTo>
                <a:lnTo>
                  <a:pt x="1248189" y="0"/>
                </a:lnTo>
                <a:lnTo>
                  <a:pt x="1248189" y="1029504"/>
                </a:lnTo>
                <a:cubicBezTo>
                  <a:pt x="1248189" y="1387424"/>
                  <a:pt x="958037" y="1677576"/>
                  <a:pt x="600117" y="1677576"/>
                </a:cubicBezTo>
                <a:cubicBezTo>
                  <a:pt x="328138" y="1677576"/>
                  <a:pt x="95290" y="1510034"/>
                  <a:pt x="0" y="1272183"/>
                </a:cubicBezTo>
                <a:lnTo>
                  <a:pt x="257989" y="1272183"/>
                </a:lnTo>
                <a:cubicBezTo>
                  <a:pt x="339728" y="1368146"/>
                  <a:pt x="461708" y="1427944"/>
                  <a:pt x="597655" y="1427944"/>
                </a:cubicBezTo>
                <a:lnTo>
                  <a:pt x="597654" y="1427945"/>
                </a:lnTo>
                <a:cubicBezTo>
                  <a:pt x="848199" y="1427945"/>
                  <a:pt x="1051305" y="1224839"/>
                  <a:pt x="1051305" y="974294"/>
                </a:cubicBezTo>
                <a:close/>
              </a:path>
            </a:pathLst>
          </a:custGeom>
          <a:solidFill>
            <a:srgbClr val="F79646">
              <a:lumMod val="50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40" name="椭圆 20"/>
          <p:cNvSpPr/>
          <p:nvPr/>
        </p:nvSpPr>
        <p:spPr>
          <a:xfrm>
            <a:off x="1804040" y="2928279"/>
            <a:ext cx="566238" cy="564132"/>
          </a:xfrm>
          <a:custGeom>
            <a:avLst/>
            <a:gdLst/>
            <a:ahLst/>
            <a:cxnLst/>
            <a:rect l="l" t="t" r="r" b="b"/>
            <a:pathLst>
              <a:path w="721662" h="718977">
                <a:moveTo>
                  <a:pt x="656822" y="405153"/>
                </a:moveTo>
                <a:lnTo>
                  <a:pt x="717053" y="405153"/>
                </a:lnTo>
                <a:cubicBezTo>
                  <a:pt x="697425" y="572524"/>
                  <a:pt x="561903" y="704007"/>
                  <a:pt x="392694" y="717303"/>
                </a:cubicBezTo>
                <a:lnTo>
                  <a:pt x="392694" y="657123"/>
                </a:lnTo>
                <a:cubicBezTo>
                  <a:pt x="528616" y="643984"/>
                  <a:pt x="637362" y="539185"/>
                  <a:pt x="656822" y="405153"/>
                </a:cubicBezTo>
                <a:close/>
                <a:moveTo>
                  <a:pt x="4609" y="405153"/>
                </a:moveTo>
                <a:lnTo>
                  <a:pt x="64840" y="405153"/>
                </a:lnTo>
                <a:cubicBezTo>
                  <a:pt x="85158" y="545087"/>
                  <a:pt x="202798" y="653158"/>
                  <a:pt x="346975" y="658768"/>
                </a:cubicBezTo>
                <a:lnTo>
                  <a:pt x="346975" y="718977"/>
                </a:lnTo>
                <a:cubicBezTo>
                  <a:pt x="169515" y="713284"/>
                  <a:pt x="24933" y="578458"/>
                  <a:pt x="4609" y="405153"/>
                </a:cubicBezTo>
                <a:close/>
                <a:moveTo>
                  <a:pt x="392694" y="1815"/>
                </a:moveTo>
                <a:cubicBezTo>
                  <a:pt x="577134" y="16210"/>
                  <a:pt x="721662" y="170944"/>
                  <a:pt x="721662" y="359434"/>
                </a:cubicBezTo>
                <a:lnTo>
                  <a:pt x="661431" y="359434"/>
                </a:lnTo>
                <a:cubicBezTo>
                  <a:pt x="661431" y="204235"/>
                  <a:pt x="543816" y="76506"/>
                  <a:pt x="392694" y="62046"/>
                </a:cubicBezTo>
                <a:close/>
                <a:moveTo>
                  <a:pt x="346975" y="0"/>
                </a:moveTo>
                <a:lnTo>
                  <a:pt x="346975" y="60231"/>
                </a:lnTo>
                <a:cubicBezTo>
                  <a:pt x="187364" y="66415"/>
                  <a:pt x="60231" y="198078"/>
                  <a:pt x="60231" y="359434"/>
                </a:cubicBezTo>
                <a:lnTo>
                  <a:pt x="0" y="359434"/>
                </a:lnTo>
                <a:cubicBezTo>
                  <a:pt x="0" y="164807"/>
                  <a:pt x="154092" y="6170"/>
                  <a:pt x="346975" y="0"/>
                </a:cubicBezTo>
                <a:close/>
              </a:path>
            </a:pathLst>
          </a:custGeom>
          <a:solidFill>
            <a:srgbClr val="F7964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18751" y="2774730"/>
            <a:ext cx="759531" cy="68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0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6</a:t>
            </a:r>
            <a:endParaRPr kumimoji="0" lang="en-US" altLang="zh-CN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ell MT" pitchFamily="18" charset="0"/>
              <a:ea typeface="微软雅黑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15647" y="2774730"/>
            <a:ext cx="759531" cy="68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0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1</a:t>
            </a:r>
            <a:endParaRPr kumimoji="0" lang="en-US" altLang="zh-CN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ell MT" pitchFamily="18" charset="0"/>
              <a:ea typeface="微软雅黑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83574" y="2774730"/>
            <a:ext cx="759531" cy="68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0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2</a:t>
            </a:r>
            <a:endParaRPr kumimoji="0" lang="en-US" altLang="zh-CN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ell MT" pitchFamily="18" charset="0"/>
              <a:ea typeface="微软雅黑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64436" y="2774730"/>
            <a:ext cx="759531" cy="68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0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3</a:t>
            </a:r>
            <a:endParaRPr kumimoji="0" lang="en-US" altLang="zh-CN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ell MT" pitchFamily="18" charset="0"/>
              <a:ea typeface="微软雅黑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66209" y="2774730"/>
            <a:ext cx="759531" cy="68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0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4</a:t>
            </a:r>
            <a:endParaRPr kumimoji="0" lang="en-US" altLang="zh-CN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ell MT" pitchFamily="18" charset="0"/>
              <a:ea typeface="微软雅黑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57294" y="2774730"/>
            <a:ext cx="759531" cy="68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0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5</a:t>
            </a:r>
            <a:endParaRPr kumimoji="0" lang="en-US" altLang="zh-CN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ell MT" pitchFamily="18" charset="0"/>
              <a:ea typeface="微软雅黑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71800" y="1012410"/>
            <a:ext cx="3802245" cy="83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</a:rPr>
              <a:t>CONTENTS</a:t>
            </a:r>
            <a:endParaRPr kumimoji="0" lang="en-US" altLang="zh-CN" sz="8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ell MT" pitchFamily="18" charset="0"/>
              <a:ea typeface="微软雅黑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75856" y="1789335"/>
            <a:ext cx="2724988" cy="48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目录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/</a:t>
            </a: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主要内容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49617" y="359570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>
                <a:solidFill>
                  <a:srgbClr val="594C45"/>
                </a:solidFill>
                <a:latin typeface="微软雅黑" pitchFamily="34" charset="-122"/>
                <a:ea typeface="微软雅黑" pitchFamily="34" charset="-122"/>
              </a:rPr>
              <a:t>您的内容写在这里</a:t>
            </a:r>
            <a:endParaRPr lang="zh-CN" altLang="en-US" dirty="0">
              <a:solidFill>
                <a:srgbClr val="594C4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22214" y="359570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>
                <a:solidFill>
                  <a:srgbClr val="594C45"/>
                </a:solidFill>
                <a:latin typeface="微软雅黑" pitchFamily="34" charset="-122"/>
                <a:ea typeface="微软雅黑" pitchFamily="34" charset="-122"/>
              </a:rPr>
              <a:t>您的内容写在这里</a:t>
            </a:r>
            <a:endParaRPr lang="zh-CN" altLang="en-US" dirty="0">
              <a:solidFill>
                <a:srgbClr val="594C4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94811" y="359570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>
                <a:solidFill>
                  <a:srgbClr val="594C45"/>
                </a:solidFill>
                <a:latin typeface="微软雅黑" pitchFamily="34" charset="-122"/>
                <a:ea typeface="微软雅黑" pitchFamily="34" charset="-122"/>
              </a:rPr>
              <a:t>您的内容写在这里</a:t>
            </a:r>
            <a:endParaRPr lang="zh-CN" altLang="en-US" dirty="0">
              <a:solidFill>
                <a:srgbClr val="594C4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16572" y="359570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>
                <a:solidFill>
                  <a:srgbClr val="594C45"/>
                </a:solidFill>
                <a:latin typeface="微软雅黑" pitchFamily="34" charset="-122"/>
                <a:ea typeface="微软雅黑" pitchFamily="34" charset="-122"/>
              </a:rPr>
              <a:t>您的内容写在这里</a:t>
            </a:r>
            <a:endParaRPr lang="zh-CN" altLang="en-US" dirty="0">
              <a:solidFill>
                <a:srgbClr val="594C4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89169" y="359570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>
                <a:solidFill>
                  <a:srgbClr val="594C45"/>
                </a:solidFill>
                <a:latin typeface="微软雅黑" pitchFamily="34" charset="-122"/>
                <a:ea typeface="微软雅黑" pitchFamily="34" charset="-122"/>
              </a:rPr>
              <a:t>您的内容写在这里</a:t>
            </a:r>
            <a:endParaRPr lang="zh-CN" altLang="en-US" dirty="0">
              <a:solidFill>
                <a:srgbClr val="594C4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61766" y="3595703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>
                <a:solidFill>
                  <a:srgbClr val="594C45"/>
                </a:solidFill>
                <a:latin typeface="微软雅黑" pitchFamily="34" charset="-122"/>
                <a:ea typeface="微软雅黑" pitchFamily="34" charset="-122"/>
              </a:rPr>
              <a:t>您的内容写在这里</a:t>
            </a:r>
            <a:endParaRPr lang="zh-CN" altLang="en-US" dirty="0">
              <a:solidFill>
                <a:srgbClr val="594C4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椭圆 20"/>
          <p:cNvSpPr/>
          <p:nvPr/>
        </p:nvSpPr>
        <p:spPr>
          <a:xfrm>
            <a:off x="2784608" y="2910927"/>
            <a:ext cx="566238" cy="564132"/>
          </a:xfrm>
          <a:custGeom>
            <a:avLst/>
            <a:gdLst/>
            <a:ahLst/>
            <a:cxnLst/>
            <a:rect l="l" t="t" r="r" b="b"/>
            <a:pathLst>
              <a:path w="721662" h="718977">
                <a:moveTo>
                  <a:pt x="656822" y="405153"/>
                </a:moveTo>
                <a:lnTo>
                  <a:pt x="717053" y="405153"/>
                </a:lnTo>
                <a:cubicBezTo>
                  <a:pt x="697425" y="572524"/>
                  <a:pt x="561903" y="704007"/>
                  <a:pt x="392694" y="717303"/>
                </a:cubicBezTo>
                <a:lnTo>
                  <a:pt x="392694" y="657123"/>
                </a:lnTo>
                <a:cubicBezTo>
                  <a:pt x="528616" y="643984"/>
                  <a:pt x="637362" y="539185"/>
                  <a:pt x="656822" y="405153"/>
                </a:cubicBezTo>
                <a:close/>
                <a:moveTo>
                  <a:pt x="4609" y="405153"/>
                </a:moveTo>
                <a:lnTo>
                  <a:pt x="64840" y="405153"/>
                </a:lnTo>
                <a:cubicBezTo>
                  <a:pt x="85158" y="545087"/>
                  <a:pt x="202798" y="653158"/>
                  <a:pt x="346975" y="658768"/>
                </a:cubicBezTo>
                <a:lnTo>
                  <a:pt x="346975" y="718977"/>
                </a:lnTo>
                <a:cubicBezTo>
                  <a:pt x="169515" y="713284"/>
                  <a:pt x="24933" y="578458"/>
                  <a:pt x="4609" y="405153"/>
                </a:cubicBezTo>
                <a:close/>
                <a:moveTo>
                  <a:pt x="392694" y="1815"/>
                </a:moveTo>
                <a:cubicBezTo>
                  <a:pt x="577134" y="16210"/>
                  <a:pt x="721662" y="170944"/>
                  <a:pt x="721662" y="359434"/>
                </a:cubicBezTo>
                <a:lnTo>
                  <a:pt x="661431" y="359434"/>
                </a:lnTo>
                <a:cubicBezTo>
                  <a:pt x="661431" y="204235"/>
                  <a:pt x="543816" y="76506"/>
                  <a:pt x="392694" y="62046"/>
                </a:cubicBezTo>
                <a:close/>
                <a:moveTo>
                  <a:pt x="346975" y="0"/>
                </a:moveTo>
                <a:lnTo>
                  <a:pt x="346975" y="60231"/>
                </a:lnTo>
                <a:cubicBezTo>
                  <a:pt x="187364" y="66415"/>
                  <a:pt x="60231" y="198078"/>
                  <a:pt x="60231" y="359434"/>
                </a:cubicBezTo>
                <a:lnTo>
                  <a:pt x="0" y="359434"/>
                </a:lnTo>
                <a:cubicBezTo>
                  <a:pt x="0" y="164807"/>
                  <a:pt x="154092" y="6170"/>
                  <a:pt x="346975" y="0"/>
                </a:cubicBezTo>
                <a:close/>
              </a:path>
            </a:pathLst>
          </a:custGeom>
          <a:solidFill>
            <a:srgbClr val="F7964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56" name="椭圆 20"/>
          <p:cNvSpPr/>
          <p:nvPr/>
        </p:nvSpPr>
        <p:spPr>
          <a:xfrm>
            <a:off x="3765176" y="2893575"/>
            <a:ext cx="566238" cy="564132"/>
          </a:xfrm>
          <a:custGeom>
            <a:avLst/>
            <a:gdLst/>
            <a:ahLst/>
            <a:cxnLst/>
            <a:rect l="l" t="t" r="r" b="b"/>
            <a:pathLst>
              <a:path w="721662" h="718977">
                <a:moveTo>
                  <a:pt x="656822" y="405153"/>
                </a:moveTo>
                <a:lnTo>
                  <a:pt x="717053" y="405153"/>
                </a:lnTo>
                <a:cubicBezTo>
                  <a:pt x="697425" y="572524"/>
                  <a:pt x="561903" y="704007"/>
                  <a:pt x="392694" y="717303"/>
                </a:cubicBezTo>
                <a:lnTo>
                  <a:pt x="392694" y="657123"/>
                </a:lnTo>
                <a:cubicBezTo>
                  <a:pt x="528616" y="643984"/>
                  <a:pt x="637362" y="539185"/>
                  <a:pt x="656822" y="405153"/>
                </a:cubicBezTo>
                <a:close/>
                <a:moveTo>
                  <a:pt x="4609" y="405153"/>
                </a:moveTo>
                <a:lnTo>
                  <a:pt x="64840" y="405153"/>
                </a:lnTo>
                <a:cubicBezTo>
                  <a:pt x="85158" y="545087"/>
                  <a:pt x="202798" y="653158"/>
                  <a:pt x="346975" y="658768"/>
                </a:cubicBezTo>
                <a:lnTo>
                  <a:pt x="346975" y="718977"/>
                </a:lnTo>
                <a:cubicBezTo>
                  <a:pt x="169515" y="713284"/>
                  <a:pt x="24933" y="578458"/>
                  <a:pt x="4609" y="405153"/>
                </a:cubicBezTo>
                <a:close/>
                <a:moveTo>
                  <a:pt x="392694" y="1815"/>
                </a:moveTo>
                <a:cubicBezTo>
                  <a:pt x="577134" y="16210"/>
                  <a:pt x="721662" y="170944"/>
                  <a:pt x="721662" y="359434"/>
                </a:cubicBezTo>
                <a:lnTo>
                  <a:pt x="661431" y="359434"/>
                </a:lnTo>
                <a:cubicBezTo>
                  <a:pt x="661431" y="204235"/>
                  <a:pt x="543816" y="76506"/>
                  <a:pt x="392694" y="62046"/>
                </a:cubicBezTo>
                <a:close/>
                <a:moveTo>
                  <a:pt x="346975" y="0"/>
                </a:moveTo>
                <a:lnTo>
                  <a:pt x="346975" y="60231"/>
                </a:lnTo>
                <a:cubicBezTo>
                  <a:pt x="187364" y="66415"/>
                  <a:pt x="60231" y="198078"/>
                  <a:pt x="60231" y="359434"/>
                </a:cubicBezTo>
                <a:lnTo>
                  <a:pt x="0" y="359434"/>
                </a:lnTo>
                <a:cubicBezTo>
                  <a:pt x="0" y="164807"/>
                  <a:pt x="154092" y="6170"/>
                  <a:pt x="346975" y="0"/>
                </a:cubicBezTo>
                <a:close/>
              </a:path>
            </a:pathLst>
          </a:custGeom>
          <a:solidFill>
            <a:srgbClr val="F7964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57" name="椭圆 20"/>
          <p:cNvSpPr/>
          <p:nvPr/>
        </p:nvSpPr>
        <p:spPr>
          <a:xfrm>
            <a:off x="4863598" y="2928279"/>
            <a:ext cx="566238" cy="564132"/>
          </a:xfrm>
          <a:custGeom>
            <a:avLst/>
            <a:gdLst/>
            <a:ahLst/>
            <a:cxnLst/>
            <a:rect l="l" t="t" r="r" b="b"/>
            <a:pathLst>
              <a:path w="721662" h="718977">
                <a:moveTo>
                  <a:pt x="656822" y="405153"/>
                </a:moveTo>
                <a:lnTo>
                  <a:pt x="717053" y="405153"/>
                </a:lnTo>
                <a:cubicBezTo>
                  <a:pt x="697425" y="572524"/>
                  <a:pt x="561903" y="704007"/>
                  <a:pt x="392694" y="717303"/>
                </a:cubicBezTo>
                <a:lnTo>
                  <a:pt x="392694" y="657123"/>
                </a:lnTo>
                <a:cubicBezTo>
                  <a:pt x="528616" y="643984"/>
                  <a:pt x="637362" y="539185"/>
                  <a:pt x="656822" y="405153"/>
                </a:cubicBezTo>
                <a:close/>
                <a:moveTo>
                  <a:pt x="4609" y="405153"/>
                </a:moveTo>
                <a:lnTo>
                  <a:pt x="64840" y="405153"/>
                </a:lnTo>
                <a:cubicBezTo>
                  <a:pt x="85158" y="545087"/>
                  <a:pt x="202798" y="653158"/>
                  <a:pt x="346975" y="658768"/>
                </a:cubicBezTo>
                <a:lnTo>
                  <a:pt x="346975" y="718977"/>
                </a:lnTo>
                <a:cubicBezTo>
                  <a:pt x="169515" y="713284"/>
                  <a:pt x="24933" y="578458"/>
                  <a:pt x="4609" y="405153"/>
                </a:cubicBezTo>
                <a:close/>
                <a:moveTo>
                  <a:pt x="392694" y="1815"/>
                </a:moveTo>
                <a:cubicBezTo>
                  <a:pt x="577134" y="16210"/>
                  <a:pt x="721662" y="170944"/>
                  <a:pt x="721662" y="359434"/>
                </a:cubicBezTo>
                <a:lnTo>
                  <a:pt x="661431" y="359434"/>
                </a:lnTo>
                <a:cubicBezTo>
                  <a:pt x="661431" y="204235"/>
                  <a:pt x="543816" y="76506"/>
                  <a:pt x="392694" y="62046"/>
                </a:cubicBezTo>
                <a:close/>
                <a:moveTo>
                  <a:pt x="346975" y="0"/>
                </a:moveTo>
                <a:lnTo>
                  <a:pt x="346975" y="60231"/>
                </a:lnTo>
                <a:cubicBezTo>
                  <a:pt x="187364" y="66415"/>
                  <a:pt x="60231" y="198078"/>
                  <a:pt x="60231" y="359434"/>
                </a:cubicBezTo>
                <a:lnTo>
                  <a:pt x="0" y="359434"/>
                </a:lnTo>
                <a:cubicBezTo>
                  <a:pt x="0" y="164807"/>
                  <a:pt x="154092" y="6170"/>
                  <a:pt x="346975" y="0"/>
                </a:cubicBezTo>
                <a:close/>
              </a:path>
            </a:pathLst>
          </a:custGeom>
          <a:solidFill>
            <a:srgbClr val="F7964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58" name="椭圆 20"/>
          <p:cNvSpPr/>
          <p:nvPr/>
        </p:nvSpPr>
        <p:spPr>
          <a:xfrm>
            <a:off x="5844166" y="2910927"/>
            <a:ext cx="566238" cy="564132"/>
          </a:xfrm>
          <a:custGeom>
            <a:avLst/>
            <a:gdLst/>
            <a:ahLst/>
            <a:cxnLst/>
            <a:rect l="l" t="t" r="r" b="b"/>
            <a:pathLst>
              <a:path w="721662" h="718977">
                <a:moveTo>
                  <a:pt x="656822" y="405153"/>
                </a:moveTo>
                <a:lnTo>
                  <a:pt x="717053" y="405153"/>
                </a:lnTo>
                <a:cubicBezTo>
                  <a:pt x="697425" y="572524"/>
                  <a:pt x="561903" y="704007"/>
                  <a:pt x="392694" y="717303"/>
                </a:cubicBezTo>
                <a:lnTo>
                  <a:pt x="392694" y="657123"/>
                </a:lnTo>
                <a:cubicBezTo>
                  <a:pt x="528616" y="643984"/>
                  <a:pt x="637362" y="539185"/>
                  <a:pt x="656822" y="405153"/>
                </a:cubicBezTo>
                <a:close/>
                <a:moveTo>
                  <a:pt x="4609" y="405153"/>
                </a:moveTo>
                <a:lnTo>
                  <a:pt x="64840" y="405153"/>
                </a:lnTo>
                <a:cubicBezTo>
                  <a:pt x="85158" y="545087"/>
                  <a:pt x="202798" y="653158"/>
                  <a:pt x="346975" y="658768"/>
                </a:cubicBezTo>
                <a:lnTo>
                  <a:pt x="346975" y="718977"/>
                </a:lnTo>
                <a:cubicBezTo>
                  <a:pt x="169515" y="713284"/>
                  <a:pt x="24933" y="578458"/>
                  <a:pt x="4609" y="405153"/>
                </a:cubicBezTo>
                <a:close/>
                <a:moveTo>
                  <a:pt x="392694" y="1815"/>
                </a:moveTo>
                <a:cubicBezTo>
                  <a:pt x="577134" y="16210"/>
                  <a:pt x="721662" y="170944"/>
                  <a:pt x="721662" y="359434"/>
                </a:cubicBezTo>
                <a:lnTo>
                  <a:pt x="661431" y="359434"/>
                </a:lnTo>
                <a:cubicBezTo>
                  <a:pt x="661431" y="204235"/>
                  <a:pt x="543816" y="76506"/>
                  <a:pt x="392694" y="62046"/>
                </a:cubicBezTo>
                <a:close/>
                <a:moveTo>
                  <a:pt x="346975" y="0"/>
                </a:moveTo>
                <a:lnTo>
                  <a:pt x="346975" y="60231"/>
                </a:lnTo>
                <a:cubicBezTo>
                  <a:pt x="187364" y="66415"/>
                  <a:pt x="60231" y="198078"/>
                  <a:pt x="60231" y="359434"/>
                </a:cubicBezTo>
                <a:lnTo>
                  <a:pt x="0" y="359434"/>
                </a:lnTo>
                <a:cubicBezTo>
                  <a:pt x="0" y="164807"/>
                  <a:pt x="154092" y="6170"/>
                  <a:pt x="346975" y="0"/>
                </a:cubicBezTo>
                <a:close/>
              </a:path>
            </a:pathLst>
          </a:custGeom>
          <a:solidFill>
            <a:srgbClr val="F7964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59" name="椭圆 20"/>
          <p:cNvSpPr/>
          <p:nvPr/>
        </p:nvSpPr>
        <p:spPr>
          <a:xfrm>
            <a:off x="6824734" y="2893575"/>
            <a:ext cx="566238" cy="564132"/>
          </a:xfrm>
          <a:custGeom>
            <a:avLst/>
            <a:gdLst/>
            <a:ahLst/>
            <a:cxnLst/>
            <a:rect l="l" t="t" r="r" b="b"/>
            <a:pathLst>
              <a:path w="721662" h="718977">
                <a:moveTo>
                  <a:pt x="656822" y="405153"/>
                </a:moveTo>
                <a:lnTo>
                  <a:pt x="717053" y="405153"/>
                </a:lnTo>
                <a:cubicBezTo>
                  <a:pt x="697425" y="572524"/>
                  <a:pt x="561903" y="704007"/>
                  <a:pt x="392694" y="717303"/>
                </a:cubicBezTo>
                <a:lnTo>
                  <a:pt x="392694" y="657123"/>
                </a:lnTo>
                <a:cubicBezTo>
                  <a:pt x="528616" y="643984"/>
                  <a:pt x="637362" y="539185"/>
                  <a:pt x="656822" y="405153"/>
                </a:cubicBezTo>
                <a:close/>
                <a:moveTo>
                  <a:pt x="4609" y="405153"/>
                </a:moveTo>
                <a:lnTo>
                  <a:pt x="64840" y="405153"/>
                </a:lnTo>
                <a:cubicBezTo>
                  <a:pt x="85158" y="545087"/>
                  <a:pt x="202798" y="653158"/>
                  <a:pt x="346975" y="658768"/>
                </a:cubicBezTo>
                <a:lnTo>
                  <a:pt x="346975" y="718977"/>
                </a:lnTo>
                <a:cubicBezTo>
                  <a:pt x="169515" y="713284"/>
                  <a:pt x="24933" y="578458"/>
                  <a:pt x="4609" y="405153"/>
                </a:cubicBezTo>
                <a:close/>
                <a:moveTo>
                  <a:pt x="392694" y="1815"/>
                </a:moveTo>
                <a:cubicBezTo>
                  <a:pt x="577134" y="16210"/>
                  <a:pt x="721662" y="170944"/>
                  <a:pt x="721662" y="359434"/>
                </a:cubicBezTo>
                <a:lnTo>
                  <a:pt x="661431" y="359434"/>
                </a:lnTo>
                <a:cubicBezTo>
                  <a:pt x="661431" y="204235"/>
                  <a:pt x="543816" y="76506"/>
                  <a:pt x="392694" y="62046"/>
                </a:cubicBezTo>
                <a:close/>
                <a:moveTo>
                  <a:pt x="346975" y="0"/>
                </a:moveTo>
                <a:lnTo>
                  <a:pt x="346975" y="60231"/>
                </a:lnTo>
                <a:cubicBezTo>
                  <a:pt x="187364" y="66415"/>
                  <a:pt x="60231" y="198078"/>
                  <a:pt x="60231" y="359434"/>
                </a:cubicBezTo>
                <a:lnTo>
                  <a:pt x="0" y="359434"/>
                </a:lnTo>
                <a:cubicBezTo>
                  <a:pt x="0" y="164807"/>
                  <a:pt x="154092" y="6170"/>
                  <a:pt x="346975" y="0"/>
                </a:cubicBezTo>
                <a:close/>
              </a:path>
            </a:pathLst>
          </a:custGeom>
          <a:solidFill>
            <a:srgbClr val="F7964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2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946261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949868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5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3921025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2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模板从 www.mysoeasy.com 下载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"/>
        <a:ea typeface="宋体"/>
        <a:cs typeface=""/>
      </a:majorFont>
      <a:minorFont>
        <a:latin typeface="微软雅黑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微软雅黑" pitchFamily="34" charset="-122"/>
            <a:ea typeface="微软雅黑" pitchFamily="34" charset="-122"/>
          </a:defRPr>
        </a:defPPr>
      </a:lstStyle>
    </a:txDef>
  </a:objectDefaults>
  <a:extraClrSchemeLst>
    <a:extraClrScheme>
      <a:clrScheme name="模板从 www.mysoeasy.com 下载 1">
        <a:dk1>
          <a:srgbClr val="8064A2"/>
        </a:dk1>
        <a:lt1>
          <a:srgbClr val="9BBB59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CBDAB5"/>
        </a:accent3>
        <a:accent4>
          <a:srgbClr val="6C548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68</Words>
  <Application>Microsoft Office PowerPoint</Application>
  <PresentationFormat>全屏显示(4:3)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模板从 www.mysoeasy.com 下载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2012-09-05T06:51:19Z</dcterms:created>
  <dcterms:modified xsi:type="dcterms:W3CDTF">2017-08-20T05:55:51Z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ID">
    <vt:lpwstr>A30120130408A03</vt:lpwstr>
  </property>
  <property fmtid="{D5CDD505-2E9C-101B-9397-08002B2CF9AE}" pid="3" name="标题">
    <vt:lpwstr>伞状目录</vt:lpwstr>
  </property>
  <property fmtid="{D5CDD505-2E9C-101B-9397-08002B2CF9AE}" pid="4" name="使用说明">
    <vt:lpwstr>PPT单页幻灯片是没有母版的单张幻灯片，所有背景图片、装饰元素、图形、文本框等等元素都置于幻灯片中，用户可以通过直接插入到幻灯片文稿中，插入后所有元素都不会改变格式，用户仅需要修改文字即可。若不需要某些元素，请直接单击选择然后删除即可。</vt:lpwstr>
  </property>
  <property fmtid="{D5CDD505-2E9C-101B-9397-08002B2CF9AE}" pid="5" name="适用软件">
    <vt:lpwstr>PowerPoint 2007及以上版本</vt:lpwstr>
  </property>
  <property fmtid="{D5CDD505-2E9C-101B-9397-08002B2CF9AE}" pid="6" name="使用软件">
    <vt:lpwstr>ppt</vt:lpwstr>
  </property>
  <property fmtid="{D5CDD505-2E9C-101B-9397-08002B2CF9AE}" pid="7" name="相关案例">
    <vt:lpwstr>854</vt:lpwstr>
  </property>
  <property fmtid="{D5CDD505-2E9C-101B-9397-08002B2CF9AE}" pid="8" name="关键字">
    <vt:lpwstr>PPT幻灯片 并列列表 其他关系 文本 伞状 伞 几何 图形 黄 黄色 保护 分类 观点 目录 内容页 小标题 分析 版式 排列 排版 6 装饰 陈述 说明 V2</vt:lpwstr>
  </property>
  <property fmtid="{D5CDD505-2E9C-101B-9397-08002B2CF9AE}" pid="9" name="模板缩略图">
    <vt:lpwstr>A30120130408A03.png</vt:lpwstr>
  </property>
  <property fmtid="{D5CDD505-2E9C-101B-9397-08002B2CF9AE}" pid="10" name="显示VIP等级">
    <vt:lpwstr>2</vt:lpwstr>
  </property>
  <property fmtid="{D5CDD505-2E9C-101B-9397-08002B2CF9AE}" pid="11" name="附件ID">
    <vt:lpwstr>A30120130408A0301</vt:lpwstr>
  </property>
  <property fmtid="{D5CDD505-2E9C-101B-9397-08002B2CF9AE}" pid="12" name="_模板ID">
    <vt:lpwstr/>
  </property>
  <property fmtid="{D5CDD505-2E9C-101B-9397-08002B2CF9AE}" pid="13" name="缩略图标题">
    <vt:lpwstr>伞状目录</vt:lpwstr>
  </property>
  <property fmtid="{D5CDD505-2E9C-101B-9397-08002B2CF9AE}" pid="14" name="附件路径">
    <vt:lpwstr>A30120130408A0301.pptx</vt:lpwstr>
  </property>
  <property fmtid="{D5CDD505-2E9C-101B-9397-08002B2CF9AE}" pid="15" name="附件缩略图">
    <vt:lpwstr>A30120130408A0301.png</vt:lpwstr>
  </property>
  <property fmtid="{D5CDD505-2E9C-101B-9397-08002B2CF9AE}" pid="16" name="VIP等级">
    <vt:lpwstr>2</vt:lpwstr>
  </property>
  <property fmtid="{D5CDD505-2E9C-101B-9397-08002B2CF9AE}" pid="17" name="是否可购买">
    <vt:lpwstr>1</vt:lpwstr>
  </property>
  <property fmtid="{D5CDD505-2E9C-101B-9397-08002B2CF9AE}" pid="18" name="价格">
    <vt:lpwstr>20</vt:lpwstr>
  </property>
  <property fmtid="{D5CDD505-2E9C-101B-9397-08002B2CF9AE}" pid="19" name="操作代码">
    <vt:lpwstr>1</vt:lpwstr>
  </property>
</Properties>
</file>