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434"/>
    <a:srgbClr val="C01C23"/>
    <a:srgbClr val="FFC000"/>
    <a:srgbClr val="44546A"/>
    <a:srgbClr val="FF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F954-8275-4FA8-BAC2-35AD6C0B5FE1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74D1E-F8AB-4E7C-8807-CF783281AF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80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8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06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35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63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5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9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47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10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18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69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7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079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03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27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5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9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5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73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44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2DCE-F5FE-42E6-B7AD-2E701BC4A19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6852-6CDD-4311-9E3D-6AA5F27DBD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4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 rot="10562066">
            <a:off x="4149225" y="1754572"/>
            <a:ext cx="3851979" cy="3848100"/>
            <a:chOff x="4092009" y="1748648"/>
            <a:chExt cx="3851979" cy="3848100"/>
          </a:xfrm>
        </p:grpSpPr>
        <p:sp>
          <p:nvSpPr>
            <p:cNvPr id="8" name="等腰三角形 7"/>
            <p:cNvSpPr/>
            <p:nvPr/>
          </p:nvSpPr>
          <p:spPr>
            <a:xfrm rot="14088228">
              <a:off x="4122504" y="4748260"/>
              <a:ext cx="497016" cy="558006"/>
            </a:xfrm>
            <a:prstGeom prst="triangle">
              <a:avLst/>
            </a:prstGeom>
            <a:solidFill>
              <a:srgbClr val="C01C23"/>
            </a:solidFill>
            <a:ln>
              <a:solidFill>
                <a:srgbClr val="C01C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095888" y="1748648"/>
              <a:ext cx="3848100" cy="3848100"/>
            </a:xfrm>
            <a:prstGeom prst="ellipse">
              <a:avLst/>
            </a:prstGeom>
            <a:solidFill>
              <a:srgbClr val="C01C23"/>
            </a:solidFill>
            <a:ln>
              <a:solidFill>
                <a:srgbClr val="C01C23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 rot="4611756">
            <a:off x="4067604" y="1751385"/>
            <a:ext cx="3818506" cy="3335424"/>
            <a:chOff x="3444438" y="1748648"/>
            <a:chExt cx="4499550" cy="3930309"/>
          </a:xfrm>
        </p:grpSpPr>
        <p:sp>
          <p:nvSpPr>
            <p:cNvPr id="11" name="等腰三角形 10"/>
            <p:cNvSpPr/>
            <p:nvPr/>
          </p:nvSpPr>
          <p:spPr>
            <a:xfrm rot="14088228">
              <a:off x="3763766" y="4664826"/>
              <a:ext cx="694803" cy="1333459"/>
            </a:xfrm>
            <a:prstGeom prst="triangle">
              <a:avLst/>
            </a:prstGeom>
            <a:solidFill>
              <a:srgbClr val="252434"/>
            </a:solidFill>
            <a:ln>
              <a:solidFill>
                <a:srgbClr val="2524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4095888" y="1748648"/>
              <a:ext cx="3848100" cy="3848100"/>
            </a:xfrm>
            <a:prstGeom prst="ellipse">
              <a:avLst/>
            </a:prstGeom>
            <a:solidFill>
              <a:srgbClr val="252434"/>
            </a:solidFill>
            <a:ln>
              <a:solidFill>
                <a:srgbClr val="252434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 rot="21354803">
            <a:off x="3787341" y="2324144"/>
            <a:ext cx="3717647" cy="2841410"/>
            <a:chOff x="2771349" y="1868123"/>
            <a:chExt cx="5034780" cy="3848100"/>
          </a:xfrm>
        </p:grpSpPr>
        <p:sp>
          <p:nvSpPr>
            <p:cNvPr id="14" name="等腰三角形 13"/>
            <p:cNvSpPr/>
            <p:nvPr/>
          </p:nvSpPr>
          <p:spPr>
            <a:xfrm rot="14088228">
              <a:off x="3353727" y="4342536"/>
              <a:ext cx="723929" cy="1888685"/>
            </a:xfrm>
            <a:prstGeom prst="triangle">
              <a:avLst>
                <a:gd name="adj" fmla="val 68553"/>
              </a:avLst>
            </a:prstGeom>
            <a:solidFill>
              <a:srgbClr val="C01C23"/>
            </a:solidFill>
            <a:ln>
              <a:solidFill>
                <a:srgbClr val="C01C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958029" y="1868123"/>
              <a:ext cx="3848100" cy="3848100"/>
            </a:xfrm>
            <a:prstGeom prst="ellipse">
              <a:avLst/>
            </a:prstGeom>
            <a:solidFill>
              <a:srgbClr val="C01C23"/>
            </a:solidFill>
            <a:ln>
              <a:solidFill>
                <a:srgbClr val="C01C23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15062627">
            <a:off x="4559179" y="2930359"/>
            <a:ext cx="3623094" cy="2618001"/>
            <a:chOff x="2257464" y="1748647"/>
            <a:chExt cx="5686524" cy="4109007"/>
          </a:xfrm>
          <a:solidFill>
            <a:srgbClr val="252434"/>
          </a:solidFill>
        </p:grpSpPr>
        <p:sp>
          <p:nvSpPr>
            <p:cNvPr id="17" name="等腰三角形 16"/>
            <p:cNvSpPr/>
            <p:nvPr/>
          </p:nvSpPr>
          <p:spPr>
            <a:xfrm rot="14088228">
              <a:off x="3018182" y="4175786"/>
              <a:ext cx="921150" cy="2442586"/>
            </a:xfrm>
            <a:prstGeom prst="triangle">
              <a:avLst/>
            </a:prstGeom>
            <a:grpFill/>
            <a:ln>
              <a:solidFill>
                <a:srgbClr val="2524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095888" y="1748647"/>
              <a:ext cx="3848100" cy="3848100"/>
            </a:xfrm>
            <a:prstGeom prst="ellipse">
              <a:avLst/>
            </a:prstGeom>
            <a:grpFill/>
            <a:ln>
              <a:solidFill>
                <a:srgbClr val="252434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106735" y="1585792"/>
            <a:ext cx="3166975" cy="1015663"/>
            <a:chOff x="8106735" y="1585792"/>
            <a:chExt cx="3166975" cy="1015663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8106735" y="1681042"/>
              <a:ext cx="0" cy="863137"/>
            </a:xfrm>
            <a:prstGeom prst="line">
              <a:avLst/>
            </a:prstGeom>
            <a:ln w="63500">
              <a:solidFill>
                <a:srgbClr val="C01C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8312395" y="1585792"/>
              <a:ext cx="29613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 ONE</a:t>
              </a:r>
            </a:p>
            <a:p>
              <a:r>
                <a:rPr lang="en-US" altLang="zh-CN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Supporters say that the ease of use of presentation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25155" y="1411838"/>
            <a:ext cx="3182962" cy="1015663"/>
            <a:chOff x="525155" y="1411838"/>
            <a:chExt cx="3182962" cy="1015663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708117" y="1451052"/>
              <a:ext cx="0" cy="86313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525155" y="1411838"/>
              <a:ext cx="29613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 TWO</a:t>
              </a:r>
            </a:p>
            <a:p>
              <a:pPr algn="r"/>
              <a:r>
                <a:rPr lang="en-US" altLang="zh-CN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Supporters say that the ease of use of presentation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69491" y="4640995"/>
            <a:ext cx="3200965" cy="1015663"/>
            <a:chOff x="8469491" y="4640995"/>
            <a:chExt cx="3200965" cy="101566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8469491" y="4717259"/>
              <a:ext cx="0" cy="86313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8709141" y="4640995"/>
              <a:ext cx="29613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 FOUR</a:t>
              </a:r>
            </a:p>
            <a:p>
              <a:r>
                <a:rPr lang="en-US" altLang="zh-CN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Supporters say that the ease of use of presentation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84950" y="5133742"/>
            <a:ext cx="3174445" cy="1015663"/>
            <a:chOff x="184950" y="5133742"/>
            <a:chExt cx="3174445" cy="1015663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359395" y="5148827"/>
              <a:ext cx="0" cy="863137"/>
            </a:xfrm>
            <a:prstGeom prst="line">
              <a:avLst/>
            </a:prstGeom>
            <a:ln w="63500">
              <a:solidFill>
                <a:srgbClr val="C01C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84950" y="5133742"/>
              <a:ext cx="29613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 THREE</a:t>
              </a:r>
            </a:p>
            <a:p>
              <a:pPr algn="r"/>
              <a:r>
                <a:rPr lang="en-US" altLang="zh-CN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Supporters say that the ease of use of presentation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5116707" y="2926914"/>
            <a:ext cx="18479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TENTS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 flipH="1">
            <a:off x="-22331" y="-12777"/>
            <a:ext cx="12213877" cy="1376769"/>
            <a:chOff x="-35031" y="1575572"/>
            <a:chExt cx="12213877" cy="1376769"/>
          </a:xfrm>
        </p:grpSpPr>
        <p:sp>
          <p:nvSpPr>
            <p:cNvPr id="31" name="直角三角形 30"/>
            <p:cNvSpPr/>
            <p:nvPr/>
          </p:nvSpPr>
          <p:spPr>
            <a:xfrm flipV="1">
              <a:off x="-35031" y="1575572"/>
              <a:ext cx="12213877" cy="1376769"/>
            </a:xfrm>
            <a:prstGeom prst="rtTriangle">
              <a:avLst/>
            </a:prstGeom>
            <a:solidFill>
              <a:srgbClr val="252434"/>
            </a:solidFill>
            <a:ln>
              <a:solidFill>
                <a:srgbClr val="25243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直角三角形 31"/>
            <p:cNvSpPr/>
            <p:nvPr/>
          </p:nvSpPr>
          <p:spPr>
            <a:xfrm flipV="1">
              <a:off x="-35031" y="1575572"/>
              <a:ext cx="12213877" cy="897983"/>
            </a:xfrm>
            <a:prstGeom prst="rtTriangle">
              <a:avLst/>
            </a:prstGeom>
            <a:solidFill>
              <a:srgbClr val="252434"/>
            </a:solidFill>
            <a:ln>
              <a:solidFill>
                <a:srgbClr val="25243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直角三角形 32"/>
            <p:cNvSpPr/>
            <p:nvPr/>
          </p:nvSpPr>
          <p:spPr>
            <a:xfrm flipV="1">
              <a:off x="-35031" y="1575572"/>
              <a:ext cx="12213877" cy="465561"/>
            </a:xfrm>
            <a:prstGeom prst="rtTriangle">
              <a:avLst/>
            </a:prstGeom>
            <a:solidFill>
              <a:srgbClr val="252434"/>
            </a:solidFill>
            <a:ln>
              <a:solidFill>
                <a:srgbClr val="25243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3143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66</Words>
  <Application>Microsoft Office PowerPoint</Application>
  <PresentationFormat>自定义</PresentationFormat>
  <Paragraphs>15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2015-06-10T14:28:31Z</dcterms:created>
  <dcterms:modified xsi:type="dcterms:W3CDTF">2017-08-20T07:12:06Z</dcterms:modified>
</cp:coreProperties>
</file>