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F3B67-D9E2-4905-A120-56784EB12B9F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B3052-7B19-41E8-B397-69F6ED336E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75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12"/>
            <a:stretch/>
          </p:blipFill>
          <p:spPr>
            <a:xfrm>
              <a:off x="3932768" y="927168"/>
              <a:ext cx="8259232" cy="5930831"/>
            </a:xfrm>
            <a:prstGeom prst="rect">
              <a:avLst/>
            </a:prstGeom>
          </p:spPr>
        </p:pic>
        <p:sp>
          <p:nvSpPr>
            <p:cNvPr id="7" name="矩形 6"/>
            <p:cNvSpPr/>
            <p:nvPr userDrawn="1"/>
          </p:nvSpPr>
          <p:spPr>
            <a:xfrm>
              <a:off x="0" y="0"/>
              <a:ext cx="4038600" cy="6858000"/>
            </a:xfrm>
            <a:prstGeom prst="rect">
              <a:avLst/>
            </a:prstGeom>
            <a:solidFill>
              <a:srgbClr val="F4E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966384" y="-1"/>
              <a:ext cx="10225616" cy="1333501"/>
            </a:xfrm>
            <a:prstGeom prst="rect">
              <a:avLst/>
            </a:prstGeom>
            <a:solidFill>
              <a:srgbClr val="F4E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368" y="1811008"/>
            <a:ext cx="6688061" cy="1317189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b="0" i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368" y="3293297"/>
            <a:ext cx="6688061" cy="70165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8406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4294967295" orient="horz" pos="2160">
          <p15:clr>
            <a:srgbClr val="FBAE40"/>
          </p15:clr>
        </p15:guide>
        <p15:guide id="4294967295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110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17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71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3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94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63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15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88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258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0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7070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54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90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87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786745"/>
            <a:ext cx="10515600" cy="1070339"/>
          </a:xfrm>
        </p:spPr>
        <p:txBody>
          <a:bodyPr anchor="b"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884069"/>
            <a:ext cx="10515600" cy="61173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8900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418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80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11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4869" y="-19101"/>
            <a:ext cx="12196869" cy="6877101"/>
          </a:xfrm>
          <a:prstGeom prst="rect">
            <a:avLst/>
          </a:prstGeom>
          <a:solidFill>
            <a:srgbClr val="F4E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763000" y="6508754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zh-CN"/>
            </a:defPPr>
            <a:lvl1pPr marL="0" algn="r" defTabSz="121917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906490-237C-474C-BA2E-D98840BC1F8F}" type="slidenum">
              <a:rPr lang="zh-CN" altLang="en-US" sz="900" smtClean="0"/>
              <a:pPr/>
              <a:t>‹#›</a:t>
            </a:fld>
            <a:endParaRPr lang="zh-CN" altLang="en-US" sz="900"/>
          </a:p>
        </p:txBody>
      </p:sp>
    </p:spTree>
    <p:extLst>
      <p:ext uri="{BB962C8B-B14F-4D97-AF65-F5344CB8AC3E}">
        <p14:creationId xmlns:p14="http://schemas.microsoft.com/office/powerpoint/2010/main" val="303278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90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018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-19101"/>
            <a:ext cx="12192000" cy="6881456"/>
            <a:chOff x="0" y="-19101"/>
            <a:chExt cx="12192000" cy="6881456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" t="561" r="472" b="438"/>
            <a:stretch/>
          </p:blipFill>
          <p:spPr>
            <a:xfrm>
              <a:off x="2481943" y="-19101"/>
              <a:ext cx="9710057" cy="6881456"/>
            </a:xfrm>
            <a:prstGeom prst="rect">
              <a:avLst/>
            </a:prstGeom>
          </p:spPr>
        </p:pic>
        <p:sp>
          <p:nvSpPr>
            <p:cNvPr id="8" name="矩形 7"/>
            <p:cNvSpPr/>
            <p:nvPr userDrawn="1"/>
          </p:nvSpPr>
          <p:spPr>
            <a:xfrm>
              <a:off x="0" y="0"/>
              <a:ext cx="3581400" cy="6858000"/>
            </a:xfrm>
            <a:prstGeom prst="rect">
              <a:avLst/>
            </a:prstGeom>
            <a:solidFill>
              <a:srgbClr val="F4ED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747" y="1054773"/>
            <a:ext cx="9535882" cy="4962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06149D4-763E-41E3-8643-FB00275D7A8D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D25C59E-2D79-4DF7-8BEF-EFDD59092F2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749" y="189362"/>
            <a:ext cx="9647232" cy="6760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7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67891" indent="-267891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60000"/>
        <a:buFont typeface="Wingdings 2" panose="05020102010507070707" pitchFamily="18" charset="2"/>
        <a:buChar char=""/>
        <a:defRPr sz="24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267891" indent="-267891" algn="l" defTabSz="685800" rtl="0" eaLnBrk="1" latinLnBrk="0" hangingPunct="1">
        <a:lnSpc>
          <a:spcPct val="130000"/>
        </a:lnSpc>
        <a:spcBef>
          <a:spcPts val="0"/>
        </a:spcBef>
        <a:buFont typeface="Calibri" panose="020F0502020204030204" pitchFamily="34" charset="0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7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单击此处添加标题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单击此处添加副标题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029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349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1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1119A01PPBG">
  <a:themeElements>
    <a:clrScheme name="自定义 359">
      <a:dk1>
        <a:srgbClr val="6D6F71"/>
      </a:dk1>
      <a:lt1>
        <a:srgbClr val="FFFFFF"/>
      </a:lt1>
      <a:dk2>
        <a:srgbClr val="6D6F71"/>
      </a:dk2>
      <a:lt2>
        <a:srgbClr val="FFFFFF"/>
      </a:lt2>
      <a:accent1>
        <a:srgbClr val="90C413"/>
      </a:accent1>
      <a:accent2>
        <a:srgbClr val="BABD3D"/>
      </a:accent2>
      <a:accent3>
        <a:srgbClr val="DCAB48"/>
      </a:accent3>
      <a:accent4>
        <a:srgbClr val="6B8A4B"/>
      </a:accent4>
      <a:accent5>
        <a:srgbClr val="409BA2"/>
      </a:accent5>
      <a:accent6>
        <a:srgbClr val="B84D30"/>
      </a:accent6>
      <a:hlink>
        <a:srgbClr val="00B0F0"/>
      </a:hlink>
      <a:folHlink>
        <a:srgbClr val="AFB2B4"/>
      </a:folHlink>
    </a:clrScheme>
    <a:fontScheme name="KSO主题7">
      <a:majorFont>
        <a:latin typeface="Times New Roman"/>
        <a:ea typeface="华文中宋"/>
        <a:cs typeface=""/>
      </a:majorFont>
      <a:minorFont>
        <a:latin typeface="Times New Roman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A000120150209A05KPBG</Template>
  <TotalTime>0</TotalTime>
  <Words>32</Words>
  <Application>Microsoft Office PowerPoint</Application>
  <PresentationFormat>自定义</PresentationFormat>
  <Paragraphs>8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A000120141119A01PPBG</vt:lpstr>
      <vt:lpstr>Office Theme</vt:lpstr>
      <vt:lpstr>单击此处添加标题</vt:lpstr>
      <vt:lpstr>单击此处添加标题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2015-12-07T03:52:40Z</dcterms:created>
  <dcterms:modified xsi:type="dcterms:W3CDTF">2017-08-16T05:50:37Z</dcterms:modified>
</cp:coreProperties>
</file>