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568" r:id="rId2"/>
    <p:sldId id="569" r:id="rId3"/>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8140">
          <p15:clr>
            <a:srgbClr val="A4A3A4"/>
          </p15:clr>
        </p15:guide>
        <p15:guide id="2" orient="horz" pos="499">
          <p15:clr>
            <a:srgbClr val="A4A3A4"/>
          </p15:clr>
        </p15:guide>
        <p15:guide id="3" pos="14271">
          <p15:clr>
            <a:srgbClr val="A4A3A4"/>
          </p15:clr>
        </p15:guide>
        <p15:guide id="4" pos="7677">
          <p15:clr>
            <a:srgbClr val="A4A3A4"/>
          </p15:clr>
        </p15:guide>
        <p15:guide id="5" pos="10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B78B02"/>
    <a:srgbClr val="F10F21"/>
    <a:srgbClr val="DEA902"/>
    <a:srgbClr val="D09E02"/>
    <a:srgbClr val="1E273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71" autoAdjust="0"/>
    <p:restoredTop sz="99409" autoAdjust="0"/>
  </p:normalViewPr>
  <p:slideViewPr>
    <p:cSldViewPr snapToGrid="0" snapToObjects="1">
      <p:cViewPr varScale="1">
        <p:scale>
          <a:sx n="57" d="100"/>
          <a:sy n="57" d="100"/>
        </p:scale>
        <p:origin x="-696" y="-78"/>
      </p:cViewPr>
      <p:guideLst>
        <p:guide orient="horz" pos="8140"/>
        <p:guide orient="horz" pos="499"/>
        <p:guide pos="14271"/>
        <p:guide pos="7677"/>
        <p:guide pos="10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94CB2D-72F5-5C4E-93D3-E8E8F059BBA5}" type="datetimeFigureOut">
              <a:rPr lang="en-US" smtClean="0"/>
              <a:t>8/22/2017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7849E0F-067E-034A-A3D7-0C57F78FBA91}" type="slidenum">
              <a:rPr lang="en-US" smtClean="0"/>
              <a:t>‹#›</a:t>
            </a:fld>
            <a:endParaRPr lang="en-US"/>
          </a:p>
        </p:txBody>
      </p:sp>
    </p:spTree>
    <p:extLst>
      <p:ext uri="{BB962C8B-B14F-4D97-AF65-F5344CB8AC3E}">
        <p14:creationId xmlns:p14="http://schemas.microsoft.com/office/powerpoint/2010/main" val="3827999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Raleway"/>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Raleway"/>
              </a:defRPr>
            </a:lvl1pPr>
          </a:lstStyle>
          <a:p>
            <a:fld id="{EFC10EE1-B198-C942-8235-326C972CBB30}" type="datetimeFigureOut">
              <a:rPr lang="en-US" smtClean="0"/>
              <a:pPr/>
              <a:t>8/22/2017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Raleway"/>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Raleway"/>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Raleway"/>
        <a:ea typeface="+mn-ea"/>
        <a:cs typeface="+mn-cs"/>
      </a:defRPr>
    </a:lvl1pPr>
    <a:lvl2pPr marL="914217" algn="l" defTabSz="914217" rtl="0" eaLnBrk="1" latinLnBrk="0" hangingPunct="1">
      <a:defRPr sz="2400" kern="1200">
        <a:solidFill>
          <a:schemeClr val="tx1"/>
        </a:solidFill>
        <a:latin typeface="Raleway"/>
        <a:ea typeface="+mn-ea"/>
        <a:cs typeface="+mn-cs"/>
      </a:defRPr>
    </a:lvl2pPr>
    <a:lvl3pPr marL="1828434" algn="l" defTabSz="914217" rtl="0" eaLnBrk="1" latinLnBrk="0" hangingPunct="1">
      <a:defRPr sz="2400" kern="1200">
        <a:solidFill>
          <a:schemeClr val="tx1"/>
        </a:solidFill>
        <a:latin typeface="Raleway"/>
        <a:ea typeface="+mn-ea"/>
        <a:cs typeface="+mn-cs"/>
      </a:defRPr>
    </a:lvl3pPr>
    <a:lvl4pPr marL="2742651" algn="l" defTabSz="914217" rtl="0" eaLnBrk="1" latinLnBrk="0" hangingPunct="1">
      <a:defRPr sz="2400" kern="1200">
        <a:solidFill>
          <a:schemeClr val="tx1"/>
        </a:solidFill>
        <a:latin typeface="Raleway"/>
        <a:ea typeface="+mn-ea"/>
        <a:cs typeface="+mn-cs"/>
      </a:defRPr>
    </a:lvl4pPr>
    <a:lvl5pPr marL="3656868" algn="l" defTabSz="914217" rtl="0" eaLnBrk="1" latinLnBrk="0" hangingPunct="1">
      <a:defRPr sz="2400" kern="1200">
        <a:solidFill>
          <a:schemeClr val="tx1"/>
        </a:solidFill>
        <a:latin typeface="Raleway"/>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a:t>
            </a:r>
            <a:r>
              <a:rPr lang="en-US" altLang="zh-CN" smtClean="0"/>
              <a:t>http://www.ypppt.com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56372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43448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2017/8/22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7352193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75964" y="12712709"/>
            <a:ext cx="5484971" cy="730250"/>
          </a:xfrm>
          <a:prstGeom prst="rect">
            <a:avLst/>
          </a:prstGeom>
        </p:spPr>
        <p:txBody>
          <a:bodyPr vert="horz" lIns="182843" tIns="91422" rIns="182843" bIns="91422" rtlCol="0" anchor="ctr"/>
          <a:lstStyle>
            <a:lvl1pPr algn="l">
              <a:defRPr sz="2400">
                <a:solidFill>
                  <a:schemeClr val="tx1">
                    <a:tint val="75000"/>
                  </a:schemeClr>
                </a:solidFill>
                <a:latin typeface="Raleway" panose="020B0003030101060003" pitchFamily="34" charset="0"/>
              </a:defRPr>
            </a:lvl1pPr>
          </a:lstStyle>
          <a:p>
            <a:endParaRPr lang="en-US" dirty="0"/>
          </a:p>
        </p:txBody>
      </p:sp>
      <p:sp>
        <p:nvSpPr>
          <p:cNvPr id="5" name="Footer Placeholder 4"/>
          <p:cNvSpPr>
            <a:spLocks noGrp="1"/>
          </p:cNvSpPr>
          <p:nvPr>
            <p:ph type="ftr" sz="quarter" idx="3"/>
          </p:nvPr>
        </p:nvSpPr>
        <p:spPr>
          <a:xfrm>
            <a:off x="8075097" y="12712709"/>
            <a:ext cx="8227457" cy="730250"/>
          </a:xfrm>
          <a:prstGeom prst="rect">
            <a:avLst/>
          </a:prstGeom>
        </p:spPr>
        <p:txBody>
          <a:bodyPr vert="horz" lIns="182843" tIns="91422" rIns="182843" bIns="91422" rtlCol="0" anchor="ctr"/>
          <a:lstStyle>
            <a:lvl1pPr algn="ctr">
              <a:defRPr sz="2400">
                <a:solidFill>
                  <a:schemeClr val="tx1">
                    <a:tint val="75000"/>
                  </a:schemeClr>
                </a:solidFill>
                <a:latin typeface="Raleway" panose="020B0003030101060003" pitchFamily="34" charset="0"/>
              </a:defRPr>
            </a:lvl1pPr>
          </a:lstStyle>
          <a:p>
            <a:endParaRPr lang="en-US" dirty="0"/>
          </a:p>
        </p:txBody>
      </p:sp>
      <p:sp>
        <p:nvSpPr>
          <p:cNvPr id="6" name="Slide Number Placeholder 5"/>
          <p:cNvSpPr>
            <a:spLocks noGrp="1"/>
          </p:cNvSpPr>
          <p:nvPr>
            <p:ph type="sldNum" sz="quarter" idx="4"/>
          </p:nvPr>
        </p:nvSpPr>
        <p:spPr>
          <a:xfrm>
            <a:off x="17216715" y="12712709"/>
            <a:ext cx="5484971" cy="730250"/>
          </a:xfrm>
          <a:prstGeom prst="rect">
            <a:avLst/>
          </a:prstGeom>
        </p:spPr>
        <p:txBody>
          <a:bodyPr vert="horz" lIns="182843" tIns="91422" rIns="182843" bIns="91422" rtlCol="0" anchor="ctr"/>
          <a:lstStyle>
            <a:lvl1pPr algn="r">
              <a:defRPr sz="2400">
                <a:solidFill>
                  <a:schemeClr val="tx1">
                    <a:tint val="75000"/>
                  </a:schemeClr>
                </a:solidFill>
                <a:latin typeface="Raleway" panose="020B0003030101060003" pitchFamily="34" charset="0"/>
              </a:defRPr>
            </a:lvl1pPr>
          </a:lstStyle>
          <a:p>
            <a:fld id="{FCEE2C88-6C8F-484D-AF69-578F576B1F44}" type="slidenum">
              <a:rPr lang="en-US" smtClean="0"/>
              <a:pPr/>
              <a:t>‹#›</a:t>
            </a:fld>
            <a:endParaRPr lang="en-US" dirty="0"/>
          </a:p>
        </p:txBody>
      </p: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657" r:id="rId1"/>
    <p:sldLayoutId id="2147483658" r:id="rId2"/>
  </p:sldLayoutIdLst>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hf hdr="0" ftr="0" dt="0"/>
  <p:txStyles>
    <p:titleStyle>
      <a:lvl1pPr algn="l" defTabSz="1828434" rtl="0" eaLnBrk="1" latinLnBrk="0" hangingPunct="1">
        <a:lnSpc>
          <a:spcPct val="90000"/>
        </a:lnSpc>
        <a:spcBef>
          <a:spcPct val="0"/>
        </a:spcBef>
        <a:buNone/>
        <a:defRPr lang="en-US" sz="6000" kern="1200">
          <a:solidFill>
            <a:schemeClr val="tx1"/>
          </a:solidFill>
          <a:latin typeface="Lato" panose="020F0502020204030203" pitchFamily="34" charset="0"/>
          <a:ea typeface="+mj-ea"/>
          <a:cs typeface="+mj-cs"/>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Lato" panose="020F0502020204030203" pitchFamily="34" charset="0"/>
          <a:ea typeface="+mn-ea"/>
          <a:cs typeface="+mn-cs"/>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kern="1200" dirty="0" smtClean="0">
          <a:solidFill>
            <a:schemeClr val="tx1"/>
          </a:solidFill>
          <a:effectLst/>
          <a:latin typeface="Lato" panose="020F0502020204030203" pitchFamily="34" charset="0"/>
          <a:ea typeface="+mn-ea"/>
          <a:cs typeface="+mn-cs"/>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kern="1200" dirty="0" smtClean="0">
          <a:solidFill>
            <a:schemeClr val="tx1"/>
          </a:solidFill>
          <a:effectLst/>
          <a:latin typeface="Lato" panose="020F0502020204030203" pitchFamily="34" charset="0"/>
          <a:ea typeface="+mn-ea"/>
          <a:cs typeface="+mn-cs"/>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kern="1200" dirty="0" smtClean="0">
          <a:solidFill>
            <a:schemeClr val="tx1"/>
          </a:solidFill>
          <a:effectLst/>
          <a:latin typeface="Lato" panose="020F0502020204030203" pitchFamily="34" charset="0"/>
          <a:ea typeface="+mn-ea"/>
          <a:cs typeface="+mn-cs"/>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kern="1200" dirty="0">
          <a:solidFill>
            <a:schemeClr val="tx1"/>
          </a:solidFill>
          <a:effectLst/>
          <a:latin typeface="Lato" panose="020F0502020204030203" pitchFamily="34" charset="0"/>
          <a:ea typeface="+mn-ea"/>
          <a:cs typeface="+mn-cs"/>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ptbz.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Straight Connector 53"/>
          <p:cNvCxnSpPr/>
          <p:nvPr/>
        </p:nvCxnSpPr>
        <p:spPr>
          <a:xfrm>
            <a:off x="17389765" y="7458141"/>
            <a:ext cx="2283973"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55" name="Straight Connector 54"/>
          <p:cNvCxnSpPr/>
          <p:nvPr/>
        </p:nvCxnSpPr>
        <p:spPr>
          <a:xfrm>
            <a:off x="18782414" y="4653215"/>
            <a:ext cx="891324"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flipH="1">
            <a:off x="9937420" y="6292159"/>
            <a:ext cx="1982600"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cxnSp>
        <p:nvCxnSpPr>
          <p:cNvPr id="57" name="Straight Connector 56"/>
          <p:cNvCxnSpPr/>
          <p:nvPr/>
        </p:nvCxnSpPr>
        <p:spPr>
          <a:xfrm flipH="1">
            <a:off x="9937420" y="3353619"/>
            <a:ext cx="824014"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sp>
        <p:nvSpPr>
          <p:cNvPr id="62" name="TextBox 61"/>
          <p:cNvSpPr txBox="1"/>
          <p:nvPr/>
        </p:nvSpPr>
        <p:spPr>
          <a:xfrm>
            <a:off x="19746959" y="7122999"/>
            <a:ext cx="3218980" cy="1938964"/>
          </a:xfrm>
          <a:prstGeom prst="rect">
            <a:avLst/>
          </a:prstGeom>
          <a:noFill/>
        </p:spPr>
        <p:txBody>
          <a:bodyPr wrap="square" lIns="0" tIns="121892" rIns="0" bIns="0" rtlCol="0">
            <a:spAutoFit/>
          </a:bodyPr>
          <a:lstStyle/>
          <a:p>
            <a:r>
              <a:rPr lang="en-US" sz="3000" b="1" dirty="0">
                <a:solidFill>
                  <a:schemeClr val="tx2"/>
                </a:solidFill>
                <a:latin typeface="Raleway"/>
                <a:cs typeface="Raleway"/>
              </a:rPr>
              <a:t>Picture</a:t>
            </a:r>
          </a:p>
          <a:p>
            <a:r>
              <a:rPr lang="en-US" sz="2200" dirty="0">
                <a:latin typeface="Raleway Light"/>
                <a:cs typeface="Raleway Light"/>
              </a:rPr>
              <a:t>Lorem ipsum dolor sit amet,consectetur adipisicing elit, sed do eiusmod tempor</a:t>
            </a:r>
          </a:p>
        </p:txBody>
      </p:sp>
      <p:sp>
        <p:nvSpPr>
          <p:cNvPr id="64" name="TextBox 63"/>
          <p:cNvSpPr txBox="1"/>
          <p:nvPr/>
        </p:nvSpPr>
        <p:spPr>
          <a:xfrm>
            <a:off x="19746959" y="4235709"/>
            <a:ext cx="3218980" cy="1938964"/>
          </a:xfrm>
          <a:prstGeom prst="rect">
            <a:avLst/>
          </a:prstGeom>
          <a:noFill/>
        </p:spPr>
        <p:txBody>
          <a:bodyPr wrap="square" lIns="0" tIns="121892" rIns="0" bIns="0" rtlCol="0">
            <a:spAutoFit/>
          </a:bodyPr>
          <a:lstStyle/>
          <a:p>
            <a:r>
              <a:rPr lang="en-US" sz="3000" b="1" dirty="0">
                <a:solidFill>
                  <a:schemeClr val="tx2"/>
                </a:solidFill>
                <a:latin typeface="Raleway"/>
                <a:cs typeface="Raleway"/>
              </a:rPr>
              <a:t>Quality</a:t>
            </a:r>
          </a:p>
          <a:p>
            <a:r>
              <a:rPr lang="en-US" sz="2200" dirty="0">
                <a:latin typeface="Raleway Light"/>
                <a:cs typeface="Raleway Light"/>
              </a:rPr>
              <a:t>Lorem ipsum dolor sit amet,consectetur adipisicing elit, sed do eiusmod tempor</a:t>
            </a:r>
          </a:p>
        </p:txBody>
      </p:sp>
      <p:grpSp>
        <p:nvGrpSpPr>
          <p:cNvPr id="11" name="Group 10"/>
          <p:cNvGrpSpPr/>
          <p:nvPr/>
        </p:nvGrpSpPr>
        <p:grpSpPr>
          <a:xfrm>
            <a:off x="6718650" y="5842760"/>
            <a:ext cx="4129082" cy="1938964"/>
            <a:chOff x="1440490" y="6122415"/>
            <a:chExt cx="4129082" cy="1938964"/>
          </a:xfrm>
        </p:grpSpPr>
        <p:sp>
          <p:nvSpPr>
            <p:cNvPr id="61" name="TextBox 60"/>
            <p:cNvSpPr txBox="1"/>
            <p:nvPr/>
          </p:nvSpPr>
          <p:spPr>
            <a:xfrm>
              <a:off x="1440490" y="6122415"/>
              <a:ext cx="3218980" cy="1938964"/>
            </a:xfrm>
            <a:prstGeom prst="rect">
              <a:avLst/>
            </a:prstGeom>
            <a:noFill/>
          </p:spPr>
          <p:txBody>
            <a:bodyPr wrap="square" lIns="0" tIns="121892" rIns="0" bIns="0" rtlCol="0">
              <a:spAutoFit/>
            </a:bodyPr>
            <a:lstStyle/>
            <a:p>
              <a:pPr algn="r"/>
              <a:r>
                <a:rPr lang="en-US" sz="3000" b="1" dirty="0">
                  <a:solidFill>
                    <a:schemeClr val="tx2"/>
                  </a:solidFill>
                  <a:latin typeface="Raleway"/>
                  <a:cs typeface="Raleway"/>
                </a:rPr>
                <a:t>Research</a:t>
              </a:r>
            </a:p>
            <a:p>
              <a:pPr algn="r"/>
              <a:r>
                <a:rPr lang="en-US" sz="2200" dirty="0">
                  <a:latin typeface="Raleway Light"/>
                  <a:cs typeface="Raleway Light"/>
                </a:rPr>
                <a:t>Lorem ipsum dolor sit amet,consectetur adipisicing elit, sed do eiusmod tempor</a:t>
              </a:r>
            </a:p>
          </p:txBody>
        </p:sp>
        <p:sp>
          <p:nvSpPr>
            <p:cNvPr id="73" name="Freeform 80"/>
            <p:cNvSpPr>
              <a:spLocks/>
            </p:cNvSpPr>
            <p:nvPr/>
          </p:nvSpPr>
          <p:spPr bwMode="auto">
            <a:xfrm>
              <a:off x="5415555" y="6758301"/>
              <a:ext cx="154017" cy="150000"/>
            </a:xfrm>
            <a:custGeom>
              <a:avLst/>
              <a:gdLst>
                <a:gd name="T0" fmla="*/ 44 w 48"/>
                <a:gd name="T1" fmla="*/ 0 h 47"/>
                <a:gd name="T2" fmla="*/ 0 w 48"/>
                <a:gd name="T3" fmla="*/ 44 h 47"/>
                <a:gd name="T4" fmla="*/ 4 w 48"/>
                <a:gd name="T5" fmla="*/ 47 h 47"/>
                <a:gd name="T6" fmla="*/ 7 w 48"/>
                <a:gd name="T7" fmla="*/ 44 h 47"/>
                <a:gd name="T8" fmla="*/ 44 w 48"/>
                <a:gd name="T9" fmla="*/ 7 h 47"/>
                <a:gd name="T10" fmla="*/ 48 w 48"/>
                <a:gd name="T11" fmla="*/ 4 h 47"/>
                <a:gd name="T12" fmla="*/ 44 w 48"/>
                <a:gd name="T13" fmla="*/ 0 h 47"/>
              </a:gdLst>
              <a:ahLst/>
              <a:cxnLst>
                <a:cxn ang="0">
                  <a:pos x="T0" y="T1"/>
                </a:cxn>
                <a:cxn ang="0">
                  <a:pos x="T2" y="T3"/>
                </a:cxn>
                <a:cxn ang="0">
                  <a:pos x="T4" y="T5"/>
                </a:cxn>
                <a:cxn ang="0">
                  <a:pos x="T6" y="T7"/>
                </a:cxn>
                <a:cxn ang="0">
                  <a:pos x="T8" y="T9"/>
                </a:cxn>
                <a:cxn ang="0">
                  <a:pos x="T10" y="T11"/>
                </a:cxn>
                <a:cxn ang="0">
                  <a:pos x="T12" y="T13"/>
                </a:cxn>
              </a:cxnLst>
              <a:rect l="0" t="0" r="r" b="b"/>
              <a:pathLst>
                <a:path w="48" h="47">
                  <a:moveTo>
                    <a:pt x="44" y="0"/>
                  </a:moveTo>
                  <a:cubicBezTo>
                    <a:pt x="20" y="0"/>
                    <a:pt x="0" y="20"/>
                    <a:pt x="0" y="44"/>
                  </a:cubicBezTo>
                  <a:cubicBezTo>
                    <a:pt x="0" y="46"/>
                    <a:pt x="2" y="47"/>
                    <a:pt x="4" y="47"/>
                  </a:cubicBezTo>
                  <a:cubicBezTo>
                    <a:pt x="6" y="47"/>
                    <a:pt x="7" y="46"/>
                    <a:pt x="7" y="44"/>
                  </a:cubicBezTo>
                  <a:cubicBezTo>
                    <a:pt x="7" y="24"/>
                    <a:pt x="24" y="7"/>
                    <a:pt x="44" y="7"/>
                  </a:cubicBezTo>
                  <a:cubicBezTo>
                    <a:pt x="46" y="7"/>
                    <a:pt x="48" y="6"/>
                    <a:pt x="48" y="4"/>
                  </a:cubicBezTo>
                  <a:cubicBezTo>
                    <a:pt x="48" y="2"/>
                    <a:pt x="46" y="0"/>
                    <a:pt x="44"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id-ID" dirty="0">
                <a:latin typeface="Raleway Light"/>
              </a:endParaRPr>
            </a:p>
          </p:txBody>
        </p:sp>
      </p:grpSp>
      <p:sp>
        <p:nvSpPr>
          <p:cNvPr id="59" name="TextBox 58"/>
          <p:cNvSpPr txBox="1"/>
          <p:nvPr/>
        </p:nvSpPr>
        <p:spPr>
          <a:xfrm>
            <a:off x="6680740" y="2951755"/>
            <a:ext cx="3218980" cy="1938964"/>
          </a:xfrm>
          <a:prstGeom prst="rect">
            <a:avLst/>
          </a:prstGeom>
          <a:noFill/>
        </p:spPr>
        <p:txBody>
          <a:bodyPr wrap="square" lIns="0" tIns="121892" rIns="0" bIns="0" rtlCol="0">
            <a:spAutoFit/>
          </a:bodyPr>
          <a:lstStyle/>
          <a:p>
            <a:pPr algn="r"/>
            <a:r>
              <a:rPr lang="en-US" sz="3000" b="1" dirty="0">
                <a:solidFill>
                  <a:schemeClr val="tx2"/>
                </a:solidFill>
                <a:latin typeface="Raleway Light"/>
                <a:cs typeface="Raleway Light"/>
              </a:rPr>
              <a:t>Communication</a:t>
            </a:r>
          </a:p>
          <a:p>
            <a:pPr algn="r"/>
            <a:r>
              <a:rPr lang="en-US" sz="2200" dirty="0">
                <a:latin typeface="Raleway Light"/>
                <a:cs typeface="Raleway Light"/>
              </a:rPr>
              <a:t>Lorem ipsum dolor sit amet,consectetur adipisicing elit, sed do eiusmod tempor</a:t>
            </a:r>
          </a:p>
        </p:txBody>
      </p:sp>
      <p:grpSp>
        <p:nvGrpSpPr>
          <p:cNvPr id="78" name="그룹 78"/>
          <p:cNvGrpSpPr/>
          <p:nvPr/>
        </p:nvGrpSpPr>
        <p:grpSpPr>
          <a:xfrm>
            <a:off x="10931863" y="2588822"/>
            <a:ext cx="8160776" cy="1368483"/>
            <a:chOff x="4031263" y="1089025"/>
            <a:chExt cx="3061088" cy="513181"/>
          </a:xfrm>
        </p:grpSpPr>
        <p:grpSp>
          <p:nvGrpSpPr>
            <p:cNvPr id="79" name="그룹 81"/>
            <p:cNvGrpSpPr/>
            <p:nvPr/>
          </p:nvGrpSpPr>
          <p:grpSpPr>
            <a:xfrm>
              <a:off x="4031263" y="1089025"/>
              <a:ext cx="3061088" cy="513181"/>
              <a:chOff x="3349626" y="1260475"/>
              <a:chExt cx="2916238" cy="468313"/>
            </a:xfrm>
          </p:grpSpPr>
          <p:sp>
            <p:nvSpPr>
              <p:cNvPr id="81" name="Rectangle 24"/>
              <p:cNvSpPr>
                <a:spLocks noChangeArrowheads="1"/>
              </p:cNvSpPr>
              <p:nvPr/>
            </p:nvSpPr>
            <p:spPr bwMode="auto">
              <a:xfrm>
                <a:off x="3556001" y="1576388"/>
                <a:ext cx="2505075" cy="152400"/>
              </a:xfrm>
              <a:prstGeom prst="rect">
                <a:avLst/>
              </a:prstGeom>
              <a:solidFill>
                <a:schemeClr val="accent1">
                  <a:lumMod val="75000"/>
                  <a:lumOff val="25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800"/>
                  </a:spcAft>
                </a:pPr>
                <a:endParaRPr lang="ko-KR" altLang="en-US" sz="3200" b="1" dirty="0">
                  <a:solidFill>
                    <a:srgbClr val="FFFFFF"/>
                  </a:solidFill>
                  <a:latin typeface="Roboto condensed"/>
                  <a:ea typeface="+mj-ea"/>
                  <a:cs typeface="Roboto condensed"/>
                </a:endParaRPr>
              </a:p>
            </p:txBody>
          </p:sp>
          <p:sp>
            <p:nvSpPr>
              <p:cNvPr id="82" name="Freeform 25"/>
              <p:cNvSpPr>
                <a:spLocks/>
              </p:cNvSpPr>
              <p:nvPr/>
            </p:nvSpPr>
            <p:spPr bwMode="auto">
              <a:xfrm>
                <a:off x="3349626" y="1260475"/>
                <a:ext cx="206375" cy="468312"/>
              </a:xfrm>
              <a:custGeom>
                <a:avLst/>
                <a:gdLst>
                  <a:gd name="T0" fmla="*/ 0 w 130"/>
                  <a:gd name="T1" fmla="*/ 0 h 295"/>
                  <a:gd name="T2" fmla="*/ 0 w 130"/>
                  <a:gd name="T3" fmla="*/ 98 h 295"/>
                  <a:gd name="T4" fmla="*/ 130 w 130"/>
                  <a:gd name="T5" fmla="*/ 295 h 295"/>
                  <a:gd name="T6" fmla="*/ 130 w 130"/>
                  <a:gd name="T7" fmla="*/ 199 h 295"/>
                  <a:gd name="T8" fmla="*/ 0 w 130"/>
                  <a:gd name="T9" fmla="*/ 0 h 295"/>
                </a:gdLst>
                <a:ahLst/>
                <a:cxnLst>
                  <a:cxn ang="0">
                    <a:pos x="T0" y="T1"/>
                  </a:cxn>
                  <a:cxn ang="0">
                    <a:pos x="T2" y="T3"/>
                  </a:cxn>
                  <a:cxn ang="0">
                    <a:pos x="T4" y="T5"/>
                  </a:cxn>
                  <a:cxn ang="0">
                    <a:pos x="T6" y="T7"/>
                  </a:cxn>
                  <a:cxn ang="0">
                    <a:pos x="T8" y="T9"/>
                  </a:cxn>
                </a:cxnLst>
                <a:rect l="0" t="0" r="r" b="b"/>
                <a:pathLst>
                  <a:path w="130" h="295">
                    <a:moveTo>
                      <a:pt x="0" y="0"/>
                    </a:moveTo>
                    <a:lnTo>
                      <a:pt x="0" y="98"/>
                    </a:lnTo>
                    <a:lnTo>
                      <a:pt x="130" y="295"/>
                    </a:lnTo>
                    <a:lnTo>
                      <a:pt x="130" y="199"/>
                    </a:lnTo>
                    <a:lnTo>
                      <a:pt x="0" y="0"/>
                    </a:lnTo>
                    <a:close/>
                  </a:path>
                </a:pathLst>
              </a:custGeom>
              <a:solidFill>
                <a:schemeClr val="accent1">
                  <a:lumMod val="90000"/>
                  <a:lumOff val="10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800"/>
                  </a:spcAft>
                </a:pPr>
                <a:endParaRPr lang="ko-KR" altLang="en-US" sz="3200" b="1" dirty="0">
                  <a:solidFill>
                    <a:srgbClr val="FFFFFF"/>
                  </a:solidFill>
                  <a:latin typeface="Roboto condensed"/>
                  <a:ea typeface="+mj-ea"/>
                  <a:cs typeface="Roboto condensed"/>
                </a:endParaRPr>
              </a:p>
            </p:txBody>
          </p:sp>
          <p:sp>
            <p:nvSpPr>
              <p:cNvPr id="83" name="Freeform 26"/>
              <p:cNvSpPr>
                <a:spLocks/>
              </p:cNvSpPr>
              <p:nvPr/>
            </p:nvSpPr>
            <p:spPr bwMode="auto">
              <a:xfrm>
                <a:off x="6061076" y="1260475"/>
                <a:ext cx="204788" cy="468312"/>
              </a:xfrm>
              <a:custGeom>
                <a:avLst/>
                <a:gdLst>
                  <a:gd name="T0" fmla="*/ 129 w 129"/>
                  <a:gd name="T1" fmla="*/ 0 h 295"/>
                  <a:gd name="T2" fmla="*/ 129 w 129"/>
                  <a:gd name="T3" fmla="*/ 98 h 295"/>
                  <a:gd name="T4" fmla="*/ 0 w 129"/>
                  <a:gd name="T5" fmla="*/ 295 h 295"/>
                  <a:gd name="T6" fmla="*/ 0 w 129"/>
                  <a:gd name="T7" fmla="*/ 199 h 295"/>
                  <a:gd name="T8" fmla="*/ 129 w 129"/>
                  <a:gd name="T9" fmla="*/ 0 h 295"/>
                </a:gdLst>
                <a:ahLst/>
                <a:cxnLst>
                  <a:cxn ang="0">
                    <a:pos x="T0" y="T1"/>
                  </a:cxn>
                  <a:cxn ang="0">
                    <a:pos x="T2" y="T3"/>
                  </a:cxn>
                  <a:cxn ang="0">
                    <a:pos x="T4" y="T5"/>
                  </a:cxn>
                  <a:cxn ang="0">
                    <a:pos x="T6" y="T7"/>
                  </a:cxn>
                  <a:cxn ang="0">
                    <a:pos x="T8" y="T9"/>
                  </a:cxn>
                </a:cxnLst>
                <a:rect l="0" t="0" r="r" b="b"/>
                <a:pathLst>
                  <a:path w="129" h="295">
                    <a:moveTo>
                      <a:pt x="129" y="0"/>
                    </a:moveTo>
                    <a:lnTo>
                      <a:pt x="129" y="98"/>
                    </a:lnTo>
                    <a:lnTo>
                      <a:pt x="0" y="295"/>
                    </a:lnTo>
                    <a:lnTo>
                      <a:pt x="0" y="199"/>
                    </a:lnTo>
                    <a:lnTo>
                      <a:pt x="129" y="0"/>
                    </a:lnTo>
                    <a:close/>
                  </a:path>
                </a:pathLst>
              </a:custGeom>
              <a:solidFill>
                <a:schemeClr val="accent1">
                  <a:lumMod val="90000"/>
                  <a:lumOff val="10000"/>
                </a:schemeClr>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800"/>
                  </a:spcAft>
                </a:pPr>
                <a:endParaRPr lang="ko-KR" altLang="en-US" sz="3200" b="1" dirty="0">
                  <a:solidFill>
                    <a:srgbClr val="FFFFFF"/>
                  </a:solidFill>
                  <a:latin typeface="Roboto condensed"/>
                  <a:ea typeface="+mj-ea"/>
                  <a:cs typeface="Roboto condensed"/>
                </a:endParaRPr>
              </a:p>
            </p:txBody>
          </p:sp>
          <p:sp>
            <p:nvSpPr>
              <p:cNvPr id="84" name="Freeform 41"/>
              <p:cNvSpPr>
                <a:spLocks/>
              </p:cNvSpPr>
              <p:nvPr/>
            </p:nvSpPr>
            <p:spPr bwMode="auto">
              <a:xfrm>
                <a:off x="3349626" y="1260475"/>
                <a:ext cx="2916238" cy="315912"/>
              </a:xfrm>
              <a:custGeom>
                <a:avLst/>
                <a:gdLst>
                  <a:gd name="T0" fmla="*/ 1837 w 1837"/>
                  <a:gd name="T1" fmla="*/ 0 h 199"/>
                  <a:gd name="T2" fmla="*/ 0 w 1837"/>
                  <a:gd name="T3" fmla="*/ 0 h 199"/>
                  <a:gd name="T4" fmla="*/ 130 w 1837"/>
                  <a:gd name="T5" fmla="*/ 199 h 199"/>
                  <a:gd name="T6" fmla="*/ 1708 w 1837"/>
                  <a:gd name="T7" fmla="*/ 199 h 199"/>
                  <a:gd name="T8" fmla="*/ 1837 w 1837"/>
                  <a:gd name="T9" fmla="*/ 0 h 199"/>
                </a:gdLst>
                <a:ahLst/>
                <a:cxnLst>
                  <a:cxn ang="0">
                    <a:pos x="T0" y="T1"/>
                  </a:cxn>
                  <a:cxn ang="0">
                    <a:pos x="T2" y="T3"/>
                  </a:cxn>
                  <a:cxn ang="0">
                    <a:pos x="T4" y="T5"/>
                  </a:cxn>
                  <a:cxn ang="0">
                    <a:pos x="T6" y="T7"/>
                  </a:cxn>
                  <a:cxn ang="0">
                    <a:pos x="T8" y="T9"/>
                  </a:cxn>
                </a:cxnLst>
                <a:rect l="0" t="0" r="r" b="b"/>
                <a:pathLst>
                  <a:path w="1837" h="199">
                    <a:moveTo>
                      <a:pt x="1837" y="0"/>
                    </a:moveTo>
                    <a:lnTo>
                      <a:pt x="0" y="0"/>
                    </a:lnTo>
                    <a:lnTo>
                      <a:pt x="130" y="199"/>
                    </a:lnTo>
                    <a:lnTo>
                      <a:pt x="1708" y="199"/>
                    </a:lnTo>
                    <a:lnTo>
                      <a:pt x="1837" y="0"/>
                    </a:lnTo>
                    <a:close/>
                  </a:path>
                </a:pathLst>
              </a:custGeom>
              <a:solidFill>
                <a:schemeClr val="accent1"/>
              </a:solidFill>
              <a:ln w="6350" cap="rnd"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spcAft>
                    <a:spcPts val="800"/>
                  </a:spcAft>
                </a:pPr>
                <a:endParaRPr lang="ko-KR" altLang="en-US" sz="3200" b="1" dirty="0">
                  <a:solidFill>
                    <a:srgbClr val="FFFFFF"/>
                  </a:solidFill>
                  <a:latin typeface="Roboto condensed"/>
                  <a:ea typeface="+mj-ea"/>
                  <a:cs typeface="Roboto condensed"/>
                </a:endParaRPr>
              </a:p>
            </p:txBody>
          </p:sp>
        </p:grpSp>
        <p:sp>
          <p:nvSpPr>
            <p:cNvPr id="80" name="TextBox 79"/>
            <p:cNvSpPr txBox="1"/>
            <p:nvPr/>
          </p:nvSpPr>
          <p:spPr>
            <a:xfrm>
              <a:off x="4678363" y="1181884"/>
              <a:ext cx="1766886" cy="193940"/>
            </a:xfrm>
            <a:prstGeom prst="rect">
              <a:avLst/>
            </a:prstGeom>
            <a:noFill/>
            <a:ln>
              <a:noFill/>
            </a:ln>
          </p:spPr>
          <p:txBody>
            <a:bodyPr wrap="square" lIns="72000" tIns="0" rIns="72000" bIns="0" rtlCol="0" anchor="t">
              <a:noAutofit/>
            </a:bodyPr>
            <a:lstStyle/>
            <a:p>
              <a:pPr algn="ctr"/>
              <a:r>
                <a:rPr lang="en-US" altLang="ko-KR" sz="2700" b="1" dirty="0" smtClean="0">
                  <a:solidFill>
                    <a:srgbClr val="FFFFFF"/>
                  </a:solidFill>
                  <a:latin typeface="Raleway"/>
                  <a:cs typeface="Raleway"/>
                </a:rPr>
                <a:t>Communication</a:t>
              </a:r>
              <a:endParaRPr lang="ko-KR" altLang="en-US" sz="2700" b="1" dirty="0">
                <a:solidFill>
                  <a:srgbClr val="FFFFFF"/>
                </a:solidFill>
                <a:latin typeface="Roboto condensed"/>
                <a:cs typeface="Roboto condensed"/>
              </a:endParaRPr>
            </a:p>
          </p:txBody>
        </p:sp>
      </p:grpSp>
      <p:grpSp>
        <p:nvGrpSpPr>
          <p:cNvPr id="85" name="그룹 79"/>
          <p:cNvGrpSpPr/>
          <p:nvPr/>
        </p:nvGrpSpPr>
        <p:grpSpPr>
          <a:xfrm>
            <a:off x="11509383" y="3987818"/>
            <a:ext cx="7010179" cy="1368480"/>
            <a:chOff x="4247889" y="1602206"/>
            <a:chExt cx="2629502" cy="513180"/>
          </a:xfrm>
        </p:grpSpPr>
        <p:grpSp>
          <p:nvGrpSpPr>
            <p:cNvPr id="86" name="그룹 82"/>
            <p:cNvGrpSpPr/>
            <p:nvPr/>
          </p:nvGrpSpPr>
          <p:grpSpPr>
            <a:xfrm>
              <a:off x="4247889" y="1602206"/>
              <a:ext cx="2629502" cy="513180"/>
              <a:chOff x="3556001" y="1728788"/>
              <a:chExt cx="2505075" cy="468312"/>
            </a:xfrm>
          </p:grpSpPr>
          <p:sp>
            <p:nvSpPr>
              <p:cNvPr id="88" name="Rectangle 27"/>
              <p:cNvSpPr>
                <a:spLocks noChangeArrowheads="1"/>
              </p:cNvSpPr>
              <p:nvPr/>
            </p:nvSpPr>
            <p:spPr bwMode="auto">
              <a:xfrm>
                <a:off x="3762376" y="2043113"/>
                <a:ext cx="2090738" cy="153987"/>
              </a:xfrm>
              <a:prstGeom prst="rect">
                <a:avLst/>
              </a:prstGeom>
              <a:solidFill>
                <a:schemeClr val="accent2">
                  <a:lumMod val="75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89" name="Freeform 28"/>
              <p:cNvSpPr>
                <a:spLocks/>
              </p:cNvSpPr>
              <p:nvPr/>
            </p:nvSpPr>
            <p:spPr bwMode="auto">
              <a:xfrm>
                <a:off x="3556001" y="1728788"/>
                <a:ext cx="206375" cy="468312"/>
              </a:xfrm>
              <a:custGeom>
                <a:avLst/>
                <a:gdLst>
                  <a:gd name="T0" fmla="*/ 0 w 130"/>
                  <a:gd name="T1" fmla="*/ 0 h 295"/>
                  <a:gd name="T2" fmla="*/ 0 w 130"/>
                  <a:gd name="T3" fmla="*/ 96 h 295"/>
                  <a:gd name="T4" fmla="*/ 130 w 130"/>
                  <a:gd name="T5" fmla="*/ 295 h 295"/>
                  <a:gd name="T6" fmla="*/ 130 w 130"/>
                  <a:gd name="T7" fmla="*/ 198 h 295"/>
                  <a:gd name="T8" fmla="*/ 0 w 130"/>
                  <a:gd name="T9" fmla="*/ 0 h 295"/>
                </a:gdLst>
                <a:ahLst/>
                <a:cxnLst>
                  <a:cxn ang="0">
                    <a:pos x="T0" y="T1"/>
                  </a:cxn>
                  <a:cxn ang="0">
                    <a:pos x="T2" y="T3"/>
                  </a:cxn>
                  <a:cxn ang="0">
                    <a:pos x="T4" y="T5"/>
                  </a:cxn>
                  <a:cxn ang="0">
                    <a:pos x="T6" y="T7"/>
                  </a:cxn>
                  <a:cxn ang="0">
                    <a:pos x="T8" y="T9"/>
                  </a:cxn>
                </a:cxnLst>
                <a:rect l="0" t="0" r="r" b="b"/>
                <a:pathLst>
                  <a:path w="130" h="295">
                    <a:moveTo>
                      <a:pt x="0" y="0"/>
                    </a:moveTo>
                    <a:lnTo>
                      <a:pt x="0" y="96"/>
                    </a:lnTo>
                    <a:lnTo>
                      <a:pt x="130" y="295"/>
                    </a:lnTo>
                    <a:lnTo>
                      <a:pt x="130" y="198"/>
                    </a:lnTo>
                    <a:lnTo>
                      <a:pt x="0" y="0"/>
                    </a:lnTo>
                    <a:close/>
                  </a:path>
                </a:pathLst>
              </a:custGeom>
              <a:solidFill>
                <a:schemeClr val="accent2">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90" name="Freeform 29"/>
              <p:cNvSpPr>
                <a:spLocks/>
              </p:cNvSpPr>
              <p:nvPr/>
            </p:nvSpPr>
            <p:spPr bwMode="auto">
              <a:xfrm>
                <a:off x="5853113" y="1728788"/>
                <a:ext cx="207963" cy="468312"/>
              </a:xfrm>
              <a:custGeom>
                <a:avLst/>
                <a:gdLst>
                  <a:gd name="T0" fmla="*/ 131 w 131"/>
                  <a:gd name="T1" fmla="*/ 0 h 295"/>
                  <a:gd name="T2" fmla="*/ 131 w 131"/>
                  <a:gd name="T3" fmla="*/ 96 h 295"/>
                  <a:gd name="T4" fmla="*/ 0 w 131"/>
                  <a:gd name="T5" fmla="*/ 295 h 295"/>
                  <a:gd name="T6" fmla="*/ 0 w 131"/>
                  <a:gd name="T7" fmla="*/ 198 h 295"/>
                  <a:gd name="T8" fmla="*/ 131 w 131"/>
                  <a:gd name="T9" fmla="*/ 0 h 295"/>
                </a:gdLst>
                <a:ahLst/>
                <a:cxnLst>
                  <a:cxn ang="0">
                    <a:pos x="T0" y="T1"/>
                  </a:cxn>
                  <a:cxn ang="0">
                    <a:pos x="T2" y="T3"/>
                  </a:cxn>
                  <a:cxn ang="0">
                    <a:pos x="T4" y="T5"/>
                  </a:cxn>
                  <a:cxn ang="0">
                    <a:pos x="T6" y="T7"/>
                  </a:cxn>
                  <a:cxn ang="0">
                    <a:pos x="T8" y="T9"/>
                  </a:cxn>
                </a:cxnLst>
                <a:rect l="0" t="0" r="r" b="b"/>
                <a:pathLst>
                  <a:path w="131" h="295">
                    <a:moveTo>
                      <a:pt x="131" y="0"/>
                    </a:moveTo>
                    <a:lnTo>
                      <a:pt x="131" y="96"/>
                    </a:lnTo>
                    <a:lnTo>
                      <a:pt x="0" y="295"/>
                    </a:lnTo>
                    <a:lnTo>
                      <a:pt x="0" y="198"/>
                    </a:lnTo>
                    <a:lnTo>
                      <a:pt x="131" y="0"/>
                    </a:lnTo>
                    <a:close/>
                  </a:path>
                </a:pathLst>
              </a:custGeom>
              <a:solidFill>
                <a:schemeClr val="accent2">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91" name="Freeform 42"/>
              <p:cNvSpPr>
                <a:spLocks/>
              </p:cNvSpPr>
              <p:nvPr/>
            </p:nvSpPr>
            <p:spPr bwMode="auto">
              <a:xfrm>
                <a:off x="3556001" y="1728788"/>
                <a:ext cx="2505075" cy="314325"/>
              </a:xfrm>
              <a:custGeom>
                <a:avLst/>
                <a:gdLst>
                  <a:gd name="T0" fmla="*/ 1578 w 1578"/>
                  <a:gd name="T1" fmla="*/ 0 h 198"/>
                  <a:gd name="T2" fmla="*/ 0 w 1578"/>
                  <a:gd name="T3" fmla="*/ 0 h 198"/>
                  <a:gd name="T4" fmla="*/ 130 w 1578"/>
                  <a:gd name="T5" fmla="*/ 198 h 198"/>
                  <a:gd name="T6" fmla="*/ 1447 w 1578"/>
                  <a:gd name="T7" fmla="*/ 198 h 198"/>
                  <a:gd name="T8" fmla="*/ 1578 w 1578"/>
                  <a:gd name="T9" fmla="*/ 0 h 198"/>
                </a:gdLst>
                <a:ahLst/>
                <a:cxnLst>
                  <a:cxn ang="0">
                    <a:pos x="T0" y="T1"/>
                  </a:cxn>
                  <a:cxn ang="0">
                    <a:pos x="T2" y="T3"/>
                  </a:cxn>
                  <a:cxn ang="0">
                    <a:pos x="T4" y="T5"/>
                  </a:cxn>
                  <a:cxn ang="0">
                    <a:pos x="T6" y="T7"/>
                  </a:cxn>
                  <a:cxn ang="0">
                    <a:pos x="T8" y="T9"/>
                  </a:cxn>
                </a:cxnLst>
                <a:rect l="0" t="0" r="r" b="b"/>
                <a:pathLst>
                  <a:path w="1578" h="198">
                    <a:moveTo>
                      <a:pt x="1578" y="0"/>
                    </a:moveTo>
                    <a:lnTo>
                      <a:pt x="0" y="0"/>
                    </a:lnTo>
                    <a:lnTo>
                      <a:pt x="130" y="198"/>
                    </a:lnTo>
                    <a:lnTo>
                      <a:pt x="1447" y="198"/>
                    </a:lnTo>
                    <a:lnTo>
                      <a:pt x="1578" y="0"/>
                    </a:lnTo>
                    <a:close/>
                  </a:path>
                </a:pathLst>
              </a:custGeom>
              <a:solidFill>
                <a:schemeClr val="accent2"/>
              </a:solidFill>
              <a:ln w="3175">
                <a:noFill/>
              </a:ln>
            </p:spPr>
            <p:txBody>
              <a:bodyPr vert="horz" wrap="square" lIns="0" tIns="0" rIns="0" bIns="0" numCol="1" anchor="ctr" anchorCtr="0" compatLnSpc="1">
                <a:prstTxWarp prst="textNoShape">
                  <a:avLst/>
                </a:prstTxWarp>
              </a:bodyPr>
              <a:lstStyle/>
              <a:p>
                <a:pPr algn="ctr">
                  <a:spcAft>
                    <a:spcPts val="800"/>
                  </a:spcAft>
                </a:pPr>
                <a:endParaRPr lang="ko-KR" altLang="en-US" sz="2700" b="1" dirty="0">
                  <a:solidFill>
                    <a:srgbClr val="FFFFFF"/>
                  </a:solidFill>
                  <a:latin typeface="Raleway"/>
                  <a:ea typeface="Roboto Condensed Regular"/>
                  <a:cs typeface="Raleway"/>
                </a:endParaRPr>
              </a:p>
            </p:txBody>
          </p:sp>
        </p:grpSp>
        <p:sp>
          <p:nvSpPr>
            <p:cNvPr id="87" name="TextBox 86"/>
            <p:cNvSpPr txBox="1"/>
            <p:nvPr/>
          </p:nvSpPr>
          <p:spPr>
            <a:xfrm>
              <a:off x="4788030" y="1694646"/>
              <a:ext cx="1547554" cy="193940"/>
            </a:xfrm>
            <a:prstGeom prst="rect">
              <a:avLst/>
            </a:prstGeom>
            <a:noFill/>
            <a:ln>
              <a:noFill/>
            </a:ln>
          </p:spPr>
          <p:txBody>
            <a:bodyPr wrap="square" lIns="72000" tIns="0" rIns="72000" bIns="0" rtlCol="0" anchor="t">
              <a:noAutofit/>
            </a:bodyPr>
            <a:lstStyle/>
            <a:p>
              <a:pPr lvl="0" algn="ctr"/>
              <a:r>
                <a:rPr lang="en-US" altLang="ko-KR" sz="2700" b="1" dirty="0" smtClean="0">
                  <a:solidFill>
                    <a:srgbClr val="FFFFFF"/>
                  </a:solidFill>
                  <a:latin typeface="Raleway"/>
                  <a:cs typeface="Raleway"/>
                </a:rPr>
                <a:t>Quality</a:t>
              </a:r>
              <a:endParaRPr lang="ko-KR" altLang="en-US" sz="2700" b="1" dirty="0">
                <a:solidFill>
                  <a:srgbClr val="FFFFFF"/>
                </a:solidFill>
                <a:latin typeface="Raleway"/>
                <a:cs typeface="Raleway"/>
              </a:endParaRPr>
            </a:p>
          </p:txBody>
        </p:sp>
      </p:grpSp>
      <p:grpSp>
        <p:nvGrpSpPr>
          <p:cNvPr id="92" name="그룹 80"/>
          <p:cNvGrpSpPr/>
          <p:nvPr/>
        </p:nvGrpSpPr>
        <p:grpSpPr>
          <a:xfrm>
            <a:off x="12086900" y="5386814"/>
            <a:ext cx="5850703" cy="1363843"/>
            <a:chOff x="4464514" y="2115386"/>
            <a:chExt cx="2194585" cy="511441"/>
          </a:xfrm>
        </p:grpSpPr>
        <p:grpSp>
          <p:nvGrpSpPr>
            <p:cNvPr id="93" name="그룹 83"/>
            <p:cNvGrpSpPr/>
            <p:nvPr/>
          </p:nvGrpSpPr>
          <p:grpSpPr>
            <a:xfrm>
              <a:off x="4464514" y="2115386"/>
              <a:ext cx="2194585" cy="511441"/>
              <a:chOff x="3762376" y="2197100"/>
              <a:chExt cx="2090738" cy="466725"/>
            </a:xfrm>
          </p:grpSpPr>
          <p:sp>
            <p:nvSpPr>
              <p:cNvPr id="95" name="Rectangle 30"/>
              <p:cNvSpPr>
                <a:spLocks noChangeArrowheads="1"/>
              </p:cNvSpPr>
              <p:nvPr/>
            </p:nvSpPr>
            <p:spPr bwMode="auto">
              <a:xfrm>
                <a:off x="3970338" y="2511425"/>
                <a:ext cx="1674813" cy="152400"/>
              </a:xfrm>
              <a:prstGeom prst="rect">
                <a:avLst/>
              </a:prstGeom>
              <a:solidFill>
                <a:schemeClr val="accent3">
                  <a:lumMod val="75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96" name="Freeform 31"/>
              <p:cNvSpPr>
                <a:spLocks/>
              </p:cNvSpPr>
              <p:nvPr/>
            </p:nvSpPr>
            <p:spPr bwMode="auto">
              <a:xfrm>
                <a:off x="3762376" y="2197100"/>
                <a:ext cx="207963" cy="466725"/>
              </a:xfrm>
              <a:custGeom>
                <a:avLst/>
                <a:gdLst>
                  <a:gd name="T0" fmla="*/ 0 w 131"/>
                  <a:gd name="T1" fmla="*/ 0 h 294"/>
                  <a:gd name="T2" fmla="*/ 131 w 131"/>
                  <a:gd name="T3" fmla="*/ 198 h 294"/>
                  <a:gd name="T4" fmla="*/ 131 w 131"/>
                  <a:gd name="T5" fmla="*/ 294 h 294"/>
                  <a:gd name="T6" fmla="*/ 0 w 131"/>
                  <a:gd name="T7" fmla="*/ 96 h 294"/>
                  <a:gd name="T8" fmla="*/ 0 w 131"/>
                  <a:gd name="T9" fmla="*/ 0 h 294"/>
                </a:gdLst>
                <a:ahLst/>
                <a:cxnLst>
                  <a:cxn ang="0">
                    <a:pos x="T0" y="T1"/>
                  </a:cxn>
                  <a:cxn ang="0">
                    <a:pos x="T2" y="T3"/>
                  </a:cxn>
                  <a:cxn ang="0">
                    <a:pos x="T4" y="T5"/>
                  </a:cxn>
                  <a:cxn ang="0">
                    <a:pos x="T6" y="T7"/>
                  </a:cxn>
                  <a:cxn ang="0">
                    <a:pos x="T8" y="T9"/>
                  </a:cxn>
                </a:cxnLst>
                <a:rect l="0" t="0" r="r" b="b"/>
                <a:pathLst>
                  <a:path w="131" h="294">
                    <a:moveTo>
                      <a:pt x="0" y="0"/>
                    </a:moveTo>
                    <a:lnTo>
                      <a:pt x="131" y="198"/>
                    </a:lnTo>
                    <a:lnTo>
                      <a:pt x="131" y="294"/>
                    </a:lnTo>
                    <a:lnTo>
                      <a:pt x="0" y="96"/>
                    </a:lnTo>
                    <a:lnTo>
                      <a:pt x="0" y="0"/>
                    </a:lnTo>
                    <a:close/>
                  </a:path>
                </a:pathLst>
              </a:custGeom>
              <a:solidFill>
                <a:schemeClr val="accent3">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97" name="Freeform 32"/>
              <p:cNvSpPr>
                <a:spLocks/>
              </p:cNvSpPr>
              <p:nvPr/>
            </p:nvSpPr>
            <p:spPr bwMode="auto">
              <a:xfrm>
                <a:off x="5645151" y="2197100"/>
                <a:ext cx="207963" cy="466725"/>
              </a:xfrm>
              <a:custGeom>
                <a:avLst/>
                <a:gdLst>
                  <a:gd name="T0" fmla="*/ 131 w 131"/>
                  <a:gd name="T1" fmla="*/ 0 h 294"/>
                  <a:gd name="T2" fmla="*/ 0 w 131"/>
                  <a:gd name="T3" fmla="*/ 198 h 294"/>
                  <a:gd name="T4" fmla="*/ 0 w 131"/>
                  <a:gd name="T5" fmla="*/ 294 h 294"/>
                  <a:gd name="T6" fmla="*/ 131 w 131"/>
                  <a:gd name="T7" fmla="*/ 96 h 294"/>
                  <a:gd name="T8" fmla="*/ 131 w 131"/>
                  <a:gd name="T9" fmla="*/ 0 h 294"/>
                </a:gdLst>
                <a:ahLst/>
                <a:cxnLst>
                  <a:cxn ang="0">
                    <a:pos x="T0" y="T1"/>
                  </a:cxn>
                  <a:cxn ang="0">
                    <a:pos x="T2" y="T3"/>
                  </a:cxn>
                  <a:cxn ang="0">
                    <a:pos x="T4" y="T5"/>
                  </a:cxn>
                  <a:cxn ang="0">
                    <a:pos x="T6" y="T7"/>
                  </a:cxn>
                  <a:cxn ang="0">
                    <a:pos x="T8" y="T9"/>
                  </a:cxn>
                </a:cxnLst>
                <a:rect l="0" t="0" r="r" b="b"/>
                <a:pathLst>
                  <a:path w="131" h="294">
                    <a:moveTo>
                      <a:pt x="131" y="0"/>
                    </a:moveTo>
                    <a:lnTo>
                      <a:pt x="0" y="198"/>
                    </a:lnTo>
                    <a:lnTo>
                      <a:pt x="0" y="294"/>
                    </a:lnTo>
                    <a:lnTo>
                      <a:pt x="131" y="96"/>
                    </a:lnTo>
                    <a:lnTo>
                      <a:pt x="131" y="0"/>
                    </a:lnTo>
                    <a:close/>
                  </a:path>
                </a:pathLst>
              </a:custGeom>
              <a:solidFill>
                <a:schemeClr val="accent3">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98" name="Freeform 43"/>
              <p:cNvSpPr>
                <a:spLocks/>
              </p:cNvSpPr>
              <p:nvPr/>
            </p:nvSpPr>
            <p:spPr bwMode="auto">
              <a:xfrm>
                <a:off x="3762376" y="2197100"/>
                <a:ext cx="2090738" cy="314325"/>
              </a:xfrm>
              <a:custGeom>
                <a:avLst/>
                <a:gdLst>
                  <a:gd name="T0" fmla="*/ 0 w 1317"/>
                  <a:gd name="T1" fmla="*/ 0 h 198"/>
                  <a:gd name="T2" fmla="*/ 131 w 1317"/>
                  <a:gd name="T3" fmla="*/ 198 h 198"/>
                  <a:gd name="T4" fmla="*/ 1186 w 1317"/>
                  <a:gd name="T5" fmla="*/ 198 h 198"/>
                  <a:gd name="T6" fmla="*/ 1317 w 1317"/>
                  <a:gd name="T7" fmla="*/ 0 h 198"/>
                  <a:gd name="T8" fmla="*/ 0 w 1317"/>
                  <a:gd name="T9" fmla="*/ 0 h 198"/>
                </a:gdLst>
                <a:ahLst/>
                <a:cxnLst>
                  <a:cxn ang="0">
                    <a:pos x="T0" y="T1"/>
                  </a:cxn>
                  <a:cxn ang="0">
                    <a:pos x="T2" y="T3"/>
                  </a:cxn>
                  <a:cxn ang="0">
                    <a:pos x="T4" y="T5"/>
                  </a:cxn>
                  <a:cxn ang="0">
                    <a:pos x="T6" y="T7"/>
                  </a:cxn>
                  <a:cxn ang="0">
                    <a:pos x="T8" y="T9"/>
                  </a:cxn>
                </a:cxnLst>
                <a:rect l="0" t="0" r="r" b="b"/>
                <a:pathLst>
                  <a:path w="1317" h="198">
                    <a:moveTo>
                      <a:pt x="0" y="0"/>
                    </a:moveTo>
                    <a:lnTo>
                      <a:pt x="131" y="198"/>
                    </a:lnTo>
                    <a:lnTo>
                      <a:pt x="1186" y="198"/>
                    </a:lnTo>
                    <a:lnTo>
                      <a:pt x="1317" y="0"/>
                    </a:lnTo>
                    <a:lnTo>
                      <a:pt x="0" y="0"/>
                    </a:lnTo>
                    <a:close/>
                  </a:path>
                </a:pathLst>
              </a:custGeom>
              <a:solidFill>
                <a:schemeClr val="accent3"/>
              </a:solidFill>
              <a:ln w="3175">
                <a:noFill/>
              </a:ln>
            </p:spPr>
            <p:txBody>
              <a:bodyPr vert="horz" wrap="square" lIns="0" tIns="0" rIns="0" bIns="0" numCol="1" anchor="ctr" anchorCtr="0" compatLnSpc="1">
                <a:prstTxWarp prst="textNoShape">
                  <a:avLst/>
                </a:prstTxWarp>
              </a:bodyPr>
              <a:lstStyle/>
              <a:p>
                <a:pPr algn="ctr">
                  <a:spcAft>
                    <a:spcPts val="800"/>
                  </a:spcAft>
                </a:pPr>
                <a:endParaRPr lang="ko-KR" altLang="en-US" sz="2700" b="1" dirty="0">
                  <a:solidFill>
                    <a:srgbClr val="FFFFFF"/>
                  </a:solidFill>
                  <a:latin typeface="Raleway"/>
                  <a:ea typeface="Roboto Condensed Regular"/>
                  <a:cs typeface="Raleway"/>
                </a:endParaRPr>
              </a:p>
            </p:txBody>
          </p:sp>
        </p:grpSp>
        <p:sp>
          <p:nvSpPr>
            <p:cNvPr id="94" name="TextBox 93"/>
            <p:cNvSpPr txBox="1"/>
            <p:nvPr/>
          </p:nvSpPr>
          <p:spPr>
            <a:xfrm>
              <a:off x="4678363" y="2207409"/>
              <a:ext cx="1766886" cy="193940"/>
            </a:xfrm>
            <a:prstGeom prst="rect">
              <a:avLst/>
            </a:prstGeom>
            <a:noFill/>
            <a:ln>
              <a:noFill/>
            </a:ln>
          </p:spPr>
          <p:txBody>
            <a:bodyPr wrap="square" lIns="72000" tIns="0" rIns="72000" bIns="0" rtlCol="0" anchor="t">
              <a:noAutofit/>
            </a:bodyPr>
            <a:lstStyle/>
            <a:p>
              <a:pPr algn="ctr"/>
              <a:r>
                <a:rPr lang="en-US" altLang="ko-KR" sz="2700" b="1" dirty="0" smtClean="0">
                  <a:solidFill>
                    <a:srgbClr val="FFFFFF"/>
                  </a:solidFill>
                  <a:latin typeface="Raleway"/>
                  <a:cs typeface="Raleway"/>
                </a:rPr>
                <a:t>Research</a:t>
              </a:r>
              <a:endParaRPr lang="ko-KR" altLang="en-US" sz="2700" b="1" dirty="0">
                <a:solidFill>
                  <a:srgbClr val="FFFFFF"/>
                </a:solidFill>
                <a:latin typeface="Raleway"/>
                <a:cs typeface="Raleway"/>
              </a:endParaRPr>
            </a:p>
          </p:txBody>
        </p:sp>
      </p:grpSp>
      <p:grpSp>
        <p:nvGrpSpPr>
          <p:cNvPr id="99" name="그룹 87"/>
          <p:cNvGrpSpPr/>
          <p:nvPr/>
        </p:nvGrpSpPr>
        <p:grpSpPr>
          <a:xfrm>
            <a:off x="12668860" y="6781171"/>
            <a:ext cx="4686782" cy="1368483"/>
            <a:chOff x="4682806" y="2626827"/>
            <a:chExt cx="1758001" cy="513181"/>
          </a:xfrm>
        </p:grpSpPr>
        <p:grpSp>
          <p:nvGrpSpPr>
            <p:cNvPr id="100" name="그룹 84"/>
            <p:cNvGrpSpPr/>
            <p:nvPr/>
          </p:nvGrpSpPr>
          <p:grpSpPr>
            <a:xfrm>
              <a:off x="4682806" y="2626827"/>
              <a:ext cx="1758001" cy="513181"/>
              <a:chOff x="3970338" y="2663825"/>
              <a:chExt cx="1674813" cy="468313"/>
            </a:xfrm>
          </p:grpSpPr>
          <p:sp>
            <p:nvSpPr>
              <p:cNvPr id="102" name="Rectangle 33"/>
              <p:cNvSpPr>
                <a:spLocks noChangeArrowheads="1"/>
              </p:cNvSpPr>
              <p:nvPr/>
            </p:nvSpPr>
            <p:spPr bwMode="auto">
              <a:xfrm>
                <a:off x="4176713" y="2979738"/>
                <a:ext cx="1260475" cy="152400"/>
              </a:xfrm>
              <a:prstGeom prst="rect">
                <a:avLst/>
              </a:prstGeom>
              <a:solidFill>
                <a:schemeClr val="accent4">
                  <a:lumMod val="75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103" name="Freeform 34"/>
              <p:cNvSpPr>
                <a:spLocks/>
              </p:cNvSpPr>
              <p:nvPr/>
            </p:nvSpPr>
            <p:spPr bwMode="auto">
              <a:xfrm>
                <a:off x="3970338" y="2663825"/>
                <a:ext cx="206375" cy="468312"/>
              </a:xfrm>
              <a:custGeom>
                <a:avLst/>
                <a:gdLst>
                  <a:gd name="T0" fmla="*/ 0 w 130"/>
                  <a:gd name="T1" fmla="*/ 0 h 295"/>
                  <a:gd name="T2" fmla="*/ 0 w 130"/>
                  <a:gd name="T3" fmla="*/ 97 h 295"/>
                  <a:gd name="T4" fmla="*/ 130 w 130"/>
                  <a:gd name="T5" fmla="*/ 295 h 295"/>
                  <a:gd name="T6" fmla="*/ 130 w 130"/>
                  <a:gd name="T7" fmla="*/ 199 h 295"/>
                  <a:gd name="T8" fmla="*/ 0 w 130"/>
                  <a:gd name="T9" fmla="*/ 0 h 295"/>
                </a:gdLst>
                <a:ahLst/>
                <a:cxnLst>
                  <a:cxn ang="0">
                    <a:pos x="T0" y="T1"/>
                  </a:cxn>
                  <a:cxn ang="0">
                    <a:pos x="T2" y="T3"/>
                  </a:cxn>
                  <a:cxn ang="0">
                    <a:pos x="T4" y="T5"/>
                  </a:cxn>
                  <a:cxn ang="0">
                    <a:pos x="T6" y="T7"/>
                  </a:cxn>
                  <a:cxn ang="0">
                    <a:pos x="T8" y="T9"/>
                  </a:cxn>
                </a:cxnLst>
                <a:rect l="0" t="0" r="r" b="b"/>
                <a:pathLst>
                  <a:path w="130" h="295">
                    <a:moveTo>
                      <a:pt x="0" y="0"/>
                    </a:moveTo>
                    <a:lnTo>
                      <a:pt x="0" y="97"/>
                    </a:lnTo>
                    <a:lnTo>
                      <a:pt x="130" y="295"/>
                    </a:lnTo>
                    <a:lnTo>
                      <a:pt x="130" y="199"/>
                    </a:lnTo>
                    <a:lnTo>
                      <a:pt x="0" y="0"/>
                    </a:lnTo>
                    <a:close/>
                  </a:path>
                </a:pathLst>
              </a:custGeom>
              <a:solidFill>
                <a:schemeClr val="accent4">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104" name="Freeform 35"/>
              <p:cNvSpPr>
                <a:spLocks/>
              </p:cNvSpPr>
              <p:nvPr/>
            </p:nvSpPr>
            <p:spPr bwMode="auto">
              <a:xfrm>
                <a:off x="5437188" y="2663825"/>
                <a:ext cx="207963" cy="468312"/>
              </a:xfrm>
              <a:custGeom>
                <a:avLst/>
                <a:gdLst>
                  <a:gd name="T0" fmla="*/ 131 w 131"/>
                  <a:gd name="T1" fmla="*/ 0 h 295"/>
                  <a:gd name="T2" fmla="*/ 131 w 131"/>
                  <a:gd name="T3" fmla="*/ 97 h 295"/>
                  <a:gd name="T4" fmla="*/ 0 w 131"/>
                  <a:gd name="T5" fmla="*/ 295 h 295"/>
                  <a:gd name="T6" fmla="*/ 0 w 131"/>
                  <a:gd name="T7" fmla="*/ 199 h 295"/>
                  <a:gd name="T8" fmla="*/ 131 w 131"/>
                  <a:gd name="T9" fmla="*/ 0 h 295"/>
                </a:gdLst>
                <a:ahLst/>
                <a:cxnLst>
                  <a:cxn ang="0">
                    <a:pos x="T0" y="T1"/>
                  </a:cxn>
                  <a:cxn ang="0">
                    <a:pos x="T2" y="T3"/>
                  </a:cxn>
                  <a:cxn ang="0">
                    <a:pos x="T4" y="T5"/>
                  </a:cxn>
                  <a:cxn ang="0">
                    <a:pos x="T6" y="T7"/>
                  </a:cxn>
                  <a:cxn ang="0">
                    <a:pos x="T8" y="T9"/>
                  </a:cxn>
                </a:cxnLst>
                <a:rect l="0" t="0" r="r" b="b"/>
                <a:pathLst>
                  <a:path w="131" h="295">
                    <a:moveTo>
                      <a:pt x="131" y="0"/>
                    </a:moveTo>
                    <a:lnTo>
                      <a:pt x="131" y="97"/>
                    </a:lnTo>
                    <a:lnTo>
                      <a:pt x="0" y="295"/>
                    </a:lnTo>
                    <a:lnTo>
                      <a:pt x="0" y="199"/>
                    </a:lnTo>
                    <a:lnTo>
                      <a:pt x="131" y="0"/>
                    </a:lnTo>
                    <a:close/>
                  </a:path>
                </a:pathLst>
              </a:custGeom>
              <a:solidFill>
                <a:schemeClr val="accent4">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105" name="Freeform 44"/>
              <p:cNvSpPr>
                <a:spLocks/>
              </p:cNvSpPr>
              <p:nvPr/>
            </p:nvSpPr>
            <p:spPr bwMode="auto">
              <a:xfrm>
                <a:off x="3970338" y="2663825"/>
                <a:ext cx="1674813" cy="315912"/>
              </a:xfrm>
              <a:custGeom>
                <a:avLst/>
                <a:gdLst>
                  <a:gd name="T0" fmla="*/ 130 w 1055"/>
                  <a:gd name="T1" fmla="*/ 199 h 199"/>
                  <a:gd name="T2" fmla="*/ 924 w 1055"/>
                  <a:gd name="T3" fmla="*/ 199 h 199"/>
                  <a:gd name="T4" fmla="*/ 1055 w 1055"/>
                  <a:gd name="T5" fmla="*/ 0 h 199"/>
                  <a:gd name="T6" fmla="*/ 0 w 1055"/>
                  <a:gd name="T7" fmla="*/ 0 h 199"/>
                  <a:gd name="T8" fmla="*/ 130 w 1055"/>
                  <a:gd name="T9" fmla="*/ 199 h 199"/>
                </a:gdLst>
                <a:ahLst/>
                <a:cxnLst>
                  <a:cxn ang="0">
                    <a:pos x="T0" y="T1"/>
                  </a:cxn>
                  <a:cxn ang="0">
                    <a:pos x="T2" y="T3"/>
                  </a:cxn>
                  <a:cxn ang="0">
                    <a:pos x="T4" y="T5"/>
                  </a:cxn>
                  <a:cxn ang="0">
                    <a:pos x="T6" y="T7"/>
                  </a:cxn>
                  <a:cxn ang="0">
                    <a:pos x="T8" y="T9"/>
                  </a:cxn>
                </a:cxnLst>
                <a:rect l="0" t="0" r="r" b="b"/>
                <a:pathLst>
                  <a:path w="1055" h="199">
                    <a:moveTo>
                      <a:pt x="130" y="199"/>
                    </a:moveTo>
                    <a:lnTo>
                      <a:pt x="924" y="199"/>
                    </a:lnTo>
                    <a:lnTo>
                      <a:pt x="1055" y="0"/>
                    </a:lnTo>
                    <a:lnTo>
                      <a:pt x="0" y="0"/>
                    </a:lnTo>
                    <a:lnTo>
                      <a:pt x="130" y="199"/>
                    </a:lnTo>
                    <a:close/>
                  </a:path>
                </a:pathLst>
              </a:custGeom>
              <a:solidFill>
                <a:schemeClr val="accent4"/>
              </a:solidFill>
              <a:ln w="3175">
                <a:noFill/>
              </a:ln>
            </p:spPr>
            <p:txBody>
              <a:bodyPr vert="horz" wrap="square" lIns="0" tIns="0" rIns="0" bIns="0" numCol="1" anchor="ctr" anchorCtr="0" compatLnSpc="1">
                <a:prstTxWarp prst="textNoShape">
                  <a:avLst/>
                </a:prstTxWarp>
              </a:bodyPr>
              <a:lstStyle/>
              <a:p>
                <a:pPr algn="ctr">
                  <a:spcAft>
                    <a:spcPts val="800"/>
                  </a:spcAft>
                </a:pPr>
                <a:endParaRPr lang="ko-KR" altLang="en-US" sz="2700" b="1" dirty="0">
                  <a:solidFill>
                    <a:srgbClr val="FFFFFF"/>
                  </a:solidFill>
                  <a:latin typeface="Raleway"/>
                  <a:ea typeface="Roboto Condensed Regular"/>
                  <a:cs typeface="Raleway"/>
                </a:endParaRPr>
              </a:p>
            </p:txBody>
          </p:sp>
        </p:grpSp>
        <p:sp>
          <p:nvSpPr>
            <p:cNvPr id="101" name="TextBox 100"/>
            <p:cNvSpPr txBox="1"/>
            <p:nvPr/>
          </p:nvSpPr>
          <p:spPr>
            <a:xfrm>
              <a:off x="4788030" y="2720171"/>
              <a:ext cx="1547554" cy="193940"/>
            </a:xfrm>
            <a:prstGeom prst="rect">
              <a:avLst/>
            </a:prstGeom>
            <a:noFill/>
            <a:ln>
              <a:noFill/>
            </a:ln>
          </p:spPr>
          <p:txBody>
            <a:bodyPr wrap="square" lIns="72000" tIns="0" rIns="72000" bIns="0" rtlCol="0" anchor="t">
              <a:noAutofit/>
            </a:bodyPr>
            <a:lstStyle/>
            <a:p>
              <a:pPr algn="ctr"/>
              <a:r>
                <a:rPr lang="en-US" altLang="ko-KR" sz="2700" b="1" dirty="0" smtClean="0">
                  <a:solidFill>
                    <a:srgbClr val="FFFFFF"/>
                  </a:solidFill>
                  <a:latin typeface="Raleway"/>
                  <a:cs typeface="Raleway"/>
                </a:rPr>
                <a:t>Gallery</a:t>
              </a:r>
              <a:endParaRPr lang="ko-KR" altLang="en-US" sz="2700" b="1" dirty="0">
                <a:solidFill>
                  <a:srgbClr val="FFFFFF"/>
                </a:solidFill>
                <a:latin typeface="Raleway"/>
                <a:cs typeface="Raleway"/>
              </a:endParaRPr>
            </a:p>
          </p:txBody>
        </p:sp>
      </p:grpSp>
      <p:grpSp>
        <p:nvGrpSpPr>
          <p:cNvPr id="106" name="그룹 88"/>
          <p:cNvGrpSpPr/>
          <p:nvPr/>
        </p:nvGrpSpPr>
        <p:grpSpPr>
          <a:xfrm>
            <a:off x="13246378" y="8180167"/>
            <a:ext cx="3527305" cy="1368480"/>
            <a:chOff x="4899432" y="3140008"/>
            <a:chExt cx="1323084" cy="513180"/>
          </a:xfrm>
        </p:grpSpPr>
        <p:grpSp>
          <p:nvGrpSpPr>
            <p:cNvPr id="107" name="그룹 85"/>
            <p:cNvGrpSpPr/>
            <p:nvPr/>
          </p:nvGrpSpPr>
          <p:grpSpPr>
            <a:xfrm>
              <a:off x="4899432" y="3140008"/>
              <a:ext cx="1323084" cy="513180"/>
              <a:chOff x="4176713" y="3132138"/>
              <a:chExt cx="1260476" cy="468312"/>
            </a:xfrm>
          </p:grpSpPr>
          <p:sp>
            <p:nvSpPr>
              <p:cNvPr id="109" name="Rectangle 36"/>
              <p:cNvSpPr>
                <a:spLocks noChangeArrowheads="1"/>
              </p:cNvSpPr>
              <p:nvPr/>
            </p:nvSpPr>
            <p:spPr bwMode="auto">
              <a:xfrm>
                <a:off x="4384676" y="3446463"/>
                <a:ext cx="844550" cy="153987"/>
              </a:xfrm>
              <a:prstGeom prst="rect">
                <a:avLst/>
              </a:prstGeom>
              <a:solidFill>
                <a:schemeClr val="accent5">
                  <a:lumMod val="75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110" name="Freeform 37"/>
              <p:cNvSpPr>
                <a:spLocks/>
              </p:cNvSpPr>
              <p:nvPr/>
            </p:nvSpPr>
            <p:spPr bwMode="auto">
              <a:xfrm>
                <a:off x="4176713" y="3132138"/>
                <a:ext cx="207963" cy="468312"/>
              </a:xfrm>
              <a:custGeom>
                <a:avLst/>
                <a:gdLst>
                  <a:gd name="T0" fmla="*/ 0 w 131"/>
                  <a:gd name="T1" fmla="*/ 0 h 295"/>
                  <a:gd name="T2" fmla="*/ 0 w 131"/>
                  <a:gd name="T3" fmla="*/ 96 h 295"/>
                  <a:gd name="T4" fmla="*/ 131 w 131"/>
                  <a:gd name="T5" fmla="*/ 295 h 295"/>
                  <a:gd name="T6" fmla="*/ 131 w 131"/>
                  <a:gd name="T7" fmla="*/ 198 h 295"/>
                  <a:gd name="T8" fmla="*/ 0 w 131"/>
                  <a:gd name="T9" fmla="*/ 0 h 295"/>
                </a:gdLst>
                <a:ahLst/>
                <a:cxnLst>
                  <a:cxn ang="0">
                    <a:pos x="T0" y="T1"/>
                  </a:cxn>
                  <a:cxn ang="0">
                    <a:pos x="T2" y="T3"/>
                  </a:cxn>
                  <a:cxn ang="0">
                    <a:pos x="T4" y="T5"/>
                  </a:cxn>
                  <a:cxn ang="0">
                    <a:pos x="T6" y="T7"/>
                  </a:cxn>
                  <a:cxn ang="0">
                    <a:pos x="T8" y="T9"/>
                  </a:cxn>
                </a:cxnLst>
                <a:rect l="0" t="0" r="r" b="b"/>
                <a:pathLst>
                  <a:path w="131" h="295">
                    <a:moveTo>
                      <a:pt x="0" y="0"/>
                    </a:moveTo>
                    <a:lnTo>
                      <a:pt x="0" y="96"/>
                    </a:lnTo>
                    <a:lnTo>
                      <a:pt x="131" y="295"/>
                    </a:lnTo>
                    <a:lnTo>
                      <a:pt x="131" y="198"/>
                    </a:lnTo>
                    <a:lnTo>
                      <a:pt x="0" y="0"/>
                    </a:lnTo>
                    <a:close/>
                  </a:path>
                </a:pathLst>
              </a:custGeom>
              <a:solidFill>
                <a:schemeClr val="accent5">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111" name="Freeform 38"/>
              <p:cNvSpPr>
                <a:spLocks/>
              </p:cNvSpPr>
              <p:nvPr/>
            </p:nvSpPr>
            <p:spPr bwMode="auto">
              <a:xfrm>
                <a:off x="5229226" y="3132138"/>
                <a:ext cx="207963" cy="468312"/>
              </a:xfrm>
              <a:custGeom>
                <a:avLst/>
                <a:gdLst>
                  <a:gd name="T0" fmla="*/ 131 w 131"/>
                  <a:gd name="T1" fmla="*/ 0 h 295"/>
                  <a:gd name="T2" fmla="*/ 131 w 131"/>
                  <a:gd name="T3" fmla="*/ 96 h 295"/>
                  <a:gd name="T4" fmla="*/ 0 w 131"/>
                  <a:gd name="T5" fmla="*/ 295 h 295"/>
                  <a:gd name="T6" fmla="*/ 0 w 131"/>
                  <a:gd name="T7" fmla="*/ 198 h 295"/>
                  <a:gd name="T8" fmla="*/ 131 w 131"/>
                  <a:gd name="T9" fmla="*/ 0 h 295"/>
                </a:gdLst>
                <a:ahLst/>
                <a:cxnLst>
                  <a:cxn ang="0">
                    <a:pos x="T0" y="T1"/>
                  </a:cxn>
                  <a:cxn ang="0">
                    <a:pos x="T2" y="T3"/>
                  </a:cxn>
                  <a:cxn ang="0">
                    <a:pos x="T4" y="T5"/>
                  </a:cxn>
                  <a:cxn ang="0">
                    <a:pos x="T6" y="T7"/>
                  </a:cxn>
                  <a:cxn ang="0">
                    <a:pos x="T8" y="T9"/>
                  </a:cxn>
                </a:cxnLst>
                <a:rect l="0" t="0" r="r" b="b"/>
                <a:pathLst>
                  <a:path w="131" h="295">
                    <a:moveTo>
                      <a:pt x="131" y="0"/>
                    </a:moveTo>
                    <a:lnTo>
                      <a:pt x="131" y="96"/>
                    </a:lnTo>
                    <a:lnTo>
                      <a:pt x="0" y="295"/>
                    </a:lnTo>
                    <a:lnTo>
                      <a:pt x="0" y="198"/>
                    </a:lnTo>
                    <a:lnTo>
                      <a:pt x="131" y="0"/>
                    </a:lnTo>
                    <a:close/>
                  </a:path>
                </a:pathLst>
              </a:custGeom>
              <a:solidFill>
                <a:schemeClr val="accent5">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112" name="Freeform 45"/>
              <p:cNvSpPr>
                <a:spLocks/>
              </p:cNvSpPr>
              <p:nvPr/>
            </p:nvSpPr>
            <p:spPr bwMode="auto">
              <a:xfrm>
                <a:off x="4176713" y="3132138"/>
                <a:ext cx="1260475" cy="314325"/>
              </a:xfrm>
              <a:custGeom>
                <a:avLst/>
                <a:gdLst>
                  <a:gd name="T0" fmla="*/ 131 w 794"/>
                  <a:gd name="T1" fmla="*/ 198 h 198"/>
                  <a:gd name="T2" fmla="*/ 663 w 794"/>
                  <a:gd name="T3" fmla="*/ 198 h 198"/>
                  <a:gd name="T4" fmla="*/ 794 w 794"/>
                  <a:gd name="T5" fmla="*/ 0 h 198"/>
                  <a:gd name="T6" fmla="*/ 0 w 794"/>
                  <a:gd name="T7" fmla="*/ 0 h 198"/>
                  <a:gd name="T8" fmla="*/ 131 w 794"/>
                  <a:gd name="T9" fmla="*/ 198 h 198"/>
                </a:gdLst>
                <a:ahLst/>
                <a:cxnLst>
                  <a:cxn ang="0">
                    <a:pos x="T0" y="T1"/>
                  </a:cxn>
                  <a:cxn ang="0">
                    <a:pos x="T2" y="T3"/>
                  </a:cxn>
                  <a:cxn ang="0">
                    <a:pos x="T4" y="T5"/>
                  </a:cxn>
                  <a:cxn ang="0">
                    <a:pos x="T6" y="T7"/>
                  </a:cxn>
                  <a:cxn ang="0">
                    <a:pos x="T8" y="T9"/>
                  </a:cxn>
                </a:cxnLst>
                <a:rect l="0" t="0" r="r" b="b"/>
                <a:pathLst>
                  <a:path w="794" h="198">
                    <a:moveTo>
                      <a:pt x="131" y="198"/>
                    </a:moveTo>
                    <a:lnTo>
                      <a:pt x="663" y="198"/>
                    </a:lnTo>
                    <a:lnTo>
                      <a:pt x="794" y="0"/>
                    </a:lnTo>
                    <a:lnTo>
                      <a:pt x="0" y="0"/>
                    </a:lnTo>
                    <a:lnTo>
                      <a:pt x="131" y="198"/>
                    </a:lnTo>
                    <a:close/>
                  </a:path>
                </a:pathLst>
              </a:custGeom>
              <a:solidFill>
                <a:schemeClr val="accent5"/>
              </a:solidFill>
              <a:ln w="3175">
                <a:noFill/>
              </a:ln>
            </p:spPr>
            <p:txBody>
              <a:bodyPr vert="horz" wrap="square" lIns="0" tIns="0" rIns="0" bIns="0" numCol="1" anchor="ctr" anchorCtr="0" compatLnSpc="1">
                <a:prstTxWarp prst="textNoShape">
                  <a:avLst/>
                </a:prstTxWarp>
              </a:bodyPr>
              <a:lstStyle/>
              <a:p>
                <a:pPr algn="ctr">
                  <a:spcAft>
                    <a:spcPts val="800"/>
                  </a:spcAft>
                </a:pPr>
                <a:endParaRPr lang="ko-KR" altLang="en-US" sz="2700" b="1" dirty="0">
                  <a:solidFill>
                    <a:srgbClr val="FFFFFF"/>
                  </a:solidFill>
                  <a:latin typeface="Raleway"/>
                  <a:ea typeface="Roboto Condensed Regular"/>
                  <a:cs typeface="Raleway"/>
                </a:endParaRPr>
              </a:p>
            </p:txBody>
          </p:sp>
        </p:grpSp>
        <p:sp>
          <p:nvSpPr>
            <p:cNvPr id="108" name="TextBox 107"/>
            <p:cNvSpPr txBox="1"/>
            <p:nvPr/>
          </p:nvSpPr>
          <p:spPr>
            <a:xfrm>
              <a:off x="4967392" y="3232934"/>
              <a:ext cx="1188828" cy="193940"/>
            </a:xfrm>
            <a:prstGeom prst="rect">
              <a:avLst/>
            </a:prstGeom>
            <a:noFill/>
            <a:ln>
              <a:noFill/>
            </a:ln>
          </p:spPr>
          <p:txBody>
            <a:bodyPr wrap="square" lIns="72000" tIns="0" rIns="72000" bIns="0" rtlCol="0" anchor="t">
              <a:noAutofit/>
            </a:bodyPr>
            <a:lstStyle/>
            <a:p>
              <a:pPr algn="ctr"/>
              <a:r>
                <a:rPr lang="en-US" altLang="ko-KR" sz="2700" b="1" dirty="0" smtClean="0">
                  <a:solidFill>
                    <a:srgbClr val="FFFFFF"/>
                  </a:solidFill>
                  <a:latin typeface="Raleway"/>
                  <a:cs typeface="Raleway"/>
                </a:rPr>
                <a:t>Photos</a:t>
              </a:r>
              <a:endParaRPr lang="ko-KR" altLang="en-US" sz="2700" b="1" dirty="0">
                <a:solidFill>
                  <a:srgbClr val="FFFFFF"/>
                </a:solidFill>
                <a:latin typeface="Raleway"/>
                <a:cs typeface="Raleway"/>
              </a:endParaRPr>
            </a:p>
          </p:txBody>
        </p:sp>
      </p:grpSp>
      <p:grpSp>
        <p:nvGrpSpPr>
          <p:cNvPr id="113" name="그룹 96"/>
          <p:cNvGrpSpPr/>
          <p:nvPr/>
        </p:nvGrpSpPr>
        <p:grpSpPr>
          <a:xfrm>
            <a:off x="12949383" y="9579160"/>
            <a:ext cx="4125736" cy="2320840"/>
            <a:chOff x="4788030" y="3652671"/>
            <a:chExt cx="1547554" cy="870315"/>
          </a:xfrm>
        </p:grpSpPr>
        <p:grpSp>
          <p:nvGrpSpPr>
            <p:cNvPr id="114" name="그룹 95"/>
            <p:cNvGrpSpPr/>
            <p:nvPr/>
          </p:nvGrpSpPr>
          <p:grpSpPr>
            <a:xfrm>
              <a:off x="4788030" y="3653188"/>
              <a:ext cx="1547554" cy="869798"/>
              <a:chOff x="4788030" y="3653188"/>
              <a:chExt cx="1547554" cy="869798"/>
            </a:xfrm>
          </p:grpSpPr>
          <p:grpSp>
            <p:nvGrpSpPr>
              <p:cNvPr id="116" name="그룹 86"/>
              <p:cNvGrpSpPr/>
              <p:nvPr/>
            </p:nvGrpSpPr>
            <p:grpSpPr>
              <a:xfrm>
                <a:off x="5117724" y="3653188"/>
                <a:ext cx="886499" cy="869798"/>
                <a:chOff x="4384676" y="3600450"/>
                <a:chExt cx="844550" cy="793750"/>
              </a:xfrm>
            </p:grpSpPr>
            <p:sp>
              <p:nvSpPr>
                <p:cNvPr id="118" name="Freeform 39"/>
                <p:cNvSpPr>
                  <a:spLocks/>
                </p:cNvSpPr>
                <p:nvPr/>
              </p:nvSpPr>
              <p:spPr bwMode="auto">
                <a:xfrm>
                  <a:off x="4384676" y="3600450"/>
                  <a:ext cx="422275" cy="793750"/>
                </a:xfrm>
                <a:custGeom>
                  <a:avLst/>
                  <a:gdLst>
                    <a:gd name="T0" fmla="*/ 0 w 266"/>
                    <a:gd name="T1" fmla="*/ 0 h 500"/>
                    <a:gd name="T2" fmla="*/ 0 w 266"/>
                    <a:gd name="T3" fmla="*/ 96 h 500"/>
                    <a:gd name="T4" fmla="*/ 266 w 266"/>
                    <a:gd name="T5" fmla="*/ 500 h 500"/>
                    <a:gd name="T6" fmla="*/ 266 w 266"/>
                    <a:gd name="T7" fmla="*/ 404 h 500"/>
                    <a:gd name="T8" fmla="*/ 0 w 266"/>
                    <a:gd name="T9" fmla="*/ 0 h 500"/>
                  </a:gdLst>
                  <a:ahLst/>
                  <a:cxnLst>
                    <a:cxn ang="0">
                      <a:pos x="T0" y="T1"/>
                    </a:cxn>
                    <a:cxn ang="0">
                      <a:pos x="T2" y="T3"/>
                    </a:cxn>
                    <a:cxn ang="0">
                      <a:pos x="T4" y="T5"/>
                    </a:cxn>
                    <a:cxn ang="0">
                      <a:pos x="T6" y="T7"/>
                    </a:cxn>
                    <a:cxn ang="0">
                      <a:pos x="T8" y="T9"/>
                    </a:cxn>
                  </a:cxnLst>
                  <a:rect l="0" t="0" r="r" b="b"/>
                  <a:pathLst>
                    <a:path w="266" h="500">
                      <a:moveTo>
                        <a:pt x="0" y="0"/>
                      </a:moveTo>
                      <a:lnTo>
                        <a:pt x="0" y="96"/>
                      </a:lnTo>
                      <a:lnTo>
                        <a:pt x="266" y="500"/>
                      </a:lnTo>
                      <a:lnTo>
                        <a:pt x="266" y="404"/>
                      </a:lnTo>
                      <a:lnTo>
                        <a:pt x="0" y="0"/>
                      </a:lnTo>
                      <a:close/>
                    </a:path>
                  </a:pathLst>
                </a:custGeom>
                <a:solidFill>
                  <a:schemeClr val="accent6">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119" name="Freeform 40"/>
                <p:cNvSpPr>
                  <a:spLocks/>
                </p:cNvSpPr>
                <p:nvPr/>
              </p:nvSpPr>
              <p:spPr bwMode="auto">
                <a:xfrm>
                  <a:off x="4806951" y="3600450"/>
                  <a:ext cx="422275" cy="793750"/>
                </a:xfrm>
                <a:custGeom>
                  <a:avLst/>
                  <a:gdLst>
                    <a:gd name="T0" fmla="*/ 266 w 266"/>
                    <a:gd name="T1" fmla="*/ 0 h 500"/>
                    <a:gd name="T2" fmla="*/ 266 w 266"/>
                    <a:gd name="T3" fmla="*/ 96 h 500"/>
                    <a:gd name="T4" fmla="*/ 0 w 266"/>
                    <a:gd name="T5" fmla="*/ 500 h 500"/>
                    <a:gd name="T6" fmla="*/ 0 w 266"/>
                    <a:gd name="T7" fmla="*/ 404 h 500"/>
                    <a:gd name="T8" fmla="*/ 266 w 266"/>
                    <a:gd name="T9" fmla="*/ 0 h 500"/>
                  </a:gdLst>
                  <a:ahLst/>
                  <a:cxnLst>
                    <a:cxn ang="0">
                      <a:pos x="T0" y="T1"/>
                    </a:cxn>
                    <a:cxn ang="0">
                      <a:pos x="T2" y="T3"/>
                    </a:cxn>
                    <a:cxn ang="0">
                      <a:pos x="T4" y="T5"/>
                    </a:cxn>
                    <a:cxn ang="0">
                      <a:pos x="T6" y="T7"/>
                    </a:cxn>
                    <a:cxn ang="0">
                      <a:pos x="T8" y="T9"/>
                    </a:cxn>
                  </a:cxnLst>
                  <a:rect l="0" t="0" r="r" b="b"/>
                  <a:pathLst>
                    <a:path w="266" h="500">
                      <a:moveTo>
                        <a:pt x="266" y="0"/>
                      </a:moveTo>
                      <a:lnTo>
                        <a:pt x="266" y="96"/>
                      </a:lnTo>
                      <a:lnTo>
                        <a:pt x="0" y="500"/>
                      </a:lnTo>
                      <a:lnTo>
                        <a:pt x="0" y="404"/>
                      </a:lnTo>
                      <a:lnTo>
                        <a:pt x="266" y="0"/>
                      </a:lnTo>
                      <a:close/>
                    </a:path>
                  </a:pathLst>
                </a:custGeom>
                <a:solidFill>
                  <a:schemeClr val="accent6">
                    <a:lumMod val="50000"/>
                  </a:schemeClr>
                </a:solidFill>
                <a:ln w="3175">
                  <a:noFill/>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sp>
              <p:nvSpPr>
                <p:cNvPr id="120" name="Freeform 119"/>
                <p:cNvSpPr>
                  <a:spLocks/>
                </p:cNvSpPr>
                <p:nvPr/>
              </p:nvSpPr>
              <p:spPr bwMode="auto">
                <a:xfrm>
                  <a:off x="4384676" y="3600450"/>
                  <a:ext cx="844550" cy="641350"/>
                </a:xfrm>
                <a:custGeom>
                  <a:avLst/>
                  <a:gdLst>
                    <a:gd name="T0" fmla="*/ 266 w 532"/>
                    <a:gd name="T1" fmla="*/ 404 h 404"/>
                    <a:gd name="T2" fmla="*/ 532 w 532"/>
                    <a:gd name="T3" fmla="*/ 0 h 404"/>
                    <a:gd name="T4" fmla="*/ 0 w 532"/>
                    <a:gd name="T5" fmla="*/ 0 h 404"/>
                    <a:gd name="T6" fmla="*/ 266 w 532"/>
                    <a:gd name="T7" fmla="*/ 404 h 404"/>
                  </a:gdLst>
                  <a:ahLst/>
                  <a:cxnLst>
                    <a:cxn ang="0">
                      <a:pos x="T0" y="T1"/>
                    </a:cxn>
                    <a:cxn ang="0">
                      <a:pos x="T2" y="T3"/>
                    </a:cxn>
                    <a:cxn ang="0">
                      <a:pos x="T4" y="T5"/>
                    </a:cxn>
                    <a:cxn ang="0">
                      <a:pos x="T6" y="T7"/>
                    </a:cxn>
                  </a:cxnLst>
                  <a:rect l="0" t="0" r="r" b="b"/>
                  <a:pathLst>
                    <a:path w="532" h="404">
                      <a:moveTo>
                        <a:pt x="266" y="404"/>
                      </a:moveTo>
                      <a:lnTo>
                        <a:pt x="532" y="0"/>
                      </a:lnTo>
                      <a:lnTo>
                        <a:pt x="0" y="0"/>
                      </a:lnTo>
                      <a:lnTo>
                        <a:pt x="266" y="404"/>
                      </a:lnTo>
                      <a:close/>
                    </a:path>
                  </a:pathLst>
                </a:custGeom>
                <a:solidFill>
                  <a:schemeClr val="accent6"/>
                </a:solidFill>
                <a:ln w="3175">
                  <a:noFill/>
                </a:ln>
              </p:spPr>
              <p:txBody>
                <a:bodyPr vert="horz" wrap="square" lIns="0" tIns="0" rIns="0" bIns="0" numCol="1" anchor="ctr" anchorCtr="0" compatLnSpc="1">
                  <a:prstTxWarp prst="textNoShape">
                    <a:avLst/>
                  </a:prstTxWarp>
                </a:bodyPr>
                <a:lstStyle/>
                <a:p>
                  <a:pPr algn="ctr">
                    <a:spcAft>
                      <a:spcPts val="800"/>
                    </a:spcAft>
                  </a:pPr>
                  <a:endParaRPr lang="ko-KR" altLang="en-US" sz="2700" b="1" dirty="0">
                    <a:solidFill>
                      <a:srgbClr val="FFFFFF"/>
                    </a:solidFill>
                    <a:latin typeface="Raleway"/>
                    <a:ea typeface="Roboto Condensed Regular"/>
                    <a:cs typeface="Raleway"/>
                  </a:endParaRPr>
                </a:p>
              </p:txBody>
            </p:sp>
          </p:grpSp>
          <p:sp>
            <p:nvSpPr>
              <p:cNvPr id="117" name="TextBox 116"/>
              <p:cNvSpPr txBox="1"/>
              <p:nvPr/>
            </p:nvSpPr>
            <p:spPr>
              <a:xfrm>
                <a:off x="4788030" y="3740934"/>
                <a:ext cx="1547554" cy="193940"/>
              </a:xfrm>
              <a:prstGeom prst="rect">
                <a:avLst/>
              </a:prstGeom>
              <a:noFill/>
              <a:ln>
                <a:noFill/>
              </a:ln>
            </p:spPr>
            <p:txBody>
              <a:bodyPr wrap="square" lIns="72000" tIns="0" rIns="72000" bIns="0" rtlCol="0" anchor="t">
                <a:noAutofit/>
              </a:bodyPr>
              <a:lstStyle/>
              <a:p>
                <a:pPr algn="ctr"/>
                <a:r>
                  <a:rPr lang="en-US" altLang="ko-KR" sz="2700" b="1" dirty="0" smtClean="0">
                    <a:solidFill>
                      <a:srgbClr val="FFFFFF"/>
                    </a:solidFill>
                    <a:latin typeface="Raleway"/>
                    <a:cs typeface="Raleway"/>
                  </a:rPr>
                  <a:t>Drink</a:t>
                </a:r>
                <a:endParaRPr lang="ko-KR" altLang="en-US" sz="2700" b="1" dirty="0">
                  <a:solidFill>
                    <a:srgbClr val="FFFFFF"/>
                  </a:solidFill>
                  <a:latin typeface="Raleway"/>
                  <a:cs typeface="Raleway"/>
                </a:endParaRPr>
              </a:p>
            </p:txBody>
          </p:sp>
        </p:grpSp>
        <p:sp>
          <p:nvSpPr>
            <p:cNvPr id="115" name="Freeform 79"/>
            <p:cNvSpPr>
              <a:spLocks/>
            </p:cNvSpPr>
            <p:nvPr/>
          </p:nvSpPr>
          <p:spPr bwMode="auto">
            <a:xfrm>
              <a:off x="5117397" y="3652671"/>
              <a:ext cx="887009" cy="100276"/>
            </a:xfrm>
            <a:custGeom>
              <a:avLst/>
              <a:gdLst>
                <a:gd name="T0" fmla="*/ 0 w 490"/>
                <a:gd name="T1" fmla="*/ 0 h 53"/>
                <a:gd name="T2" fmla="*/ 35 w 490"/>
                <a:gd name="T3" fmla="*/ 53 h 53"/>
                <a:gd name="T4" fmla="*/ 455 w 490"/>
                <a:gd name="T5" fmla="*/ 53 h 53"/>
                <a:gd name="T6" fmla="*/ 490 w 490"/>
                <a:gd name="T7" fmla="*/ 0 h 53"/>
                <a:gd name="T8" fmla="*/ 0 w 490"/>
                <a:gd name="T9" fmla="*/ 0 h 53"/>
              </a:gdLst>
              <a:ahLst/>
              <a:cxnLst>
                <a:cxn ang="0">
                  <a:pos x="T0" y="T1"/>
                </a:cxn>
                <a:cxn ang="0">
                  <a:pos x="T2" y="T3"/>
                </a:cxn>
                <a:cxn ang="0">
                  <a:pos x="T4" y="T5"/>
                </a:cxn>
                <a:cxn ang="0">
                  <a:pos x="T6" y="T7"/>
                </a:cxn>
                <a:cxn ang="0">
                  <a:pos x="T8" y="T9"/>
                </a:cxn>
              </a:cxnLst>
              <a:rect l="0" t="0" r="r" b="b"/>
              <a:pathLst>
                <a:path w="490" h="53">
                  <a:moveTo>
                    <a:pt x="0" y="0"/>
                  </a:moveTo>
                  <a:lnTo>
                    <a:pt x="35" y="53"/>
                  </a:lnTo>
                  <a:lnTo>
                    <a:pt x="455" y="53"/>
                  </a:lnTo>
                  <a:lnTo>
                    <a:pt x="490" y="0"/>
                  </a:lnTo>
                  <a:lnTo>
                    <a:pt x="0" y="0"/>
                  </a:lnTo>
                  <a:close/>
                </a:path>
              </a:pathLst>
            </a:custGeom>
            <a:solidFill>
              <a:schemeClr val="accent6">
                <a:lumMod val="50000"/>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ko-KR" altLang="en-US" sz="2700" b="1" dirty="0">
                <a:solidFill>
                  <a:srgbClr val="FFFFFF"/>
                </a:solidFill>
                <a:latin typeface="Raleway"/>
                <a:cs typeface="Raleway"/>
              </a:endParaRPr>
            </a:p>
          </p:txBody>
        </p:sp>
      </p:grpSp>
      <p:cxnSp>
        <p:nvCxnSpPr>
          <p:cNvPr id="121" name="Straight Connector 120"/>
          <p:cNvCxnSpPr/>
          <p:nvPr/>
        </p:nvCxnSpPr>
        <p:spPr>
          <a:xfrm flipH="1">
            <a:off x="9937420" y="8942190"/>
            <a:ext cx="3011964"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sp>
        <p:nvSpPr>
          <p:cNvPr id="123" name="TextBox 122"/>
          <p:cNvSpPr txBox="1"/>
          <p:nvPr/>
        </p:nvSpPr>
        <p:spPr>
          <a:xfrm>
            <a:off x="6739769" y="8514489"/>
            <a:ext cx="3218980" cy="1938964"/>
          </a:xfrm>
          <a:prstGeom prst="rect">
            <a:avLst/>
          </a:prstGeom>
          <a:noFill/>
        </p:spPr>
        <p:txBody>
          <a:bodyPr wrap="square" lIns="0" tIns="121892" rIns="0" bIns="0" rtlCol="0">
            <a:spAutoFit/>
          </a:bodyPr>
          <a:lstStyle/>
          <a:p>
            <a:pPr algn="r"/>
            <a:r>
              <a:rPr lang="en-US" sz="3000" b="1" dirty="0" smtClean="0">
                <a:solidFill>
                  <a:schemeClr val="tx2"/>
                </a:solidFill>
                <a:latin typeface="Raleway"/>
                <a:cs typeface="Raleway"/>
              </a:rPr>
              <a:t>Communication</a:t>
            </a:r>
            <a:endParaRPr lang="en-US" sz="3000" b="1" dirty="0">
              <a:solidFill>
                <a:schemeClr val="tx2"/>
              </a:solidFill>
              <a:latin typeface="Raleway"/>
              <a:cs typeface="Raleway"/>
            </a:endParaRPr>
          </a:p>
          <a:p>
            <a:pPr algn="r"/>
            <a:r>
              <a:rPr lang="en-US" sz="2200" dirty="0">
                <a:latin typeface="Raleway Light"/>
                <a:cs typeface="Raleway Light"/>
              </a:rPr>
              <a:t>Lorem ipsum dolor sit amet,consectetur adipisicing elit, sed do eiusmod tempor</a:t>
            </a:r>
          </a:p>
        </p:txBody>
      </p:sp>
      <p:cxnSp>
        <p:nvCxnSpPr>
          <p:cNvPr id="128" name="Straight Connector 127"/>
          <p:cNvCxnSpPr/>
          <p:nvPr/>
        </p:nvCxnSpPr>
        <p:spPr>
          <a:xfrm>
            <a:off x="16192207" y="10267491"/>
            <a:ext cx="3481531" cy="0"/>
          </a:xfrm>
          <a:prstGeom prst="line">
            <a:avLst/>
          </a:prstGeom>
          <a:ln>
            <a:solidFill>
              <a:schemeClr val="bg1">
                <a:lumMod val="65000"/>
              </a:schemeClr>
            </a:solidFill>
            <a:prstDash val="sysDash"/>
            <a:headEnd type="arrow" w="sm" len="sm"/>
            <a:tailEnd type="none" w="sm" len="sm"/>
          </a:ln>
        </p:spPr>
        <p:style>
          <a:lnRef idx="1">
            <a:schemeClr val="dk1"/>
          </a:lnRef>
          <a:fillRef idx="0">
            <a:schemeClr val="dk1"/>
          </a:fillRef>
          <a:effectRef idx="0">
            <a:schemeClr val="dk1"/>
          </a:effectRef>
          <a:fontRef idx="minor">
            <a:schemeClr val="tx1"/>
          </a:fontRef>
        </p:style>
      </p:cxnSp>
      <p:sp>
        <p:nvSpPr>
          <p:cNvPr id="130" name="TextBox 129"/>
          <p:cNvSpPr txBox="1"/>
          <p:nvPr/>
        </p:nvSpPr>
        <p:spPr>
          <a:xfrm>
            <a:off x="19713262" y="9849985"/>
            <a:ext cx="3218980" cy="1600410"/>
          </a:xfrm>
          <a:prstGeom prst="rect">
            <a:avLst/>
          </a:prstGeom>
          <a:noFill/>
        </p:spPr>
        <p:txBody>
          <a:bodyPr wrap="square" lIns="0" tIns="121892" rIns="0" bIns="0" rtlCol="0">
            <a:spAutoFit/>
          </a:bodyPr>
          <a:lstStyle/>
          <a:p>
            <a:r>
              <a:rPr lang="en-US" sz="3000" b="1" dirty="0">
                <a:solidFill>
                  <a:schemeClr val="tx2"/>
                </a:solidFill>
                <a:latin typeface="Raleway"/>
                <a:cs typeface="Raleway"/>
              </a:rPr>
              <a:t>Quality</a:t>
            </a:r>
          </a:p>
          <a:p>
            <a:r>
              <a:rPr lang="en-US" sz="2200" dirty="0">
                <a:latin typeface="Raleway Light"/>
                <a:cs typeface="Raleway Light"/>
              </a:rPr>
              <a:t>Lorem ipsum dolor sit amet,consectetur adipisicing elit, sed </a:t>
            </a:r>
            <a:r>
              <a:rPr lang="en-US" sz="2200" dirty="0" smtClean="0">
                <a:latin typeface="Raleway Light"/>
                <a:cs typeface="Raleway Light"/>
              </a:rPr>
              <a:t>do</a:t>
            </a:r>
            <a:endParaRPr lang="en-US" sz="2200" dirty="0">
              <a:latin typeface="Raleway Light"/>
              <a:cs typeface="Raleway Light"/>
            </a:endParaRPr>
          </a:p>
        </p:txBody>
      </p:sp>
      <p:sp>
        <p:nvSpPr>
          <p:cNvPr id="132" name="TextBox 131"/>
          <p:cNvSpPr txBox="1"/>
          <p:nvPr/>
        </p:nvSpPr>
        <p:spPr>
          <a:xfrm>
            <a:off x="1643707" y="2550344"/>
            <a:ext cx="4839919" cy="4476610"/>
          </a:xfrm>
          <a:prstGeom prst="rect">
            <a:avLst/>
          </a:prstGeom>
          <a:noFill/>
        </p:spPr>
        <p:txBody>
          <a:bodyPr wrap="square" rtlCol="0">
            <a:spAutoFit/>
          </a:bodyPr>
          <a:lstStyle/>
          <a:p>
            <a:pPr algn="just">
              <a:lnSpc>
                <a:spcPct val="130000"/>
              </a:lnSpc>
            </a:pPr>
            <a:r>
              <a:rPr lang="pt-BR" sz="2200" dirty="0">
                <a:latin typeface="Raleway Light"/>
                <a:cs typeface="Raleway Light"/>
              </a:rPr>
              <a:t>Lorem ipsum dolor sit amet, consectetur adipiscing elit. Aliquam tincidunt ante nec sem congue convallis. Pellentesque vel mauris quis nisl ornare rutrum in id risus. Pellentesque vel mauris quis nisl ornare rutrum in id risus. Proin vehicula ut sem et tempus. </a:t>
            </a:r>
            <a:r>
              <a:rPr lang="pt-BR" sz="2200" dirty="0" smtClean="0">
                <a:latin typeface="Raleway Light"/>
                <a:cs typeface="Raleway Light"/>
              </a:rPr>
              <a:t>Interdum adipiscing ante nec mauris quis.</a:t>
            </a:r>
          </a:p>
        </p:txBody>
      </p:sp>
      <p:sp>
        <p:nvSpPr>
          <p:cNvPr id="133" name="TextBox 132"/>
          <p:cNvSpPr txBox="1"/>
          <p:nvPr/>
        </p:nvSpPr>
        <p:spPr>
          <a:xfrm>
            <a:off x="1620620" y="2058062"/>
            <a:ext cx="7580852" cy="646331"/>
          </a:xfrm>
          <a:prstGeom prst="rect">
            <a:avLst/>
          </a:prstGeom>
          <a:noFill/>
        </p:spPr>
        <p:txBody>
          <a:bodyPr wrap="square" rtlCol="0">
            <a:spAutoFit/>
          </a:bodyPr>
          <a:lstStyle/>
          <a:p>
            <a:r>
              <a:rPr lang="id-ID" b="1" dirty="0" smtClean="0">
                <a:solidFill>
                  <a:schemeClr val="accent1"/>
                </a:solidFill>
                <a:latin typeface="Raleway Light"/>
                <a:cs typeface="Raleway Light"/>
              </a:rPr>
              <a:t>Basic Subtitle </a:t>
            </a:r>
            <a:endParaRPr lang="id-ID" b="1" dirty="0">
              <a:solidFill>
                <a:schemeClr val="accent1"/>
              </a:solidFill>
              <a:latin typeface="Raleway Light"/>
              <a:cs typeface="Raleway Light"/>
            </a:endParaRPr>
          </a:p>
        </p:txBody>
      </p:sp>
      <p:sp>
        <p:nvSpPr>
          <p:cNvPr id="134" name="TextBox 133"/>
          <p:cNvSpPr txBox="1"/>
          <p:nvPr/>
        </p:nvSpPr>
        <p:spPr>
          <a:xfrm>
            <a:off x="1615184" y="595215"/>
            <a:ext cx="12359701" cy="1015663"/>
          </a:xfrm>
          <a:prstGeom prst="rect">
            <a:avLst/>
          </a:prstGeom>
          <a:noFill/>
        </p:spPr>
        <p:txBody>
          <a:bodyPr wrap="square" rtlCol="0">
            <a:spAutoFit/>
          </a:bodyPr>
          <a:lstStyle/>
          <a:p>
            <a:r>
              <a:rPr lang="id-ID" sz="6000" b="1" dirty="0" smtClean="0">
                <a:solidFill>
                  <a:schemeClr val="tx2"/>
                </a:solidFill>
                <a:latin typeface="Raleway"/>
                <a:cs typeface="Raleway"/>
              </a:rPr>
              <a:t>TRIANGLE DIAGRAM</a:t>
            </a:r>
            <a:endParaRPr lang="id-ID" sz="6000" b="1" dirty="0">
              <a:solidFill>
                <a:schemeClr val="tx2"/>
              </a:solidFill>
              <a:latin typeface="Raleway"/>
              <a:cs typeface="Raleway"/>
            </a:endParaRPr>
          </a:p>
        </p:txBody>
      </p:sp>
      <p:grpSp>
        <p:nvGrpSpPr>
          <p:cNvPr id="135" name="Group 134"/>
          <p:cNvGrpSpPr/>
          <p:nvPr/>
        </p:nvGrpSpPr>
        <p:grpSpPr>
          <a:xfrm>
            <a:off x="1730736" y="1783761"/>
            <a:ext cx="2738812" cy="73150"/>
            <a:chOff x="1775295" y="2028842"/>
            <a:chExt cx="3631535" cy="45719"/>
          </a:xfrm>
        </p:grpSpPr>
        <p:sp>
          <p:nvSpPr>
            <p:cNvPr id="136" name="Rectangle 135"/>
            <p:cNvSpPr/>
            <p:nvPr/>
          </p:nvSpPr>
          <p:spPr>
            <a:xfrm flipV="1">
              <a:off x="1775295" y="2028842"/>
              <a:ext cx="540353" cy="457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137" name="Rectangle 136"/>
            <p:cNvSpPr/>
            <p:nvPr/>
          </p:nvSpPr>
          <p:spPr>
            <a:xfrm flipV="1">
              <a:off x="2390858" y="2028842"/>
              <a:ext cx="540353" cy="45719"/>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138" name="Rectangle 137"/>
            <p:cNvSpPr/>
            <p:nvPr/>
          </p:nvSpPr>
          <p:spPr>
            <a:xfrm flipV="1">
              <a:off x="3025596" y="2028842"/>
              <a:ext cx="540353" cy="45719"/>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139" name="Rectangle 138"/>
            <p:cNvSpPr/>
            <p:nvPr/>
          </p:nvSpPr>
          <p:spPr>
            <a:xfrm flipV="1">
              <a:off x="3641289" y="2028842"/>
              <a:ext cx="540353" cy="45719"/>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140" name="Rectangle 139"/>
            <p:cNvSpPr/>
            <p:nvPr/>
          </p:nvSpPr>
          <p:spPr>
            <a:xfrm flipV="1">
              <a:off x="4256852" y="2028842"/>
              <a:ext cx="540353" cy="45719"/>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sp>
          <p:nvSpPr>
            <p:cNvPr id="141" name="Rectangle 140"/>
            <p:cNvSpPr/>
            <p:nvPr/>
          </p:nvSpPr>
          <p:spPr>
            <a:xfrm flipV="1">
              <a:off x="4866477" y="2028842"/>
              <a:ext cx="540353" cy="45719"/>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lIns="243797" tIns="121899" rIns="243797" bIns="121899" rtlCol="0" anchor="ctr"/>
            <a:lstStyle/>
            <a:p>
              <a:pPr algn="ctr"/>
              <a:endParaRPr lang="en-US" dirty="0"/>
            </a:p>
          </p:txBody>
        </p:sp>
      </p:grpSp>
    </p:spTree>
    <p:extLst>
      <p:ext uri="{BB962C8B-B14F-4D97-AF65-F5344CB8AC3E}">
        <p14:creationId xmlns:p14="http://schemas.microsoft.com/office/powerpoint/2010/main" val="4282069428"/>
      </p:ext>
    </p:extLst>
  </p:cSld>
  <p:clrMapOvr>
    <a:masterClrMapping/>
  </p:clrMapOvr>
  <p:transition spd="slow" advClick="0" advTm="2000">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34"/>
                                        </p:tgtEl>
                                        <p:attrNameLst>
                                          <p:attrName>style.visibility</p:attrName>
                                        </p:attrNameLst>
                                      </p:cBhvr>
                                      <p:to>
                                        <p:strVal val="visible"/>
                                      </p:to>
                                    </p:set>
                                    <p:anim calcmode="lin" valueType="num">
                                      <p:cBhvr additive="base">
                                        <p:cTn id="7" dur="500" fill="hold"/>
                                        <p:tgtEl>
                                          <p:spTgt spid="134"/>
                                        </p:tgtEl>
                                        <p:attrNameLst>
                                          <p:attrName>ppt_x</p:attrName>
                                        </p:attrNameLst>
                                      </p:cBhvr>
                                      <p:tavLst>
                                        <p:tav tm="0">
                                          <p:val>
                                            <p:strVal val="0-#ppt_w/2"/>
                                          </p:val>
                                        </p:tav>
                                        <p:tav tm="100000">
                                          <p:val>
                                            <p:strVal val="#ppt_x"/>
                                          </p:val>
                                        </p:tav>
                                      </p:tavLst>
                                    </p:anim>
                                    <p:anim calcmode="lin" valueType="num">
                                      <p:cBhvr additive="base">
                                        <p:cTn id="8" dur="500" fill="hold"/>
                                        <p:tgtEl>
                                          <p:spTgt spid="1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135"/>
                                        </p:tgtEl>
                                        <p:attrNameLst>
                                          <p:attrName>style.visibility</p:attrName>
                                        </p:attrNameLst>
                                      </p:cBhvr>
                                      <p:to>
                                        <p:strVal val="visible"/>
                                      </p:to>
                                    </p:set>
                                    <p:anim calcmode="lin" valueType="num">
                                      <p:cBhvr additive="base">
                                        <p:cTn id="12" dur="500" fill="hold"/>
                                        <p:tgtEl>
                                          <p:spTgt spid="135"/>
                                        </p:tgtEl>
                                        <p:attrNameLst>
                                          <p:attrName>ppt_x</p:attrName>
                                        </p:attrNameLst>
                                      </p:cBhvr>
                                      <p:tavLst>
                                        <p:tav tm="0">
                                          <p:val>
                                            <p:strVal val="0-#ppt_w/2"/>
                                          </p:val>
                                        </p:tav>
                                        <p:tav tm="100000">
                                          <p:val>
                                            <p:strVal val="#ppt_x"/>
                                          </p:val>
                                        </p:tav>
                                      </p:tavLst>
                                    </p:anim>
                                    <p:anim calcmode="lin" valueType="num">
                                      <p:cBhvr additive="base">
                                        <p:cTn id="13" dur="500" fill="hold"/>
                                        <p:tgtEl>
                                          <p:spTgt spid="13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33"/>
                                        </p:tgtEl>
                                        <p:attrNameLst>
                                          <p:attrName>style.visibility</p:attrName>
                                        </p:attrNameLst>
                                      </p:cBhvr>
                                      <p:to>
                                        <p:strVal val="visible"/>
                                      </p:to>
                                    </p:set>
                                    <p:anim calcmode="lin" valueType="num">
                                      <p:cBhvr additive="base">
                                        <p:cTn id="17" dur="500" fill="hold"/>
                                        <p:tgtEl>
                                          <p:spTgt spid="133"/>
                                        </p:tgtEl>
                                        <p:attrNameLst>
                                          <p:attrName>ppt_x</p:attrName>
                                        </p:attrNameLst>
                                      </p:cBhvr>
                                      <p:tavLst>
                                        <p:tav tm="0">
                                          <p:val>
                                            <p:strVal val="0-#ppt_w/2"/>
                                          </p:val>
                                        </p:tav>
                                        <p:tav tm="100000">
                                          <p:val>
                                            <p:strVal val="#ppt_x"/>
                                          </p:val>
                                        </p:tav>
                                      </p:tavLst>
                                    </p:anim>
                                    <p:anim calcmode="lin" valueType="num">
                                      <p:cBhvr additive="base">
                                        <p:cTn id="18" dur="500" fill="hold"/>
                                        <p:tgtEl>
                                          <p:spTgt spid="13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32"/>
                                        </p:tgtEl>
                                        <p:attrNameLst>
                                          <p:attrName>style.visibility</p:attrName>
                                        </p:attrNameLst>
                                      </p:cBhvr>
                                      <p:to>
                                        <p:strVal val="visible"/>
                                      </p:to>
                                    </p:set>
                                    <p:anim calcmode="lin" valueType="num">
                                      <p:cBhvr additive="base">
                                        <p:cTn id="21" dur="500" fill="hold"/>
                                        <p:tgtEl>
                                          <p:spTgt spid="132"/>
                                        </p:tgtEl>
                                        <p:attrNameLst>
                                          <p:attrName>ppt_x</p:attrName>
                                        </p:attrNameLst>
                                      </p:cBhvr>
                                      <p:tavLst>
                                        <p:tav tm="0">
                                          <p:val>
                                            <p:strVal val="0-#ppt_w/2"/>
                                          </p:val>
                                        </p:tav>
                                        <p:tav tm="100000">
                                          <p:val>
                                            <p:strVal val="#ppt_x"/>
                                          </p:val>
                                        </p:tav>
                                      </p:tavLst>
                                    </p:anim>
                                    <p:anim calcmode="lin" valueType="num">
                                      <p:cBhvr additive="base">
                                        <p:cTn id="22" dur="500" fill="hold"/>
                                        <p:tgtEl>
                                          <p:spTgt spid="132"/>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59"/>
                                        </p:tgtEl>
                                        <p:attrNameLst>
                                          <p:attrName>style.visibility</p:attrName>
                                        </p:attrNameLst>
                                      </p:cBhvr>
                                      <p:to>
                                        <p:strVal val="visible"/>
                                      </p:to>
                                    </p:set>
                                    <p:animEffect transition="in" filter="fade">
                                      <p:cBhvr>
                                        <p:cTn id="26" dur="500"/>
                                        <p:tgtEl>
                                          <p:spTgt spid="59"/>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57"/>
                                        </p:tgtEl>
                                        <p:attrNameLst>
                                          <p:attrName>style.visibility</p:attrName>
                                        </p:attrNameLst>
                                      </p:cBhvr>
                                      <p:to>
                                        <p:strVal val="visible"/>
                                      </p:to>
                                    </p:set>
                                    <p:animEffect transition="in" filter="wipe(left)">
                                      <p:cBhvr>
                                        <p:cTn id="30" dur="500"/>
                                        <p:tgtEl>
                                          <p:spTgt spid="57"/>
                                        </p:tgtEl>
                                      </p:cBhvr>
                                    </p:animEffect>
                                  </p:childTnLst>
                                </p:cTn>
                              </p:par>
                            </p:childTnLst>
                          </p:cTn>
                        </p:par>
                        <p:par>
                          <p:cTn id="31" fill="hold">
                            <p:stCondLst>
                              <p:cond delay="2500"/>
                            </p:stCondLst>
                            <p:childTnLst>
                              <p:par>
                                <p:cTn id="32" presetID="2" presetClass="entr" presetSubtype="4" fill="hold" nodeType="afterEffect">
                                  <p:stCondLst>
                                    <p:cond delay="0"/>
                                  </p:stCondLst>
                                  <p:childTnLst>
                                    <p:set>
                                      <p:cBhvr>
                                        <p:cTn id="33" dur="1" fill="hold">
                                          <p:stCondLst>
                                            <p:cond delay="0"/>
                                          </p:stCondLst>
                                        </p:cTn>
                                        <p:tgtEl>
                                          <p:spTgt spid="78"/>
                                        </p:tgtEl>
                                        <p:attrNameLst>
                                          <p:attrName>style.visibility</p:attrName>
                                        </p:attrNameLst>
                                      </p:cBhvr>
                                      <p:to>
                                        <p:strVal val="visible"/>
                                      </p:to>
                                    </p:set>
                                    <p:anim calcmode="lin" valueType="num">
                                      <p:cBhvr additive="base">
                                        <p:cTn id="34" dur="500" fill="hold"/>
                                        <p:tgtEl>
                                          <p:spTgt spid="78"/>
                                        </p:tgtEl>
                                        <p:attrNameLst>
                                          <p:attrName>ppt_x</p:attrName>
                                        </p:attrNameLst>
                                      </p:cBhvr>
                                      <p:tavLst>
                                        <p:tav tm="0">
                                          <p:val>
                                            <p:strVal val="#ppt_x"/>
                                          </p:val>
                                        </p:tav>
                                        <p:tav tm="100000">
                                          <p:val>
                                            <p:strVal val="#ppt_x"/>
                                          </p:val>
                                        </p:tav>
                                      </p:tavLst>
                                    </p:anim>
                                    <p:anim calcmode="lin" valueType="num">
                                      <p:cBhvr additive="base">
                                        <p:cTn id="35" dur="500" fill="hold"/>
                                        <p:tgtEl>
                                          <p:spTgt spid="78"/>
                                        </p:tgtEl>
                                        <p:attrNameLst>
                                          <p:attrName>ppt_y</p:attrName>
                                        </p:attrNameLst>
                                      </p:cBhvr>
                                      <p:tavLst>
                                        <p:tav tm="0">
                                          <p:val>
                                            <p:strVal val="1+#ppt_h/2"/>
                                          </p:val>
                                        </p:tav>
                                        <p:tav tm="100000">
                                          <p:val>
                                            <p:strVal val="#ppt_y"/>
                                          </p:val>
                                        </p:tav>
                                      </p:tavLst>
                                    </p:anim>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fade">
                                      <p:cBhvr>
                                        <p:cTn id="39" dur="500"/>
                                        <p:tgtEl>
                                          <p:spTgt spid="64"/>
                                        </p:tgtEl>
                                      </p:cBhvr>
                                    </p:animEffect>
                                  </p:childTnLst>
                                </p:cTn>
                              </p:par>
                            </p:childTnLst>
                          </p:cTn>
                        </p:par>
                        <p:par>
                          <p:cTn id="40" fill="hold">
                            <p:stCondLst>
                              <p:cond delay="3500"/>
                            </p:stCondLst>
                            <p:childTnLst>
                              <p:par>
                                <p:cTn id="41" presetID="22" presetClass="entr" presetSubtype="2" fill="hold" nodeType="afterEffect">
                                  <p:stCondLst>
                                    <p:cond delay="0"/>
                                  </p:stCondLst>
                                  <p:childTnLst>
                                    <p:set>
                                      <p:cBhvr>
                                        <p:cTn id="42" dur="1" fill="hold">
                                          <p:stCondLst>
                                            <p:cond delay="0"/>
                                          </p:stCondLst>
                                        </p:cTn>
                                        <p:tgtEl>
                                          <p:spTgt spid="55"/>
                                        </p:tgtEl>
                                        <p:attrNameLst>
                                          <p:attrName>style.visibility</p:attrName>
                                        </p:attrNameLst>
                                      </p:cBhvr>
                                      <p:to>
                                        <p:strVal val="visible"/>
                                      </p:to>
                                    </p:set>
                                    <p:animEffect transition="in" filter="wipe(right)">
                                      <p:cBhvr>
                                        <p:cTn id="43" dur="500"/>
                                        <p:tgtEl>
                                          <p:spTgt spid="55"/>
                                        </p:tgtEl>
                                      </p:cBhvr>
                                    </p:animEffect>
                                  </p:childTnLst>
                                </p:cTn>
                              </p:par>
                            </p:childTnLst>
                          </p:cTn>
                        </p:par>
                        <p:par>
                          <p:cTn id="44" fill="hold">
                            <p:stCondLst>
                              <p:cond delay="4000"/>
                            </p:stCondLst>
                            <p:childTnLst>
                              <p:par>
                                <p:cTn id="45" presetID="2" presetClass="entr" presetSubtype="4" fill="hold" nodeType="afterEffect">
                                  <p:stCondLst>
                                    <p:cond delay="0"/>
                                  </p:stCondLst>
                                  <p:childTnLst>
                                    <p:set>
                                      <p:cBhvr>
                                        <p:cTn id="46" dur="1" fill="hold">
                                          <p:stCondLst>
                                            <p:cond delay="0"/>
                                          </p:stCondLst>
                                        </p:cTn>
                                        <p:tgtEl>
                                          <p:spTgt spid="85"/>
                                        </p:tgtEl>
                                        <p:attrNameLst>
                                          <p:attrName>style.visibility</p:attrName>
                                        </p:attrNameLst>
                                      </p:cBhvr>
                                      <p:to>
                                        <p:strVal val="visible"/>
                                      </p:to>
                                    </p:set>
                                    <p:anim calcmode="lin" valueType="num">
                                      <p:cBhvr additive="base">
                                        <p:cTn id="47" dur="500" fill="hold"/>
                                        <p:tgtEl>
                                          <p:spTgt spid="85"/>
                                        </p:tgtEl>
                                        <p:attrNameLst>
                                          <p:attrName>ppt_x</p:attrName>
                                        </p:attrNameLst>
                                      </p:cBhvr>
                                      <p:tavLst>
                                        <p:tav tm="0">
                                          <p:val>
                                            <p:strVal val="#ppt_x"/>
                                          </p:val>
                                        </p:tav>
                                        <p:tav tm="100000">
                                          <p:val>
                                            <p:strVal val="#ppt_x"/>
                                          </p:val>
                                        </p:tav>
                                      </p:tavLst>
                                    </p:anim>
                                    <p:anim calcmode="lin" valueType="num">
                                      <p:cBhvr additive="base">
                                        <p:cTn id="48" dur="500" fill="hold"/>
                                        <p:tgtEl>
                                          <p:spTgt spid="85"/>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10" presetClass="entr" presetSubtype="0" fill="hold" nodeType="after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fade">
                                      <p:cBhvr>
                                        <p:cTn id="52" dur="500"/>
                                        <p:tgtEl>
                                          <p:spTgt spid="11"/>
                                        </p:tgtEl>
                                      </p:cBhvr>
                                    </p:animEffect>
                                  </p:childTnLst>
                                </p:cTn>
                              </p:par>
                            </p:childTnLst>
                          </p:cTn>
                        </p:par>
                        <p:par>
                          <p:cTn id="53" fill="hold">
                            <p:stCondLst>
                              <p:cond delay="5000"/>
                            </p:stCondLst>
                            <p:childTnLst>
                              <p:par>
                                <p:cTn id="54" presetID="22" presetClass="entr" presetSubtype="8"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wipe(left)">
                                      <p:cBhvr>
                                        <p:cTn id="56" dur="500"/>
                                        <p:tgtEl>
                                          <p:spTgt spid="56"/>
                                        </p:tgtEl>
                                      </p:cBhvr>
                                    </p:animEffect>
                                  </p:childTnLst>
                                </p:cTn>
                              </p:par>
                            </p:childTnLst>
                          </p:cTn>
                        </p:par>
                        <p:par>
                          <p:cTn id="57" fill="hold">
                            <p:stCondLst>
                              <p:cond delay="5500"/>
                            </p:stCondLst>
                            <p:childTnLst>
                              <p:par>
                                <p:cTn id="58" presetID="2" presetClass="entr" presetSubtype="4" fill="hold" nodeType="afterEffect">
                                  <p:stCondLst>
                                    <p:cond delay="0"/>
                                  </p:stCondLst>
                                  <p:childTnLst>
                                    <p:set>
                                      <p:cBhvr>
                                        <p:cTn id="59" dur="1" fill="hold">
                                          <p:stCondLst>
                                            <p:cond delay="0"/>
                                          </p:stCondLst>
                                        </p:cTn>
                                        <p:tgtEl>
                                          <p:spTgt spid="92"/>
                                        </p:tgtEl>
                                        <p:attrNameLst>
                                          <p:attrName>style.visibility</p:attrName>
                                        </p:attrNameLst>
                                      </p:cBhvr>
                                      <p:to>
                                        <p:strVal val="visible"/>
                                      </p:to>
                                    </p:set>
                                    <p:anim calcmode="lin" valueType="num">
                                      <p:cBhvr additive="base">
                                        <p:cTn id="60" dur="500" fill="hold"/>
                                        <p:tgtEl>
                                          <p:spTgt spid="92"/>
                                        </p:tgtEl>
                                        <p:attrNameLst>
                                          <p:attrName>ppt_x</p:attrName>
                                        </p:attrNameLst>
                                      </p:cBhvr>
                                      <p:tavLst>
                                        <p:tav tm="0">
                                          <p:val>
                                            <p:strVal val="#ppt_x"/>
                                          </p:val>
                                        </p:tav>
                                        <p:tav tm="100000">
                                          <p:val>
                                            <p:strVal val="#ppt_x"/>
                                          </p:val>
                                        </p:tav>
                                      </p:tavLst>
                                    </p:anim>
                                    <p:anim calcmode="lin" valueType="num">
                                      <p:cBhvr additive="base">
                                        <p:cTn id="61" dur="500" fill="hold"/>
                                        <p:tgtEl>
                                          <p:spTgt spid="92"/>
                                        </p:tgtEl>
                                        <p:attrNameLst>
                                          <p:attrName>ppt_y</p:attrName>
                                        </p:attrNameLst>
                                      </p:cBhvr>
                                      <p:tavLst>
                                        <p:tav tm="0">
                                          <p:val>
                                            <p:strVal val="1+#ppt_h/2"/>
                                          </p:val>
                                        </p:tav>
                                        <p:tav tm="100000">
                                          <p:val>
                                            <p:strVal val="#ppt_y"/>
                                          </p:val>
                                        </p:tav>
                                      </p:tavLst>
                                    </p:anim>
                                  </p:childTnLst>
                                </p:cTn>
                              </p:par>
                            </p:childTnLst>
                          </p:cTn>
                        </p:par>
                        <p:par>
                          <p:cTn id="62" fill="hold">
                            <p:stCondLst>
                              <p:cond delay="6000"/>
                            </p:stCondLst>
                            <p:childTnLst>
                              <p:par>
                                <p:cTn id="63" presetID="10" presetClass="entr" presetSubtype="0" fill="hold" grpId="0" nodeType="afterEffect">
                                  <p:stCondLst>
                                    <p:cond delay="0"/>
                                  </p:stCondLst>
                                  <p:childTnLst>
                                    <p:set>
                                      <p:cBhvr>
                                        <p:cTn id="64" dur="1" fill="hold">
                                          <p:stCondLst>
                                            <p:cond delay="0"/>
                                          </p:stCondLst>
                                        </p:cTn>
                                        <p:tgtEl>
                                          <p:spTgt spid="62"/>
                                        </p:tgtEl>
                                        <p:attrNameLst>
                                          <p:attrName>style.visibility</p:attrName>
                                        </p:attrNameLst>
                                      </p:cBhvr>
                                      <p:to>
                                        <p:strVal val="visible"/>
                                      </p:to>
                                    </p:set>
                                    <p:animEffect transition="in" filter="fade">
                                      <p:cBhvr>
                                        <p:cTn id="65" dur="500"/>
                                        <p:tgtEl>
                                          <p:spTgt spid="62"/>
                                        </p:tgtEl>
                                      </p:cBhvr>
                                    </p:animEffect>
                                  </p:childTnLst>
                                </p:cTn>
                              </p:par>
                            </p:childTnLst>
                          </p:cTn>
                        </p:par>
                        <p:par>
                          <p:cTn id="66" fill="hold">
                            <p:stCondLst>
                              <p:cond delay="6500"/>
                            </p:stCondLst>
                            <p:childTnLst>
                              <p:par>
                                <p:cTn id="67" presetID="22" presetClass="entr" presetSubtype="2" fill="hold" nodeType="afterEffect">
                                  <p:stCondLst>
                                    <p:cond delay="0"/>
                                  </p:stCondLst>
                                  <p:childTnLst>
                                    <p:set>
                                      <p:cBhvr>
                                        <p:cTn id="68" dur="1" fill="hold">
                                          <p:stCondLst>
                                            <p:cond delay="0"/>
                                          </p:stCondLst>
                                        </p:cTn>
                                        <p:tgtEl>
                                          <p:spTgt spid="54"/>
                                        </p:tgtEl>
                                        <p:attrNameLst>
                                          <p:attrName>style.visibility</p:attrName>
                                        </p:attrNameLst>
                                      </p:cBhvr>
                                      <p:to>
                                        <p:strVal val="visible"/>
                                      </p:to>
                                    </p:set>
                                    <p:animEffect transition="in" filter="wipe(right)">
                                      <p:cBhvr>
                                        <p:cTn id="69" dur="500"/>
                                        <p:tgtEl>
                                          <p:spTgt spid="54"/>
                                        </p:tgtEl>
                                      </p:cBhvr>
                                    </p:animEffect>
                                  </p:childTnLst>
                                </p:cTn>
                              </p:par>
                            </p:childTnLst>
                          </p:cTn>
                        </p:par>
                        <p:par>
                          <p:cTn id="70" fill="hold">
                            <p:stCondLst>
                              <p:cond delay="7000"/>
                            </p:stCondLst>
                            <p:childTnLst>
                              <p:par>
                                <p:cTn id="71" presetID="2" presetClass="entr" presetSubtype="4" fill="hold" nodeType="afterEffect">
                                  <p:stCondLst>
                                    <p:cond delay="0"/>
                                  </p:stCondLst>
                                  <p:childTnLst>
                                    <p:set>
                                      <p:cBhvr>
                                        <p:cTn id="72" dur="1" fill="hold">
                                          <p:stCondLst>
                                            <p:cond delay="0"/>
                                          </p:stCondLst>
                                        </p:cTn>
                                        <p:tgtEl>
                                          <p:spTgt spid="99"/>
                                        </p:tgtEl>
                                        <p:attrNameLst>
                                          <p:attrName>style.visibility</p:attrName>
                                        </p:attrNameLst>
                                      </p:cBhvr>
                                      <p:to>
                                        <p:strVal val="visible"/>
                                      </p:to>
                                    </p:set>
                                    <p:anim calcmode="lin" valueType="num">
                                      <p:cBhvr additive="base">
                                        <p:cTn id="73" dur="500" fill="hold"/>
                                        <p:tgtEl>
                                          <p:spTgt spid="99"/>
                                        </p:tgtEl>
                                        <p:attrNameLst>
                                          <p:attrName>ppt_x</p:attrName>
                                        </p:attrNameLst>
                                      </p:cBhvr>
                                      <p:tavLst>
                                        <p:tav tm="0">
                                          <p:val>
                                            <p:strVal val="#ppt_x"/>
                                          </p:val>
                                        </p:tav>
                                        <p:tav tm="100000">
                                          <p:val>
                                            <p:strVal val="#ppt_x"/>
                                          </p:val>
                                        </p:tav>
                                      </p:tavLst>
                                    </p:anim>
                                    <p:anim calcmode="lin" valueType="num">
                                      <p:cBhvr additive="base">
                                        <p:cTn id="74" dur="500" fill="hold"/>
                                        <p:tgtEl>
                                          <p:spTgt spid="99"/>
                                        </p:tgtEl>
                                        <p:attrNameLst>
                                          <p:attrName>ppt_y</p:attrName>
                                        </p:attrNameLst>
                                      </p:cBhvr>
                                      <p:tavLst>
                                        <p:tav tm="0">
                                          <p:val>
                                            <p:strVal val="1+#ppt_h/2"/>
                                          </p:val>
                                        </p:tav>
                                        <p:tav tm="100000">
                                          <p:val>
                                            <p:strVal val="#ppt_y"/>
                                          </p:val>
                                        </p:tav>
                                      </p:tavLst>
                                    </p:anim>
                                  </p:childTnLst>
                                </p:cTn>
                              </p:par>
                            </p:childTnLst>
                          </p:cTn>
                        </p:par>
                        <p:par>
                          <p:cTn id="75" fill="hold">
                            <p:stCondLst>
                              <p:cond delay="7500"/>
                            </p:stCondLst>
                            <p:childTnLst>
                              <p:par>
                                <p:cTn id="76" presetID="10" presetClass="entr" presetSubtype="0" fill="hold" grpId="0" nodeType="afterEffect">
                                  <p:stCondLst>
                                    <p:cond delay="0"/>
                                  </p:stCondLst>
                                  <p:childTnLst>
                                    <p:set>
                                      <p:cBhvr>
                                        <p:cTn id="77" dur="1" fill="hold">
                                          <p:stCondLst>
                                            <p:cond delay="0"/>
                                          </p:stCondLst>
                                        </p:cTn>
                                        <p:tgtEl>
                                          <p:spTgt spid="123"/>
                                        </p:tgtEl>
                                        <p:attrNameLst>
                                          <p:attrName>style.visibility</p:attrName>
                                        </p:attrNameLst>
                                      </p:cBhvr>
                                      <p:to>
                                        <p:strVal val="visible"/>
                                      </p:to>
                                    </p:set>
                                    <p:animEffect transition="in" filter="fade">
                                      <p:cBhvr>
                                        <p:cTn id="78" dur="500"/>
                                        <p:tgtEl>
                                          <p:spTgt spid="123"/>
                                        </p:tgtEl>
                                      </p:cBhvr>
                                    </p:animEffect>
                                  </p:childTnLst>
                                </p:cTn>
                              </p:par>
                            </p:childTnLst>
                          </p:cTn>
                        </p:par>
                        <p:par>
                          <p:cTn id="79" fill="hold">
                            <p:stCondLst>
                              <p:cond delay="8000"/>
                            </p:stCondLst>
                            <p:childTnLst>
                              <p:par>
                                <p:cTn id="80" presetID="22" presetClass="entr" presetSubtype="8" fill="hold" nodeType="afterEffect">
                                  <p:stCondLst>
                                    <p:cond delay="0"/>
                                  </p:stCondLst>
                                  <p:childTnLst>
                                    <p:set>
                                      <p:cBhvr>
                                        <p:cTn id="81" dur="1" fill="hold">
                                          <p:stCondLst>
                                            <p:cond delay="0"/>
                                          </p:stCondLst>
                                        </p:cTn>
                                        <p:tgtEl>
                                          <p:spTgt spid="121"/>
                                        </p:tgtEl>
                                        <p:attrNameLst>
                                          <p:attrName>style.visibility</p:attrName>
                                        </p:attrNameLst>
                                      </p:cBhvr>
                                      <p:to>
                                        <p:strVal val="visible"/>
                                      </p:to>
                                    </p:set>
                                    <p:animEffect transition="in" filter="wipe(left)">
                                      <p:cBhvr>
                                        <p:cTn id="82" dur="500"/>
                                        <p:tgtEl>
                                          <p:spTgt spid="121"/>
                                        </p:tgtEl>
                                      </p:cBhvr>
                                    </p:animEffect>
                                  </p:childTnLst>
                                </p:cTn>
                              </p:par>
                            </p:childTnLst>
                          </p:cTn>
                        </p:par>
                        <p:par>
                          <p:cTn id="83" fill="hold">
                            <p:stCondLst>
                              <p:cond delay="8500"/>
                            </p:stCondLst>
                            <p:childTnLst>
                              <p:par>
                                <p:cTn id="84" presetID="2" presetClass="entr" presetSubtype="4" fill="hold" nodeType="afterEffect">
                                  <p:stCondLst>
                                    <p:cond delay="0"/>
                                  </p:stCondLst>
                                  <p:childTnLst>
                                    <p:set>
                                      <p:cBhvr>
                                        <p:cTn id="85" dur="1" fill="hold">
                                          <p:stCondLst>
                                            <p:cond delay="0"/>
                                          </p:stCondLst>
                                        </p:cTn>
                                        <p:tgtEl>
                                          <p:spTgt spid="106"/>
                                        </p:tgtEl>
                                        <p:attrNameLst>
                                          <p:attrName>style.visibility</p:attrName>
                                        </p:attrNameLst>
                                      </p:cBhvr>
                                      <p:to>
                                        <p:strVal val="visible"/>
                                      </p:to>
                                    </p:set>
                                    <p:anim calcmode="lin" valueType="num">
                                      <p:cBhvr additive="base">
                                        <p:cTn id="86" dur="500" fill="hold"/>
                                        <p:tgtEl>
                                          <p:spTgt spid="106"/>
                                        </p:tgtEl>
                                        <p:attrNameLst>
                                          <p:attrName>ppt_x</p:attrName>
                                        </p:attrNameLst>
                                      </p:cBhvr>
                                      <p:tavLst>
                                        <p:tav tm="0">
                                          <p:val>
                                            <p:strVal val="#ppt_x"/>
                                          </p:val>
                                        </p:tav>
                                        <p:tav tm="100000">
                                          <p:val>
                                            <p:strVal val="#ppt_x"/>
                                          </p:val>
                                        </p:tav>
                                      </p:tavLst>
                                    </p:anim>
                                    <p:anim calcmode="lin" valueType="num">
                                      <p:cBhvr additive="base">
                                        <p:cTn id="87" dur="500" fill="hold"/>
                                        <p:tgtEl>
                                          <p:spTgt spid="106"/>
                                        </p:tgtEl>
                                        <p:attrNameLst>
                                          <p:attrName>ppt_y</p:attrName>
                                        </p:attrNameLst>
                                      </p:cBhvr>
                                      <p:tavLst>
                                        <p:tav tm="0">
                                          <p:val>
                                            <p:strVal val="1+#ppt_h/2"/>
                                          </p:val>
                                        </p:tav>
                                        <p:tav tm="100000">
                                          <p:val>
                                            <p:strVal val="#ppt_y"/>
                                          </p:val>
                                        </p:tav>
                                      </p:tavLst>
                                    </p:anim>
                                  </p:childTnLst>
                                </p:cTn>
                              </p:par>
                            </p:childTnLst>
                          </p:cTn>
                        </p:par>
                        <p:par>
                          <p:cTn id="88" fill="hold">
                            <p:stCondLst>
                              <p:cond delay="9000"/>
                            </p:stCondLst>
                            <p:childTnLst>
                              <p:par>
                                <p:cTn id="89" presetID="10" presetClass="entr" presetSubtype="0" fill="hold" grpId="0" nodeType="afterEffect">
                                  <p:stCondLst>
                                    <p:cond delay="0"/>
                                  </p:stCondLst>
                                  <p:childTnLst>
                                    <p:set>
                                      <p:cBhvr>
                                        <p:cTn id="90" dur="1" fill="hold">
                                          <p:stCondLst>
                                            <p:cond delay="0"/>
                                          </p:stCondLst>
                                        </p:cTn>
                                        <p:tgtEl>
                                          <p:spTgt spid="130"/>
                                        </p:tgtEl>
                                        <p:attrNameLst>
                                          <p:attrName>style.visibility</p:attrName>
                                        </p:attrNameLst>
                                      </p:cBhvr>
                                      <p:to>
                                        <p:strVal val="visible"/>
                                      </p:to>
                                    </p:set>
                                    <p:animEffect transition="in" filter="fade">
                                      <p:cBhvr>
                                        <p:cTn id="91" dur="500"/>
                                        <p:tgtEl>
                                          <p:spTgt spid="130"/>
                                        </p:tgtEl>
                                      </p:cBhvr>
                                    </p:animEffect>
                                  </p:childTnLst>
                                </p:cTn>
                              </p:par>
                            </p:childTnLst>
                          </p:cTn>
                        </p:par>
                        <p:par>
                          <p:cTn id="92" fill="hold">
                            <p:stCondLst>
                              <p:cond delay="9500"/>
                            </p:stCondLst>
                            <p:childTnLst>
                              <p:par>
                                <p:cTn id="93" presetID="22" presetClass="entr" presetSubtype="2" fill="hold" nodeType="afterEffect">
                                  <p:stCondLst>
                                    <p:cond delay="0"/>
                                  </p:stCondLst>
                                  <p:childTnLst>
                                    <p:set>
                                      <p:cBhvr>
                                        <p:cTn id="94" dur="1" fill="hold">
                                          <p:stCondLst>
                                            <p:cond delay="0"/>
                                          </p:stCondLst>
                                        </p:cTn>
                                        <p:tgtEl>
                                          <p:spTgt spid="128"/>
                                        </p:tgtEl>
                                        <p:attrNameLst>
                                          <p:attrName>style.visibility</p:attrName>
                                        </p:attrNameLst>
                                      </p:cBhvr>
                                      <p:to>
                                        <p:strVal val="visible"/>
                                      </p:to>
                                    </p:set>
                                    <p:animEffect transition="in" filter="wipe(right)">
                                      <p:cBhvr>
                                        <p:cTn id="95" dur="500"/>
                                        <p:tgtEl>
                                          <p:spTgt spid="128"/>
                                        </p:tgtEl>
                                      </p:cBhvr>
                                    </p:animEffect>
                                  </p:childTnLst>
                                </p:cTn>
                              </p:par>
                            </p:childTnLst>
                          </p:cTn>
                        </p:par>
                        <p:par>
                          <p:cTn id="96" fill="hold">
                            <p:stCondLst>
                              <p:cond delay="10000"/>
                            </p:stCondLst>
                            <p:childTnLst>
                              <p:par>
                                <p:cTn id="97" presetID="2" presetClass="entr" presetSubtype="4" fill="hold" nodeType="afterEffect">
                                  <p:stCondLst>
                                    <p:cond delay="0"/>
                                  </p:stCondLst>
                                  <p:childTnLst>
                                    <p:set>
                                      <p:cBhvr>
                                        <p:cTn id="98" dur="1" fill="hold">
                                          <p:stCondLst>
                                            <p:cond delay="0"/>
                                          </p:stCondLst>
                                        </p:cTn>
                                        <p:tgtEl>
                                          <p:spTgt spid="113"/>
                                        </p:tgtEl>
                                        <p:attrNameLst>
                                          <p:attrName>style.visibility</p:attrName>
                                        </p:attrNameLst>
                                      </p:cBhvr>
                                      <p:to>
                                        <p:strVal val="visible"/>
                                      </p:to>
                                    </p:set>
                                    <p:anim calcmode="lin" valueType="num">
                                      <p:cBhvr additive="base">
                                        <p:cTn id="99" dur="500" fill="hold"/>
                                        <p:tgtEl>
                                          <p:spTgt spid="113"/>
                                        </p:tgtEl>
                                        <p:attrNameLst>
                                          <p:attrName>ppt_x</p:attrName>
                                        </p:attrNameLst>
                                      </p:cBhvr>
                                      <p:tavLst>
                                        <p:tav tm="0">
                                          <p:val>
                                            <p:strVal val="#ppt_x"/>
                                          </p:val>
                                        </p:tav>
                                        <p:tav tm="100000">
                                          <p:val>
                                            <p:strVal val="#ppt_x"/>
                                          </p:val>
                                        </p:tav>
                                      </p:tavLst>
                                    </p:anim>
                                    <p:anim calcmode="lin" valueType="num">
                                      <p:cBhvr additive="base">
                                        <p:cTn id="100" dur="500" fill="hold"/>
                                        <p:tgtEl>
                                          <p:spTgt spid="1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4" grpId="0"/>
      <p:bldP spid="59" grpId="0"/>
      <p:bldP spid="123" grpId="0"/>
      <p:bldP spid="130" grpId="0"/>
      <p:bldP spid="132" grpId="0"/>
      <p:bldP spid="133" grpId="0"/>
      <p:bldP spid="1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4483866" y="5892517"/>
            <a:ext cx="1193489" cy="1313582"/>
          </a:xfrm>
          <a:custGeom>
            <a:avLst/>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 fmla="*/ 0 w 576263"/>
              <a:gd name="connsiteY0" fmla="*/ 0 h 547688"/>
              <a:gd name="connsiteX1" fmla="*/ 566738 w 576263"/>
              <a:gd name="connsiteY1" fmla="*/ 547688 h 547688"/>
              <a:gd name="connsiteX2" fmla="*/ 576263 w 576263"/>
              <a:gd name="connsiteY2" fmla="*/ 0 h 547688"/>
              <a:gd name="connsiteX3" fmla="*/ 0 w 576263"/>
              <a:gd name="connsiteY3" fmla="*/ 0 h 547688"/>
              <a:gd name="connsiteX0" fmla="*/ 0 w 576263"/>
              <a:gd name="connsiteY0" fmla="*/ 0 h 571500"/>
              <a:gd name="connsiteX1" fmla="*/ 566738 w 576263"/>
              <a:gd name="connsiteY1" fmla="*/ 571500 h 571500"/>
              <a:gd name="connsiteX2" fmla="*/ 576263 w 576263"/>
              <a:gd name="connsiteY2" fmla="*/ 0 h 571500"/>
              <a:gd name="connsiteX3" fmla="*/ 0 w 576263"/>
              <a:gd name="connsiteY3" fmla="*/ 0 h 571500"/>
              <a:gd name="connsiteX0" fmla="*/ 0 w 576263"/>
              <a:gd name="connsiteY0" fmla="*/ 0 h 576263"/>
              <a:gd name="connsiteX1" fmla="*/ 571335 w 576263"/>
              <a:gd name="connsiteY1" fmla="*/ 576263 h 576263"/>
              <a:gd name="connsiteX2" fmla="*/ 576263 w 576263"/>
              <a:gd name="connsiteY2" fmla="*/ 0 h 576263"/>
              <a:gd name="connsiteX3" fmla="*/ 0 w 576263"/>
              <a:gd name="connsiteY3" fmla="*/ 0 h 576263"/>
              <a:gd name="connsiteX0" fmla="*/ 0 w 576448"/>
              <a:gd name="connsiteY0" fmla="*/ 0 h 576263"/>
              <a:gd name="connsiteX1" fmla="*/ 575933 w 576448"/>
              <a:gd name="connsiteY1" fmla="*/ 576263 h 576263"/>
              <a:gd name="connsiteX2" fmla="*/ 576263 w 576448"/>
              <a:gd name="connsiteY2" fmla="*/ 0 h 576263"/>
              <a:gd name="connsiteX3" fmla="*/ 0 w 576448"/>
              <a:gd name="connsiteY3" fmla="*/ 0 h 576263"/>
            </a:gdLst>
            <a:ahLst/>
            <a:cxnLst>
              <a:cxn ang="0">
                <a:pos x="connsiteX0" y="connsiteY0"/>
              </a:cxn>
              <a:cxn ang="0">
                <a:pos x="connsiteX1" y="connsiteY1"/>
              </a:cxn>
              <a:cxn ang="0">
                <a:pos x="connsiteX2" y="connsiteY2"/>
              </a:cxn>
              <a:cxn ang="0">
                <a:pos x="connsiteX3" y="connsiteY3"/>
              </a:cxn>
            </a:cxnLst>
            <a:rect l="l" t="t" r="r" b="b"/>
            <a:pathLst>
              <a:path w="576448" h="576263">
                <a:moveTo>
                  <a:pt x="0" y="0"/>
                </a:moveTo>
                <a:lnTo>
                  <a:pt x="575933" y="576263"/>
                </a:lnTo>
                <a:cubicBezTo>
                  <a:pt x="577576" y="384175"/>
                  <a:pt x="574620" y="192088"/>
                  <a:pt x="576263" y="0"/>
                </a:cubicBezTo>
                <a:lnTo>
                  <a:pt x="0" y="0"/>
                </a:lnTo>
                <a:close/>
              </a:path>
            </a:pathLst>
          </a:custGeom>
          <a:solidFill>
            <a:srgbClr val="619428"/>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anchor="ctr"/>
          <a:lstStyle/>
          <a:p>
            <a:pPr algn="ctr">
              <a:defRPr/>
            </a:pPr>
            <a:endParaRPr lang="zh-CN" altLang="en-US">
              <a:solidFill>
                <a:prstClr val="white"/>
              </a:solidFill>
            </a:endParaRPr>
          </a:p>
        </p:txBody>
      </p:sp>
      <p:sp>
        <p:nvSpPr>
          <p:cNvPr id="4" name="矩形 3"/>
          <p:cNvSpPr/>
          <p:nvPr/>
        </p:nvSpPr>
        <p:spPr>
          <a:xfrm>
            <a:off x="5662725" y="5899731"/>
            <a:ext cx="18714925" cy="131445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359928" tIns="0" rIns="359928" bIns="0" anchor="ctr"/>
          <a:lstStyle/>
          <a:p>
            <a:pPr algn="ctr">
              <a:defRPr/>
            </a:pPr>
            <a:r>
              <a:rPr lang="en-US" altLang="zh-CN" sz="56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www.PPTBZ.com</a:t>
            </a:r>
            <a:endParaRPr lang="zh-CN" altLang="en-US" sz="56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2" y="4364185"/>
            <a:ext cx="18619702" cy="155055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zh-CN" altLang="en-US" sz="6400" spc="4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6400" spc="400" dirty="0">
                <a:solidFill>
                  <a:srgbClr val="FFFFFF"/>
                </a:solidFill>
                <a:effectLst>
                  <a:outerShdw blurRad="50800" dist="38100" algn="l" rotWithShape="0">
                    <a:prstClr val="black">
                      <a:alpha val="40000"/>
                    </a:prstClr>
                  </a:outerShdw>
                </a:effectLst>
                <a:latin typeface="微软雅黑" panose="020B0503020204020204" pitchFamily="34" charset="-122"/>
                <a:ea typeface="微软雅黑" panose="020B0503020204020204" pitchFamily="34" charset="-122"/>
              </a:rPr>
              <a:t>               </a:t>
            </a:r>
            <a:r>
              <a:rPr lang="zh-CN" altLang="en-US"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更</a:t>
            </a:r>
            <a:r>
              <a:rPr lang="zh-CN" altLang="en-US"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多精品</a:t>
            </a:r>
            <a:r>
              <a:rPr lang="en-US" altLang="zh-CN"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宝藏！</a:t>
            </a:r>
            <a:endParaRPr lang="zh-CN" altLang="en-US" sz="5600" spc="4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6" name="直角三角形 5"/>
          <p:cNvSpPr/>
          <p:nvPr/>
        </p:nvSpPr>
        <p:spPr>
          <a:xfrm>
            <a:off x="18619701" y="4356105"/>
            <a:ext cx="1706957" cy="1558634"/>
          </a:xfrm>
          <a:prstGeom prst="rtTriangle">
            <a:avLst/>
          </a:prstGeom>
          <a:solidFill>
            <a:srgbClr val="007CA8"/>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anchor="ctr"/>
          <a:lstStyle/>
          <a:p>
            <a:pPr algn="ctr">
              <a:defRPr/>
            </a:pPr>
            <a:endParaRPr lang="zh-CN" altLang="en-US">
              <a:solidFill>
                <a:prstClr val="white"/>
              </a:solidFill>
            </a:endParaRPr>
          </a:p>
        </p:txBody>
      </p:sp>
      <p:sp>
        <p:nvSpPr>
          <p:cNvPr id="12" name="矩形 11"/>
          <p:cNvSpPr/>
          <p:nvPr/>
        </p:nvSpPr>
        <p:spPr>
          <a:xfrm>
            <a:off x="5162316" y="7842045"/>
            <a:ext cx="13809221" cy="3385542"/>
          </a:xfrm>
          <a:prstGeom prst="rect">
            <a:avLst/>
          </a:prstGeom>
          <a:noFill/>
          <a:ln w="25400" cap="flat" cmpd="sng" algn="ctr">
            <a:noFill/>
            <a:prstDash val="solid"/>
          </a:ln>
          <a:effectLst/>
        </p:spPr>
        <p:txBody>
          <a:bodyPr lIns="182843" tIns="91422" rIns="182843" bIns="91422" rtlCol="0" anchor="ctr"/>
          <a:lstStyle/>
          <a:p>
            <a:pPr>
              <a:lnSpc>
                <a:spcPts val="4799"/>
              </a:lnSpc>
            </a:pPr>
            <a:r>
              <a:rPr lang="en-US" altLang="zh-CN" sz="2400" kern="0" dirty="0">
                <a:solidFill>
                  <a:srgbClr val="EEECE1">
                    <a:lumMod val="25000"/>
                  </a:srgbClr>
                </a:solidFill>
                <a:latin typeface="微软雅黑" panose="020B0503020204020204" pitchFamily="34" charset="-122"/>
                <a:ea typeface="微软雅黑" panose="020B0503020204020204" pitchFamily="34" charset="-122"/>
              </a:rPr>
              <a:t> </a:t>
            </a:r>
            <a:endParaRPr lang="en-US" altLang="zh-CN" sz="2400" kern="0" dirty="0">
              <a:solidFill>
                <a:srgbClr val="EEECE1">
                  <a:lumMod val="25000"/>
                </a:srgbClr>
              </a:solidFill>
              <a:latin typeface="微软雅黑" panose="020B0503020204020204" pitchFamily="34" charset="-122"/>
              <a:ea typeface="微软雅黑" panose="020B0503020204020204" pitchFamily="34" charset="-122"/>
            </a:endParaRPr>
          </a:p>
        </p:txBody>
      </p:sp>
      <p:pic>
        <p:nvPicPr>
          <p:cNvPr id="2" name="图片 1">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64829" y="7997019"/>
            <a:ext cx="6855358" cy="2031746"/>
          </a:xfrm>
          <a:prstGeom prst="rect">
            <a:avLst/>
          </a:prstGeom>
        </p:spPr>
      </p:pic>
    </p:spTree>
    <p:extLst>
      <p:ext uri="{BB962C8B-B14F-4D97-AF65-F5344CB8AC3E}">
        <p14:creationId xmlns:p14="http://schemas.microsoft.com/office/powerpoint/2010/main" val="2917163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Entrepreneur - Coloured - Light">
      <a:dk1>
        <a:srgbClr val="7E7E7E"/>
      </a:dk1>
      <a:lt1>
        <a:srgbClr val="FFFFFF"/>
      </a:lt1>
      <a:dk2>
        <a:srgbClr val="041B31"/>
      </a:dk2>
      <a:lt2>
        <a:srgbClr val="FFFFFF"/>
      </a:lt2>
      <a:accent1>
        <a:srgbClr val="C42A13"/>
      </a:accent1>
      <a:accent2>
        <a:srgbClr val="F9711C"/>
      </a:accent2>
      <a:accent3>
        <a:srgbClr val="92AF27"/>
      </a:accent3>
      <a:accent4>
        <a:srgbClr val="38B28A"/>
      </a:accent4>
      <a:accent5>
        <a:srgbClr val="16749F"/>
      </a:accent5>
      <a:accent6>
        <a:srgbClr val="041B31"/>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7889</TotalTime>
  <Words>160</Words>
  <Application>Microsoft Office PowerPoint</Application>
  <PresentationFormat>自定义</PresentationFormat>
  <Paragraphs>26</Paragraphs>
  <Slides>2</Slides>
  <Notes>1</Notes>
  <HiddenSlides>0</HiddenSlides>
  <MMClips>0</MMClips>
  <ScaleCrop>false</ScaleCrop>
  <HeadingPairs>
    <vt:vector size="4" baseType="variant">
      <vt:variant>
        <vt:lpstr>主题</vt:lpstr>
      </vt:variant>
      <vt:variant>
        <vt:i4>1</vt:i4>
      </vt:variant>
      <vt:variant>
        <vt:lpstr>幻灯片标题</vt:lpstr>
      </vt:variant>
      <vt:variant>
        <vt:i4>2</vt:i4>
      </vt:variant>
    </vt:vector>
  </HeadingPairs>
  <TitlesOfParts>
    <vt:vector size="3" baseType="lpstr">
      <vt:lpstr>Default Theme</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2014-11-12T21:47:38Z</dcterms:created>
  <dcterms:modified xsi:type="dcterms:W3CDTF">2017-08-22T07:07:30Z</dcterms:modified>
</cp:coreProperties>
</file>