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0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40" userDrawn="1">
          <p15:clr>
            <a:srgbClr val="A4A3A4"/>
          </p15:clr>
        </p15:guide>
        <p15:guide id="3" orient="horz" pos="255" userDrawn="1">
          <p15:clr>
            <a:srgbClr val="A4A3A4"/>
          </p15:clr>
        </p15:guide>
        <p15:guide id="4" orient="horz" pos="4065" userDrawn="1">
          <p15:clr>
            <a:srgbClr val="A4A3A4"/>
          </p15:clr>
        </p15:guide>
        <p15:guide id="6" orient="horz" pos="4320" userDrawn="1">
          <p15:clr>
            <a:srgbClr val="A4A3A4"/>
          </p15:clr>
        </p15:guide>
        <p15:guide id="9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E97"/>
    <a:srgbClr val="435468"/>
    <a:srgbClr val="54687D"/>
    <a:srgbClr val="929EAA"/>
    <a:srgbClr val="CB4D3E"/>
    <a:srgbClr val="AAC66D"/>
    <a:srgbClr val="F29B27"/>
    <a:srgbClr val="ADADAD"/>
    <a:srgbClr val="DCDCDC"/>
    <a:srgbClr val="F8A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-84"/>
      </p:cViewPr>
      <p:guideLst>
        <p:guide orient="horz" pos="255"/>
        <p:guide orient="horz" pos="4065"/>
        <p:guide orient="horz" pos="4320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54687D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7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CB4D3E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7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8AA3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7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AAC66D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7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noFill/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1CAE97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7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9B315-8985-434D-861E-20E8FF765337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274EA-8CA2-4CEC-81AC-18E14F4ACA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17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4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97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表 10"/>
          <p:cNvGraphicFramePr/>
          <p:nvPr>
            <p:extLst>
              <p:ext uri="{D42A27DB-BD31-4B8C-83A1-F6EECF244321}">
                <p14:modId xmlns:p14="http://schemas.microsoft.com/office/powerpoint/2010/main" val="4249460497"/>
              </p:ext>
            </p:extLst>
          </p:nvPr>
        </p:nvGraphicFramePr>
        <p:xfrm>
          <a:off x="8102600" y="2415245"/>
          <a:ext cx="3801607" cy="253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4089400" y="284480"/>
            <a:ext cx="401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 flipV="1">
            <a:off x="5477876" y="942197"/>
            <a:ext cx="1236248" cy="75524"/>
            <a:chOff x="4023692" y="4894277"/>
            <a:chExt cx="1964495" cy="120014"/>
          </a:xfrm>
        </p:grpSpPr>
        <p:sp>
          <p:nvSpPr>
            <p:cNvPr id="14" name="矩形 13"/>
            <p:cNvSpPr/>
            <p:nvPr/>
          </p:nvSpPr>
          <p:spPr>
            <a:xfrm>
              <a:off x="4023692" y="4894277"/>
              <a:ext cx="263884" cy="120014"/>
            </a:xfrm>
            <a:prstGeom prst="rect">
              <a:avLst/>
            </a:prstGeom>
            <a:solidFill>
              <a:srgbClr val="1CAE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4704135" y="4894277"/>
              <a:ext cx="263884" cy="120014"/>
            </a:xfrm>
            <a:prstGeom prst="rect">
              <a:avLst/>
            </a:prstGeom>
            <a:solidFill>
              <a:srgbClr val="F8AA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044191" y="4894277"/>
              <a:ext cx="263884" cy="120014"/>
            </a:xfrm>
            <a:prstGeom prst="rect">
              <a:avLst/>
            </a:prstGeom>
            <a:solidFill>
              <a:srgbClr val="C84F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5384247" y="4894277"/>
              <a:ext cx="263884" cy="120014"/>
            </a:xfrm>
            <a:prstGeom prst="rect">
              <a:avLst/>
            </a:prstGeom>
            <a:solidFill>
              <a:srgbClr val="5468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5724303" y="4894277"/>
              <a:ext cx="263884" cy="120014"/>
            </a:xfrm>
            <a:prstGeom prst="rect">
              <a:avLst/>
            </a:prstGeom>
            <a:solidFill>
              <a:srgbClr val="C9CC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364079" y="4894277"/>
              <a:ext cx="263884" cy="120014"/>
            </a:xfrm>
            <a:prstGeom prst="rect">
              <a:avLst/>
            </a:prstGeom>
            <a:solidFill>
              <a:srgbClr val="AAC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" name="图表 8"/>
          <p:cNvGraphicFramePr/>
          <p:nvPr>
            <p:extLst>
              <p:ext uri="{D42A27DB-BD31-4B8C-83A1-F6EECF244321}">
                <p14:modId xmlns:p14="http://schemas.microsoft.com/office/powerpoint/2010/main" val="4076456324"/>
              </p:ext>
            </p:extLst>
          </p:nvPr>
        </p:nvGraphicFramePr>
        <p:xfrm>
          <a:off x="6155636" y="2415245"/>
          <a:ext cx="3801607" cy="253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1948152914"/>
              </p:ext>
            </p:extLst>
          </p:nvPr>
        </p:nvGraphicFramePr>
        <p:xfrm>
          <a:off x="4204365" y="2415245"/>
          <a:ext cx="3801607" cy="253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图表 7"/>
          <p:cNvGraphicFramePr/>
          <p:nvPr>
            <p:extLst>
              <p:ext uri="{D42A27DB-BD31-4B8C-83A1-F6EECF244321}">
                <p14:modId xmlns:p14="http://schemas.microsoft.com/office/powerpoint/2010/main" val="675033392"/>
              </p:ext>
            </p:extLst>
          </p:nvPr>
        </p:nvGraphicFramePr>
        <p:xfrm>
          <a:off x="2264576" y="2415245"/>
          <a:ext cx="3801607" cy="253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val="108317839"/>
              </p:ext>
            </p:extLst>
          </p:nvPr>
        </p:nvGraphicFramePr>
        <p:xfrm>
          <a:off x="320593" y="2415245"/>
          <a:ext cx="3801607" cy="253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椭圆 1"/>
          <p:cNvSpPr/>
          <p:nvPr/>
        </p:nvSpPr>
        <p:spPr>
          <a:xfrm>
            <a:off x="1634986" y="3110948"/>
            <a:ext cx="1143000" cy="1143000"/>
          </a:xfrm>
          <a:prstGeom prst="ellipse">
            <a:avLst/>
          </a:prstGeom>
          <a:solidFill>
            <a:srgbClr val="1CA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602277" y="3110948"/>
            <a:ext cx="1143000" cy="1143000"/>
          </a:xfrm>
          <a:prstGeom prst="ellipse">
            <a:avLst/>
          </a:prstGeom>
          <a:solidFill>
            <a:srgbClr val="AAC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540393" y="3110948"/>
            <a:ext cx="1143000" cy="1143000"/>
          </a:xfrm>
          <a:prstGeom prst="ellipse">
            <a:avLst/>
          </a:prstGeom>
          <a:solidFill>
            <a:srgbClr val="F8A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7501283" y="3110948"/>
            <a:ext cx="1143000" cy="1143000"/>
          </a:xfrm>
          <a:prstGeom prst="ellipse">
            <a:avLst/>
          </a:prstGeom>
          <a:solidFill>
            <a:srgbClr val="CB4D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9444259" y="3110948"/>
            <a:ext cx="1143000" cy="1143000"/>
          </a:xfrm>
          <a:prstGeom prst="ellipse">
            <a:avLst/>
          </a:prstGeom>
          <a:solidFill>
            <a:srgbClr val="546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7778020" y="3349488"/>
            <a:ext cx="589526" cy="571317"/>
            <a:chOff x="4122738" y="762001"/>
            <a:chExt cx="411163" cy="398463"/>
          </a:xfrm>
          <a:solidFill>
            <a:schemeClr val="bg1"/>
          </a:solidFill>
        </p:grpSpPr>
        <p:sp>
          <p:nvSpPr>
            <p:cNvPr id="21" name="Freeform 73"/>
            <p:cNvSpPr>
              <a:spLocks noEditPoints="1"/>
            </p:cNvSpPr>
            <p:nvPr/>
          </p:nvSpPr>
          <p:spPr bwMode="auto">
            <a:xfrm>
              <a:off x="4122738" y="958851"/>
              <a:ext cx="107950" cy="179388"/>
            </a:xfrm>
            <a:custGeom>
              <a:avLst/>
              <a:gdLst>
                <a:gd name="T0" fmla="*/ 0 w 54"/>
                <a:gd name="T1" fmla="*/ 89 h 89"/>
                <a:gd name="T2" fmla="*/ 54 w 54"/>
                <a:gd name="T3" fmla="*/ 89 h 89"/>
                <a:gd name="T4" fmla="*/ 54 w 54"/>
                <a:gd name="T5" fmla="*/ 0 h 89"/>
                <a:gd name="T6" fmla="*/ 0 w 54"/>
                <a:gd name="T7" fmla="*/ 0 h 89"/>
                <a:gd name="T8" fmla="*/ 0 w 54"/>
                <a:gd name="T9" fmla="*/ 89 h 89"/>
                <a:gd name="T10" fmla="*/ 37 w 54"/>
                <a:gd name="T11" fmla="*/ 80 h 89"/>
                <a:gd name="T12" fmla="*/ 43 w 54"/>
                <a:gd name="T13" fmla="*/ 74 h 89"/>
                <a:gd name="T14" fmla="*/ 49 w 54"/>
                <a:gd name="T15" fmla="*/ 80 h 89"/>
                <a:gd name="T16" fmla="*/ 43 w 54"/>
                <a:gd name="T17" fmla="*/ 86 h 89"/>
                <a:gd name="T18" fmla="*/ 37 w 54"/>
                <a:gd name="T19" fmla="*/ 8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89">
                  <a:moveTo>
                    <a:pt x="0" y="89"/>
                  </a:moveTo>
                  <a:cubicBezTo>
                    <a:pt x="54" y="89"/>
                    <a:pt x="54" y="89"/>
                    <a:pt x="54" y="89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89"/>
                  </a:lnTo>
                  <a:close/>
                  <a:moveTo>
                    <a:pt x="37" y="80"/>
                  </a:moveTo>
                  <a:cubicBezTo>
                    <a:pt x="37" y="77"/>
                    <a:pt x="39" y="74"/>
                    <a:pt x="43" y="74"/>
                  </a:cubicBezTo>
                  <a:cubicBezTo>
                    <a:pt x="46" y="74"/>
                    <a:pt x="49" y="77"/>
                    <a:pt x="49" y="80"/>
                  </a:cubicBezTo>
                  <a:cubicBezTo>
                    <a:pt x="49" y="83"/>
                    <a:pt x="46" y="86"/>
                    <a:pt x="43" y="86"/>
                  </a:cubicBezTo>
                  <a:cubicBezTo>
                    <a:pt x="39" y="86"/>
                    <a:pt x="37" y="83"/>
                    <a:pt x="37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4"/>
            <p:cNvSpPr>
              <a:spLocks noEditPoints="1"/>
            </p:cNvSpPr>
            <p:nvPr/>
          </p:nvSpPr>
          <p:spPr bwMode="auto">
            <a:xfrm>
              <a:off x="4249738" y="762001"/>
              <a:ext cx="284163" cy="398463"/>
            </a:xfrm>
            <a:custGeom>
              <a:avLst/>
              <a:gdLst>
                <a:gd name="T0" fmla="*/ 115 w 142"/>
                <a:gd name="T1" fmla="*/ 82 h 198"/>
                <a:gd name="T2" fmla="*/ 59 w 142"/>
                <a:gd name="T3" fmla="*/ 85 h 198"/>
                <a:gd name="T4" fmla="*/ 68 w 142"/>
                <a:gd name="T5" fmla="*/ 32 h 198"/>
                <a:gd name="T6" fmla="*/ 41 w 142"/>
                <a:gd name="T7" fmla="*/ 42 h 198"/>
                <a:gd name="T8" fmla="*/ 28 w 142"/>
                <a:gd name="T9" fmla="*/ 78 h 198"/>
                <a:gd name="T10" fmla="*/ 0 w 142"/>
                <a:gd name="T11" fmla="*/ 104 h 198"/>
                <a:gd name="T12" fmla="*/ 0 w 142"/>
                <a:gd name="T13" fmla="*/ 176 h 198"/>
                <a:gd name="T14" fmla="*/ 21 w 142"/>
                <a:gd name="T15" fmla="*/ 182 h 198"/>
                <a:gd name="T16" fmla="*/ 108 w 142"/>
                <a:gd name="T17" fmla="*/ 180 h 198"/>
                <a:gd name="T18" fmla="*/ 117 w 142"/>
                <a:gd name="T19" fmla="*/ 158 h 198"/>
                <a:gd name="T20" fmla="*/ 118 w 142"/>
                <a:gd name="T21" fmla="*/ 157 h 198"/>
                <a:gd name="T22" fmla="*/ 118 w 142"/>
                <a:gd name="T23" fmla="*/ 157 h 198"/>
                <a:gd name="T24" fmla="*/ 122 w 142"/>
                <a:gd name="T25" fmla="*/ 132 h 198"/>
                <a:gd name="T26" fmla="*/ 122 w 142"/>
                <a:gd name="T27" fmla="*/ 131 h 198"/>
                <a:gd name="T28" fmla="*/ 125 w 142"/>
                <a:gd name="T29" fmla="*/ 107 h 198"/>
                <a:gd name="T30" fmla="*/ 115 w 142"/>
                <a:gd name="T31" fmla="*/ 82 h 198"/>
                <a:gd name="T32" fmla="*/ 59 w 142"/>
                <a:gd name="T33" fmla="*/ 30 h 198"/>
                <a:gd name="T34" fmla="*/ 59 w 142"/>
                <a:gd name="T35" fmla="*/ 31 h 198"/>
                <a:gd name="T36" fmla="*/ 58 w 142"/>
                <a:gd name="T37" fmla="*/ 36 h 198"/>
                <a:gd name="T38" fmla="*/ 52 w 142"/>
                <a:gd name="T39" fmla="*/ 40 h 198"/>
                <a:gd name="T40" fmla="*/ 48 w 142"/>
                <a:gd name="T41" fmla="*/ 40 h 198"/>
                <a:gd name="T42" fmla="*/ 44 w 142"/>
                <a:gd name="T43" fmla="*/ 34 h 198"/>
                <a:gd name="T44" fmla="*/ 45 w 142"/>
                <a:gd name="T45" fmla="*/ 28 h 198"/>
                <a:gd name="T46" fmla="*/ 45 w 142"/>
                <a:gd name="T47" fmla="*/ 27 h 198"/>
                <a:gd name="T48" fmla="*/ 51 w 142"/>
                <a:gd name="T49" fmla="*/ 24 h 198"/>
                <a:gd name="T50" fmla="*/ 55 w 142"/>
                <a:gd name="T51" fmla="*/ 25 h 198"/>
                <a:gd name="T52" fmla="*/ 59 w 142"/>
                <a:gd name="T53" fmla="*/ 3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2" h="198">
                  <a:moveTo>
                    <a:pt x="115" y="82"/>
                  </a:moveTo>
                  <a:cubicBezTo>
                    <a:pt x="99" y="79"/>
                    <a:pt x="59" y="85"/>
                    <a:pt x="59" y="85"/>
                  </a:cubicBezTo>
                  <a:cubicBezTo>
                    <a:pt x="70" y="56"/>
                    <a:pt x="70" y="37"/>
                    <a:pt x="68" y="32"/>
                  </a:cubicBezTo>
                  <a:cubicBezTo>
                    <a:pt x="66" y="22"/>
                    <a:pt x="43" y="0"/>
                    <a:pt x="41" y="42"/>
                  </a:cubicBezTo>
                  <a:cubicBezTo>
                    <a:pt x="38" y="54"/>
                    <a:pt x="35" y="69"/>
                    <a:pt x="28" y="78"/>
                  </a:cubicBezTo>
                  <a:cubicBezTo>
                    <a:pt x="14" y="96"/>
                    <a:pt x="0" y="104"/>
                    <a:pt x="0" y="104"/>
                  </a:cubicBezTo>
                  <a:cubicBezTo>
                    <a:pt x="0" y="104"/>
                    <a:pt x="0" y="150"/>
                    <a:pt x="0" y="176"/>
                  </a:cubicBezTo>
                  <a:cubicBezTo>
                    <a:pt x="10" y="177"/>
                    <a:pt x="16" y="180"/>
                    <a:pt x="21" y="182"/>
                  </a:cubicBezTo>
                  <a:cubicBezTo>
                    <a:pt x="55" y="198"/>
                    <a:pt x="108" y="180"/>
                    <a:pt x="108" y="180"/>
                  </a:cubicBezTo>
                  <a:cubicBezTo>
                    <a:pt x="125" y="177"/>
                    <a:pt x="119" y="162"/>
                    <a:pt x="117" y="158"/>
                  </a:cubicBezTo>
                  <a:cubicBezTo>
                    <a:pt x="117" y="158"/>
                    <a:pt x="118" y="158"/>
                    <a:pt x="118" y="157"/>
                  </a:cubicBezTo>
                  <a:cubicBezTo>
                    <a:pt x="118" y="157"/>
                    <a:pt x="118" y="157"/>
                    <a:pt x="118" y="157"/>
                  </a:cubicBezTo>
                  <a:cubicBezTo>
                    <a:pt x="131" y="151"/>
                    <a:pt x="129" y="137"/>
                    <a:pt x="122" y="132"/>
                  </a:cubicBezTo>
                  <a:cubicBezTo>
                    <a:pt x="123" y="132"/>
                    <a:pt x="123" y="132"/>
                    <a:pt x="122" y="131"/>
                  </a:cubicBezTo>
                  <a:cubicBezTo>
                    <a:pt x="134" y="126"/>
                    <a:pt x="131" y="109"/>
                    <a:pt x="125" y="107"/>
                  </a:cubicBezTo>
                  <a:cubicBezTo>
                    <a:pt x="132" y="106"/>
                    <a:pt x="142" y="87"/>
                    <a:pt x="115" y="82"/>
                  </a:cubicBezTo>
                  <a:close/>
                  <a:moveTo>
                    <a:pt x="59" y="30"/>
                  </a:moveTo>
                  <a:cubicBezTo>
                    <a:pt x="59" y="30"/>
                    <a:pt x="59" y="31"/>
                    <a:pt x="59" y="31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9"/>
                    <a:pt x="55" y="41"/>
                    <a:pt x="52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5" y="39"/>
                    <a:pt x="44" y="37"/>
                    <a:pt x="44" y="34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5" y="28"/>
                    <a:pt x="45" y="28"/>
                    <a:pt x="45" y="27"/>
                  </a:cubicBezTo>
                  <a:cubicBezTo>
                    <a:pt x="46" y="25"/>
                    <a:pt x="48" y="24"/>
                    <a:pt x="51" y="24"/>
                  </a:cubicBezTo>
                  <a:cubicBezTo>
                    <a:pt x="55" y="25"/>
                    <a:pt x="55" y="25"/>
                    <a:pt x="55" y="25"/>
                  </a:cubicBezTo>
                  <a:cubicBezTo>
                    <a:pt x="57" y="26"/>
                    <a:pt x="59" y="28"/>
                    <a:pt x="59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Freeform 111"/>
          <p:cNvSpPr>
            <a:spLocks/>
          </p:cNvSpPr>
          <p:nvPr/>
        </p:nvSpPr>
        <p:spPr bwMode="auto">
          <a:xfrm>
            <a:off x="1924395" y="3385455"/>
            <a:ext cx="530570" cy="569298"/>
          </a:xfrm>
          <a:custGeom>
            <a:avLst/>
            <a:gdLst>
              <a:gd name="T0" fmla="*/ 137 w 137"/>
              <a:gd name="T1" fmla="*/ 147 h 147"/>
              <a:gd name="T2" fmla="*/ 0 w 137"/>
              <a:gd name="T3" fmla="*/ 147 h 147"/>
              <a:gd name="T4" fmla="*/ 0 w 137"/>
              <a:gd name="T5" fmla="*/ 141 h 147"/>
              <a:gd name="T6" fmla="*/ 7 w 137"/>
              <a:gd name="T7" fmla="*/ 114 h 147"/>
              <a:gd name="T8" fmla="*/ 15 w 137"/>
              <a:gd name="T9" fmla="*/ 105 h 147"/>
              <a:gd name="T10" fmla="*/ 41 w 137"/>
              <a:gd name="T11" fmla="*/ 91 h 147"/>
              <a:gd name="T12" fmla="*/ 50 w 137"/>
              <a:gd name="T13" fmla="*/ 80 h 147"/>
              <a:gd name="T14" fmla="*/ 56 w 137"/>
              <a:gd name="T15" fmla="*/ 75 h 147"/>
              <a:gd name="T16" fmla="*/ 49 w 137"/>
              <a:gd name="T17" fmla="*/ 63 h 147"/>
              <a:gd name="T18" fmla="*/ 48 w 137"/>
              <a:gd name="T19" fmla="*/ 63 h 147"/>
              <a:gd name="T20" fmla="*/ 47 w 137"/>
              <a:gd name="T21" fmla="*/ 61 h 147"/>
              <a:gd name="T22" fmla="*/ 45 w 137"/>
              <a:gd name="T23" fmla="*/ 56 h 147"/>
              <a:gd name="T24" fmla="*/ 44 w 137"/>
              <a:gd name="T25" fmla="*/ 44 h 147"/>
              <a:gd name="T26" fmla="*/ 49 w 137"/>
              <a:gd name="T27" fmla="*/ 16 h 147"/>
              <a:gd name="T28" fmla="*/ 82 w 137"/>
              <a:gd name="T29" fmla="*/ 12 h 147"/>
              <a:gd name="T30" fmla="*/ 88 w 137"/>
              <a:gd name="T31" fmla="*/ 16 h 147"/>
              <a:gd name="T32" fmla="*/ 90 w 137"/>
              <a:gd name="T33" fmla="*/ 18 h 147"/>
              <a:gd name="T34" fmla="*/ 93 w 137"/>
              <a:gd name="T35" fmla="*/ 46 h 147"/>
              <a:gd name="T36" fmla="*/ 92 w 137"/>
              <a:gd name="T37" fmla="*/ 58 h 147"/>
              <a:gd name="T38" fmla="*/ 90 w 137"/>
              <a:gd name="T39" fmla="*/ 63 h 147"/>
              <a:gd name="T40" fmla="*/ 82 w 137"/>
              <a:gd name="T41" fmla="*/ 75 h 147"/>
              <a:gd name="T42" fmla="*/ 86 w 137"/>
              <a:gd name="T43" fmla="*/ 80 h 147"/>
              <a:gd name="T44" fmla="*/ 97 w 137"/>
              <a:gd name="T45" fmla="*/ 91 h 147"/>
              <a:gd name="T46" fmla="*/ 122 w 137"/>
              <a:gd name="T47" fmla="*/ 105 h 147"/>
              <a:gd name="T48" fmla="*/ 130 w 137"/>
              <a:gd name="T49" fmla="*/ 114 h 147"/>
              <a:gd name="T50" fmla="*/ 137 w 137"/>
              <a:gd name="T51" fmla="*/ 141 h 147"/>
              <a:gd name="T52" fmla="*/ 137 w 137"/>
              <a:gd name="T53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7" h="147">
                <a:moveTo>
                  <a:pt x="137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41"/>
                  <a:pt x="0" y="141"/>
                  <a:pt x="0" y="141"/>
                </a:cubicBezTo>
                <a:cubicBezTo>
                  <a:pt x="7" y="114"/>
                  <a:pt x="7" y="114"/>
                  <a:pt x="7" y="114"/>
                </a:cubicBezTo>
                <a:cubicBezTo>
                  <a:pt x="7" y="114"/>
                  <a:pt x="5" y="110"/>
                  <a:pt x="15" y="105"/>
                </a:cubicBezTo>
                <a:cubicBezTo>
                  <a:pt x="41" y="91"/>
                  <a:pt x="41" y="91"/>
                  <a:pt x="41" y="91"/>
                </a:cubicBezTo>
                <a:cubicBezTo>
                  <a:pt x="41" y="91"/>
                  <a:pt x="49" y="81"/>
                  <a:pt x="50" y="80"/>
                </a:cubicBezTo>
                <a:cubicBezTo>
                  <a:pt x="51" y="79"/>
                  <a:pt x="59" y="79"/>
                  <a:pt x="56" y="75"/>
                </a:cubicBezTo>
                <a:cubicBezTo>
                  <a:pt x="53" y="72"/>
                  <a:pt x="50" y="68"/>
                  <a:pt x="49" y="63"/>
                </a:cubicBezTo>
                <a:cubicBezTo>
                  <a:pt x="49" y="63"/>
                  <a:pt x="48" y="63"/>
                  <a:pt x="48" y="63"/>
                </a:cubicBezTo>
                <a:cubicBezTo>
                  <a:pt x="48" y="62"/>
                  <a:pt x="48" y="61"/>
                  <a:pt x="47" y="61"/>
                </a:cubicBezTo>
                <a:cubicBezTo>
                  <a:pt x="47" y="61"/>
                  <a:pt x="46" y="62"/>
                  <a:pt x="45" y="56"/>
                </a:cubicBezTo>
                <a:cubicBezTo>
                  <a:pt x="45" y="56"/>
                  <a:pt x="35" y="44"/>
                  <a:pt x="44" y="44"/>
                </a:cubicBezTo>
                <a:cubicBezTo>
                  <a:pt x="44" y="44"/>
                  <a:pt x="36" y="28"/>
                  <a:pt x="49" y="16"/>
                </a:cubicBezTo>
                <a:cubicBezTo>
                  <a:pt x="49" y="16"/>
                  <a:pt x="64" y="0"/>
                  <a:pt x="82" y="12"/>
                </a:cubicBezTo>
                <a:cubicBezTo>
                  <a:pt x="82" y="12"/>
                  <a:pt x="85" y="13"/>
                  <a:pt x="88" y="16"/>
                </a:cubicBezTo>
                <a:cubicBezTo>
                  <a:pt x="89" y="17"/>
                  <a:pt x="90" y="18"/>
                  <a:pt x="90" y="18"/>
                </a:cubicBezTo>
                <a:cubicBezTo>
                  <a:pt x="102" y="30"/>
                  <a:pt x="93" y="46"/>
                  <a:pt x="93" y="46"/>
                </a:cubicBezTo>
                <a:cubicBezTo>
                  <a:pt x="102" y="46"/>
                  <a:pt x="92" y="58"/>
                  <a:pt x="92" y="58"/>
                </a:cubicBezTo>
                <a:cubicBezTo>
                  <a:pt x="92" y="61"/>
                  <a:pt x="91" y="62"/>
                  <a:pt x="90" y="63"/>
                </a:cubicBezTo>
                <a:cubicBezTo>
                  <a:pt x="89" y="68"/>
                  <a:pt x="86" y="72"/>
                  <a:pt x="82" y="75"/>
                </a:cubicBezTo>
                <a:cubicBezTo>
                  <a:pt x="77" y="79"/>
                  <a:pt x="81" y="78"/>
                  <a:pt x="86" y="80"/>
                </a:cubicBezTo>
                <a:cubicBezTo>
                  <a:pt x="97" y="91"/>
                  <a:pt x="97" y="91"/>
                  <a:pt x="97" y="91"/>
                </a:cubicBezTo>
                <a:cubicBezTo>
                  <a:pt x="122" y="105"/>
                  <a:pt x="122" y="105"/>
                  <a:pt x="122" y="105"/>
                </a:cubicBezTo>
                <a:cubicBezTo>
                  <a:pt x="132" y="110"/>
                  <a:pt x="130" y="114"/>
                  <a:pt x="130" y="114"/>
                </a:cubicBezTo>
                <a:cubicBezTo>
                  <a:pt x="137" y="141"/>
                  <a:pt x="137" y="141"/>
                  <a:pt x="137" y="141"/>
                </a:cubicBezTo>
                <a:lnTo>
                  <a:pt x="137" y="1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5" name="Freeform 160"/>
          <p:cNvSpPr>
            <a:spLocks noEditPoints="1"/>
          </p:cNvSpPr>
          <p:nvPr/>
        </p:nvSpPr>
        <p:spPr bwMode="auto">
          <a:xfrm>
            <a:off x="5828324" y="3395394"/>
            <a:ext cx="540612" cy="518256"/>
          </a:xfrm>
          <a:custGeom>
            <a:avLst/>
            <a:gdLst>
              <a:gd name="T0" fmla="*/ 125 w 134"/>
              <a:gd name="T1" fmla="*/ 90 h 128"/>
              <a:gd name="T2" fmla="*/ 81 w 134"/>
              <a:gd name="T3" fmla="*/ 30 h 128"/>
              <a:gd name="T4" fmla="*/ 74 w 134"/>
              <a:gd name="T5" fmla="*/ 28 h 128"/>
              <a:gd name="T6" fmla="*/ 69 w 134"/>
              <a:gd name="T7" fmla="*/ 28 h 128"/>
              <a:gd name="T8" fmla="*/ 69 w 134"/>
              <a:gd name="T9" fmla="*/ 28 h 128"/>
              <a:gd name="T10" fmla="*/ 9 w 134"/>
              <a:gd name="T11" fmla="*/ 90 h 128"/>
              <a:gd name="T12" fmla="*/ 13 w 134"/>
              <a:gd name="T13" fmla="*/ 127 h 128"/>
              <a:gd name="T14" fmla="*/ 32 w 134"/>
              <a:gd name="T15" fmla="*/ 128 h 128"/>
              <a:gd name="T16" fmla="*/ 115 w 134"/>
              <a:gd name="T17" fmla="*/ 128 h 128"/>
              <a:gd name="T18" fmla="*/ 117 w 134"/>
              <a:gd name="T19" fmla="*/ 127 h 128"/>
              <a:gd name="T20" fmla="*/ 121 w 134"/>
              <a:gd name="T21" fmla="*/ 127 h 128"/>
              <a:gd name="T22" fmla="*/ 125 w 134"/>
              <a:gd name="T23" fmla="*/ 90 h 128"/>
              <a:gd name="T24" fmla="*/ 70 w 134"/>
              <a:gd name="T25" fmla="*/ 100 h 128"/>
              <a:gd name="T26" fmla="*/ 70 w 134"/>
              <a:gd name="T27" fmla="*/ 107 h 128"/>
              <a:gd name="T28" fmla="*/ 64 w 134"/>
              <a:gd name="T29" fmla="*/ 107 h 128"/>
              <a:gd name="T30" fmla="*/ 64 w 134"/>
              <a:gd name="T31" fmla="*/ 101 h 128"/>
              <a:gd name="T32" fmla="*/ 52 w 134"/>
              <a:gd name="T33" fmla="*/ 98 h 128"/>
              <a:gd name="T34" fmla="*/ 54 w 134"/>
              <a:gd name="T35" fmla="*/ 90 h 128"/>
              <a:gd name="T36" fmla="*/ 65 w 134"/>
              <a:gd name="T37" fmla="*/ 93 h 128"/>
              <a:gd name="T38" fmla="*/ 72 w 134"/>
              <a:gd name="T39" fmla="*/ 88 h 128"/>
              <a:gd name="T40" fmla="*/ 65 w 134"/>
              <a:gd name="T41" fmla="*/ 83 h 128"/>
              <a:gd name="T42" fmla="*/ 52 w 134"/>
              <a:gd name="T43" fmla="*/ 70 h 128"/>
              <a:gd name="T44" fmla="*/ 64 w 134"/>
              <a:gd name="T45" fmla="*/ 58 h 128"/>
              <a:gd name="T46" fmla="*/ 64 w 134"/>
              <a:gd name="T47" fmla="*/ 51 h 128"/>
              <a:gd name="T48" fmla="*/ 71 w 134"/>
              <a:gd name="T49" fmla="*/ 51 h 128"/>
              <a:gd name="T50" fmla="*/ 71 w 134"/>
              <a:gd name="T51" fmla="*/ 57 h 128"/>
              <a:gd name="T52" fmla="*/ 81 w 134"/>
              <a:gd name="T53" fmla="*/ 60 h 128"/>
              <a:gd name="T54" fmla="*/ 79 w 134"/>
              <a:gd name="T55" fmla="*/ 67 h 128"/>
              <a:gd name="T56" fmla="*/ 69 w 134"/>
              <a:gd name="T57" fmla="*/ 65 h 128"/>
              <a:gd name="T58" fmla="*/ 63 w 134"/>
              <a:gd name="T59" fmla="*/ 69 h 128"/>
              <a:gd name="T60" fmla="*/ 71 w 134"/>
              <a:gd name="T61" fmla="*/ 75 h 128"/>
              <a:gd name="T62" fmla="*/ 83 w 134"/>
              <a:gd name="T63" fmla="*/ 88 h 128"/>
              <a:gd name="T64" fmla="*/ 70 w 134"/>
              <a:gd name="T65" fmla="*/ 100 h 128"/>
              <a:gd name="T66" fmla="*/ 32 w 134"/>
              <a:gd name="T67" fmla="*/ 3 h 128"/>
              <a:gd name="T68" fmla="*/ 34 w 134"/>
              <a:gd name="T69" fmla="*/ 0 h 128"/>
              <a:gd name="T70" fmla="*/ 98 w 134"/>
              <a:gd name="T71" fmla="*/ 0 h 128"/>
              <a:gd name="T72" fmla="*/ 100 w 134"/>
              <a:gd name="T73" fmla="*/ 3 h 128"/>
              <a:gd name="T74" fmla="*/ 71 w 134"/>
              <a:gd name="T75" fmla="*/ 24 h 128"/>
              <a:gd name="T76" fmla="*/ 61 w 134"/>
              <a:gd name="T77" fmla="*/ 24 h 128"/>
              <a:gd name="T78" fmla="*/ 32 w 134"/>
              <a:gd name="T79" fmla="*/ 3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4" h="128">
                <a:moveTo>
                  <a:pt x="125" y="90"/>
                </a:moveTo>
                <a:cubicBezTo>
                  <a:pt x="112" y="49"/>
                  <a:pt x="93" y="35"/>
                  <a:pt x="81" y="30"/>
                </a:cubicBezTo>
                <a:cubicBezTo>
                  <a:pt x="78" y="29"/>
                  <a:pt x="76" y="28"/>
                  <a:pt x="74" y="28"/>
                </a:cubicBezTo>
                <a:cubicBezTo>
                  <a:pt x="71" y="28"/>
                  <a:pt x="70" y="28"/>
                  <a:pt x="69" y="28"/>
                </a:cubicBezTo>
                <a:cubicBezTo>
                  <a:pt x="69" y="28"/>
                  <a:pt x="69" y="28"/>
                  <a:pt x="69" y="28"/>
                </a:cubicBezTo>
                <a:cubicBezTo>
                  <a:pt x="69" y="28"/>
                  <a:pt x="28" y="21"/>
                  <a:pt x="9" y="90"/>
                </a:cubicBezTo>
                <a:cubicBezTo>
                  <a:pt x="9" y="90"/>
                  <a:pt x="0" y="125"/>
                  <a:pt x="13" y="127"/>
                </a:cubicBezTo>
                <a:cubicBezTo>
                  <a:pt x="13" y="127"/>
                  <a:pt x="16" y="128"/>
                  <a:pt x="32" y="128"/>
                </a:cubicBezTo>
                <a:cubicBezTo>
                  <a:pt x="115" y="128"/>
                  <a:pt x="115" y="128"/>
                  <a:pt x="115" y="128"/>
                </a:cubicBezTo>
                <a:cubicBezTo>
                  <a:pt x="116" y="128"/>
                  <a:pt x="116" y="128"/>
                  <a:pt x="117" y="127"/>
                </a:cubicBezTo>
                <a:cubicBezTo>
                  <a:pt x="120" y="127"/>
                  <a:pt x="121" y="127"/>
                  <a:pt x="121" y="127"/>
                </a:cubicBezTo>
                <a:cubicBezTo>
                  <a:pt x="134" y="124"/>
                  <a:pt x="125" y="90"/>
                  <a:pt x="125" y="90"/>
                </a:cubicBezTo>
                <a:close/>
                <a:moveTo>
                  <a:pt x="70" y="100"/>
                </a:moveTo>
                <a:cubicBezTo>
                  <a:pt x="70" y="107"/>
                  <a:pt x="70" y="107"/>
                  <a:pt x="70" y="107"/>
                </a:cubicBezTo>
                <a:cubicBezTo>
                  <a:pt x="64" y="107"/>
                  <a:pt x="64" y="107"/>
                  <a:pt x="64" y="107"/>
                </a:cubicBezTo>
                <a:cubicBezTo>
                  <a:pt x="64" y="101"/>
                  <a:pt x="64" y="101"/>
                  <a:pt x="64" y="101"/>
                </a:cubicBezTo>
                <a:cubicBezTo>
                  <a:pt x="59" y="100"/>
                  <a:pt x="55" y="99"/>
                  <a:pt x="52" y="98"/>
                </a:cubicBezTo>
                <a:cubicBezTo>
                  <a:pt x="54" y="90"/>
                  <a:pt x="54" y="90"/>
                  <a:pt x="54" y="90"/>
                </a:cubicBezTo>
                <a:cubicBezTo>
                  <a:pt x="57" y="91"/>
                  <a:pt x="61" y="93"/>
                  <a:pt x="65" y="93"/>
                </a:cubicBezTo>
                <a:cubicBezTo>
                  <a:pt x="69" y="93"/>
                  <a:pt x="72" y="91"/>
                  <a:pt x="72" y="88"/>
                </a:cubicBezTo>
                <a:cubicBezTo>
                  <a:pt x="72" y="86"/>
                  <a:pt x="70" y="84"/>
                  <a:pt x="65" y="83"/>
                </a:cubicBezTo>
                <a:cubicBezTo>
                  <a:pt x="57" y="80"/>
                  <a:pt x="52" y="77"/>
                  <a:pt x="52" y="70"/>
                </a:cubicBezTo>
                <a:cubicBezTo>
                  <a:pt x="52" y="64"/>
                  <a:pt x="57" y="59"/>
                  <a:pt x="64" y="58"/>
                </a:cubicBezTo>
                <a:cubicBezTo>
                  <a:pt x="64" y="51"/>
                  <a:pt x="64" y="51"/>
                  <a:pt x="64" y="51"/>
                </a:cubicBezTo>
                <a:cubicBezTo>
                  <a:pt x="71" y="51"/>
                  <a:pt x="71" y="51"/>
                  <a:pt x="71" y="51"/>
                </a:cubicBezTo>
                <a:cubicBezTo>
                  <a:pt x="71" y="57"/>
                  <a:pt x="71" y="57"/>
                  <a:pt x="71" y="57"/>
                </a:cubicBezTo>
                <a:cubicBezTo>
                  <a:pt x="75" y="57"/>
                  <a:pt x="78" y="58"/>
                  <a:pt x="81" y="60"/>
                </a:cubicBezTo>
                <a:cubicBezTo>
                  <a:pt x="79" y="67"/>
                  <a:pt x="79" y="67"/>
                  <a:pt x="79" y="67"/>
                </a:cubicBezTo>
                <a:cubicBezTo>
                  <a:pt x="77" y="66"/>
                  <a:pt x="74" y="65"/>
                  <a:pt x="69" y="65"/>
                </a:cubicBezTo>
                <a:cubicBezTo>
                  <a:pt x="64" y="65"/>
                  <a:pt x="63" y="67"/>
                  <a:pt x="63" y="69"/>
                </a:cubicBezTo>
                <a:cubicBezTo>
                  <a:pt x="63" y="71"/>
                  <a:pt x="65" y="72"/>
                  <a:pt x="71" y="75"/>
                </a:cubicBezTo>
                <a:cubicBezTo>
                  <a:pt x="79" y="78"/>
                  <a:pt x="83" y="81"/>
                  <a:pt x="83" y="88"/>
                </a:cubicBezTo>
                <a:cubicBezTo>
                  <a:pt x="83" y="94"/>
                  <a:pt x="78" y="99"/>
                  <a:pt x="70" y="100"/>
                </a:cubicBezTo>
                <a:close/>
                <a:moveTo>
                  <a:pt x="32" y="3"/>
                </a:moveTo>
                <a:cubicBezTo>
                  <a:pt x="31" y="0"/>
                  <a:pt x="34" y="0"/>
                  <a:pt x="34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8" y="0"/>
                  <a:pt x="101" y="0"/>
                  <a:pt x="100" y="3"/>
                </a:cubicBezTo>
                <a:cubicBezTo>
                  <a:pt x="100" y="3"/>
                  <a:pt x="88" y="23"/>
                  <a:pt x="71" y="24"/>
                </a:cubicBezTo>
                <a:cubicBezTo>
                  <a:pt x="61" y="24"/>
                  <a:pt x="61" y="24"/>
                  <a:pt x="61" y="24"/>
                </a:cubicBezTo>
                <a:cubicBezTo>
                  <a:pt x="44" y="23"/>
                  <a:pt x="32" y="3"/>
                  <a:pt x="32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9753579" y="3429000"/>
            <a:ext cx="520196" cy="518289"/>
            <a:chOff x="8328626" y="5747201"/>
            <a:chExt cx="453979" cy="452315"/>
          </a:xfrm>
          <a:solidFill>
            <a:schemeClr val="bg1"/>
          </a:solidFill>
        </p:grpSpPr>
        <p:sp>
          <p:nvSpPr>
            <p:cNvPr id="26" name="Freeform 236"/>
            <p:cNvSpPr>
              <a:spLocks/>
            </p:cNvSpPr>
            <p:nvPr/>
          </p:nvSpPr>
          <p:spPr bwMode="auto">
            <a:xfrm>
              <a:off x="8328626" y="5747201"/>
              <a:ext cx="440675" cy="442338"/>
            </a:xfrm>
            <a:custGeom>
              <a:avLst/>
              <a:gdLst>
                <a:gd name="T0" fmla="*/ 108 w 211"/>
                <a:gd name="T1" fmla="*/ 167 h 212"/>
                <a:gd name="T2" fmla="*/ 60 w 211"/>
                <a:gd name="T3" fmla="*/ 65 h 212"/>
                <a:gd name="T4" fmla="*/ 105 w 211"/>
                <a:gd name="T5" fmla="*/ 45 h 212"/>
                <a:gd name="T6" fmla="*/ 165 w 211"/>
                <a:gd name="T7" fmla="*/ 115 h 212"/>
                <a:gd name="T8" fmla="*/ 191 w 211"/>
                <a:gd name="T9" fmla="*/ 122 h 212"/>
                <a:gd name="T10" fmla="*/ 211 w 211"/>
                <a:gd name="T11" fmla="*/ 112 h 212"/>
                <a:gd name="T12" fmla="*/ 209 w 211"/>
                <a:gd name="T13" fmla="*/ 92 h 212"/>
                <a:gd name="T14" fmla="*/ 187 w 211"/>
                <a:gd name="T15" fmla="*/ 77 h 212"/>
                <a:gd name="T16" fmla="*/ 199 w 211"/>
                <a:gd name="T17" fmla="*/ 58 h 212"/>
                <a:gd name="T18" fmla="*/ 188 w 211"/>
                <a:gd name="T19" fmla="*/ 42 h 212"/>
                <a:gd name="T20" fmla="*/ 162 w 211"/>
                <a:gd name="T21" fmla="*/ 40 h 212"/>
                <a:gd name="T22" fmla="*/ 163 w 211"/>
                <a:gd name="T23" fmla="*/ 18 h 212"/>
                <a:gd name="T24" fmla="*/ 145 w 211"/>
                <a:gd name="T25" fmla="*/ 9 h 212"/>
                <a:gd name="T26" fmla="*/ 121 w 211"/>
                <a:gd name="T27" fmla="*/ 20 h 212"/>
                <a:gd name="T28" fmla="*/ 111 w 211"/>
                <a:gd name="T29" fmla="*/ 1 h 212"/>
                <a:gd name="T30" fmla="*/ 91 w 211"/>
                <a:gd name="T31" fmla="*/ 2 h 212"/>
                <a:gd name="T32" fmla="*/ 76 w 211"/>
                <a:gd name="T33" fmla="*/ 24 h 212"/>
                <a:gd name="T34" fmla="*/ 58 w 211"/>
                <a:gd name="T35" fmla="*/ 12 h 212"/>
                <a:gd name="T36" fmla="*/ 41 w 211"/>
                <a:gd name="T37" fmla="*/ 23 h 212"/>
                <a:gd name="T38" fmla="*/ 41 w 211"/>
                <a:gd name="T39" fmla="*/ 48 h 212"/>
                <a:gd name="T40" fmla="*/ 19 w 211"/>
                <a:gd name="T41" fmla="*/ 43 h 212"/>
                <a:gd name="T42" fmla="*/ 10 w 211"/>
                <a:gd name="T43" fmla="*/ 61 h 212"/>
                <a:gd name="T44" fmla="*/ 23 w 211"/>
                <a:gd name="T45" fmla="*/ 77 h 212"/>
                <a:gd name="T46" fmla="*/ 0 w 211"/>
                <a:gd name="T47" fmla="*/ 95 h 212"/>
                <a:gd name="T48" fmla="*/ 1 w 211"/>
                <a:gd name="T49" fmla="*/ 115 h 212"/>
                <a:gd name="T50" fmla="*/ 20 w 211"/>
                <a:gd name="T51" fmla="*/ 122 h 212"/>
                <a:gd name="T52" fmla="*/ 8 w 211"/>
                <a:gd name="T53" fmla="*/ 149 h 212"/>
                <a:gd name="T54" fmla="*/ 19 w 211"/>
                <a:gd name="T55" fmla="*/ 166 h 212"/>
                <a:gd name="T56" fmla="*/ 39 w 211"/>
                <a:gd name="T57" fmla="*/ 163 h 212"/>
                <a:gd name="T58" fmla="*/ 42 w 211"/>
                <a:gd name="T59" fmla="*/ 192 h 212"/>
                <a:gd name="T60" fmla="*/ 60 w 211"/>
                <a:gd name="T61" fmla="*/ 201 h 212"/>
                <a:gd name="T62" fmla="*/ 76 w 211"/>
                <a:gd name="T63" fmla="*/ 189 h 212"/>
                <a:gd name="T64" fmla="*/ 94 w 211"/>
                <a:gd name="T65" fmla="*/ 212 h 212"/>
                <a:gd name="T66" fmla="*/ 114 w 211"/>
                <a:gd name="T67" fmla="*/ 211 h 212"/>
                <a:gd name="T68" fmla="*/ 121 w 211"/>
                <a:gd name="T69" fmla="*/ 192 h 212"/>
                <a:gd name="T70" fmla="*/ 116 w 211"/>
                <a:gd name="T71" fmla="*/ 16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1" h="212">
                  <a:moveTo>
                    <a:pt x="116" y="167"/>
                  </a:moveTo>
                  <a:cubicBezTo>
                    <a:pt x="113" y="167"/>
                    <a:pt x="111" y="167"/>
                    <a:pt x="108" y="167"/>
                  </a:cubicBezTo>
                  <a:cubicBezTo>
                    <a:pt x="75" y="169"/>
                    <a:pt x="46" y="143"/>
                    <a:pt x="45" y="109"/>
                  </a:cubicBezTo>
                  <a:cubicBezTo>
                    <a:pt x="44" y="93"/>
                    <a:pt x="49" y="77"/>
                    <a:pt x="60" y="65"/>
                  </a:cubicBezTo>
                  <a:cubicBezTo>
                    <a:pt x="71" y="53"/>
                    <a:pt x="86" y="46"/>
                    <a:pt x="102" y="45"/>
                  </a:cubicBezTo>
                  <a:cubicBezTo>
                    <a:pt x="103" y="45"/>
                    <a:pt x="104" y="45"/>
                    <a:pt x="105" y="45"/>
                  </a:cubicBezTo>
                  <a:cubicBezTo>
                    <a:pt x="137" y="45"/>
                    <a:pt x="164" y="70"/>
                    <a:pt x="166" y="103"/>
                  </a:cubicBezTo>
                  <a:cubicBezTo>
                    <a:pt x="166" y="107"/>
                    <a:pt x="166" y="111"/>
                    <a:pt x="165" y="115"/>
                  </a:cubicBezTo>
                  <a:cubicBezTo>
                    <a:pt x="187" y="136"/>
                    <a:pt x="187" y="136"/>
                    <a:pt x="187" y="136"/>
                  </a:cubicBezTo>
                  <a:cubicBezTo>
                    <a:pt x="188" y="132"/>
                    <a:pt x="190" y="127"/>
                    <a:pt x="191" y="122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1" y="112"/>
                    <a:pt x="211" y="112"/>
                    <a:pt x="211" y="112"/>
                  </a:cubicBezTo>
                  <a:cubicBezTo>
                    <a:pt x="210" y="97"/>
                    <a:pt x="210" y="97"/>
                    <a:pt x="210" y="97"/>
                  </a:cubicBezTo>
                  <a:cubicBezTo>
                    <a:pt x="209" y="92"/>
                    <a:pt x="209" y="92"/>
                    <a:pt x="209" y="92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90" y="85"/>
                    <a:pt x="188" y="81"/>
                    <a:pt x="187" y="77"/>
                  </a:cubicBezTo>
                  <a:cubicBezTo>
                    <a:pt x="202" y="63"/>
                    <a:pt x="202" y="63"/>
                    <a:pt x="202" y="63"/>
                  </a:cubicBezTo>
                  <a:cubicBezTo>
                    <a:pt x="199" y="58"/>
                    <a:pt x="199" y="58"/>
                    <a:pt x="199" y="58"/>
                  </a:cubicBezTo>
                  <a:cubicBezTo>
                    <a:pt x="191" y="46"/>
                    <a:pt x="191" y="46"/>
                    <a:pt x="191" y="46"/>
                  </a:cubicBezTo>
                  <a:cubicBezTo>
                    <a:pt x="188" y="42"/>
                    <a:pt x="188" y="42"/>
                    <a:pt x="188" y="42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68" y="46"/>
                    <a:pt x="165" y="43"/>
                    <a:pt x="162" y="40"/>
                  </a:cubicBezTo>
                  <a:cubicBezTo>
                    <a:pt x="168" y="20"/>
                    <a:pt x="168" y="20"/>
                    <a:pt x="168" y="20"/>
                  </a:cubicBezTo>
                  <a:cubicBezTo>
                    <a:pt x="163" y="18"/>
                    <a:pt x="163" y="18"/>
                    <a:pt x="163" y="18"/>
                  </a:cubicBezTo>
                  <a:cubicBezTo>
                    <a:pt x="150" y="11"/>
                    <a:pt x="150" y="11"/>
                    <a:pt x="150" y="11"/>
                  </a:cubicBezTo>
                  <a:cubicBezTo>
                    <a:pt x="145" y="9"/>
                    <a:pt x="145" y="9"/>
                    <a:pt x="145" y="9"/>
                  </a:cubicBezTo>
                  <a:cubicBezTo>
                    <a:pt x="134" y="23"/>
                    <a:pt x="134" y="23"/>
                    <a:pt x="134" y="23"/>
                  </a:cubicBezTo>
                  <a:cubicBezTo>
                    <a:pt x="130" y="22"/>
                    <a:pt x="125" y="21"/>
                    <a:pt x="121" y="2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97" y="1"/>
                    <a:pt x="97" y="1"/>
                    <a:pt x="97" y="1"/>
                  </a:cubicBezTo>
                  <a:cubicBezTo>
                    <a:pt x="91" y="2"/>
                    <a:pt x="91" y="2"/>
                    <a:pt x="91" y="2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4" y="21"/>
                    <a:pt x="80" y="22"/>
                    <a:pt x="76" y="24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6" y="42"/>
                    <a:pt x="43" y="45"/>
                    <a:pt x="41" y="48"/>
                  </a:cubicBezTo>
                  <a:cubicBezTo>
                    <a:pt x="40" y="48"/>
                    <a:pt x="39" y="49"/>
                    <a:pt x="39" y="50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2" y="82"/>
                    <a:pt x="21" y="86"/>
                    <a:pt x="20" y="9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1" y="120"/>
                    <a:pt x="1" y="120"/>
                    <a:pt x="1" y="120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1" y="127"/>
                    <a:pt x="22" y="131"/>
                    <a:pt x="23" y="135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11" y="154"/>
                    <a:pt x="11" y="154"/>
                    <a:pt x="11" y="154"/>
                  </a:cubicBezTo>
                  <a:cubicBezTo>
                    <a:pt x="19" y="166"/>
                    <a:pt x="19" y="166"/>
                    <a:pt x="19" y="166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39" y="163"/>
                    <a:pt x="39" y="163"/>
                    <a:pt x="39" y="163"/>
                  </a:cubicBezTo>
                  <a:cubicBezTo>
                    <a:pt x="42" y="166"/>
                    <a:pt x="45" y="170"/>
                    <a:pt x="49" y="173"/>
                  </a:cubicBezTo>
                  <a:cubicBezTo>
                    <a:pt x="42" y="192"/>
                    <a:pt x="42" y="192"/>
                    <a:pt x="42" y="192"/>
                  </a:cubicBezTo>
                  <a:cubicBezTo>
                    <a:pt x="47" y="194"/>
                    <a:pt x="47" y="194"/>
                    <a:pt x="47" y="194"/>
                  </a:cubicBezTo>
                  <a:cubicBezTo>
                    <a:pt x="60" y="201"/>
                    <a:pt x="60" y="201"/>
                    <a:pt x="60" y="201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76" y="189"/>
                    <a:pt x="76" y="189"/>
                    <a:pt x="76" y="189"/>
                  </a:cubicBezTo>
                  <a:cubicBezTo>
                    <a:pt x="81" y="190"/>
                    <a:pt x="85" y="191"/>
                    <a:pt x="90" y="192"/>
                  </a:cubicBezTo>
                  <a:cubicBezTo>
                    <a:pt x="94" y="212"/>
                    <a:pt x="94" y="212"/>
                    <a:pt x="94" y="212"/>
                  </a:cubicBezTo>
                  <a:cubicBezTo>
                    <a:pt x="99" y="211"/>
                    <a:pt x="99" y="211"/>
                    <a:pt x="99" y="211"/>
                  </a:cubicBezTo>
                  <a:cubicBezTo>
                    <a:pt x="114" y="211"/>
                    <a:pt x="114" y="211"/>
                    <a:pt x="114" y="211"/>
                  </a:cubicBezTo>
                  <a:cubicBezTo>
                    <a:pt x="120" y="210"/>
                    <a:pt x="120" y="210"/>
                    <a:pt x="120" y="210"/>
                  </a:cubicBezTo>
                  <a:cubicBezTo>
                    <a:pt x="121" y="192"/>
                    <a:pt x="121" y="192"/>
                    <a:pt x="121" y="192"/>
                  </a:cubicBezTo>
                  <a:cubicBezTo>
                    <a:pt x="127" y="191"/>
                    <a:pt x="132" y="190"/>
                    <a:pt x="136" y="188"/>
                  </a:cubicBezTo>
                  <a:lnTo>
                    <a:pt x="116" y="16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7"/>
            <p:cNvSpPr>
              <a:spLocks/>
            </p:cNvSpPr>
            <p:nvPr/>
          </p:nvSpPr>
          <p:spPr bwMode="auto">
            <a:xfrm>
              <a:off x="8453346" y="5870257"/>
              <a:ext cx="329259" cy="329259"/>
            </a:xfrm>
            <a:custGeom>
              <a:avLst/>
              <a:gdLst>
                <a:gd name="T0" fmla="*/ 158 w 158"/>
                <a:gd name="T1" fmla="*/ 131 h 158"/>
                <a:gd name="T2" fmla="*/ 154 w 158"/>
                <a:gd name="T3" fmla="*/ 121 h 158"/>
                <a:gd name="T4" fmla="*/ 86 w 158"/>
                <a:gd name="T5" fmla="*/ 55 h 158"/>
                <a:gd name="T6" fmla="*/ 75 w 158"/>
                <a:gd name="T7" fmla="*/ 16 h 158"/>
                <a:gd name="T8" fmla="*/ 29 w 158"/>
                <a:gd name="T9" fmla="*/ 7 h 158"/>
                <a:gd name="T10" fmla="*/ 53 w 158"/>
                <a:gd name="T11" fmla="*/ 30 h 158"/>
                <a:gd name="T12" fmla="*/ 53 w 158"/>
                <a:gd name="T13" fmla="*/ 37 h 158"/>
                <a:gd name="T14" fmla="*/ 37 w 158"/>
                <a:gd name="T15" fmla="*/ 53 h 158"/>
                <a:gd name="T16" fmla="*/ 29 w 158"/>
                <a:gd name="T17" fmla="*/ 53 h 158"/>
                <a:gd name="T18" fmla="*/ 6 w 158"/>
                <a:gd name="T19" fmla="*/ 30 h 158"/>
                <a:gd name="T20" fmla="*/ 15 w 158"/>
                <a:gd name="T21" fmla="*/ 75 h 158"/>
                <a:gd name="T22" fmla="*/ 55 w 158"/>
                <a:gd name="T23" fmla="*/ 86 h 158"/>
                <a:gd name="T24" fmla="*/ 121 w 158"/>
                <a:gd name="T25" fmla="*/ 155 h 158"/>
                <a:gd name="T26" fmla="*/ 131 w 158"/>
                <a:gd name="T27" fmla="*/ 158 h 158"/>
                <a:gd name="T28" fmla="*/ 158 w 158"/>
                <a:gd name="T29" fmla="*/ 131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8" h="158">
                  <a:moveTo>
                    <a:pt x="158" y="131"/>
                  </a:moveTo>
                  <a:cubicBezTo>
                    <a:pt x="158" y="128"/>
                    <a:pt x="156" y="123"/>
                    <a:pt x="154" y="121"/>
                  </a:cubicBezTo>
                  <a:cubicBezTo>
                    <a:pt x="132" y="99"/>
                    <a:pt x="109" y="77"/>
                    <a:pt x="86" y="55"/>
                  </a:cubicBezTo>
                  <a:cubicBezTo>
                    <a:pt x="89" y="42"/>
                    <a:pt x="86" y="26"/>
                    <a:pt x="75" y="16"/>
                  </a:cubicBezTo>
                  <a:cubicBezTo>
                    <a:pt x="63" y="3"/>
                    <a:pt x="45" y="0"/>
                    <a:pt x="29" y="7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5" y="32"/>
                    <a:pt x="55" y="35"/>
                    <a:pt x="53" y="37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5" y="55"/>
                    <a:pt x="31" y="55"/>
                    <a:pt x="29" y="53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45"/>
                    <a:pt x="3" y="63"/>
                    <a:pt x="15" y="75"/>
                  </a:cubicBezTo>
                  <a:cubicBezTo>
                    <a:pt x="26" y="86"/>
                    <a:pt x="41" y="90"/>
                    <a:pt x="55" y="86"/>
                  </a:cubicBezTo>
                  <a:cubicBezTo>
                    <a:pt x="77" y="109"/>
                    <a:pt x="99" y="132"/>
                    <a:pt x="121" y="155"/>
                  </a:cubicBezTo>
                  <a:cubicBezTo>
                    <a:pt x="123" y="157"/>
                    <a:pt x="127" y="158"/>
                    <a:pt x="131" y="158"/>
                  </a:cubicBezTo>
                  <a:cubicBezTo>
                    <a:pt x="144" y="156"/>
                    <a:pt x="155" y="144"/>
                    <a:pt x="158" y="1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868631" y="3369366"/>
            <a:ext cx="560326" cy="597801"/>
            <a:chOff x="6025477" y="5703965"/>
            <a:chExt cx="522158" cy="557080"/>
          </a:xfrm>
          <a:solidFill>
            <a:schemeClr val="bg1"/>
          </a:solidFill>
        </p:grpSpPr>
        <p:sp>
          <p:nvSpPr>
            <p:cNvPr id="30" name="Freeform 348"/>
            <p:cNvSpPr>
              <a:spLocks/>
            </p:cNvSpPr>
            <p:nvPr/>
          </p:nvSpPr>
          <p:spPr bwMode="auto">
            <a:xfrm>
              <a:off x="6278241" y="5703965"/>
              <a:ext cx="31596" cy="78158"/>
            </a:xfrm>
            <a:custGeom>
              <a:avLst/>
              <a:gdLst>
                <a:gd name="T0" fmla="*/ 8 w 15"/>
                <a:gd name="T1" fmla="*/ 38 h 38"/>
                <a:gd name="T2" fmla="*/ 0 w 15"/>
                <a:gd name="T3" fmla="*/ 30 h 38"/>
                <a:gd name="T4" fmla="*/ 0 w 15"/>
                <a:gd name="T5" fmla="*/ 7 h 38"/>
                <a:gd name="T6" fmla="*/ 8 w 15"/>
                <a:gd name="T7" fmla="*/ 0 h 38"/>
                <a:gd name="T8" fmla="*/ 15 w 15"/>
                <a:gd name="T9" fmla="*/ 7 h 38"/>
                <a:gd name="T10" fmla="*/ 15 w 15"/>
                <a:gd name="T11" fmla="*/ 30 h 38"/>
                <a:gd name="T12" fmla="*/ 8 w 15"/>
                <a:gd name="T1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38">
                  <a:moveTo>
                    <a:pt x="8" y="38"/>
                  </a:moveTo>
                  <a:cubicBezTo>
                    <a:pt x="4" y="38"/>
                    <a:pt x="0" y="34"/>
                    <a:pt x="0" y="3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5" y="3"/>
                    <a:pt x="15" y="7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5" y="34"/>
                    <a:pt x="12" y="38"/>
                    <a:pt x="8" y="3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49"/>
            <p:cNvSpPr>
              <a:spLocks/>
            </p:cNvSpPr>
            <p:nvPr/>
          </p:nvSpPr>
          <p:spPr bwMode="auto">
            <a:xfrm>
              <a:off x="6153521" y="5730572"/>
              <a:ext cx="58203" cy="73169"/>
            </a:xfrm>
            <a:custGeom>
              <a:avLst/>
              <a:gdLst>
                <a:gd name="T0" fmla="*/ 20 w 28"/>
                <a:gd name="T1" fmla="*/ 35 h 35"/>
                <a:gd name="T2" fmla="*/ 13 w 28"/>
                <a:gd name="T3" fmla="*/ 32 h 35"/>
                <a:gd name="T4" fmla="*/ 2 w 28"/>
                <a:gd name="T5" fmla="*/ 12 h 35"/>
                <a:gd name="T6" fmla="*/ 4 w 28"/>
                <a:gd name="T7" fmla="*/ 2 h 35"/>
                <a:gd name="T8" fmla="*/ 14 w 28"/>
                <a:gd name="T9" fmla="*/ 5 h 35"/>
                <a:gd name="T10" fmla="*/ 26 w 28"/>
                <a:gd name="T11" fmla="*/ 25 h 35"/>
                <a:gd name="T12" fmla="*/ 23 w 28"/>
                <a:gd name="T13" fmla="*/ 35 h 35"/>
                <a:gd name="T14" fmla="*/ 20 w 28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35">
                  <a:moveTo>
                    <a:pt x="20" y="35"/>
                  </a:moveTo>
                  <a:cubicBezTo>
                    <a:pt x="17" y="35"/>
                    <a:pt x="15" y="34"/>
                    <a:pt x="13" y="3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8"/>
                    <a:pt x="1" y="4"/>
                    <a:pt x="4" y="2"/>
                  </a:cubicBezTo>
                  <a:cubicBezTo>
                    <a:pt x="8" y="0"/>
                    <a:pt x="12" y="1"/>
                    <a:pt x="14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8" y="28"/>
                    <a:pt x="27" y="33"/>
                    <a:pt x="23" y="35"/>
                  </a:cubicBezTo>
                  <a:cubicBezTo>
                    <a:pt x="22" y="35"/>
                    <a:pt x="21" y="35"/>
                    <a:pt x="20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50"/>
            <p:cNvSpPr>
              <a:spLocks/>
            </p:cNvSpPr>
            <p:nvPr/>
          </p:nvSpPr>
          <p:spPr bwMode="auto">
            <a:xfrm>
              <a:off x="6060397" y="5818707"/>
              <a:ext cx="76495" cy="56539"/>
            </a:xfrm>
            <a:custGeom>
              <a:avLst/>
              <a:gdLst>
                <a:gd name="T0" fmla="*/ 28 w 37"/>
                <a:gd name="T1" fmla="*/ 27 h 27"/>
                <a:gd name="T2" fmla="*/ 25 w 37"/>
                <a:gd name="T3" fmla="*/ 26 h 27"/>
                <a:gd name="T4" fmla="*/ 5 w 37"/>
                <a:gd name="T5" fmla="*/ 14 h 27"/>
                <a:gd name="T6" fmla="*/ 2 w 37"/>
                <a:gd name="T7" fmla="*/ 5 h 27"/>
                <a:gd name="T8" fmla="*/ 12 w 37"/>
                <a:gd name="T9" fmla="*/ 2 h 27"/>
                <a:gd name="T10" fmla="*/ 32 w 37"/>
                <a:gd name="T11" fmla="*/ 14 h 27"/>
                <a:gd name="T12" fmla="*/ 35 w 37"/>
                <a:gd name="T13" fmla="*/ 23 h 27"/>
                <a:gd name="T14" fmla="*/ 28 w 37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7">
                  <a:moveTo>
                    <a:pt x="28" y="27"/>
                  </a:moveTo>
                  <a:cubicBezTo>
                    <a:pt x="27" y="27"/>
                    <a:pt x="26" y="27"/>
                    <a:pt x="25" y="2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1" y="12"/>
                    <a:pt x="0" y="8"/>
                    <a:pt x="2" y="5"/>
                  </a:cubicBezTo>
                  <a:cubicBezTo>
                    <a:pt x="4" y="1"/>
                    <a:pt x="9" y="0"/>
                    <a:pt x="12" y="2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5" y="16"/>
                    <a:pt x="37" y="20"/>
                    <a:pt x="35" y="23"/>
                  </a:cubicBezTo>
                  <a:cubicBezTo>
                    <a:pt x="33" y="26"/>
                    <a:pt x="31" y="27"/>
                    <a:pt x="28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51"/>
            <p:cNvSpPr>
              <a:spLocks/>
            </p:cNvSpPr>
            <p:nvPr/>
          </p:nvSpPr>
          <p:spPr bwMode="auto">
            <a:xfrm>
              <a:off x="6025477" y="5943426"/>
              <a:ext cx="78158" cy="28270"/>
            </a:xfrm>
            <a:custGeom>
              <a:avLst/>
              <a:gdLst>
                <a:gd name="T0" fmla="*/ 31 w 38"/>
                <a:gd name="T1" fmla="*/ 14 h 14"/>
                <a:gd name="T2" fmla="*/ 8 w 38"/>
                <a:gd name="T3" fmla="*/ 14 h 14"/>
                <a:gd name="T4" fmla="*/ 0 w 38"/>
                <a:gd name="T5" fmla="*/ 7 h 14"/>
                <a:gd name="T6" fmla="*/ 8 w 38"/>
                <a:gd name="T7" fmla="*/ 0 h 14"/>
                <a:gd name="T8" fmla="*/ 31 w 38"/>
                <a:gd name="T9" fmla="*/ 0 h 14"/>
                <a:gd name="T10" fmla="*/ 38 w 38"/>
                <a:gd name="T11" fmla="*/ 7 h 14"/>
                <a:gd name="T12" fmla="*/ 31 w 38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14">
                  <a:moveTo>
                    <a:pt x="31" y="14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4" y="14"/>
                    <a:pt x="0" y="11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0"/>
                    <a:pt x="38" y="3"/>
                    <a:pt x="38" y="7"/>
                  </a:cubicBezTo>
                  <a:cubicBezTo>
                    <a:pt x="38" y="11"/>
                    <a:pt x="35" y="14"/>
                    <a:pt x="31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2"/>
            <p:cNvSpPr>
              <a:spLocks/>
            </p:cNvSpPr>
            <p:nvPr/>
          </p:nvSpPr>
          <p:spPr bwMode="auto">
            <a:xfrm>
              <a:off x="6052083" y="6041539"/>
              <a:ext cx="76495" cy="56539"/>
            </a:xfrm>
            <a:custGeom>
              <a:avLst/>
              <a:gdLst>
                <a:gd name="T0" fmla="*/ 9 w 37"/>
                <a:gd name="T1" fmla="*/ 27 h 27"/>
                <a:gd name="T2" fmla="*/ 2 w 37"/>
                <a:gd name="T3" fmla="*/ 23 h 27"/>
                <a:gd name="T4" fmla="*/ 5 w 37"/>
                <a:gd name="T5" fmla="*/ 13 h 27"/>
                <a:gd name="T6" fmla="*/ 25 w 37"/>
                <a:gd name="T7" fmla="*/ 2 h 27"/>
                <a:gd name="T8" fmla="*/ 35 w 37"/>
                <a:gd name="T9" fmla="*/ 4 h 27"/>
                <a:gd name="T10" fmla="*/ 32 w 37"/>
                <a:gd name="T11" fmla="*/ 14 h 27"/>
                <a:gd name="T12" fmla="*/ 12 w 37"/>
                <a:gd name="T13" fmla="*/ 26 h 27"/>
                <a:gd name="T14" fmla="*/ 9 w 37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7">
                  <a:moveTo>
                    <a:pt x="9" y="27"/>
                  </a:moveTo>
                  <a:cubicBezTo>
                    <a:pt x="6" y="27"/>
                    <a:pt x="4" y="25"/>
                    <a:pt x="2" y="23"/>
                  </a:cubicBezTo>
                  <a:cubicBezTo>
                    <a:pt x="0" y="20"/>
                    <a:pt x="2" y="15"/>
                    <a:pt x="5" y="1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9" y="0"/>
                    <a:pt x="33" y="1"/>
                    <a:pt x="35" y="4"/>
                  </a:cubicBezTo>
                  <a:cubicBezTo>
                    <a:pt x="37" y="8"/>
                    <a:pt x="36" y="12"/>
                    <a:pt x="32" y="14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1" y="26"/>
                    <a:pt x="10" y="27"/>
                    <a:pt x="9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3"/>
            <p:cNvSpPr>
              <a:spLocks/>
            </p:cNvSpPr>
            <p:nvPr/>
          </p:nvSpPr>
          <p:spPr bwMode="auto">
            <a:xfrm>
              <a:off x="6437882" y="6053179"/>
              <a:ext cx="76495" cy="56539"/>
            </a:xfrm>
            <a:custGeom>
              <a:avLst/>
              <a:gdLst>
                <a:gd name="T0" fmla="*/ 29 w 37"/>
                <a:gd name="T1" fmla="*/ 27 h 27"/>
                <a:gd name="T2" fmla="*/ 25 w 37"/>
                <a:gd name="T3" fmla="*/ 26 h 27"/>
                <a:gd name="T4" fmla="*/ 5 w 37"/>
                <a:gd name="T5" fmla="*/ 15 h 27"/>
                <a:gd name="T6" fmla="*/ 2 w 37"/>
                <a:gd name="T7" fmla="*/ 5 h 27"/>
                <a:gd name="T8" fmla="*/ 12 w 37"/>
                <a:gd name="T9" fmla="*/ 2 h 27"/>
                <a:gd name="T10" fmla="*/ 32 w 37"/>
                <a:gd name="T11" fmla="*/ 14 h 27"/>
                <a:gd name="T12" fmla="*/ 35 w 37"/>
                <a:gd name="T13" fmla="*/ 23 h 27"/>
                <a:gd name="T14" fmla="*/ 29 w 37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7">
                  <a:moveTo>
                    <a:pt x="29" y="27"/>
                  </a:moveTo>
                  <a:cubicBezTo>
                    <a:pt x="27" y="27"/>
                    <a:pt x="26" y="27"/>
                    <a:pt x="25" y="26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1" y="13"/>
                    <a:pt x="0" y="8"/>
                    <a:pt x="2" y="5"/>
                  </a:cubicBezTo>
                  <a:cubicBezTo>
                    <a:pt x="4" y="1"/>
                    <a:pt x="9" y="0"/>
                    <a:pt x="12" y="2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6" y="16"/>
                    <a:pt x="37" y="20"/>
                    <a:pt x="35" y="23"/>
                  </a:cubicBezTo>
                  <a:cubicBezTo>
                    <a:pt x="34" y="26"/>
                    <a:pt x="31" y="27"/>
                    <a:pt x="29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4"/>
            <p:cNvSpPr>
              <a:spLocks/>
            </p:cNvSpPr>
            <p:nvPr/>
          </p:nvSpPr>
          <p:spPr bwMode="auto">
            <a:xfrm>
              <a:off x="6471140" y="5958393"/>
              <a:ext cx="76495" cy="28270"/>
            </a:xfrm>
            <a:custGeom>
              <a:avLst/>
              <a:gdLst>
                <a:gd name="T0" fmla="*/ 30 w 37"/>
                <a:gd name="T1" fmla="*/ 14 h 14"/>
                <a:gd name="T2" fmla="*/ 7 w 37"/>
                <a:gd name="T3" fmla="*/ 14 h 14"/>
                <a:gd name="T4" fmla="*/ 0 w 37"/>
                <a:gd name="T5" fmla="*/ 7 h 14"/>
                <a:gd name="T6" fmla="*/ 7 w 37"/>
                <a:gd name="T7" fmla="*/ 0 h 14"/>
                <a:gd name="T8" fmla="*/ 30 w 37"/>
                <a:gd name="T9" fmla="*/ 0 h 14"/>
                <a:gd name="T10" fmla="*/ 37 w 37"/>
                <a:gd name="T11" fmla="*/ 7 h 14"/>
                <a:gd name="T12" fmla="*/ 30 w 37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14">
                  <a:moveTo>
                    <a:pt x="30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4" y="0"/>
                    <a:pt x="37" y="3"/>
                    <a:pt x="37" y="7"/>
                  </a:cubicBezTo>
                  <a:cubicBezTo>
                    <a:pt x="37" y="11"/>
                    <a:pt x="34" y="14"/>
                    <a:pt x="30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55"/>
            <p:cNvSpPr>
              <a:spLocks/>
            </p:cNvSpPr>
            <p:nvPr/>
          </p:nvSpPr>
          <p:spPr bwMode="auto">
            <a:xfrm>
              <a:off x="6446196" y="5830347"/>
              <a:ext cx="76495" cy="56539"/>
            </a:xfrm>
            <a:custGeom>
              <a:avLst/>
              <a:gdLst>
                <a:gd name="T0" fmla="*/ 8 w 37"/>
                <a:gd name="T1" fmla="*/ 27 h 27"/>
                <a:gd name="T2" fmla="*/ 2 w 37"/>
                <a:gd name="T3" fmla="*/ 24 h 27"/>
                <a:gd name="T4" fmla="*/ 5 w 37"/>
                <a:gd name="T5" fmla="*/ 14 h 27"/>
                <a:gd name="T6" fmla="*/ 25 w 37"/>
                <a:gd name="T7" fmla="*/ 2 h 27"/>
                <a:gd name="T8" fmla="*/ 35 w 37"/>
                <a:gd name="T9" fmla="*/ 5 h 27"/>
                <a:gd name="T10" fmla="*/ 32 w 37"/>
                <a:gd name="T11" fmla="*/ 15 h 27"/>
                <a:gd name="T12" fmla="*/ 12 w 37"/>
                <a:gd name="T13" fmla="*/ 26 h 27"/>
                <a:gd name="T14" fmla="*/ 8 w 37"/>
                <a:gd name="T1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7">
                  <a:moveTo>
                    <a:pt x="8" y="27"/>
                  </a:moveTo>
                  <a:cubicBezTo>
                    <a:pt x="6" y="27"/>
                    <a:pt x="3" y="26"/>
                    <a:pt x="2" y="24"/>
                  </a:cubicBezTo>
                  <a:cubicBezTo>
                    <a:pt x="0" y="20"/>
                    <a:pt x="1" y="16"/>
                    <a:pt x="5" y="14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8" y="0"/>
                    <a:pt x="33" y="1"/>
                    <a:pt x="35" y="5"/>
                  </a:cubicBezTo>
                  <a:cubicBezTo>
                    <a:pt x="37" y="8"/>
                    <a:pt x="35" y="13"/>
                    <a:pt x="32" y="1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1" y="27"/>
                    <a:pt x="9" y="27"/>
                    <a:pt x="8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56"/>
            <p:cNvSpPr>
              <a:spLocks/>
            </p:cNvSpPr>
            <p:nvPr/>
          </p:nvSpPr>
          <p:spPr bwMode="auto">
            <a:xfrm>
              <a:off x="6376353" y="5738887"/>
              <a:ext cx="59865" cy="73169"/>
            </a:xfrm>
            <a:custGeom>
              <a:avLst/>
              <a:gdLst>
                <a:gd name="T0" fmla="*/ 8 w 28"/>
                <a:gd name="T1" fmla="*/ 35 h 35"/>
                <a:gd name="T2" fmla="*/ 4 w 28"/>
                <a:gd name="T3" fmla="*/ 34 h 35"/>
                <a:gd name="T4" fmla="*/ 2 w 28"/>
                <a:gd name="T5" fmla="*/ 24 h 35"/>
                <a:gd name="T6" fmla="*/ 13 w 28"/>
                <a:gd name="T7" fmla="*/ 4 h 35"/>
                <a:gd name="T8" fmla="*/ 23 w 28"/>
                <a:gd name="T9" fmla="*/ 2 h 35"/>
                <a:gd name="T10" fmla="*/ 26 w 28"/>
                <a:gd name="T11" fmla="*/ 11 h 35"/>
                <a:gd name="T12" fmla="*/ 14 w 28"/>
                <a:gd name="T13" fmla="*/ 32 h 35"/>
                <a:gd name="T14" fmla="*/ 8 w 28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35">
                  <a:moveTo>
                    <a:pt x="8" y="35"/>
                  </a:moveTo>
                  <a:cubicBezTo>
                    <a:pt x="7" y="35"/>
                    <a:pt x="5" y="35"/>
                    <a:pt x="4" y="34"/>
                  </a:cubicBezTo>
                  <a:cubicBezTo>
                    <a:pt x="1" y="32"/>
                    <a:pt x="0" y="28"/>
                    <a:pt x="2" y="2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5" y="1"/>
                    <a:pt x="19" y="0"/>
                    <a:pt x="23" y="2"/>
                  </a:cubicBezTo>
                  <a:cubicBezTo>
                    <a:pt x="26" y="4"/>
                    <a:pt x="28" y="8"/>
                    <a:pt x="26" y="11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3" y="34"/>
                    <a:pt x="10" y="35"/>
                    <a:pt x="8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7"/>
            <p:cNvSpPr>
              <a:spLocks noEditPoints="1"/>
            </p:cNvSpPr>
            <p:nvPr/>
          </p:nvSpPr>
          <p:spPr bwMode="auto">
            <a:xfrm>
              <a:off x="6146870" y="5828685"/>
              <a:ext cx="281035" cy="337574"/>
            </a:xfrm>
            <a:custGeom>
              <a:avLst/>
              <a:gdLst>
                <a:gd name="T0" fmla="*/ 67 w 134"/>
                <a:gd name="T1" fmla="*/ 0 h 162"/>
                <a:gd name="T2" fmla="*/ 0 w 134"/>
                <a:gd name="T3" fmla="*/ 73 h 162"/>
                <a:gd name="T4" fmla="*/ 31 w 134"/>
                <a:gd name="T5" fmla="*/ 162 h 162"/>
                <a:gd name="T6" fmla="*/ 71 w 134"/>
                <a:gd name="T7" fmla="*/ 162 h 162"/>
                <a:gd name="T8" fmla="*/ 107 w 134"/>
                <a:gd name="T9" fmla="*/ 132 h 162"/>
                <a:gd name="T10" fmla="*/ 134 w 134"/>
                <a:gd name="T11" fmla="*/ 67 h 162"/>
                <a:gd name="T12" fmla="*/ 59 w 134"/>
                <a:gd name="T13" fmla="*/ 118 h 162"/>
                <a:gd name="T14" fmla="*/ 45 w 134"/>
                <a:gd name="T15" fmla="*/ 91 h 162"/>
                <a:gd name="T16" fmla="*/ 54 w 134"/>
                <a:gd name="T17" fmla="*/ 87 h 162"/>
                <a:gd name="T18" fmla="*/ 73 w 134"/>
                <a:gd name="T19" fmla="*/ 87 h 162"/>
                <a:gd name="T20" fmla="*/ 80 w 134"/>
                <a:gd name="T21" fmla="*/ 92 h 162"/>
                <a:gd name="T22" fmla="*/ 84 w 134"/>
                <a:gd name="T23" fmla="*/ 91 h 162"/>
                <a:gd name="T24" fmla="*/ 71 w 134"/>
                <a:gd name="T25" fmla="*/ 118 h 162"/>
                <a:gd name="T26" fmla="*/ 59 w 134"/>
                <a:gd name="T27" fmla="*/ 150 h 162"/>
                <a:gd name="T28" fmla="*/ 55 w 134"/>
                <a:gd name="T29" fmla="*/ 72 h 162"/>
                <a:gd name="T30" fmla="*/ 57 w 134"/>
                <a:gd name="T31" fmla="*/ 74 h 162"/>
                <a:gd name="T32" fmla="*/ 55 w 134"/>
                <a:gd name="T33" fmla="*/ 72 h 162"/>
                <a:gd name="T34" fmla="*/ 75 w 134"/>
                <a:gd name="T35" fmla="*/ 70 h 162"/>
                <a:gd name="T36" fmla="*/ 76 w 134"/>
                <a:gd name="T37" fmla="*/ 70 h 162"/>
                <a:gd name="T38" fmla="*/ 74 w 134"/>
                <a:gd name="T39" fmla="*/ 71 h 162"/>
                <a:gd name="T40" fmla="*/ 121 w 134"/>
                <a:gd name="T41" fmla="*/ 77 h 162"/>
                <a:gd name="T42" fmla="*/ 98 w 134"/>
                <a:gd name="T43" fmla="*/ 125 h 162"/>
                <a:gd name="T44" fmla="*/ 79 w 134"/>
                <a:gd name="T45" fmla="*/ 150 h 162"/>
                <a:gd name="T46" fmla="*/ 94 w 134"/>
                <a:gd name="T47" fmla="*/ 90 h 162"/>
                <a:gd name="T48" fmla="*/ 87 w 134"/>
                <a:gd name="T49" fmla="*/ 86 h 162"/>
                <a:gd name="T50" fmla="*/ 77 w 134"/>
                <a:gd name="T51" fmla="*/ 85 h 162"/>
                <a:gd name="T52" fmla="*/ 75 w 134"/>
                <a:gd name="T53" fmla="*/ 83 h 162"/>
                <a:gd name="T54" fmla="*/ 75 w 134"/>
                <a:gd name="T55" fmla="*/ 66 h 162"/>
                <a:gd name="T56" fmla="*/ 71 w 134"/>
                <a:gd name="T57" fmla="*/ 82 h 162"/>
                <a:gd name="T58" fmla="*/ 57 w 134"/>
                <a:gd name="T59" fmla="*/ 84 h 162"/>
                <a:gd name="T60" fmla="*/ 57 w 134"/>
                <a:gd name="T61" fmla="*/ 68 h 162"/>
                <a:gd name="T62" fmla="*/ 51 w 134"/>
                <a:gd name="T63" fmla="*/ 81 h 162"/>
                <a:gd name="T64" fmla="*/ 47 w 134"/>
                <a:gd name="T65" fmla="*/ 87 h 162"/>
                <a:gd name="T66" fmla="*/ 43 w 134"/>
                <a:gd name="T67" fmla="*/ 86 h 162"/>
                <a:gd name="T68" fmla="*/ 37 w 134"/>
                <a:gd name="T69" fmla="*/ 84 h 162"/>
                <a:gd name="T70" fmla="*/ 37 w 134"/>
                <a:gd name="T71" fmla="*/ 84 h 162"/>
                <a:gd name="T72" fmla="*/ 37 w 134"/>
                <a:gd name="T73" fmla="*/ 84 h 162"/>
                <a:gd name="T74" fmla="*/ 51 w 134"/>
                <a:gd name="T75" fmla="*/ 119 h 162"/>
                <a:gd name="T76" fmla="*/ 43 w 134"/>
                <a:gd name="T77" fmla="*/ 150 h 162"/>
                <a:gd name="T78" fmla="*/ 12 w 134"/>
                <a:gd name="T79" fmla="*/ 77 h 162"/>
                <a:gd name="T80" fmla="*/ 11 w 134"/>
                <a:gd name="T81" fmla="*/ 69 h 162"/>
                <a:gd name="T82" fmla="*/ 67 w 134"/>
                <a:gd name="T83" fmla="*/ 11 h 162"/>
                <a:gd name="T84" fmla="*/ 122 w 134"/>
                <a:gd name="T85" fmla="*/ 6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4" h="162">
                  <a:moveTo>
                    <a:pt x="134" y="67"/>
                  </a:moveTo>
                  <a:cubicBezTo>
                    <a:pt x="134" y="30"/>
                    <a:pt x="104" y="0"/>
                    <a:pt x="67" y="0"/>
                  </a:cubicBezTo>
                  <a:cubicBezTo>
                    <a:pt x="30" y="0"/>
                    <a:pt x="0" y="30"/>
                    <a:pt x="0" y="67"/>
                  </a:cubicBezTo>
                  <a:cubicBezTo>
                    <a:pt x="0" y="69"/>
                    <a:pt x="0" y="71"/>
                    <a:pt x="0" y="73"/>
                  </a:cubicBezTo>
                  <a:cubicBezTo>
                    <a:pt x="0" y="74"/>
                    <a:pt x="1" y="100"/>
                    <a:pt x="26" y="132"/>
                  </a:cubicBezTo>
                  <a:cubicBezTo>
                    <a:pt x="34" y="142"/>
                    <a:pt x="31" y="162"/>
                    <a:pt x="31" y="162"/>
                  </a:cubicBezTo>
                  <a:cubicBezTo>
                    <a:pt x="41" y="162"/>
                    <a:pt x="51" y="162"/>
                    <a:pt x="62" y="162"/>
                  </a:cubicBezTo>
                  <a:cubicBezTo>
                    <a:pt x="65" y="162"/>
                    <a:pt x="68" y="162"/>
                    <a:pt x="71" y="162"/>
                  </a:cubicBezTo>
                  <a:cubicBezTo>
                    <a:pt x="82" y="162"/>
                    <a:pt x="92" y="162"/>
                    <a:pt x="102" y="162"/>
                  </a:cubicBezTo>
                  <a:cubicBezTo>
                    <a:pt x="102" y="162"/>
                    <a:pt x="99" y="142"/>
                    <a:pt x="107" y="132"/>
                  </a:cubicBezTo>
                  <a:cubicBezTo>
                    <a:pt x="132" y="100"/>
                    <a:pt x="134" y="74"/>
                    <a:pt x="133" y="73"/>
                  </a:cubicBezTo>
                  <a:cubicBezTo>
                    <a:pt x="133" y="71"/>
                    <a:pt x="134" y="69"/>
                    <a:pt x="134" y="67"/>
                  </a:cubicBezTo>
                  <a:close/>
                  <a:moveTo>
                    <a:pt x="59" y="150"/>
                  </a:moveTo>
                  <a:cubicBezTo>
                    <a:pt x="59" y="118"/>
                    <a:pt x="59" y="118"/>
                    <a:pt x="59" y="118"/>
                  </a:cubicBezTo>
                  <a:cubicBezTo>
                    <a:pt x="59" y="117"/>
                    <a:pt x="59" y="117"/>
                    <a:pt x="58" y="116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6" y="91"/>
                    <a:pt x="47" y="91"/>
                    <a:pt x="48" y="90"/>
                  </a:cubicBezTo>
                  <a:cubicBezTo>
                    <a:pt x="50" y="90"/>
                    <a:pt x="52" y="88"/>
                    <a:pt x="54" y="87"/>
                  </a:cubicBezTo>
                  <a:cubicBezTo>
                    <a:pt x="56" y="89"/>
                    <a:pt x="59" y="91"/>
                    <a:pt x="61" y="91"/>
                  </a:cubicBezTo>
                  <a:cubicBezTo>
                    <a:pt x="65" y="92"/>
                    <a:pt x="69" y="90"/>
                    <a:pt x="73" y="87"/>
                  </a:cubicBezTo>
                  <a:cubicBezTo>
                    <a:pt x="73" y="87"/>
                    <a:pt x="73" y="87"/>
                    <a:pt x="73" y="88"/>
                  </a:cubicBezTo>
                  <a:cubicBezTo>
                    <a:pt x="75" y="91"/>
                    <a:pt x="78" y="92"/>
                    <a:pt x="80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82" y="92"/>
                    <a:pt x="83" y="92"/>
                    <a:pt x="84" y="91"/>
                  </a:cubicBezTo>
                  <a:cubicBezTo>
                    <a:pt x="71" y="116"/>
                    <a:pt x="71" y="116"/>
                    <a:pt x="71" y="116"/>
                  </a:cubicBezTo>
                  <a:cubicBezTo>
                    <a:pt x="71" y="117"/>
                    <a:pt x="71" y="117"/>
                    <a:pt x="71" y="118"/>
                  </a:cubicBezTo>
                  <a:cubicBezTo>
                    <a:pt x="71" y="150"/>
                    <a:pt x="71" y="150"/>
                    <a:pt x="71" y="150"/>
                  </a:cubicBezTo>
                  <a:lnTo>
                    <a:pt x="59" y="150"/>
                  </a:lnTo>
                  <a:close/>
                  <a:moveTo>
                    <a:pt x="55" y="72"/>
                  </a:move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5" y="72"/>
                    <a:pt x="56" y="72"/>
                  </a:cubicBezTo>
                  <a:cubicBezTo>
                    <a:pt x="57" y="72"/>
                    <a:pt x="57" y="72"/>
                    <a:pt x="57" y="74"/>
                  </a:cubicBezTo>
                  <a:cubicBezTo>
                    <a:pt x="57" y="75"/>
                    <a:pt x="56" y="77"/>
                    <a:pt x="55" y="80"/>
                  </a:cubicBezTo>
                  <a:cubicBezTo>
                    <a:pt x="54" y="76"/>
                    <a:pt x="54" y="73"/>
                    <a:pt x="55" y="72"/>
                  </a:cubicBezTo>
                  <a:close/>
                  <a:moveTo>
                    <a:pt x="74" y="71"/>
                  </a:moveTo>
                  <a:cubicBezTo>
                    <a:pt x="74" y="70"/>
                    <a:pt x="75" y="70"/>
                    <a:pt x="75" y="70"/>
                  </a:cubicBezTo>
                  <a:cubicBezTo>
                    <a:pt x="75" y="70"/>
                    <a:pt x="75" y="70"/>
                    <a:pt x="75" y="70"/>
                  </a:cubicBezTo>
                  <a:cubicBezTo>
                    <a:pt x="76" y="70"/>
                    <a:pt x="76" y="70"/>
                    <a:pt x="76" y="70"/>
                  </a:cubicBezTo>
                  <a:cubicBezTo>
                    <a:pt x="76" y="71"/>
                    <a:pt x="76" y="74"/>
                    <a:pt x="74" y="78"/>
                  </a:cubicBezTo>
                  <a:cubicBezTo>
                    <a:pt x="73" y="75"/>
                    <a:pt x="73" y="72"/>
                    <a:pt x="74" y="71"/>
                  </a:cubicBezTo>
                  <a:close/>
                  <a:moveTo>
                    <a:pt x="122" y="69"/>
                  </a:moveTo>
                  <a:cubicBezTo>
                    <a:pt x="121" y="77"/>
                    <a:pt x="121" y="77"/>
                    <a:pt x="121" y="77"/>
                  </a:cubicBezTo>
                  <a:cubicBezTo>
                    <a:pt x="121" y="77"/>
                    <a:pt x="121" y="77"/>
                    <a:pt x="121" y="77"/>
                  </a:cubicBezTo>
                  <a:cubicBezTo>
                    <a:pt x="120" y="84"/>
                    <a:pt x="115" y="103"/>
                    <a:pt x="98" y="125"/>
                  </a:cubicBezTo>
                  <a:cubicBezTo>
                    <a:pt x="92" y="132"/>
                    <a:pt x="90" y="142"/>
                    <a:pt x="90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19"/>
                    <a:pt x="79" y="119"/>
                    <a:pt x="79" y="119"/>
                  </a:cubicBezTo>
                  <a:cubicBezTo>
                    <a:pt x="94" y="90"/>
                    <a:pt x="94" y="90"/>
                    <a:pt x="94" y="90"/>
                  </a:cubicBezTo>
                  <a:cubicBezTo>
                    <a:pt x="95" y="88"/>
                    <a:pt x="94" y="85"/>
                    <a:pt x="92" y="84"/>
                  </a:cubicBezTo>
                  <a:cubicBezTo>
                    <a:pt x="90" y="83"/>
                    <a:pt x="88" y="84"/>
                    <a:pt x="87" y="86"/>
                  </a:cubicBezTo>
                  <a:cubicBezTo>
                    <a:pt x="85" y="87"/>
                    <a:pt x="83" y="88"/>
                    <a:pt x="81" y="88"/>
                  </a:cubicBezTo>
                  <a:cubicBezTo>
                    <a:pt x="79" y="88"/>
                    <a:pt x="78" y="87"/>
                    <a:pt x="77" y="85"/>
                  </a:cubicBezTo>
                  <a:cubicBezTo>
                    <a:pt x="76" y="85"/>
                    <a:pt x="76" y="84"/>
                    <a:pt x="75" y="83"/>
                  </a:cubicBezTo>
                  <a:cubicBezTo>
                    <a:pt x="75" y="83"/>
                    <a:pt x="75" y="83"/>
                    <a:pt x="75" y="83"/>
                  </a:cubicBezTo>
                  <a:cubicBezTo>
                    <a:pt x="79" y="78"/>
                    <a:pt x="81" y="72"/>
                    <a:pt x="79" y="68"/>
                  </a:cubicBezTo>
                  <a:cubicBezTo>
                    <a:pt x="79" y="66"/>
                    <a:pt x="77" y="65"/>
                    <a:pt x="75" y="66"/>
                  </a:cubicBezTo>
                  <a:cubicBezTo>
                    <a:pt x="73" y="66"/>
                    <a:pt x="71" y="67"/>
                    <a:pt x="70" y="69"/>
                  </a:cubicBezTo>
                  <a:cubicBezTo>
                    <a:pt x="69" y="72"/>
                    <a:pt x="69" y="78"/>
                    <a:pt x="71" y="82"/>
                  </a:cubicBezTo>
                  <a:cubicBezTo>
                    <a:pt x="68" y="85"/>
                    <a:pt x="65" y="88"/>
                    <a:pt x="62" y="87"/>
                  </a:cubicBezTo>
                  <a:cubicBezTo>
                    <a:pt x="60" y="87"/>
                    <a:pt x="58" y="86"/>
                    <a:pt x="57" y="84"/>
                  </a:cubicBezTo>
                  <a:cubicBezTo>
                    <a:pt x="60" y="80"/>
                    <a:pt x="61" y="77"/>
                    <a:pt x="61" y="73"/>
                  </a:cubicBezTo>
                  <a:cubicBezTo>
                    <a:pt x="61" y="71"/>
                    <a:pt x="60" y="68"/>
                    <a:pt x="57" y="68"/>
                  </a:cubicBezTo>
                  <a:cubicBezTo>
                    <a:pt x="55" y="67"/>
                    <a:pt x="53" y="68"/>
                    <a:pt x="52" y="69"/>
                  </a:cubicBezTo>
                  <a:cubicBezTo>
                    <a:pt x="49" y="72"/>
                    <a:pt x="50" y="77"/>
                    <a:pt x="51" y="81"/>
                  </a:cubicBezTo>
                  <a:cubicBezTo>
                    <a:pt x="51" y="82"/>
                    <a:pt x="51" y="83"/>
                    <a:pt x="52" y="83"/>
                  </a:cubicBezTo>
                  <a:cubicBezTo>
                    <a:pt x="50" y="85"/>
                    <a:pt x="48" y="86"/>
                    <a:pt x="47" y="87"/>
                  </a:cubicBezTo>
                  <a:cubicBezTo>
                    <a:pt x="45" y="87"/>
                    <a:pt x="44" y="87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2" y="84"/>
                    <a:pt x="40" y="83"/>
                    <a:pt x="38" y="84"/>
                  </a:cubicBezTo>
                  <a:cubicBezTo>
                    <a:pt x="38" y="84"/>
                    <a:pt x="38" y="84"/>
                    <a:pt x="37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7" y="84"/>
                    <a:pt x="37" y="84"/>
                    <a:pt x="37" y="84"/>
                  </a:cubicBezTo>
                  <a:cubicBezTo>
                    <a:pt x="35" y="85"/>
                    <a:pt x="35" y="88"/>
                    <a:pt x="36" y="90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43" y="150"/>
                    <a:pt x="43" y="150"/>
                    <a:pt x="43" y="150"/>
                  </a:cubicBezTo>
                  <a:cubicBezTo>
                    <a:pt x="43" y="142"/>
                    <a:pt x="41" y="132"/>
                    <a:pt x="36" y="125"/>
                  </a:cubicBezTo>
                  <a:cubicBezTo>
                    <a:pt x="18" y="103"/>
                    <a:pt x="13" y="84"/>
                    <a:pt x="12" y="77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8"/>
                    <a:pt x="11" y="67"/>
                    <a:pt x="11" y="67"/>
                  </a:cubicBezTo>
                  <a:cubicBezTo>
                    <a:pt x="11" y="36"/>
                    <a:pt x="36" y="11"/>
                    <a:pt x="67" y="11"/>
                  </a:cubicBezTo>
                  <a:cubicBezTo>
                    <a:pt x="97" y="11"/>
                    <a:pt x="122" y="36"/>
                    <a:pt x="122" y="67"/>
                  </a:cubicBezTo>
                  <a:cubicBezTo>
                    <a:pt x="122" y="67"/>
                    <a:pt x="122" y="68"/>
                    <a:pt x="122" y="6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8"/>
            <p:cNvSpPr>
              <a:spLocks/>
            </p:cNvSpPr>
            <p:nvPr/>
          </p:nvSpPr>
          <p:spPr bwMode="auto">
            <a:xfrm>
              <a:off x="6211724" y="6176235"/>
              <a:ext cx="148001" cy="84810"/>
            </a:xfrm>
            <a:custGeom>
              <a:avLst/>
              <a:gdLst>
                <a:gd name="T0" fmla="*/ 0 w 71"/>
                <a:gd name="T1" fmla="*/ 6 h 40"/>
                <a:gd name="T2" fmla="*/ 3 w 71"/>
                <a:gd name="T3" fmla="*/ 6 h 40"/>
                <a:gd name="T4" fmla="*/ 3 w 71"/>
                <a:gd name="T5" fmla="*/ 11 h 40"/>
                <a:gd name="T6" fmla="*/ 0 w 71"/>
                <a:gd name="T7" fmla="*/ 11 h 40"/>
                <a:gd name="T8" fmla="*/ 0 w 71"/>
                <a:gd name="T9" fmla="*/ 17 h 40"/>
                <a:gd name="T10" fmla="*/ 3 w 71"/>
                <a:gd name="T11" fmla="*/ 17 h 40"/>
                <a:gd name="T12" fmla="*/ 3 w 71"/>
                <a:gd name="T13" fmla="*/ 22 h 40"/>
                <a:gd name="T14" fmla="*/ 0 w 71"/>
                <a:gd name="T15" fmla="*/ 22 h 40"/>
                <a:gd name="T16" fmla="*/ 16 w 71"/>
                <a:gd name="T17" fmla="*/ 34 h 40"/>
                <a:gd name="T18" fmla="*/ 24 w 71"/>
                <a:gd name="T19" fmla="*/ 40 h 40"/>
                <a:gd name="T20" fmla="*/ 47 w 71"/>
                <a:gd name="T21" fmla="*/ 40 h 40"/>
                <a:gd name="T22" fmla="*/ 56 w 71"/>
                <a:gd name="T23" fmla="*/ 34 h 40"/>
                <a:gd name="T24" fmla="*/ 71 w 71"/>
                <a:gd name="T25" fmla="*/ 22 h 40"/>
                <a:gd name="T26" fmla="*/ 68 w 71"/>
                <a:gd name="T27" fmla="*/ 22 h 40"/>
                <a:gd name="T28" fmla="*/ 68 w 71"/>
                <a:gd name="T29" fmla="*/ 17 h 40"/>
                <a:gd name="T30" fmla="*/ 71 w 71"/>
                <a:gd name="T31" fmla="*/ 17 h 40"/>
                <a:gd name="T32" fmla="*/ 71 w 71"/>
                <a:gd name="T33" fmla="*/ 11 h 40"/>
                <a:gd name="T34" fmla="*/ 68 w 71"/>
                <a:gd name="T35" fmla="*/ 11 h 40"/>
                <a:gd name="T36" fmla="*/ 68 w 71"/>
                <a:gd name="T37" fmla="*/ 6 h 40"/>
                <a:gd name="T38" fmla="*/ 71 w 71"/>
                <a:gd name="T39" fmla="*/ 6 h 40"/>
                <a:gd name="T40" fmla="*/ 71 w 71"/>
                <a:gd name="T41" fmla="*/ 0 h 40"/>
                <a:gd name="T42" fmla="*/ 0 w 71"/>
                <a:gd name="T43" fmla="*/ 0 h 40"/>
                <a:gd name="T44" fmla="*/ 0 w 71"/>
                <a:gd name="T45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40">
                  <a:moveTo>
                    <a:pt x="0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8"/>
                    <a:pt x="7" y="34"/>
                    <a:pt x="16" y="34"/>
                  </a:cubicBezTo>
                  <a:cubicBezTo>
                    <a:pt x="17" y="38"/>
                    <a:pt x="20" y="40"/>
                    <a:pt x="24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51" y="40"/>
                    <a:pt x="54" y="38"/>
                    <a:pt x="56" y="34"/>
                  </a:cubicBezTo>
                  <a:cubicBezTo>
                    <a:pt x="64" y="34"/>
                    <a:pt x="70" y="28"/>
                    <a:pt x="71" y="22"/>
                  </a:cubicBezTo>
                  <a:cubicBezTo>
                    <a:pt x="68" y="22"/>
                    <a:pt x="68" y="22"/>
                    <a:pt x="68" y="22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71" y="17"/>
                    <a:pt x="71" y="17"/>
                    <a:pt x="71" y="17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596886" y="433862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353046" y="4707955"/>
            <a:ext cx="1706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倍字间距请点击此处添加文本信息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564177" y="174337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320337" y="2112704"/>
            <a:ext cx="1706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倍字间距请点击此处添加文本信息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7463183" y="174337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219343" y="2112704"/>
            <a:ext cx="1706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倍字间距请点击此处添加文本信息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5452598" y="433862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208758" y="4707955"/>
            <a:ext cx="1706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倍字间距请点击此处添加文本信息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9396220" y="433862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9152380" y="4707955"/>
            <a:ext cx="1706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标题数字等都可以通过点击和重新输入进行更改，此处建议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倍字间距请点击此处添加文本信息</a:t>
            </a:r>
          </a:p>
        </p:txBody>
      </p:sp>
    </p:spTree>
    <p:extLst>
      <p:ext uri="{BB962C8B-B14F-4D97-AF65-F5344CB8AC3E}">
        <p14:creationId xmlns:p14="http://schemas.microsoft.com/office/powerpoint/2010/main" val="11434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9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</TotalTime>
  <Words>178</Words>
  <Application>Microsoft Office PowerPoint</Application>
  <PresentationFormat>自定义</PresentationFormat>
  <Paragraphs>16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2016-06-15T11:58:29Z</dcterms:created>
  <dcterms:modified xsi:type="dcterms:W3CDTF">2017-08-22T07:45:39Z</dcterms:modified>
</cp:coreProperties>
</file>