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6"/>
  </p:notesMasterIdLst>
  <p:sldIdLst>
    <p:sldId id="256" r:id="rId3"/>
    <p:sldId id="257" r:id="rId4"/>
    <p:sldId id="258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-36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E89994-6997-47C2-8D90-E70544F8FA54}" type="datetimeFigureOut">
              <a:rPr lang="zh-CN" altLang="en-US" smtClean="0"/>
              <a:t>2017/8/16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7A2A0E-997D-450A-B5CF-7E389561BB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5478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</a:t>
            </a:r>
            <a:r>
              <a:rPr lang="en-US" altLang="zh-CN" smtClean="0"/>
              <a:t>http://www.ypppt.com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372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图片 1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" t="19806" r="250" b="3668"/>
          <a:stretch/>
        </p:blipFill>
        <p:spPr>
          <a:xfrm>
            <a:off x="-172" y="-2449"/>
            <a:ext cx="12186807" cy="6860449"/>
          </a:xfrm>
          <a:prstGeom prst="rect">
            <a:avLst/>
          </a:prstGeom>
        </p:spPr>
      </p:pic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B778A-CD9B-4797-8578-DC54F083A225}" type="datetimeFigureOut">
              <a:rPr lang="zh-CN" altLang="en-US" smtClean="0"/>
              <a:t>2017/8/16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5C506-10BC-4987-8D97-3F0C522185E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KSO_CT2"/>
          <p:cNvSpPr>
            <a:spLocks noGrp="1"/>
          </p:cNvSpPr>
          <p:nvPr>
            <p:ph type="subTitle" idx="1" hasCustomPrompt="1"/>
          </p:nvPr>
        </p:nvSpPr>
        <p:spPr>
          <a:xfrm>
            <a:off x="1393370" y="5703305"/>
            <a:ext cx="9370423" cy="467211"/>
          </a:xfrm>
          <a:noFill/>
        </p:spPr>
        <p:txBody>
          <a:bodyPr>
            <a:noAutofit/>
          </a:bodyPr>
          <a:lstStyle>
            <a:lvl1pPr marL="0" indent="0" algn="ctr">
              <a:buNone/>
              <a:defRPr sz="1600">
                <a:solidFill>
                  <a:schemeClr val="accent1">
                    <a:lumMod val="50000"/>
                  </a:schemeClr>
                </a:solidFill>
                <a:effectLst/>
                <a:latin typeface="+mn-ea"/>
                <a:ea typeface="+mn-ea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 smtClean="0"/>
              <a:t>单击此处添加您的副标题</a:t>
            </a:r>
          </a:p>
        </p:txBody>
      </p:sp>
      <p:sp>
        <p:nvSpPr>
          <p:cNvPr id="7" name="KSO_CT1"/>
          <p:cNvSpPr>
            <a:spLocks noGrp="1"/>
          </p:cNvSpPr>
          <p:nvPr>
            <p:ph type="title" hasCustomPrompt="1"/>
          </p:nvPr>
        </p:nvSpPr>
        <p:spPr>
          <a:xfrm>
            <a:off x="1393370" y="4512675"/>
            <a:ext cx="9370423" cy="1166213"/>
          </a:xfrm>
        </p:spPr>
        <p:txBody>
          <a:bodyPr>
            <a:noAutofit/>
          </a:bodyPr>
          <a:lstStyle>
            <a:lvl1pPr algn="ctr">
              <a:lnSpc>
                <a:spcPct val="100000"/>
              </a:lnSpc>
              <a:defRPr sz="3600" b="1" kern="1000" baseline="0">
                <a:solidFill>
                  <a:schemeClr val="accent1"/>
                </a:solidFill>
                <a:effectLst/>
                <a:latin typeface="+mj-ea"/>
                <a:ea typeface="+mj-ea"/>
              </a:defRPr>
            </a:lvl1pPr>
          </a:lstStyle>
          <a:p>
            <a:r>
              <a:rPr lang="zh-CN" altLang="en-US" dirty="0" smtClean="0"/>
              <a:t>单击此处添加您的标题文字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4334992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4294967295" pos="4967">
          <p15:clr>
            <a:srgbClr val="FBAE40"/>
          </p15:clr>
        </p15:guide>
        <p15:guide id="4294967295" orient="horz" pos="2160">
          <p15:clr>
            <a:srgbClr val="FBAE40"/>
          </p15:clr>
        </p15:guide>
        <p15:guide id="4294967295" pos="6623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B778A-CD9B-4797-8578-DC54F083A225}" type="datetimeFigureOut">
              <a:rPr lang="zh-CN" altLang="en-US" smtClean="0"/>
              <a:t>2017/8/16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5C506-10BC-4987-8D97-3F0C522185E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8092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 orient="vert"/>
          </p:nvPr>
        </p:nvSpPr>
        <p:spPr>
          <a:xfrm>
            <a:off x="10171291" y="365125"/>
            <a:ext cx="1182511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>
          <a:xfrm>
            <a:off x="2113843" y="365125"/>
            <a:ext cx="7933269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B778A-CD9B-4797-8578-DC54F083A225}" type="datetimeFigureOut">
              <a:rPr lang="zh-CN" altLang="en-US" smtClean="0"/>
              <a:t>2017/8/16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5C506-10BC-4987-8D97-3F0C522185E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7417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8911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1974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1198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3537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3036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1196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081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317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>
          <a:xfrm>
            <a:off x="733425" y="1419225"/>
            <a:ext cx="10763250" cy="4863104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accent1"/>
                </a:solidFill>
              </a:defRPr>
            </a:lvl1pPr>
            <a:lvl2pPr>
              <a:defRPr sz="1800"/>
            </a:lvl2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B778A-CD9B-4797-8578-DC54F083A225}" type="datetimeFigureOut">
              <a:rPr lang="zh-CN" altLang="en-US" smtClean="0"/>
              <a:t>2017/8/16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5C506-10BC-4987-8D97-3F0C522185E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13104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1239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777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17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ST1"/>
          <p:cNvSpPr>
            <a:spLocks noGrp="1"/>
          </p:cNvSpPr>
          <p:nvPr>
            <p:ph type="title" hasCustomPrompt="1"/>
          </p:nvPr>
        </p:nvSpPr>
        <p:spPr>
          <a:xfrm>
            <a:off x="2098676" y="2108202"/>
            <a:ext cx="7994651" cy="1235075"/>
          </a:xfrm>
        </p:spPr>
        <p:txBody>
          <a:bodyPr anchor="b">
            <a:normAutofit/>
          </a:bodyPr>
          <a:lstStyle>
            <a:lvl1pPr algn="ctr">
              <a:defRPr sz="2700">
                <a:solidFill>
                  <a:schemeClr val="tx2"/>
                </a:solidFill>
                <a:effectLst/>
              </a:defRPr>
            </a:lvl1pPr>
          </a:lstStyle>
          <a:p>
            <a:r>
              <a:rPr lang="zh-CN" altLang="en-US" dirty="0" smtClean="0"/>
              <a:t>此处添加您的标题</a:t>
            </a:r>
            <a:endParaRPr lang="en-US" dirty="0"/>
          </a:p>
        </p:txBody>
      </p:sp>
      <p:sp>
        <p:nvSpPr>
          <p:cNvPr id="3" name="KSO_ST2"/>
          <p:cNvSpPr>
            <a:spLocks noGrp="1"/>
          </p:cNvSpPr>
          <p:nvPr>
            <p:ph type="body" idx="1" hasCustomPrompt="1"/>
          </p:nvPr>
        </p:nvSpPr>
        <p:spPr>
          <a:xfrm>
            <a:off x="4050894" y="3400425"/>
            <a:ext cx="4090217" cy="357478"/>
          </a:xfrm>
          <a:prstGeom prst="roundRect">
            <a:avLst>
              <a:gd name="adj" fmla="val 50000"/>
            </a:avLst>
          </a:prstGeom>
          <a:solidFill>
            <a:schemeClr val="tx2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 smtClean="0"/>
              <a:t>单击此处添加您的副标题</a:t>
            </a:r>
            <a:endParaRPr lang="en-US" altLang="zh-CN" dirty="0"/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B778A-CD9B-4797-8578-DC54F083A225}" type="datetimeFigureOut">
              <a:rPr lang="zh-CN" altLang="en-US" smtClean="0"/>
              <a:t>2017/8/16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5C506-10BC-4987-8D97-3F0C522185E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657404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sz="half" idx="1"/>
          </p:nvPr>
        </p:nvSpPr>
        <p:spPr>
          <a:xfrm>
            <a:off x="1399823" y="1244603"/>
            <a:ext cx="5080000" cy="49323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sz="half" idx="2"/>
          </p:nvPr>
        </p:nvSpPr>
        <p:spPr>
          <a:xfrm>
            <a:off x="6519334" y="1244603"/>
            <a:ext cx="5094116" cy="49323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B778A-CD9B-4797-8578-DC54F083A225}" type="datetimeFigureOut">
              <a:rPr lang="zh-CN" altLang="en-US" smtClean="0"/>
              <a:t>2017/8/16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5C506-10BC-4987-8D97-3F0C522185E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8634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2302932" y="118532"/>
            <a:ext cx="9312101" cy="71702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9436" y="1376362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35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KSO_BC1"/>
          <p:cNvSpPr>
            <a:spLocks noGrp="1"/>
          </p:cNvSpPr>
          <p:nvPr>
            <p:ph sz="half" idx="2"/>
          </p:nvPr>
        </p:nvSpPr>
        <p:spPr>
          <a:xfrm>
            <a:off x="1099436" y="2200274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1847" y="1376362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35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KSO_BC2"/>
          <p:cNvSpPr>
            <a:spLocks noGrp="1"/>
          </p:cNvSpPr>
          <p:nvPr>
            <p:ph sz="quarter" idx="4"/>
          </p:nvPr>
        </p:nvSpPr>
        <p:spPr>
          <a:xfrm>
            <a:off x="6431847" y="2200274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7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B778A-CD9B-4797-8578-DC54F083A225}" type="datetimeFigureOut">
              <a:rPr lang="zh-CN" altLang="en-US" smtClean="0"/>
              <a:t>2017/8/16</a:t>
            </a:fld>
            <a:endParaRPr lang="zh-CN" altLang="en-US"/>
          </a:p>
        </p:txBody>
      </p:sp>
      <p:sp>
        <p:nvSpPr>
          <p:cNvPr id="8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5C506-10BC-4987-8D97-3F0C522185E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0837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B778A-CD9B-4797-8578-DC54F083A225}" type="datetimeFigureOut">
              <a:rPr lang="zh-CN" altLang="en-US" smtClean="0"/>
              <a:t>2017/8/16</a:t>
            </a:fld>
            <a:endParaRPr lang="zh-CN" altLang="en-US"/>
          </a:p>
        </p:txBody>
      </p:sp>
      <p:sp>
        <p:nvSpPr>
          <p:cNvPr id="4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5C506-10BC-4987-8D97-3F0C522185E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846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EFEFF0"/>
              </a:gs>
              <a:gs pos="100000">
                <a:srgbClr val="F7F7F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2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B778A-CD9B-4797-8578-DC54F083A225}" type="datetimeFigureOut">
              <a:rPr lang="zh-CN" altLang="en-US" smtClean="0"/>
              <a:t>2017/8/16</a:t>
            </a:fld>
            <a:endParaRPr lang="zh-CN" altLang="en-US"/>
          </a:p>
        </p:txBody>
      </p:sp>
      <p:sp>
        <p:nvSpPr>
          <p:cNvPr id="3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5C506-10BC-4987-8D97-3F0C522185E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7268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144591" y="533402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>
          <a:xfrm>
            <a:off x="5487989" y="1063631"/>
            <a:ext cx="6172200" cy="4873625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1144591" y="2133602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B778A-CD9B-4797-8578-DC54F083A225}" type="datetimeFigureOut">
              <a:rPr lang="zh-CN" altLang="en-US" smtClean="0"/>
              <a:t>2017/8/16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5C506-10BC-4987-8D97-3F0C522185E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5553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246192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 noChangeAspect="1"/>
          </p:cNvSpPr>
          <p:nvPr>
            <p:ph type="pic" idx="1"/>
          </p:nvPr>
        </p:nvSpPr>
        <p:spPr>
          <a:xfrm>
            <a:off x="5442833" y="987429"/>
            <a:ext cx="617220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1246192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B778A-CD9B-4797-8578-DC54F083A225}" type="datetimeFigureOut">
              <a:rPr lang="zh-CN" altLang="en-US" smtClean="0"/>
              <a:t>2017/8/16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5C506-10BC-4987-8D97-3F0C522185E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3783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" b="1737"/>
          <a:stretch/>
        </p:blipFill>
        <p:spPr>
          <a:xfrm>
            <a:off x="-1" y="1670"/>
            <a:ext cx="12192172" cy="6856331"/>
          </a:xfrm>
          <a:prstGeom prst="rect">
            <a:avLst/>
          </a:prstGeom>
        </p:spPr>
      </p:pic>
      <p:sp>
        <p:nvSpPr>
          <p:cNvPr id="4" name="KSO_FD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B778A-CD9B-4797-8578-DC54F083A225}" type="datetimeFigureOut">
              <a:rPr lang="zh-CN" altLang="en-US" smtClean="0"/>
              <a:t>2017/8/16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5C506-10BC-4987-8D97-3F0C522185E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126309" y="1670"/>
            <a:ext cx="9509760" cy="73856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idx="1"/>
          </p:nvPr>
        </p:nvSpPr>
        <p:spPr>
          <a:xfrm>
            <a:off x="838200" y="1419225"/>
            <a:ext cx="10582276" cy="4863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</p:txBody>
      </p:sp>
    </p:spTree>
    <p:extLst>
      <p:ext uri="{BB962C8B-B14F-4D97-AF65-F5344CB8AC3E}">
        <p14:creationId xmlns:p14="http://schemas.microsoft.com/office/powerpoint/2010/main" val="1566338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effectLst/>
          <a:latin typeface="+mj-ea"/>
          <a:ea typeface="+mj-ea"/>
          <a:cs typeface="+mj-cs"/>
        </a:defRPr>
      </a:lvl1pPr>
    </p:titleStyle>
    <p:bodyStyle>
      <a:lvl1pPr marL="267891" indent="-267891" algn="just" defTabSz="685800" rtl="0" eaLnBrk="1" latinLnBrk="0" hangingPunct="1">
        <a:lnSpc>
          <a:spcPct val="110000"/>
        </a:lnSpc>
        <a:spcBef>
          <a:spcPts val="450"/>
        </a:spcBef>
        <a:spcAft>
          <a:spcPts val="0"/>
        </a:spcAft>
        <a:buClr>
          <a:schemeClr val="accent1"/>
        </a:buClr>
        <a:buSzPct val="60000"/>
        <a:buFont typeface="Wingdings" panose="05000000000000000000" pitchFamily="2" charset="2"/>
        <a:buChar char="u"/>
        <a:defRPr lang="zh-CN" altLang="en-US" sz="2400" kern="1200" baseline="0" dirty="0" smtClean="0">
          <a:solidFill>
            <a:schemeClr val="accent1"/>
          </a:solidFill>
          <a:latin typeface="+mn-ea"/>
          <a:ea typeface="+mn-ea"/>
          <a:cs typeface="+mn-cs"/>
        </a:defRPr>
      </a:lvl1pPr>
      <a:lvl2pPr marL="267891" indent="-267891" algn="just" defTabSz="685800" rtl="0" eaLnBrk="1" latinLnBrk="0" hangingPunct="1">
        <a:lnSpc>
          <a:spcPct val="120000"/>
        </a:lnSpc>
        <a:spcBef>
          <a:spcPts val="0"/>
        </a:spcBef>
        <a:spcAft>
          <a:spcPts val="450"/>
        </a:spcAft>
        <a:buClr>
          <a:schemeClr val="accent2">
            <a:lumMod val="60000"/>
            <a:lumOff val="40000"/>
          </a:schemeClr>
        </a:buClr>
        <a:buFont typeface="幼圆" panose="02010509060101010101" pitchFamily="49" charset="-122"/>
        <a:buChar char=" "/>
        <a:defRPr sz="1800" kern="1200" baseline="0">
          <a:solidFill>
            <a:schemeClr val="tx1"/>
          </a:solidFill>
          <a:latin typeface="+mn-ea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810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ptbz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单击此处添加您的副标题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单击此处添加您的标题文字</a:t>
            </a:r>
          </a:p>
        </p:txBody>
      </p:sp>
    </p:spTree>
    <p:extLst>
      <p:ext uri="{BB962C8B-B14F-4D97-AF65-F5344CB8AC3E}">
        <p14:creationId xmlns:p14="http://schemas.microsoft.com/office/powerpoint/2010/main" val="3528110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  <a:endParaRPr lang="zh-CN" altLang="en-US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45880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2242517" y="2946258"/>
            <a:ext cx="596900" cy="656791"/>
          </a:xfrm>
          <a:custGeom>
            <a:avLst/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" fmla="*/ 0 w 576263"/>
              <a:gd name="connsiteY0" fmla="*/ 0 h 547688"/>
              <a:gd name="connsiteX1" fmla="*/ 566738 w 576263"/>
              <a:gd name="connsiteY1" fmla="*/ 547688 h 547688"/>
              <a:gd name="connsiteX2" fmla="*/ 576263 w 576263"/>
              <a:gd name="connsiteY2" fmla="*/ 0 h 547688"/>
              <a:gd name="connsiteX3" fmla="*/ 0 w 576263"/>
              <a:gd name="connsiteY3" fmla="*/ 0 h 547688"/>
              <a:gd name="connsiteX0" fmla="*/ 0 w 576263"/>
              <a:gd name="connsiteY0" fmla="*/ 0 h 571500"/>
              <a:gd name="connsiteX1" fmla="*/ 566738 w 576263"/>
              <a:gd name="connsiteY1" fmla="*/ 571500 h 571500"/>
              <a:gd name="connsiteX2" fmla="*/ 576263 w 576263"/>
              <a:gd name="connsiteY2" fmla="*/ 0 h 571500"/>
              <a:gd name="connsiteX3" fmla="*/ 0 w 576263"/>
              <a:gd name="connsiteY3" fmla="*/ 0 h 571500"/>
              <a:gd name="connsiteX0" fmla="*/ 0 w 576263"/>
              <a:gd name="connsiteY0" fmla="*/ 0 h 576263"/>
              <a:gd name="connsiteX1" fmla="*/ 571335 w 576263"/>
              <a:gd name="connsiteY1" fmla="*/ 576263 h 576263"/>
              <a:gd name="connsiteX2" fmla="*/ 576263 w 576263"/>
              <a:gd name="connsiteY2" fmla="*/ 0 h 576263"/>
              <a:gd name="connsiteX3" fmla="*/ 0 w 576263"/>
              <a:gd name="connsiteY3" fmla="*/ 0 h 576263"/>
              <a:gd name="connsiteX0" fmla="*/ 0 w 576448"/>
              <a:gd name="connsiteY0" fmla="*/ 0 h 576263"/>
              <a:gd name="connsiteX1" fmla="*/ 575933 w 576448"/>
              <a:gd name="connsiteY1" fmla="*/ 576263 h 576263"/>
              <a:gd name="connsiteX2" fmla="*/ 576263 w 576448"/>
              <a:gd name="connsiteY2" fmla="*/ 0 h 576263"/>
              <a:gd name="connsiteX3" fmla="*/ 0 w 576448"/>
              <a:gd name="connsiteY3" fmla="*/ 0 h 57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19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832100" y="2949865"/>
            <a:ext cx="9359900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www.PPTBZ.com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2182092"/>
            <a:ext cx="9312276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zh-CN" altLang="en-US" sz="3200" spc="200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3200" spc="200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更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多精品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—PPT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宝藏！</a:t>
            </a:r>
            <a:endParaRPr lang="zh-CN" altLang="en-US" sz="2800" spc="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直角三角形 5"/>
          <p:cNvSpPr/>
          <p:nvPr/>
        </p:nvSpPr>
        <p:spPr>
          <a:xfrm>
            <a:off x="9312275" y="2178052"/>
            <a:ext cx="853701" cy="779317"/>
          </a:xfrm>
          <a:prstGeom prst="rtTriangle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478" y="3998509"/>
            <a:ext cx="3428572" cy="1015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86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000120140530A99PPBG">
  <a:themeElements>
    <a:clrScheme name="自定义 470">
      <a:dk1>
        <a:srgbClr val="5F5F5F"/>
      </a:dk1>
      <a:lt1>
        <a:srgbClr val="FFFFFF"/>
      </a:lt1>
      <a:dk2>
        <a:srgbClr val="5F5F5F"/>
      </a:dk2>
      <a:lt2>
        <a:srgbClr val="FFFFFF"/>
      </a:lt2>
      <a:accent1>
        <a:srgbClr val="358CC1"/>
      </a:accent1>
      <a:accent2>
        <a:srgbClr val="2D9C9F"/>
      </a:accent2>
      <a:accent3>
        <a:srgbClr val="76C8A3"/>
      </a:accent3>
      <a:accent4>
        <a:srgbClr val="84ADE4"/>
      </a:accent4>
      <a:accent5>
        <a:srgbClr val="C00000"/>
      </a:accent5>
      <a:accent6>
        <a:srgbClr val="FFC000"/>
      </a:accent6>
      <a:hlink>
        <a:srgbClr val="00B0F0"/>
      </a:hlink>
      <a:folHlink>
        <a:srgbClr val="AFB2B4"/>
      </a:folHlink>
    </a:clrScheme>
    <a:fontScheme name="自定义 36">
      <a:majorFont>
        <a:latin typeface="Arial"/>
        <a:ea typeface="华文中宋"/>
        <a:cs typeface=""/>
      </a:majorFont>
      <a:minorFont>
        <a:latin typeface="Calibri"/>
        <a:ea typeface="幼圆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130000"/>
          </a:lnSpc>
          <a:defRPr sz="1400" dirty="0" smtClean="0">
            <a:latin typeface="Arial" panose="020B0604020202020204" pitchFamily="34" charset="0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A000120150508A03KPBG</Template>
  <TotalTime>1</TotalTime>
  <Words>37</Words>
  <Application>Microsoft Office PowerPoint</Application>
  <PresentationFormat>自定义</PresentationFormat>
  <Paragraphs>8</Paragraphs>
  <Slides>3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3</vt:i4>
      </vt:variant>
    </vt:vector>
  </HeadingPairs>
  <TitlesOfParts>
    <vt:vector size="5" baseType="lpstr">
      <vt:lpstr>A000120140530A99PPBG</vt:lpstr>
      <vt:lpstr>Office Theme</vt:lpstr>
      <vt:lpstr>单击此处添加您的标题文字</vt:lpstr>
      <vt:lpstr>单击此处添加标题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2015-07-02T16:47:16Z</dcterms:created>
  <dcterms:modified xsi:type="dcterms:W3CDTF">2017-08-16T03:14:16Z</dcterms:modified>
</cp:coreProperties>
</file>