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3" r:id="rId2"/>
    <p:sldId id="29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3863" userDrawn="1">
          <p15:clr>
            <a:srgbClr val="A4A3A4"/>
          </p15:clr>
        </p15:guide>
        <p15:guide id="3" pos="325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orient="horz" pos="3974" userDrawn="1">
          <p15:clr>
            <a:srgbClr val="A4A3A4"/>
          </p15:clr>
        </p15:guide>
        <p15:guide id="6" orient="horz" pos="913" userDrawn="1">
          <p15:clr>
            <a:srgbClr val="A4A3A4"/>
          </p15:clr>
        </p15:guide>
        <p15:guide id="7" orient="horz" pos="2160" userDrawn="1">
          <p15:clr>
            <a:srgbClr val="A4A3A4"/>
          </p15:clr>
        </p15:guide>
        <p15:guide id="8" pos="51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D38"/>
    <a:srgbClr val="303C4A"/>
    <a:srgbClr val="262F3A"/>
    <a:srgbClr val="335881"/>
    <a:srgbClr val="47586D"/>
    <a:srgbClr val="151A21"/>
    <a:srgbClr val="02B1D5"/>
    <a:srgbClr val="FBFBFB"/>
    <a:srgbClr val="2C2B31"/>
    <a:srgbClr val="292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4" autoAdjust="0"/>
    <p:restoredTop sz="91023" autoAdjust="0"/>
  </p:normalViewPr>
  <p:slideViewPr>
    <p:cSldViewPr snapToGrid="0">
      <p:cViewPr varScale="1">
        <p:scale>
          <a:sx n="104" d="100"/>
          <a:sy n="104" d="100"/>
        </p:scale>
        <p:origin x="-852" y="-84"/>
      </p:cViewPr>
      <p:guideLst>
        <p:guide orient="horz" pos="3974"/>
        <p:guide orient="horz" pos="913"/>
        <p:guide orient="horz" pos="2160"/>
        <p:guide pos="3863"/>
        <p:guide pos="325"/>
        <p:guide pos="7355"/>
        <p:guide pos="5110"/>
      </p:guideLst>
    </p:cSldViewPr>
  </p:slideViewPr>
  <p:outlineViewPr>
    <p:cViewPr>
      <p:scale>
        <a:sx n="33" d="100"/>
        <a:sy n="33" d="100"/>
      </p:scale>
      <p:origin x="0" y="-2465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44AA1-5C6B-4783-B929-309D6067DBDD}" type="datetimeFigureOut">
              <a:rPr lang="en-IN" smtClean="0"/>
              <a:t>22-08-2017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A90DC-E23F-4A5F-8221-8C2FC3F8A418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1701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A90DC-E23F-4A5F-8221-8C2FC3F8A418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6543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Slide"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594360" y="550529"/>
            <a:ext cx="9396000" cy="286232"/>
          </a:xfrm>
          <a:prstGeom prst="rect">
            <a:avLst/>
          </a:prstGeom>
        </p:spPr>
        <p:txBody>
          <a:bodyPr lIns="0" anchor="ctr" anchorCtr="0">
            <a:spAutoFit/>
          </a:bodyPr>
          <a:lstStyle>
            <a:lvl1pPr marL="0" indent="0" algn="l">
              <a:buFontTx/>
              <a:buNone/>
              <a:defRPr sz="1400" baseline="0">
                <a:solidFill>
                  <a:schemeClr val="bg1">
                    <a:lumMod val="65000"/>
                  </a:schemeClr>
                </a:solidFill>
              </a:defRPr>
            </a:lvl1pPr>
            <a:lvl2pPr marL="457189" indent="0">
              <a:buFontTx/>
              <a:buNone/>
              <a:defRPr>
                <a:solidFill>
                  <a:schemeClr val="bg2"/>
                </a:solidFill>
              </a:defRPr>
            </a:lvl2pPr>
            <a:lvl3pPr marL="914377" indent="0">
              <a:buFontTx/>
              <a:buNone/>
              <a:defRPr>
                <a:solidFill>
                  <a:schemeClr val="bg2"/>
                </a:solidFill>
              </a:defRPr>
            </a:lvl3pPr>
            <a:lvl4pPr marL="1371566" indent="0">
              <a:buFontTx/>
              <a:buNone/>
              <a:defRPr>
                <a:solidFill>
                  <a:schemeClr val="bg2"/>
                </a:solidFill>
              </a:defRPr>
            </a:lvl4pPr>
            <a:lvl5pPr marL="1828754" indent="0">
              <a:buFontTx/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Subtitle goes here</a:t>
            </a:r>
            <a:endParaRPr lang="en-IN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94360" y="837500"/>
            <a:ext cx="9396000" cy="387798"/>
          </a:xfrm>
          <a:prstGeom prst="rect">
            <a:avLst/>
          </a:prstGeom>
        </p:spPr>
        <p:txBody>
          <a:bodyPr lIns="0" tIns="0" rIns="0" bIns="0" anchor="ctr" anchorCtr="0">
            <a:spAutoFit/>
          </a:bodyPr>
          <a:lstStyle>
            <a:lvl1pPr algn="l"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7603629" y="6325230"/>
            <a:ext cx="4114800" cy="184666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IN" dirty="0" smtClean="0"/>
              <a:t>Footer goes here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4586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5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/>
      <p:bldP spid="13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2017/8/22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377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207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4" indent="-228584" algn="l" defTabSz="9143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7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dirty="0"/>
              <a:t>At vero eos et accusamus et </a:t>
            </a:r>
            <a:r>
              <a:rPr lang="en-IN" dirty="0">
                <a:solidFill>
                  <a:schemeClr val="accent1"/>
                </a:solidFill>
              </a:rPr>
              <a:t>iusto odio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chemeClr val="accent1"/>
                </a:solidFill>
              </a:rPr>
              <a:t>Process </a:t>
            </a:r>
            <a:r>
              <a:rPr lang="en-IN" dirty="0"/>
              <a:t>3D Infographic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4496763" y="4867716"/>
            <a:ext cx="5400675" cy="966675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64000" tIns="180000" rIns="288000" bIns="180000" rtlCol="0" anchor="ctr"/>
          <a:lstStyle/>
          <a:p>
            <a:r>
              <a:rPr lang="en-IN" sz="1400" dirty="0"/>
              <a:t>"But I must explain to you how all this mistaken idea </a:t>
            </a:r>
            <a:r>
              <a:rPr lang="en-IN" sz="1400" dirty="0" smtClean="0"/>
              <a:t>of</a:t>
            </a:r>
            <a:endParaRPr lang="en-IN" sz="1400" dirty="0"/>
          </a:p>
        </p:txBody>
      </p:sp>
      <p:sp>
        <p:nvSpPr>
          <p:cNvPr id="25" name="Right Arrow 24"/>
          <p:cNvSpPr/>
          <p:nvPr/>
        </p:nvSpPr>
        <p:spPr>
          <a:xfrm>
            <a:off x="4496763" y="3901041"/>
            <a:ext cx="5400675" cy="966675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0" tIns="180000" rIns="288000" bIns="180000" rtlCol="0" anchor="ctr"/>
          <a:lstStyle/>
          <a:p>
            <a:r>
              <a:rPr lang="en-IN" sz="1400" dirty="0"/>
              <a:t>"But I must explain to you how all this mistaken idea of denouncing pleasure </a:t>
            </a:r>
            <a:r>
              <a:rPr lang="en-IN" sz="1400" dirty="0" smtClean="0"/>
              <a:t>and</a:t>
            </a:r>
            <a:endParaRPr lang="en-IN" sz="1400" dirty="0"/>
          </a:p>
        </p:txBody>
      </p:sp>
      <p:sp>
        <p:nvSpPr>
          <p:cNvPr id="26" name="Right Arrow 25"/>
          <p:cNvSpPr/>
          <p:nvPr/>
        </p:nvSpPr>
        <p:spPr>
          <a:xfrm>
            <a:off x="4496763" y="2934366"/>
            <a:ext cx="5400675" cy="966675"/>
          </a:xfrm>
          <a:prstGeom prst="rightArrow">
            <a:avLst>
              <a:gd name="adj1" fmla="val 100000"/>
              <a:gd name="adj2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4000" tIns="180000" rIns="288000" bIns="180000" rtlCol="0" anchor="ctr"/>
          <a:lstStyle/>
          <a:p>
            <a:r>
              <a:rPr lang="en-IN" sz="1400" dirty="0"/>
              <a:t>"But I must explain to you how all this mistaken idea of denouncing pleasure and praising pain </a:t>
            </a:r>
            <a:r>
              <a:rPr lang="en-IN" sz="1400" dirty="0" smtClean="0"/>
              <a:t>was</a:t>
            </a:r>
            <a:endParaRPr lang="en-IN" sz="1400" dirty="0"/>
          </a:p>
        </p:txBody>
      </p:sp>
      <p:sp>
        <p:nvSpPr>
          <p:cNvPr id="27" name="Right Arrow 26"/>
          <p:cNvSpPr/>
          <p:nvPr/>
        </p:nvSpPr>
        <p:spPr>
          <a:xfrm>
            <a:off x="4341364" y="1980391"/>
            <a:ext cx="5540891" cy="953975"/>
          </a:xfrm>
          <a:prstGeom prst="rightArrow">
            <a:avLst>
              <a:gd name="adj1" fmla="val 100000"/>
              <a:gd name="adj2" fmla="val 48479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584000" tIns="180000" rIns="288000" bIns="180000" rtlCol="0" anchor="ctr"/>
          <a:lstStyle/>
          <a:p>
            <a:r>
              <a:rPr lang="en-IN" sz="1400" dirty="0"/>
              <a:t>"But I must explain to you how all this mistaken idea of denouncing pleasure and praising pain was </a:t>
            </a:r>
            <a:r>
              <a:rPr lang="en-IN" sz="1400" dirty="0" smtClean="0"/>
              <a:t>born</a:t>
            </a:r>
            <a:endParaRPr lang="en-IN" sz="1400" dirty="0"/>
          </a:p>
        </p:txBody>
      </p:sp>
      <p:sp>
        <p:nvSpPr>
          <p:cNvPr id="28" name="Flowchart: Sequential Access Storage 27"/>
          <p:cNvSpPr/>
          <p:nvPr/>
        </p:nvSpPr>
        <p:spPr>
          <a:xfrm>
            <a:off x="2733844" y="2825487"/>
            <a:ext cx="3556569" cy="3826733"/>
          </a:xfrm>
          <a:prstGeom prst="flowChartMagneticTape">
            <a:avLst/>
          </a:prstGeom>
          <a:solidFill>
            <a:schemeClr val="accent1"/>
          </a:solidFill>
          <a:ln>
            <a:noFill/>
          </a:ln>
          <a:effectLst/>
          <a:scene3d>
            <a:camera prst="isometricOffAxis1Top"/>
            <a:lightRig rig="twoPt" dir="t"/>
          </a:scene3d>
          <a:sp3d>
            <a:bevelT w="6350" h="66040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9" name="Flowchart: Sequential Access Storage 28"/>
          <p:cNvSpPr/>
          <p:nvPr/>
        </p:nvSpPr>
        <p:spPr>
          <a:xfrm>
            <a:off x="2967004" y="2405968"/>
            <a:ext cx="2819021" cy="3033162"/>
          </a:xfrm>
          <a:prstGeom prst="flowChartMagneticTape">
            <a:avLst/>
          </a:prstGeom>
          <a:solidFill>
            <a:schemeClr val="accent6"/>
          </a:solidFill>
          <a:ln>
            <a:noFill/>
          </a:ln>
          <a:scene3d>
            <a:camera prst="isometricOffAxis1Top"/>
            <a:lightRig rig="twoPt" dir="t"/>
          </a:scene3d>
          <a:sp3d>
            <a:bevelT w="6350" h="66040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0" name="Flowchart: Sequential Access Storage 29"/>
          <p:cNvSpPr/>
          <p:nvPr/>
        </p:nvSpPr>
        <p:spPr>
          <a:xfrm>
            <a:off x="3315580" y="1971140"/>
            <a:ext cx="1990585" cy="2141797"/>
          </a:xfrm>
          <a:prstGeom prst="flowChartMagneticTape">
            <a:avLst/>
          </a:prstGeom>
          <a:solidFill>
            <a:schemeClr val="accent2"/>
          </a:solidFill>
          <a:ln>
            <a:noFill/>
          </a:ln>
          <a:scene3d>
            <a:camera prst="isometricOffAxis1Top"/>
            <a:lightRig rig="twoPt" dir="t"/>
          </a:scene3d>
          <a:sp3d>
            <a:bevelT w="6350" h="66040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1" name="Flowchart: Sequential Access Storage 30"/>
          <p:cNvSpPr/>
          <p:nvPr/>
        </p:nvSpPr>
        <p:spPr>
          <a:xfrm>
            <a:off x="3747550" y="1493652"/>
            <a:ext cx="1240945" cy="1335213"/>
          </a:xfrm>
          <a:prstGeom prst="flowChartMagneticTape">
            <a:avLst/>
          </a:prstGeom>
          <a:solidFill>
            <a:schemeClr val="accent4"/>
          </a:solidFill>
          <a:ln>
            <a:noFill/>
          </a:ln>
          <a:scene3d>
            <a:camera prst="isometricOffAxis1Top"/>
            <a:lightRig rig="twoPt" dir="t"/>
          </a:scene3d>
          <a:sp3d>
            <a:bevelT w="6350" h="660400"/>
            <a:bevelB w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2" name="Text Placeholder 14"/>
          <p:cNvSpPr txBox="1">
            <a:spLocks/>
          </p:cNvSpPr>
          <p:nvPr/>
        </p:nvSpPr>
        <p:spPr>
          <a:xfrm>
            <a:off x="1084533" y="2047391"/>
            <a:ext cx="129187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20%</a:t>
            </a:r>
            <a:endParaRPr lang="en-IN" sz="3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4" name="Text Placeholder 14"/>
          <p:cNvSpPr txBox="1">
            <a:spLocks/>
          </p:cNvSpPr>
          <p:nvPr/>
        </p:nvSpPr>
        <p:spPr>
          <a:xfrm>
            <a:off x="1084533" y="2988228"/>
            <a:ext cx="129187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40%</a:t>
            </a:r>
            <a:endParaRPr lang="en-IN" sz="3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6" name="Text Placeholder 14"/>
          <p:cNvSpPr txBox="1">
            <a:spLocks/>
          </p:cNvSpPr>
          <p:nvPr/>
        </p:nvSpPr>
        <p:spPr>
          <a:xfrm>
            <a:off x="1084533" y="3878265"/>
            <a:ext cx="129187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60%</a:t>
            </a:r>
            <a:endParaRPr lang="en-IN" sz="3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38" name="Text Placeholder 14"/>
          <p:cNvSpPr txBox="1">
            <a:spLocks/>
          </p:cNvSpPr>
          <p:nvPr/>
        </p:nvSpPr>
        <p:spPr>
          <a:xfrm>
            <a:off x="1084533" y="4849492"/>
            <a:ext cx="129187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3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90%</a:t>
            </a:r>
            <a:endParaRPr lang="en-IN" sz="3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sp>
        <p:nvSpPr>
          <p:cNvPr id="45" name="Freeform 100"/>
          <p:cNvSpPr>
            <a:spLocks noEditPoints="1"/>
          </p:cNvSpPr>
          <p:nvPr/>
        </p:nvSpPr>
        <p:spPr bwMode="auto">
          <a:xfrm>
            <a:off x="10448457" y="4155894"/>
            <a:ext cx="458788" cy="461963"/>
          </a:xfrm>
          <a:custGeom>
            <a:avLst/>
            <a:gdLst>
              <a:gd name="T0" fmla="*/ 487 w 579"/>
              <a:gd name="T1" fmla="*/ 15 h 583"/>
              <a:gd name="T2" fmla="*/ 480 w 579"/>
              <a:gd name="T3" fmla="*/ 10 h 583"/>
              <a:gd name="T4" fmla="*/ 463 w 579"/>
              <a:gd name="T5" fmla="*/ 2 h 583"/>
              <a:gd name="T6" fmla="*/ 454 w 579"/>
              <a:gd name="T7" fmla="*/ 0 h 583"/>
              <a:gd name="T8" fmla="*/ 436 w 579"/>
              <a:gd name="T9" fmla="*/ 4 h 583"/>
              <a:gd name="T10" fmla="*/ 419 w 579"/>
              <a:gd name="T11" fmla="*/ 15 h 583"/>
              <a:gd name="T12" fmla="*/ 368 w 579"/>
              <a:gd name="T13" fmla="*/ 67 h 583"/>
              <a:gd name="T14" fmla="*/ 351 w 579"/>
              <a:gd name="T15" fmla="*/ 67 h 583"/>
              <a:gd name="T16" fmla="*/ 336 w 579"/>
              <a:gd name="T17" fmla="*/ 74 h 583"/>
              <a:gd name="T18" fmla="*/ 314 w 579"/>
              <a:gd name="T19" fmla="*/ 96 h 583"/>
              <a:gd name="T20" fmla="*/ 307 w 579"/>
              <a:gd name="T21" fmla="*/ 113 h 583"/>
              <a:gd name="T22" fmla="*/ 309 w 579"/>
              <a:gd name="T23" fmla="*/ 129 h 583"/>
              <a:gd name="T24" fmla="*/ 59 w 579"/>
              <a:gd name="T25" fmla="*/ 381 h 583"/>
              <a:gd name="T26" fmla="*/ 57 w 579"/>
              <a:gd name="T27" fmla="*/ 383 h 583"/>
              <a:gd name="T28" fmla="*/ 55 w 579"/>
              <a:gd name="T29" fmla="*/ 386 h 583"/>
              <a:gd name="T30" fmla="*/ 6 w 579"/>
              <a:gd name="T31" fmla="*/ 535 h 583"/>
              <a:gd name="T32" fmla="*/ 0 w 579"/>
              <a:gd name="T33" fmla="*/ 550 h 583"/>
              <a:gd name="T34" fmla="*/ 0 w 579"/>
              <a:gd name="T35" fmla="*/ 552 h 583"/>
              <a:gd name="T36" fmla="*/ 2 w 579"/>
              <a:gd name="T37" fmla="*/ 570 h 583"/>
              <a:gd name="T38" fmla="*/ 6 w 579"/>
              <a:gd name="T39" fmla="*/ 574 h 583"/>
              <a:gd name="T40" fmla="*/ 9 w 579"/>
              <a:gd name="T41" fmla="*/ 577 h 583"/>
              <a:gd name="T42" fmla="*/ 18 w 579"/>
              <a:gd name="T43" fmla="*/ 583 h 583"/>
              <a:gd name="T44" fmla="*/ 29 w 579"/>
              <a:gd name="T45" fmla="*/ 583 h 583"/>
              <a:gd name="T46" fmla="*/ 31 w 579"/>
              <a:gd name="T47" fmla="*/ 583 h 583"/>
              <a:gd name="T48" fmla="*/ 195 w 579"/>
              <a:gd name="T49" fmla="*/ 530 h 583"/>
              <a:gd name="T50" fmla="*/ 200 w 579"/>
              <a:gd name="T51" fmla="*/ 526 h 583"/>
              <a:gd name="T52" fmla="*/ 452 w 579"/>
              <a:gd name="T53" fmla="*/ 274 h 583"/>
              <a:gd name="T54" fmla="*/ 463 w 579"/>
              <a:gd name="T55" fmla="*/ 276 h 583"/>
              <a:gd name="T56" fmla="*/ 469 w 579"/>
              <a:gd name="T57" fmla="*/ 276 h 583"/>
              <a:gd name="T58" fmla="*/ 480 w 579"/>
              <a:gd name="T59" fmla="*/ 271 h 583"/>
              <a:gd name="T60" fmla="*/ 505 w 579"/>
              <a:gd name="T61" fmla="*/ 245 h 583"/>
              <a:gd name="T62" fmla="*/ 511 w 579"/>
              <a:gd name="T63" fmla="*/ 237 h 583"/>
              <a:gd name="T64" fmla="*/ 515 w 579"/>
              <a:gd name="T65" fmla="*/ 221 h 583"/>
              <a:gd name="T66" fmla="*/ 564 w 579"/>
              <a:gd name="T67" fmla="*/ 162 h 583"/>
              <a:gd name="T68" fmla="*/ 571 w 579"/>
              <a:gd name="T69" fmla="*/ 155 h 583"/>
              <a:gd name="T70" fmla="*/ 579 w 579"/>
              <a:gd name="T71" fmla="*/ 136 h 583"/>
              <a:gd name="T72" fmla="*/ 579 w 579"/>
              <a:gd name="T73" fmla="*/ 118 h 583"/>
              <a:gd name="T74" fmla="*/ 571 w 579"/>
              <a:gd name="T75" fmla="*/ 101 h 583"/>
              <a:gd name="T76" fmla="*/ 566 w 579"/>
              <a:gd name="T77" fmla="*/ 92 h 583"/>
              <a:gd name="T78" fmla="*/ 153 w 579"/>
              <a:gd name="T79" fmla="*/ 452 h 583"/>
              <a:gd name="T80" fmla="*/ 432 w 579"/>
              <a:gd name="T81" fmla="*/ 254 h 583"/>
              <a:gd name="T82" fmla="*/ 369 w 579"/>
              <a:gd name="T83" fmla="*/ 193 h 583"/>
              <a:gd name="T84" fmla="*/ 90 w 579"/>
              <a:gd name="T85" fmla="*/ 390 h 583"/>
              <a:gd name="T86" fmla="*/ 369 w 579"/>
              <a:gd name="T87" fmla="*/ 193 h 583"/>
              <a:gd name="T88" fmla="*/ 42 w 579"/>
              <a:gd name="T89" fmla="*/ 522 h 583"/>
              <a:gd name="T90" fmla="*/ 165 w 579"/>
              <a:gd name="T91" fmla="*/ 508 h 583"/>
              <a:gd name="T92" fmla="*/ 469 w 579"/>
              <a:gd name="T93" fmla="*/ 243 h 583"/>
              <a:gd name="T94" fmla="*/ 467 w 579"/>
              <a:gd name="T95" fmla="*/ 241 h 583"/>
              <a:gd name="T96" fmla="*/ 344 w 579"/>
              <a:gd name="T97" fmla="*/ 116 h 583"/>
              <a:gd name="T98" fmla="*/ 357 w 579"/>
              <a:gd name="T99" fmla="*/ 94 h 583"/>
              <a:gd name="T100" fmla="*/ 483 w 579"/>
              <a:gd name="T101" fmla="*/ 221 h 583"/>
              <a:gd name="T102" fmla="*/ 487 w 579"/>
              <a:gd name="T103" fmla="*/ 223 h 583"/>
              <a:gd name="T104" fmla="*/ 544 w 579"/>
              <a:gd name="T105" fmla="*/ 142 h 583"/>
              <a:gd name="T106" fmla="*/ 390 w 579"/>
              <a:gd name="T107" fmla="*/ 87 h 583"/>
              <a:gd name="T108" fmla="*/ 439 w 579"/>
              <a:gd name="T109" fmla="*/ 37 h 583"/>
              <a:gd name="T110" fmla="*/ 454 w 579"/>
              <a:gd name="T111" fmla="*/ 32 h 583"/>
              <a:gd name="T112" fmla="*/ 467 w 579"/>
              <a:gd name="T113" fmla="*/ 37 h 583"/>
              <a:gd name="T114" fmla="*/ 544 w 579"/>
              <a:gd name="T115" fmla="*/ 114 h 583"/>
              <a:gd name="T116" fmla="*/ 549 w 579"/>
              <a:gd name="T117" fmla="*/ 127 h 583"/>
              <a:gd name="T118" fmla="*/ 544 w 579"/>
              <a:gd name="T119" fmla="*/ 142 h 583"/>
              <a:gd name="T120" fmla="*/ 544 w 579"/>
              <a:gd name="T121" fmla="*/ 142 h 5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579" h="583">
                <a:moveTo>
                  <a:pt x="566" y="92"/>
                </a:moveTo>
                <a:lnTo>
                  <a:pt x="487" y="15"/>
                </a:lnTo>
                <a:lnTo>
                  <a:pt x="487" y="15"/>
                </a:lnTo>
                <a:lnTo>
                  <a:pt x="480" y="10"/>
                </a:lnTo>
                <a:lnTo>
                  <a:pt x="472" y="4"/>
                </a:lnTo>
                <a:lnTo>
                  <a:pt x="463" y="2"/>
                </a:lnTo>
                <a:lnTo>
                  <a:pt x="454" y="0"/>
                </a:lnTo>
                <a:lnTo>
                  <a:pt x="454" y="0"/>
                </a:lnTo>
                <a:lnTo>
                  <a:pt x="445" y="2"/>
                </a:lnTo>
                <a:lnTo>
                  <a:pt x="436" y="4"/>
                </a:lnTo>
                <a:lnTo>
                  <a:pt x="426" y="10"/>
                </a:lnTo>
                <a:lnTo>
                  <a:pt x="419" y="15"/>
                </a:lnTo>
                <a:lnTo>
                  <a:pt x="368" y="67"/>
                </a:lnTo>
                <a:lnTo>
                  <a:pt x="368" y="67"/>
                </a:lnTo>
                <a:lnTo>
                  <a:pt x="360" y="67"/>
                </a:lnTo>
                <a:lnTo>
                  <a:pt x="351" y="67"/>
                </a:lnTo>
                <a:lnTo>
                  <a:pt x="344" y="68"/>
                </a:lnTo>
                <a:lnTo>
                  <a:pt x="336" y="74"/>
                </a:lnTo>
                <a:lnTo>
                  <a:pt x="314" y="96"/>
                </a:lnTo>
                <a:lnTo>
                  <a:pt x="314" y="96"/>
                </a:lnTo>
                <a:lnTo>
                  <a:pt x="309" y="103"/>
                </a:lnTo>
                <a:lnTo>
                  <a:pt x="307" y="113"/>
                </a:lnTo>
                <a:lnTo>
                  <a:pt x="307" y="122"/>
                </a:lnTo>
                <a:lnTo>
                  <a:pt x="309" y="129"/>
                </a:lnTo>
                <a:lnTo>
                  <a:pt x="59" y="381"/>
                </a:lnTo>
                <a:lnTo>
                  <a:pt x="59" y="381"/>
                </a:lnTo>
                <a:lnTo>
                  <a:pt x="57" y="383"/>
                </a:lnTo>
                <a:lnTo>
                  <a:pt x="57" y="383"/>
                </a:lnTo>
                <a:lnTo>
                  <a:pt x="57" y="383"/>
                </a:lnTo>
                <a:lnTo>
                  <a:pt x="55" y="386"/>
                </a:lnTo>
                <a:lnTo>
                  <a:pt x="11" y="522"/>
                </a:lnTo>
                <a:lnTo>
                  <a:pt x="6" y="535"/>
                </a:lnTo>
                <a:lnTo>
                  <a:pt x="0" y="550"/>
                </a:lnTo>
                <a:lnTo>
                  <a:pt x="0" y="550"/>
                </a:lnTo>
                <a:lnTo>
                  <a:pt x="0" y="552"/>
                </a:lnTo>
                <a:lnTo>
                  <a:pt x="0" y="552"/>
                </a:lnTo>
                <a:lnTo>
                  <a:pt x="0" y="563"/>
                </a:lnTo>
                <a:lnTo>
                  <a:pt x="2" y="570"/>
                </a:lnTo>
                <a:lnTo>
                  <a:pt x="2" y="570"/>
                </a:lnTo>
                <a:lnTo>
                  <a:pt x="6" y="574"/>
                </a:lnTo>
                <a:lnTo>
                  <a:pt x="6" y="574"/>
                </a:lnTo>
                <a:lnTo>
                  <a:pt x="9" y="577"/>
                </a:lnTo>
                <a:lnTo>
                  <a:pt x="13" y="581"/>
                </a:lnTo>
                <a:lnTo>
                  <a:pt x="18" y="583"/>
                </a:lnTo>
                <a:lnTo>
                  <a:pt x="24" y="583"/>
                </a:lnTo>
                <a:lnTo>
                  <a:pt x="29" y="583"/>
                </a:lnTo>
                <a:lnTo>
                  <a:pt x="29" y="583"/>
                </a:lnTo>
                <a:lnTo>
                  <a:pt x="31" y="583"/>
                </a:lnTo>
                <a:lnTo>
                  <a:pt x="52" y="576"/>
                </a:lnTo>
                <a:lnTo>
                  <a:pt x="195" y="530"/>
                </a:lnTo>
                <a:lnTo>
                  <a:pt x="195" y="530"/>
                </a:lnTo>
                <a:lnTo>
                  <a:pt x="200" y="526"/>
                </a:lnTo>
                <a:lnTo>
                  <a:pt x="452" y="274"/>
                </a:lnTo>
                <a:lnTo>
                  <a:pt x="452" y="274"/>
                </a:lnTo>
                <a:lnTo>
                  <a:pt x="458" y="276"/>
                </a:lnTo>
                <a:lnTo>
                  <a:pt x="463" y="276"/>
                </a:lnTo>
                <a:lnTo>
                  <a:pt x="463" y="276"/>
                </a:lnTo>
                <a:lnTo>
                  <a:pt x="469" y="276"/>
                </a:lnTo>
                <a:lnTo>
                  <a:pt x="474" y="274"/>
                </a:lnTo>
                <a:lnTo>
                  <a:pt x="480" y="271"/>
                </a:lnTo>
                <a:lnTo>
                  <a:pt x="483" y="267"/>
                </a:lnTo>
                <a:lnTo>
                  <a:pt x="505" y="245"/>
                </a:lnTo>
                <a:lnTo>
                  <a:pt x="505" y="245"/>
                </a:lnTo>
                <a:lnTo>
                  <a:pt x="511" y="237"/>
                </a:lnTo>
                <a:lnTo>
                  <a:pt x="515" y="230"/>
                </a:lnTo>
                <a:lnTo>
                  <a:pt x="515" y="221"/>
                </a:lnTo>
                <a:lnTo>
                  <a:pt x="513" y="214"/>
                </a:lnTo>
                <a:lnTo>
                  <a:pt x="564" y="162"/>
                </a:lnTo>
                <a:lnTo>
                  <a:pt x="564" y="162"/>
                </a:lnTo>
                <a:lnTo>
                  <a:pt x="571" y="155"/>
                </a:lnTo>
                <a:lnTo>
                  <a:pt x="575" y="146"/>
                </a:lnTo>
                <a:lnTo>
                  <a:pt x="579" y="136"/>
                </a:lnTo>
                <a:lnTo>
                  <a:pt x="579" y="127"/>
                </a:lnTo>
                <a:lnTo>
                  <a:pt x="579" y="118"/>
                </a:lnTo>
                <a:lnTo>
                  <a:pt x="577" y="109"/>
                </a:lnTo>
                <a:lnTo>
                  <a:pt x="571" y="101"/>
                </a:lnTo>
                <a:lnTo>
                  <a:pt x="566" y="92"/>
                </a:lnTo>
                <a:lnTo>
                  <a:pt x="566" y="92"/>
                </a:lnTo>
                <a:close/>
                <a:moveTo>
                  <a:pt x="193" y="493"/>
                </a:moveTo>
                <a:lnTo>
                  <a:pt x="153" y="452"/>
                </a:lnTo>
                <a:lnTo>
                  <a:pt x="391" y="214"/>
                </a:lnTo>
                <a:lnTo>
                  <a:pt x="432" y="254"/>
                </a:lnTo>
                <a:lnTo>
                  <a:pt x="193" y="493"/>
                </a:lnTo>
                <a:close/>
                <a:moveTo>
                  <a:pt x="369" y="193"/>
                </a:moveTo>
                <a:lnTo>
                  <a:pt x="131" y="432"/>
                </a:lnTo>
                <a:lnTo>
                  <a:pt x="90" y="390"/>
                </a:lnTo>
                <a:lnTo>
                  <a:pt x="329" y="153"/>
                </a:lnTo>
                <a:lnTo>
                  <a:pt x="369" y="193"/>
                </a:lnTo>
                <a:close/>
                <a:moveTo>
                  <a:pt x="61" y="542"/>
                </a:moveTo>
                <a:lnTo>
                  <a:pt x="42" y="522"/>
                </a:lnTo>
                <a:lnTo>
                  <a:pt x="75" y="418"/>
                </a:lnTo>
                <a:lnTo>
                  <a:pt x="165" y="508"/>
                </a:lnTo>
                <a:lnTo>
                  <a:pt x="61" y="542"/>
                </a:lnTo>
                <a:close/>
                <a:moveTo>
                  <a:pt x="469" y="243"/>
                </a:moveTo>
                <a:lnTo>
                  <a:pt x="469" y="243"/>
                </a:lnTo>
                <a:lnTo>
                  <a:pt x="467" y="241"/>
                </a:lnTo>
                <a:lnTo>
                  <a:pt x="344" y="116"/>
                </a:lnTo>
                <a:lnTo>
                  <a:pt x="344" y="116"/>
                </a:lnTo>
                <a:lnTo>
                  <a:pt x="340" y="113"/>
                </a:lnTo>
                <a:lnTo>
                  <a:pt x="357" y="94"/>
                </a:lnTo>
                <a:lnTo>
                  <a:pt x="358" y="96"/>
                </a:lnTo>
                <a:lnTo>
                  <a:pt x="483" y="221"/>
                </a:lnTo>
                <a:lnTo>
                  <a:pt x="483" y="221"/>
                </a:lnTo>
                <a:lnTo>
                  <a:pt x="487" y="223"/>
                </a:lnTo>
                <a:lnTo>
                  <a:pt x="469" y="243"/>
                </a:lnTo>
                <a:close/>
                <a:moveTo>
                  <a:pt x="544" y="142"/>
                </a:moveTo>
                <a:lnTo>
                  <a:pt x="494" y="192"/>
                </a:lnTo>
                <a:lnTo>
                  <a:pt x="390" y="87"/>
                </a:lnTo>
                <a:lnTo>
                  <a:pt x="439" y="37"/>
                </a:lnTo>
                <a:lnTo>
                  <a:pt x="439" y="37"/>
                </a:lnTo>
                <a:lnTo>
                  <a:pt x="447" y="32"/>
                </a:lnTo>
                <a:lnTo>
                  <a:pt x="454" y="32"/>
                </a:lnTo>
                <a:lnTo>
                  <a:pt x="461" y="32"/>
                </a:lnTo>
                <a:lnTo>
                  <a:pt x="467" y="37"/>
                </a:lnTo>
                <a:lnTo>
                  <a:pt x="544" y="114"/>
                </a:lnTo>
                <a:lnTo>
                  <a:pt x="544" y="114"/>
                </a:lnTo>
                <a:lnTo>
                  <a:pt x="549" y="120"/>
                </a:lnTo>
                <a:lnTo>
                  <a:pt x="549" y="127"/>
                </a:lnTo>
                <a:lnTo>
                  <a:pt x="549" y="135"/>
                </a:lnTo>
                <a:lnTo>
                  <a:pt x="544" y="142"/>
                </a:lnTo>
                <a:lnTo>
                  <a:pt x="544" y="142"/>
                </a:lnTo>
                <a:close/>
                <a:moveTo>
                  <a:pt x="544" y="142"/>
                </a:moveTo>
                <a:lnTo>
                  <a:pt x="544" y="142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46" name="Freeform 116"/>
          <p:cNvSpPr>
            <a:spLocks noEditPoints="1"/>
          </p:cNvSpPr>
          <p:nvPr/>
        </p:nvSpPr>
        <p:spPr bwMode="auto">
          <a:xfrm>
            <a:off x="10447664" y="3251200"/>
            <a:ext cx="460375" cy="342900"/>
          </a:xfrm>
          <a:custGeom>
            <a:avLst/>
            <a:gdLst>
              <a:gd name="T0" fmla="*/ 189 w 581"/>
              <a:gd name="T1" fmla="*/ 16 h 432"/>
              <a:gd name="T2" fmla="*/ 68 w 581"/>
              <a:gd name="T3" fmla="*/ 0 h 432"/>
              <a:gd name="T4" fmla="*/ 41 w 581"/>
              <a:gd name="T5" fmla="*/ 27 h 432"/>
              <a:gd name="T6" fmla="*/ 24 w 581"/>
              <a:gd name="T7" fmla="*/ 64 h 432"/>
              <a:gd name="T8" fmla="*/ 0 w 581"/>
              <a:gd name="T9" fmla="*/ 108 h 432"/>
              <a:gd name="T10" fmla="*/ 17 w 581"/>
              <a:gd name="T11" fmla="*/ 417 h 432"/>
              <a:gd name="T12" fmla="*/ 527 w 581"/>
              <a:gd name="T13" fmla="*/ 432 h 432"/>
              <a:gd name="T14" fmla="*/ 577 w 581"/>
              <a:gd name="T15" fmla="*/ 400 h 432"/>
              <a:gd name="T16" fmla="*/ 575 w 581"/>
              <a:gd name="T17" fmla="*/ 88 h 432"/>
              <a:gd name="T18" fmla="*/ 526 w 581"/>
              <a:gd name="T19" fmla="*/ 55 h 432"/>
              <a:gd name="T20" fmla="*/ 164 w 581"/>
              <a:gd name="T21" fmla="*/ 25 h 432"/>
              <a:gd name="T22" fmla="*/ 165 w 581"/>
              <a:gd name="T23" fmla="*/ 55 h 432"/>
              <a:gd name="T24" fmla="*/ 66 w 581"/>
              <a:gd name="T25" fmla="*/ 27 h 432"/>
              <a:gd name="T26" fmla="*/ 551 w 581"/>
              <a:gd name="T27" fmla="*/ 97 h 432"/>
              <a:gd name="T28" fmla="*/ 413 w 581"/>
              <a:gd name="T29" fmla="*/ 224 h 432"/>
              <a:gd name="T30" fmla="*/ 336 w 581"/>
              <a:gd name="T31" fmla="*/ 132 h 432"/>
              <a:gd name="T32" fmla="*/ 268 w 581"/>
              <a:gd name="T33" fmla="*/ 125 h 432"/>
              <a:gd name="T34" fmla="*/ 173 w 581"/>
              <a:gd name="T35" fmla="*/ 211 h 432"/>
              <a:gd name="T36" fmla="*/ 28 w 581"/>
              <a:gd name="T37" fmla="*/ 97 h 432"/>
              <a:gd name="T38" fmla="*/ 390 w 581"/>
              <a:gd name="T39" fmla="*/ 248 h 432"/>
              <a:gd name="T40" fmla="*/ 346 w 581"/>
              <a:gd name="T41" fmla="*/ 329 h 432"/>
              <a:gd name="T42" fmla="*/ 254 w 581"/>
              <a:gd name="T43" fmla="*/ 338 h 432"/>
              <a:gd name="T44" fmla="*/ 193 w 581"/>
              <a:gd name="T45" fmla="*/ 248 h 432"/>
              <a:gd name="T46" fmla="*/ 237 w 581"/>
              <a:gd name="T47" fmla="*/ 167 h 432"/>
              <a:gd name="T48" fmla="*/ 329 w 581"/>
              <a:gd name="T49" fmla="*/ 158 h 432"/>
              <a:gd name="T50" fmla="*/ 390 w 581"/>
              <a:gd name="T51" fmla="*/ 248 h 432"/>
              <a:gd name="T52" fmla="*/ 35 w 581"/>
              <a:gd name="T53" fmla="*/ 398 h 432"/>
              <a:gd name="T54" fmla="*/ 167 w 581"/>
              <a:gd name="T55" fmla="*/ 261 h 432"/>
              <a:gd name="T56" fmla="*/ 224 w 581"/>
              <a:gd name="T57" fmla="*/ 353 h 432"/>
              <a:gd name="T58" fmla="*/ 303 w 581"/>
              <a:gd name="T59" fmla="*/ 371 h 432"/>
              <a:gd name="T60" fmla="*/ 401 w 581"/>
              <a:gd name="T61" fmla="*/ 305 h 432"/>
              <a:gd name="T62" fmla="*/ 553 w 581"/>
              <a:gd name="T63" fmla="*/ 378 h 432"/>
              <a:gd name="T64" fmla="*/ 526 w 581"/>
              <a:gd name="T65" fmla="*/ 406 h 432"/>
              <a:gd name="T66" fmla="*/ 257 w 581"/>
              <a:gd name="T67" fmla="*/ 196 h 432"/>
              <a:gd name="T68" fmla="*/ 230 w 581"/>
              <a:gd name="T69" fmla="*/ 248 h 432"/>
              <a:gd name="T70" fmla="*/ 267 w 581"/>
              <a:gd name="T71" fmla="*/ 305 h 432"/>
              <a:gd name="T72" fmla="*/ 325 w 581"/>
              <a:gd name="T73" fmla="*/ 299 h 432"/>
              <a:gd name="T74" fmla="*/ 353 w 581"/>
              <a:gd name="T75" fmla="*/ 248 h 432"/>
              <a:gd name="T76" fmla="*/ 316 w 581"/>
              <a:gd name="T77" fmla="*/ 189 h 432"/>
              <a:gd name="T78" fmla="*/ 283 w 581"/>
              <a:gd name="T79" fmla="*/ 285 h 432"/>
              <a:gd name="T80" fmla="*/ 255 w 581"/>
              <a:gd name="T81" fmla="*/ 255 h 432"/>
              <a:gd name="T82" fmla="*/ 265 w 581"/>
              <a:gd name="T83" fmla="*/ 222 h 432"/>
              <a:gd name="T84" fmla="*/ 300 w 581"/>
              <a:gd name="T85" fmla="*/ 213 h 432"/>
              <a:gd name="T86" fmla="*/ 327 w 581"/>
              <a:gd name="T87" fmla="*/ 240 h 432"/>
              <a:gd name="T88" fmla="*/ 316 w 581"/>
              <a:gd name="T89" fmla="*/ 274 h 432"/>
              <a:gd name="T90" fmla="*/ 491 w 581"/>
              <a:gd name="T91" fmla="*/ 130 h 432"/>
              <a:gd name="T92" fmla="*/ 505 w 581"/>
              <a:gd name="T93" fmla="*/ 117 h 432"/>
              <a:gd name="T94" fmla="*/ 518 w 581"/>
              <a:gd name="T95" fmla="*/ 136 h 432"/>
              <a:gd name="T96" fmla="*/ 496 w 581"/>
              <a:gd name="T97" fmla="*/ 141 h 432"/>
              <a:gd name="T98" fmla="*/ 441 w 581"/>
              <a:gd name="T99" fmla="*/ 125 h 432"/>
              <a:gd name="T100" fmla="*/ 463 w 581"/>
              <a:gd name="T101" fmla="*/ 121 h 432"/>
              <a:gd name="T102" fmla="*/ 459 w 581"/>
              <a:gd name="T103" fmla="*/ 143 h 432"/>
              <a:gd name="T104" fmla="*/ 439 w 581"/>
              <a:gd name="T105" fmla="*/ 130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81" h="432">
                <a:moveTo>
                  <a:pt x="526" y="55"/>
                </a:moveTo>
                <a:lnTo>
                  <a:pt x="193" y="55"/>
                </a:lnTo>
                <a:lnTo>
                  <a:pt x="193" y="27"/>
                </a:lnTo>
                <a:lnTo>
                  <a:pt x="193" y="27"/>
                </a:lnTo>
                <a:lnTo>
                  <a:pt x="191" y="22"/>
                </a:lnTo>
                <a:lnTo>
                  <a:pt x="189" y="16"/>
                </a:lnTo>
                <a:lnTo>
                  <a:pt x="184" y="7"/>
                </a:lnTo>
                <a:lnTo>
                  <a:pt x="175" y="2"/>
                </a:lnTo>
                <a:lnTo>
                  <a:pt x="169" y="0"/>
                </a:lnTo>
                <a:lnTo>
                  <a:pt x="164" y="0"/>
                </a:lnTo>
                <a:lnTo>
                  <a:pt x="68" y="0"/>
                </a:lnTo>
                <a:lnTo>
                  <a:pt x="68" y="0"/>
                </a:lnTo>
                <a:lnTo>
                  <a:pt x="63" y="0"/>
                </a:lnTo>
                <a:lnTo>
                  <a:pt x="57" y="2"/>
                </a:lnTo>
                <a:lnTo>
                  <a:pt x="48" y="7"/>
                </a:lnTo>
                <a:lnTo>
                  <a:pt x="42" y="16"/>
                </a:lnTo>
                <a:lnTo>
                  <a:pt x="41" y="22"/>
                </a:lnTo>
                <a:lnTo>
                  <a:pt x="41" y="27"/>
                </a:lnTo>
                <a:lnTo>
                  <a:pt x="41" y="53"/>
                </a:lnTo>
                <a:lnTo>
                  <a:pt x="41" y="53"/>
                </a:lnTo>
                <a:lnTo>
                  <a:pt x="41" y="57"/>
                </a:lnTo>
                <a:lnTo>
                  <a:pt x="41" y="57"/>
                </a:lnTo>
                <a:lnTo>
                  <a:pt x="33" y="60"/>
                </a:lnTo>
                <a:lnTo>
                  <a:pt x="24" y="64"/>
                </a:lnTo>
                <a:lnTo>
                  <a:pt x="18" y="70"/>
                </a:lnTo>
                <a:lnTo>
                  <a:pt x="11" y="75"/>
                </a:lnTo>
                <a:lnTo>
                  <a:pt x="7" y="82"/>
                </a:lnTo>
                <a:lnTo>
                  <a:pt x="4" y="92"/>
                </a:lnTo>
                <a:lnTo>
                  <a:pt x="0" y="99"/>
                </a:lnTo>
                <a:lnTo>
                  <a:pt x="0" y="108"/>
                </a:lnTo>
                <a:lnTo>
                  <a:pt x="0" y="378"/>
                </a:lnTo>
                <a:lnTo>
                  <a:pt x="0" y="378"/>
                </a:lnTo>
                <a:lnTo>
                  <a:pt x="2" y="389"/>
                </a:lnTo>
                <a:lnTo>
                  <a:pt x="4" y="400"/>
                </a:lnTo>
                <a:lnTo>
                  <a:pt x="9" y="410"/>
                </a:lnTo>
                <a:lnTo>
                  <a:pt x="17" y="417"/>
                </a:lnTo>
                <a:lnTo>
                  <a:pt x="24" y="424"/>
                </a:lnTo>
                <a:lnTo>
                  <a:pt x="33" y="428"/>
                </a:lnTo>
                <a:lnTo>
                  <a:pt x="42" y="432"/>
                </a:lnTo>
                <a:lnTo>
                  <a:pt x="53" y="432"/>
                </a:lnTo>
                <a:lnTo>
                  <a:pt x="527" y="432"/>
                </a:lnTo>
                <a:lnTo>
                  <a:pt x="527" y="432"/>
                </a:lnTo>
                <a:lnTo>
                  <a:pt x="538" y="432"/>
                </a:lnTo>
                <a:lnTo>
                  <a:pt x="548" y="428"/>
                </a:lnTo>
                <a:lnTo>
                  <a:pt x="557" y="424"/>
                </a:lnTo>
                <a:lnTo>
                  <a:pt x="564" y="417"/>
                </a:lnTo>
                <a:lnTo>
                  <a:pt x="572" y="410"/>
                </a:lnTo>
                <a:lnTo>
                  <a:pt x="577" y="400"/>
                </a:lnTo>
                <a:lnTo>
                  <a:pt x="579" y="389"/>
                </a:lnTo>
                <a:lnTo>
                  <a:pt x="581" y="378"/>
                </a:lnTo>
                <a:lnTo>
                  <a:pt x="581" y="108"/>
                </a:lnTo>
                <a:lnTo>
                  <a:pt x="581" y="108"/>
                </a:lnTo>
                <a:lnTo>
                  <a:pt x="579" y="97"/>
                </a:lnTo>
                <a:lnTo>
                  <a:pt x="575" y="88"/>
                </a:lnTo>
                <a:lnTo>
                  <a:pt x="572" y="79"/>
                </a:lnTo>
                <a:lnTo>
                  <a:pt x="564" y="71"/>
                </a:lnTo>
                <a:lnTo>
                  <a:pt x="557" y="64"/>
                </a:lnTo>
                <a:lnTo>
                  <a:pt x="548" y="60"/>
                </a:lnTo>
                <a:lnTo>
                  <a:pt x="537" y="57"/>
                </a:lnTo>
                <a:lnTo>
                  <a:pt x="526" y="55"/>
                </a:lnTo>
                <a:lnTo>
                  <a:pt x="526" y="55"/>
                </a:lnTo>
                <a:close/>
                <a:moveTo>
                  <a:pt x="66" y="27"/>
                </a:moveTo>
                <a:lnTo>
                  <a:pt x="66" y="27"/>
                </a:lnTo>
                <a:lnTo>
                  <a:pt x="66" y="25"/>
                </a:lnTo>
                <a:lnTo>
                  <a:pt x="68" y="25"/>
                </a:lnTo>
                <a:lnTo>
                  <a:pt x="164" y="25"/>
                </a:lnTo>
                <a:lnTo>
                  <a:pt x="164" y="25"/>
                </a:lnTo>
                <a:lnTo>
                  <a:pt x="165" y="25"/>
                </a:lnTo>
                <a:lnTo>
                  <a:pt x="167" y="27"/>
                </a:lnTo>
                <a:lnTo>
                  <a:pt x="167" y="53"/>
                </a:lnTo>
                <a:lnTo>
                  <a:pt x="167" y="53"/>
                </a:lnTo>
                <a:lnTo>
                  <a:pt x="165" y="55"/>
                </a:lnTo>
                <a:lnTo>
                  <a:pt x="164" y="55"/>
                </a:lnTo>
                <a:lnTo>
                  <a:pt x="68" y="55"/>
                </a:lnTo>
                <a:lnTo>
                  <a:pt x="68" y="55"/>
                </a:lnTo>
                <a:lnTo>
                  <a:pt x="66" y="55"/>
                </a:lnTo>
                <a:lnTo>
                  <a:pt x="66" y="53"/>
                </a:lnTo>
                <a:lnTo>
                  <a:pt x="66" y="27"/>
                </a:lnTo>
                <a:close/>
                <a:moveTo>
                  <a:pt x="53" y="81"/>
                </a:moveTo>
                <a:lnTo>
                  <a:pt x="527" y="81"/>
                </a:lnTo>
                <a:lnTo>
                  <a:pt x="527" y="81"/>
                </a:lnTo>
                <a:lnTo>
                  <a:pt x="537" y="82"/>
                </a:lnTo>
                <a:lnTo>
                  <a:pt x="546" y="90"/>
                </a:lnTo>
                <a:lnTo>
                  <a:pt x="551" y="97"/>
                </a:lnTo>
                <a:lnTo>
                  <a:pt x="553" y="103"/>
                </a:lnTo>
                <a:lnTo>
                  <a:pt x="555" y="108"/>
                </a:lnTo>
                <a:lnTo>
                  <a:pt x="555" y="235"/>
                </a:lnTo>
                <a:lnTo>
                  <a:pt x="415" y="235"/>
                </a:lnTo>
                <a:lnTo>
                  <a:pt x="415" y="235"/>
                </a:lnTo>
                <a:lnTo>
                  <a:pt x="413" y="224"/>
                </a:lnTo>
                <a:lnTo>
                  <a:pt x="410" y="211"/>
                </a:lnTo>
                <a:lnTo>
                  <a:pt x="402" y="191"/>
                </a:lnTo>
                <a:lnTo>
                  <a:pt x="390" y="172"/>
                </a:lnTo>
                <a:lnTo>
                  <a:pt x="375" y="156"/>
                </a:lnTo>
                <a:lnTo>
                  <a:pt x="357" y="141"/>
                </a:lnTo>
                <a:lnTo>
                  <a:pt x="336" y="132"/>
                </a:lnTo>
                <a:lnTo>
                  <a:pt x="314" y="125"/>
                </a:lnTo>
                <a:lnTo>
                  <a:pt x="303" y="123"/>
                </a:lnTo>
                <a:lnTo>
                  <a:pt x="290" y="123"/>
                </a:lnTo>
                <a:lnTo>
                  <a:pt x="290" y="123"/>
                </a:lnTo>
                <a:lnTo>
                  <a:pt x="279" y="123"/>
                </a:lnTo>
                <a:lnTo>
                  <a:pt x="268" y="125"/>
                </a:lnTo>
                <a:lnTo>
                  <a:pt x="246" y="132"/>
                </a:lnTo>
                <a:lnTo>
                  <a:pt x="226" y="141"/>
                </a:lnTo>
                <a:lnTo>
                  <a:pt x="208" y="156"/>
                </a:lnTo>
                <a:lnTo>
                  <a:pt x="193" y="172"/>
                </a:lnTo>
                <a:lnTo>
                  <a:pt x="180" y="191"/>
                </a:lnTo>
                <a:lnTo>
                  <a:pt x="173" y="211"/>
                </a:lnTo>
                <a:lnTo>
                  <a:pt x="169" y="224"/>
                </a:lnTo>
                <a:lnTo>
                  <a:pt x="167" y="235"/>
                </a:lnTo>
                <a:lnTo>
                  <a:pt x="26" y="235"/>
                </a:lnTo>
                <a:lnTo>
                  <a:pt x="26" y="108"/>
                </a:lnTo>
                <a:lnTo>
                  <a:pt x="26" y="108"/>
                </a:lnTo>
                <a:lnTo>
                  <a:pt x="28" y="97"/>
                </a:lnTo>
                <a:lnTo>
                  <a:pt x="33" y="90"/>
                </a:lnTo>
                <a:lnTo>
                  <a:pt x="42" y="82"/>
                </a:lnTo>
                <a:lnTo>
                  <a:pt x="48" y="82"/>
                </a:lnTo>
                <a:lnTo>
                  <a:pt x="53" y="81"/>
                </a:lnTo>
                <a:lnTo>
                  <a:pt x="53" y="81"/>
                </a:lnTo>
                <a:close/>
                <a:moveTo>
                  <a:pt x="390" y="248"/>
                </a:moveTo>
                <a:lnTo>
                  <a:pt x="390" y="248"/>
                </a:lnTo>
                <a:lnTo>
                  <a:pt x="388" y="268"/>
                </a:lnTo>
                <a:lnTo>
                  <a:pt x="382" y="286"/>
                </a:lnTo>
                <a:lnTo>
                  <a:pt x="373" y="303"/>
                </a:lnTo>
                <a:lnTo>
                  <a:pt x="360" y="318"/>
                </a:lnTo>
                <a:lnTo>
                  <a:pt x="346" y="329"/>
                </a:lnTo>
                <a:lnTo>
                  <a:pt x="329" y="338"/>
                </a:lnTo>
                <a:lnTo>
                  <a:pt x="311" y="343"/>
                </a:lnTo>
                <a:lnTo>
                  <a:pt x="290" y="347"/>
                </a:lnTo>
                <a:lnTo>
                  <a:pt x="290" y="347"/>
                </a:lnTo>
                <a:lnTo>
                  <a:pt x="272" y="343"/>
                </a:lnTo>
                <a:lnTo>
                  <a:pt x="254" y="338"/>
                </a:lnTo>
                <a:lnTo>
                  <a:pt x="237" y="329"/>
                </a:lnTo>
                <a:lnTo>
                  <a:pt x="222" y="318"/>
                </a:lnTo>
                <a:lnTo>
                  <a:pt x="210" y="303"/>
                </a:lnTo>
                <a:lnTo>
                  <a:pt x="200" y="286"/>
                </a:lnTo>
                <a:lnTo>
                  <a:pt x="195" y="268"/>
                </a:lnTo>
                <a:lnTo>
                  <a:pt x="193" y="248"/>
                </a:lnTo>
                <a:lnTo>
                  <a:pt x="193" y="248"/>
                </a:lnTo>
                <a:lnTo>
                  <a:pt x="195" y="228"/>
                </a:lnTo>
                <a:lnTo>
                  <a:pt x="200" y="209"/>
                </a:lnTo>
                <a:lnTo>
                  <a:pt x="210" y="193"/>
                </a:lnTo>
                <a:lnTo>
                  <a:pt x="222" y="178"/>
                </a:lnTo>
                <a:lnTo>
                  <a:pt x="237" y="167"/>
                </a:lnTo>
                <a:lnTo>
                  <a:pt x="254" y="158"/>
                </a:lnTo>
                <a:lnTo>
                  <a:pt x="272" y="152"/>
                </a:lnTo>
                <a:lnTo>
                  <a:pt x="290" y="150"/>
                </a:lnTo>
                <a:lnTo>
                  <a:pt x="290" y="150"/>
                </a:lnTo>
                <a:lnTo>
                  <a:pt x="311" y="152"/>
                </a:lnTo>
                <a:lnTo>
                  <a:pt x="329" y="158"/>
                </a:lnTo>
                <a:lnTo>
                  <a:pt x="346" y="167"/>
                </a:lnTo>
                <a:lnTo>
                  <a:pt x="360" y="178"/>
                </a:lnTo>
                <a:lnTo>
                  <a:pt x="373" y="193"/>
                </a:lnTo>
                <a:lnTo>
                  <a:pt x="382" y="209"/>
                </a:lnTo>
                <a:lnTo>
                  <a:pt x="388" y="228"/>
                </a:lnTo>
                <a:lnTo>
                  <a:pt x="390" y="248"/>
                </a:lnTo>
                <a:lnTo>
                  <a:pt x="390" y="248"/>
                </a:lnTo>
                <a:close/>
                <a:moveTo>
                  <a:pt x="526" y="406"/>
                </a:moveTo>
                <a:lnTo>
                  <a:pt x="53" y="406"/>
                </a:lnTo>
                <a:lnTo>
                  <a:pt x="53" y="406"/>
                </a:lnTo>
                <a:lnTo>
                  <a:pt x="42" y="404"/>
                </a:lnTo>
                <a:lnTo>
                  <a:pt x="35" y="398"/>
                </a:lnTo>
                <a:lnTo>
                  <a:pt x="28" y="389"/>
                </a:lnTo>
                <a:lnTo>
                  <a:pt x="26" y="386"/>
                </a:lnTo>
                <a:lnTo>
                  <a:pt x="26" y="378"/>
                </a:lnTo>
                <a:lnTo>
                  <a:pt x="26" y="261"/>
                </a:lnTo>
                <a:lnTo>
                  <a:pt x="167" y="261"/>
                </a:lnTo>
                <a:lnTo>
                  <a:pt x="167" y="261"/>
                </a:lnTo>
                <a:lnTo>
                  <a:pt x="169" y="272"/>
                </a:lnTo>
                <a:lnTo>
                  <a:pt x="171" y="283"/>
                </a:lnTo>
                <a:lnTo>
                  <a:pt x="180" y="305"/>
                </a:lnTo>
                <a:lnTo>
                  <a:pt x="193" y="323"/>
                </a:lnTo>
                <a:lnTo>
                  <a:pt x="208" y="340"/>
                </a:lnTo>
                <a:lnTo>
                  <a:pt x="224" y="353"/>
                </a:lnTo>
                <a:lnTo>
                  <a:pt x="244" y="364"/>
                </a:lnTo>
                <a:lnTo>
                  <a:pt x="267" y="369"/>
                </a:lnTo>
                <a:lnTo>
                  <a:pt x="279" y="371"/>
                </a:lnTo>
                <a:lnTo>
                  <a:pt x="290" y="373"/>
                </a:lnTo>
                <a:lnTo>
                  <a:pt x="290" y="373"/>
                </a:lnTo>
                <a:lnTo>
                  <a:pt x="303" y="371"/>
                </a:lnTo>
                <a:lnTo>
                  <a:pt x="314" y="369"/>
                </a:lnTo>
                <a:lnTo>
                  <a:pt x="336" y="364"/>
                </a:lnTo>
                <a:lnTo>
                  <a:pt x="357" y="353"/>
                </a:lnTo>
                <a:lnTo>
                  <a:pt x="373" y="340"/>
                </a:lnTo>
                <a:lnTo>
                  <a:pt x="390" y="323"/>
                </a:lnTo>
                <a:lnTo>
                  <a:pt x="401" y="305"/>
                </a:lnTo>
                <a:lnTo>
                  <a:pt x="410" y="283"/>
                </a:lnTo>
                <a:lnTo>
                  <a:pt x="412" y="272"/>
                </a:lnTo>
                <a:lnTo>
                  <a:pt x="413" y="261"/>
                </a:lnTo>
                <a:lnTo>
                  <a:pt x="553" y="261"/>
                </a:lnTo>
                <a:lnTo>
                  <a:pt x="553" y="378"/>
                </a:lnTo>
                <a:lnTo>
                  <a:pt x="553" y="378"/>
                </a:lnTo>
                <a:lnTo>
                  <a:pt x="553" y="386"/>
                </a:lnTo>
                <a:lnTo>
                  <a:pt x="551" y="389"/>
                </a:lnTo>
                <a:lnTo>
                  <a:pt x="546" y="398"/>
                </a:lnTo>
                <a:lnTo>
                  <a:pt x="537" y="404"/>
                </a:lnTo>
                <a:lnTo>
                  <a:pt x="531" y="406"/>
                </a:lnTo>
                <a:lnTo>
                  <a:pt x="526" y="406"/>
                </a:lnTo>
                <a:lnTo>
                  <a:pt x="526" y="406"/>
                </a:lnTo>
                <a:close/>
                <a:moveTo>
                  <a:pt x="290" y="185"/>
                </a:moveTo>
                <a:lnTo>
                  <a:pt x="290" y="185"/>
                </a:lnTo>
                <a:lnTo>
                  <a:pt x="279" y="185"/>
                </a:lnTo>
                <a:lnTo>
                  <a:pt x="267" y="189"/>
                </a:lnTo>
                <a:lnTo>
                  <a:pt x="257" y="196"/>
                </a:lnTo>
                <a:lnTo>
                  <a:pt x="246" y="204"/>
                </a:lnTo>
                <a:lnTo>
                  <a:pt x="239" y="213"/>
                </a:lnTo>
                <a:lnTo>
                  <a:pt x="233" y="224"/>
                </a:lnTo>
                <a:lnTo>
                  <a:pt x="230" y="235"/>
                </a:lnTo>
                <a:lnTo>
                  <a:pt x="230" y="248"/>
                </a:lnTo>
                <a:lnTo>
                  <a:pt x="230" y="248"/>
                </a:lnTo>
                <a:lnTo>
                  <a:pt x="230" y="261"/>
                </a:lnTo>
                <a:lnTo>
                  <a:pt x="233" y="272"/>
                </a:lnTo>
                <a:lnTo>
                  <a:pt x="239" y="283"/>
                </a:lnTo>
                <a:lnTo>
                  <a:pt x="246" y="292"/>
                </a:lnTo>
                <a:lnTo>
                  <a:pt x="257" y="299"/>
                </a:lnTo>
                <a:lnTo>
                  <a:pt x="267" y="305"/>
                </a:lnTo>
                <a:lnTo>
                  <a:pt x="279" y="308"/>
                </a:lnTo>
                <a:lnTo>
                  <a:pt x="290" y="310"/>
                </a:lnTo>
                <a:lnTo>
                  <a:pt x="290" y="310"/>
                </a:lnTo>
                <a:lnTo>
                  <a:pt x="303" y="308"/>
                </a:lnTo>
                <a:lnTo>
                  <a:pt x="316" y="305"/>
                </a:lnTo>
                <a:lnTo>
                  <a:pt x="325" y="299"/>
                </a:lnTo>
                <a:lnTo>
                  <a:pt x="334" y="292"/>
                </a:lnTo>
                <a:lnTo>
                  <a:pt x="344" y="283"/>
                </a:lnTo>
                <a:lnTo>
                  <a:pt x="349" y="272"/>
                </a:lnTo>
                <a:lnTo>
                  <a:pt x="353" y="261"/>
                </a:lnTo>
                <a:lnTo>
                  <a:pt x="353" y="248"/>
                </a:lnTo>
                <a:lnTo>
                  <a:pt x="353" y="248"/>
                </a:lnTo>
                <a:lnTo>
                  <a:pt x="353" y="235"/>
                </a:lnTo>
                <a:lnTo>
                  <a:pt x="349" y="224"/>
                </a:lnTo>
                <a:lnTo>
                  <a:pt x="344" y="213"/>
                </a:lnTo>
                <a:lnTo>
                  <a:pt x="334" y="204"/>
                </a:lnTo>
                <a:lnTo>
                  <a:pt x="325" y="196"/>
                </a:lnTo>
                <a:lnTo>
                  <a:pt x="316" y="189"/>
                </a:lnTo>
                <a:lnTo>
                  <a:pt x="303" y="185"/>
                </a:lnTo>
                <a:lnTo>
                  <a:pt x="290" y="185"/>
                </a:lnTo>
                <a:lnTo>
                  <a:pt x="290" y="185"/>
                </a:lnTo>
                <a:close/>
                <a:moveTo>
                  <a:pt x="290" y="285"/>
                </a:moveTo>
                <a:lnTo>
                  <a:pt x="290" y="285"/>
                </a:lnTo>
                <a:lnTo>
                  <a:pt x="283" y="285"/>
                </a:lnTo>
                <a:lnTo>
                  <a:pt x="278" y="281"/>
                </a:lnTo>
                <a:lnTo>
                  <a:pt x="270" y="279"/>
                </a:lnTo>
                <a:lnTo>
                  <a:pt x="265" y="274"/>
                </a:lnTo>
                <a:lnTo>
                  <a:pt x="261" y="268"/>
                </a:lnTo>
                <a:lnTo>
                  <a:pt x="257" y="263"/>
                </a:lnTo>
                <a:lnTo>
                  <a:pt x="255" y="255"/>
                </a:lnTo>
                <a:lnTo>
                  <a:pt x="255" y="248"/>
                </a:lnTo>
                <a:lnTo>
                  <a:pt x="255" y="248"/>
                </a:lnTo>
                <a:lnTo>
                  <a:pt x="255" y="240"/>
                </a:lnTo>
                <a:lnTo>
                  <a:pt x="257" y="233"/>
                </a:lnTo>
                <a:lnTo>
                  <a:pt x="261" y="228"/>
                </a:lnTo>
                <a:lnTo>
                  <a:pt x="265" y="222"/>
                </a:lnTo>
                <a:lnTo>
                  <a:pt x="270" y="218"/>
                </a:lnTo>
                <a:lnTo>
                  <a:pt x="278" y="215"/>
                </a:lnTo>
                <a:lnTo>
                  <a:pt x="283" y="213"/>
                </a:lnTo>
                <a:lnTo>
                  <a:pt x="290" y="211"/>
                </a:lnTo>
                <a:lnTo>
                  <a:pt x="290" y="211"/>
                </a:lnTo>
                <a:lnTo>
                  <a:pt x="300" y="213"/>
                </a:lnTo>
                <a:lnTo>
                  <a:pt x="305" y="215"/>
                </a:lnTo>
                <a:lnTo>
                  <a:pt x="312" y="218"/>
                </a:lnTo>
                <a:lnTo>
                  <a:pt x="318" y="222"/>
                </a:lnTo>
                <a:lnTo>
                  <a:pt x="322" y="228"/>
                </a:lnTo>
                <a:lnTo>
                  <a:pt x="325" y="233"/>
                </a:lnTo>
                <a:lnTo>
                  <a:pt x="327" y="240"/>
                </a:lnTo>
                <a:lnTo>
                  <a:pt x="327" y="248"/>
                </a:lnTo>
                <a:lnTo>
                  <a:pt x="327" y="248"/>
                </a:lnTo>
                <a:lnTo>
                  <a:pt x="327" y="255"/>
                </a:lnTo>
                <a:lnTo>
                  <a:pt x="325" y="263"/>
                </a:lnTo>
                <a:lnTo>
                  <a:pt x="322" y="268"/>
                </a:lnTo>
                <a:lnTo>
                  <a:pt x="316" y="274"/>
                </a:lnTo>
                <a:lnTo>
                  <a:pt x="311" y="279"/>
                </a:lnTo>
                <a:lnTo>
                  <a:pt x="305" y="281"/>
                </a:lnTo>
                <a:lnTo>
                  <a:pt x="298" y="285"/>
                </a:lnTo>
                <a:lnTo>
                  <a:pt x="290" y="285"/>
                </a:lnTo>
                <a:lnTo>
                  <a:pt x="290" y="285"/>
                </a:lnTo>
                <a:close/>
                <a:moveTo>
                  <a:pt x="491" y="130"/>
                </a:moveTo>
                <a:lnTo>
                  <a:pt x="491" y="130"/>
                </a:lnTo>
                <a:lnTo>
                  <a:pt x="493" y="125"/>
                </a:lnTo>
                <a:lnTo>
                  <a:pt x="496" y="121"/>
                </a:lnTo>
                <a:lnTo>
                  <a:pt x="500" y="117"/>
                </a:lnTo>
                <a:lnTo>
                  <a:pt x="505" y="117"/>
                </a:lnTo>
                <a:lnTo>
                  <a:pt x="505" y="117"/>
                </a:lnTo>
                <a:lnTo>
                  <a:pt x="511" y="117"/>
                </a:lnTo>
                <a:lnTo>
                  <a:pt x="515" y="121"/>
                </a:lnTo>
                <a:lnTo>
                  <a:pt x="518" y="125"/>
                </a:lnTo>
                <a:lnTo>
                  <a:pt x="520" y="130"/>
                </a:lnTo>
                <a:lnTo>
                  <a:pt x="520" y="130"/>
                </a:lnTo>
                <a:lnTo>
                  <a:pt x="518" y="136"/>
                </a:lnTo>
                <a:lnTo>
                  <a:pt x="515" y="141"/>
                </a:lnTo>
                <a:lnTo>
                  <a:pt x="511" y="143"/>
                </a:lnTo>
                <a:lnTo>
                  <a:pt x="505" y="145"/>
                </a:lnTo>
                <a:lnTo>
                  <a:pt x="505" y="145"/>
                </a:lnTo>
                <a:lnTo>
                  <a:pt x="500" y="145"/>
                </a:lnTo>
                <a:lnTo>
                  <a:pt x="496" y="141"/>
                </a:lnTo>
                <a:lnTo>
                  <a:pt x="493" y="138"/>
                </a:lnTo>
                <a:lnTo>
                  <a:pt x="491" y="130"/>
                </a:lnTo>
                <a:lnTo>
                  <a:pt x="491" y="130"/>
                </a:lnTo>
                <a:close/>
                <a:moveTo>
                  <a:pt x="439" y="130"/>
                </a:moveTo>
                <a:lnTo>
                  <a:pt x="439" y="130"/>
                </a:lnTo>
                <a:lnTo>
                  <a:pt x="441" y="125"/>
                </a:lnTo>
                <a:lnTo>
                  <a:pt x="443" y="121"/>
                </a:lnTo>
                <a:lnTo>
                  <a:pt x="448" y="117"/>
                </a:lnTo>
                <a:lnTo>
                  <a:pt x="454" y="117"/>
                </a:lnTo>
                <a:lnTo>
                  <a:pt x="454" y="117"/>
                </a:lnTo>
                <a:lnTo>
                  <a:pt x="459" y="117"/>
                </a:lnTo>
                <a:lnTo>
                  <a:pt x="463" y="121"/>
                </a:lnTo>
                <a:lnTo>
                  <a:pt x="467" y="125"/>
                </a:lnTo>
                <a:lnTo>
                  <a:pt x="467" y="130"/>
                </a:lnTo>
                <a:lnTo>
                  <a:pt x="467" y="130"/>
                </a:lnTo>
                <a:lnTo>
                  <a:pt x="467" y="136"/>
                </a:lnTo>
                <a:lnTo>
                  <a:pt x="463" y="141"/>
                </a:lnTo>
                <a:lnTo>
                  <a:pt x="459" y="143"/>
                </a:lnTo>
                <a:lnTo>
                  <a:pt x="454" y="145"/>
                </a:lnTo>
                <a:lnTo>
                  <a:pt x="454" y="145"/>
                </a:lnTo>
                <a:lnTo>
                  <a:pt x="448" y="145"/>
                </a:lnTo>
                <a:lnTo>
                  <a:pt x="443" y="141"/>
                </a:lnTo>
                <a:lnTo>
                  <a:pt x="441" y="138"/>
                </a:lnTo>
                <a:lnTo>
                  <a:pt x="439" y="130"/>
                </a:lnTo>
                <a:lnTo>
                  <a:pt x="439" y="130"/>
                </a:lnTo>
                <a:close/>
                <a:moveTo>
                  <a:pt x="439" y="130"/>
                </a:moveTo>
                <a:lnTo>
                  <a:pt x="439" y="13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47" name="Freeform 307"/>
          <p:cNvSpPr>
            <a:spLocks noEditPoints="1"/>
          </p:cNvSpPr>
          <p:nvPr/>
        </p:nvSpPr>
        <p:spPr bwMode="auto">
          <a:xfrm>
            <a:off x="10447664" y="5179652"/>
            <a:ext cx="460375" cy="447675"/>
          </a:xfrm>
          <a:custGeom>
            <a:avLst/>
            <a:gdLst>
              <a:gd name="T0" fmla="*/ 572 w 579"/>
              <a:gd name="T1" fmla="*/ 53 h 564"/>
              <a:gd name="T2" fmla="*/ 465 w 579"/>
              <a:gd name="T3" fmla="*/ 26 h 564"/>
              <a:gd name="T4" fmla="*/ 133 w 579"/>
              <a:gd name="T5" fmla="*/ 0 h 564"/>
              <a:gd name="T6" fmla="*/ 107 w 579"/>
              <a:gd name="T7" fmla="*/ 26 h 564"/>
              <a:gd name="T8" fmla="*/ 8 w 579"/>
              <a:gd name="T9" fmla="*/ 53 h 564"/>
              <a:gd name="T10" fmla="*/ 0 w 579"/>
              <a:gd name="T11" fmla="*/ 125 h 564"/>
              <a:gd name="T12" fmla="*/ 19 w 579"/>
              <a:gd name="T13" fmla="*/ 198 h 564"/>
              <a:gd name="T14" fmla="*/ 78 w 579"/>
              <a:gd name="T15" fmla="*/ 250 h 564"/>
              <a:gd name="T16" fmla="*/ 135 w 579"/>
              <a:gd name="T17" fmla="*/ 298 h 564"/>
              <a:gd name="T18" fmla="*/ 215 w 579"/>
              <a:gd name="T19" fmla="*/ 366 h 564"/>
              <a:gd name="T20" fmla="*/ 138 w 579"/>
              <a:gd name="T21" fmla="*/ 490 h 564"/>
              <a:gd name="T22" fmla="*/ 116 w 579"/>
              <a:gd name="T23" fmla="*/ 524 h 564"/>
              <a:gd name="T24" fmla="*/ 133 w 579"/>
              <a:gd name="T25" fmla="*/ 562 h 564"/>
              <a:gd name="T26" fmla="*/ 447 w 579"/>
              <a:gd name="T27" fmla="*/ 557 h 564"/>
              <a:gd name="T28" fmla="*/ 454 w 579"/>
              <a:gd name="T29" fmla="*/ 514 h 564"/>
              <a:gd name="T30" fmla="*/ 338 w 579"/>
              <a:gd name="T31" fmla="*/ 445 h 564"/>
              <a:gd name="T32" fmla="*/ 394 w 579"/>
              <a:gd name="T33" fmla="*/ 343 h 564"/>
              <a:gd name="T34" fmla="*/ 454 w 579"/>
              <a:gd name="T35" fmla="*/ 261 h 564"/>
              <a:gd name="T36" fmla="*/ 509 w 579"/>
              <a:gd name="T37" fmla="*/ 246 h 564"/>
              <a:gd name="T38" fmla="*/ 550 w 579"/>
              <a:gd name="T39" fmla="*/ 215 h 564"/>
              <a:gd name="T40" fmla="*/ 579 w 579"/>
              <a:gd name="T41" fmla="*/ 129 h 564"/>
              <a:gd name="T42" fmla="*/ 94 w 579"/>
              <a:gd name="T43" fmla="*/ 228 h 564"/>
              <a:gd name="T44" fmla="*/ 43 w 579"/>
              <a:gd name="T45" fmla="*/ 187 h 564"/>
              <a:gd name="T46" fmla="*/ 26 w 579"/>
              <a:gd name="T47" fmla="*/ 119 h 564"/>
              <a:gd name="T48" fmla="*/ 107 w 579"/>
              <a:gd name="T49" fmla="*/ 215 h 564"/>
              <a:gd name="T50" fmla="*/ 109 w 579"/>
              <a:gd name="T51" fmla="*/ 231 h 564"/>
              <a:gd name="T52" fmla="*/ 144 w 579"/>
              <a:gd name="T53" fmla="*/ 536 h 564"/>
              <a:gd name="T54" fmla="*/ 151 w 579"/>
              <a:gd name="T55" fmla="*/ 514 h 564"/>
              <a:gd name="T56" fmla="*/ 425 w 579"/>
              <a:gd name="T57" fmla="*/ 518 h 564"/>
              <a:gd name="T58" fmla="*/ 311 w 579"/>
              <a:gd name="T59" fmla="*/ 441 h 564"/>
              <a:gd name="T60" fmla="*/ 285 w 579"/>
              <a:gd name="T61" fmla="*/ 353 h 564"/>
              <a:gd name="T62" fmla="*/ 177 w 579"/>
              <a:gd name="T63" fmla="*/ 307 h 564"/>
              <a:gd name="T64" fmla="*/ 136 w 579"/>
              <a:gd name="T65" fmla="*/ 233 h 564"/>
              <a:gd name="T66" fmla="*/ 133 w 579"/>
              <a:gd name="T67" fmla="*/ 202 h 564"/>
              <a:gd name="T68" fmla="*/ 436 w 579"/>
              <a:gd name="T69" fmla="*/ 209 h 564"/>
              <a:gd name="T70" fmla="*/ 436 w 579"/>
              <a:gd name="T71" fmla="*/ 222 h 564"/>
              <a:gd name="T72" fmla="*/ 430 w 579"/>
              <a:gd name="T73" fmla="*/ 244 h 564"/>
              <a:gd name="T74" fmla="*/ 377 w 579"/>
              <a:gd name="T75" fmla="*/ 321 h 564"/>
              <a:gd name="T76" fmla="*/ 285 w 579"/>
              <a:gd name="T77" fmla="*/ 353 h 564"/>
              <a:gd name="T78" fmla="*/ 482 w 579"/>
              <a:gd name="T79" fmla="*/ 228 h 564"/>
              <a:gd name="T80" fmla="*/ 463 w 579"/>
              <a:gd name="T81" fmla="*/ 217 h 564"/>
              <a:gd name="T82" fmla="*/ 553 w 579"/>
              <a:gd name="T83" fmla="*/ 119 h 564"/>
              <a:gd name="T84" fmla="*/ 544 w 579"/>
              <a:gd name="T85" fmla="*/ 171 h 564"/>
              <a:gd name="T86" fmla="*/ 258 w 579"/>
              <a:gd name="T87" fmla="*/ 288 h 564"/>
              <a:gd name="T88" fmla="*/ 245 w 579"/>
              <a:gd name="T89" fmla="*/ 298 h 564"/>
              <a:gd name="T90" fmla="*/ 204 w 579"/>
              <a:gd name="T91" fmla="*/ 270 h 564"/>
              <a:gd name="T92" fmla="*/ 186 w 579"/>
              <a:gd name="T93" fmla="*/ 222 h 564"/>
              <a:gd name="T94" fmla="*/ 195 w 579"/>
              <a:gd name="T95" fmla="*/ 72 h 564"/>
              <a:gd name="T96" fmla="*/ 212 w 579"/>
              <a:gd name="T97" fmla="*/ 79 h 564"/>
              <a:gd name="T98" fmla="*/ 215 w 579"/>
              <a:gd name="T99" fmla="*/ 235 h 564"/>
              <a:gd name="T100" fmla="*/ 248 w 579"/>
              <a:gd name="T101" fmla="*/ 272 h 564"/>
              <a:gd name="T102" fmla="*/ 258 w 579"/>
              <a:gd name="T103" fmla="*/ 288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9" h="564">
                <a:moveTo>
                  <a:pt x="579" y="116"/>
                </a:moveTo>
                <a:lnTo>
                  <a:pt x="579" y="72"/>
                </a:lnTo>
                <a:lnTo>
                  <a:pt x="579" y="72"/>
                </a:lnTo>
                <a:lnTo>
                  <a:pt x="577" y="61"/>
                </a:lnTo>
                <a:lnTo>
                  <a:pt x="572" y="53"/>
                </a:lnTo>
                <a:lnTo>
                  <a:pt x="563" y="48"/>
                </a:lnTo>
                <a:lnTo>
                  <a:pt x="553" y="44"/>
                </a:lnTo>
                <a:lnTo>
                  <a:pt x="465" y="44"/>
                </a:lnTo>
                <a:lnTo>
                  <a:pt x="465" y="26"/>
                </a:lnTo>
                <a:lnTo>
                  <a:pt x="465" y="26"/>
                </a:lnTo>
                <a:lnTo>
                  <a:pt x="463" y="15"/>
                </a:lnTo>
                <a:lnTo>
                  <a:pt x="458" y="7"/>
                </a:lnTo>
                <a:lnTo>
                  <a:pt x="449" y="2"/>
                </a:lnTo>
                <a:lnTo>
                  <a:pt x="440" y="0"/>
                </a:lnTo>
                <a:lnTo>
                  <a:pt x="133" y="0"/>
                </a:lnTo>
                <a:lnTo>
                  <a:pt x="133" y="0"/>
                </a:lnTo>
                <a:lnTo>
                  <a:pt x="122" y="2"/>
                </a:lnTo>
                <a:lnTo>
                  <a:pt x="114" y="7"/>
                </a:lnTo>
                <a:lnTo>
                  <a:pt x="109" y="15"/>
                </a:lnTo>
                <a:lnTo>
                  <a:pt x="107" y="26"/>
                </a:lnTo>
                <a:lnTo>
                  <a:pt x="107" y="44"/>
                </a:lnTo>
                <a:lnTo>
                  <a:pt x="26" y="44"/>
                </a:lnTo>
                <a:lnTo>
                  <a:pt x="26" y="44"/>
                </a:lnTo>
                <a:lnTo>
                  <a:pt x="15" y="48"/>
                </a:lnTo>
                <a:lnTo>
                  <a:pt x="8" y="53"/>
                </a:lnTo>
                <a:lnTo>
                  <a:pt x="2" y="61"/>
                </a:lnTo>
                <a:lnTo>
                  <a:pt x="0" y="72"/>
                </a:lnTo>
                <a:lnTo>
                  <a:pt x="0" y="116"/>
                </a:lnTo>
                <a:lnTo>
                  <a:pt x="0" y="116"/>
                </a:lnTo>
                <a:lnTo>
                  <a:pt x="0" y="125"/>
                </a:lnTo>
                <a:lnTo>
                  <a:pt x="0" y="141"/>
                </a:lnTo>
                <a:lnTo>
                  <a:pt x="4" y="162"/>
                </a:lnTo>
                <a:lnTo>
                  <a:pt x="8" y="174"/>
                </a:lnTo>
                <a:lnTo>
                  <a:pt x="13" y="185"/>
                </a:lnTo>
                <a:lnTo>
                  <a:pt x="19" y="198"/>
                </a:lnTo>
                <a:lnTo>
                  <a:pt x="26" y="209"/>
                </a:lnTo>
                <a:lnTo>
                  <a:pt x="35" y="220"/>
                </a:lnTo>
                <a:lnTo>
                  <a:pt x="46" y="231"/>
                </a:lnTo>
                <a:lnTo>
                  <a:pt x="61" y="241"/>
                </a:lnTo>
                <a:lnTo>
                  <a:pt x="78" y="250"/>
                </a:lnTo>
                <a:lnTo>
                  <a:pt x="96" y="255"/>
                </a:lnTo>
                <a:lnTo>
                  <a:pt x="116" y="261"/>
                </a:lnTo>
                <a:lnTo>
                  <a:pt x="116" y="261"/>
                </a:lnTo>
                <a:lnTo>
                  <a:pt x="125" y="279"/>
                </a:lnTo>
                <a:lnTo>
                  <a:pt x="135" y="298"/>
                </a:lnTo>
                <a:lnTo>
                  <a:pt x="147" y="314"/>
                </a:lnTo>
                <a:lnTo>
                  <a:pt x="162" y="331"/>
                </a:lnTo>
                <a:lnTo>
                  <a:pt x="179" y="343"/>
                </a:lnTo>
                <a:lnTo>
                  <a:pt x="195" y="355"/>
                </a:lnTo>
                <a:lnTo>
                  <a:pt x="215" y="366"/>
                </a:lnTo>
                <a:lnTo>
                  <a:pt x="236" y="373"/>
                </a:lnTo>
                <a:lnTo>
                  <a:pt x="236" y="445"/>
                </a:lnTo>
                <a:lnTo>
                  <a:pt x="138" y="490"/>
                </a:lnTo>
                <a:lnTo>
                  <a:pt x="138" y="490"/>
                </a:lnTo>
                <a:lnTo>
                  <a:pt x="138" y="490"/>
                </a:lnTo>
                <a:lnTo>
                  <a:pt x="138" y="490"/>
                </a:lnTo>
                <a:lnTo>
                  <a:pt x="129" y="498"/>
                </a:lnTo>
                <a:lnTo>
                  <a:pt x="122" y="505"/>
                </a:lnTo>
                <a:lnTo>
                  <a:pt x="118" y="514"/>
                </a:lnTo>
                <a:lnTo>
                  <a:pt x="116" y="524"/>
                </a:lnTo>
                <a:lnTo>
                  <a:pt x="116" y="540"/>
                </a:lnTo>
                <a:lnTo>
                  <a:pt x="116" y="540"/>
                </a:lnTo>
                <a:lnTo>
                  <a:pt x="120" y="549"/>
                </a:lnTo>
                <a:lnTo>
                  <a:pt x="125" y="557"/>
                </a:lnTo>
                <a:lnTo>
                  <a:pt x="133" y="562"/>
                </a:lnTo>
                <a:lnTo>
                  <a:pt x="144" y="564"/>
                </a:lnTo>
                <a:lnTo>
                  <a:pt x="429" y="564"/>
                </a:lnTo>
                <a:lnTo>
                  <a:pt x="429" y="564"/>
                </a:lnTo>
                <a:lnTo>
                  <a:pt x="440" y="562"/>
                </a:lnTo>
                <a:lnTo>
                  <a:pt x="447" y="557"/>
                </a:lnTo>
                <a:lnTo>
                  <a:pt x="452" y="549"/>
                </a:lnTo>
                <a:lnTo>
                  <a:pt x="456" y="540"/>
                </a:lnTo>
                <a:lnTo>
                  <a:pt x="456" y="524"/>
                </a:lnTo>
                <a:lnTo>
                  <a:pt x="456" y="524"/>
                </a:lnTo>
                <a:lnTo>
                  <a:pt x="454" y="514"/>
                </a:lnTo>
                <a:lnTo>
                  <a:pt x="451" y="505"/>
                </a:lnTo>
                <a:lnTo>
                  <a:pt x="443" y="498"/>
                </a:lnTo>
                <a:lnTo>
                  <a:pt x="434" y="490"/>
                </a:lnTo>
                <a:lnTo>
                  <a:pt x="434" y="490"/>
                </a:lnTo>
                <a:lnTo>
                  <a:pt x="338" y="445"/>
                </a:lnTo>
                <a:lnTo>
                  <a:pt x="338" y="371"/>
                </a:lnTo>
                <a:lnTo>
                  <a:pt x="338" y="371"/>
                </a:lnTo>
                <a:lnTo>
                  <a:pt x="359" y="364"/>
                </a:lnTo>
                <a:lnTo>
                  <a:pt x="377" y="355"/>
                </a:lnTo>
                <a:lnTo>
                  <a:pt x="394" y="343"/>
                </a:lnTo>
                <a:lnTo>
                  <a:pt x="408" y="331"/>
                </a:lnTo>
                <a:lnTo>
                  <a:pt x="423" y="314"/>
                </a:lnTo>
                <a:lnTo>
                  <a:pt x="436" y="298"/>
                </a:lnTo>
                <a:lnTo>
                  <a:pt x="447" y="281"/>
                </a:lnTo>
                <a:lnTo>
                  <a:pt x="454" y="261"/>
                </a:lnTo>
                <a:lnTo>
                  <a:pt x="454" y="261"/>
                </a:lnTo>
                <a:lnTo>
                  <a:pt x="469" y="259"/>
                </a:lnTo>
                <a:lnTo>
                  <a:pt x="484" y="255"/>
                </a:lnTo>
                <a:lnTo>
                  <a:pt x="496" y="252"/>
                </a:lnTo>
                <a:lnTo>
                  <a:pt x="509" y="246"/>
                </a:lnTo>
                <a:lnTo>
                  <a:pt x="520" y="239"/>
                </a:lnTo>
                <a:lnTo>
                  <a:pt x="531" y="231"/>
                </a:lnTo>
                <a:lnTo>
                  <a:pt x="541" y="224"/>
                </a:lnTo>
                <a:lnTo>
                  <a:pt x="550" y="215"/>
                </a:lnTo>
                <a:lnTo>
                  <a:pt x="550" y="215"/>
                </a:lnTo>
                <a:lnTo>
                  <a:pt x="559" y="200"/>
                </a:lnTo>
                <a:lnTo>
                  <a:pt x="568" y="184"/>
                </a:lnTo>
                <a:lnTo>
                  <a:pt x="574" y="167"/>
                </a:lnTo>
                <a:lnTo>
                  <a:pt x="577" y="152"/>
                </a:lnTo>
                <a:lnTo>
                  <a:pt x="579" y="129"/>
                </a:lnTo>
                <a:lnTo>
                  <a:pt x="579" y="116"/>
                </a:lnTo>
                <a:lnTo>
                  <a:pt x="579" y="116"/>
                </a:lnTo>
                <a:close/>
                <a:moveTo>
                  <a:pt x="109" y="231"/>
                </a:moveTo>
                <a:lnTo>
                  <a:pt x="109" y="231"/>
                </a:lnTo>
                <a:lnTo>
                  <a:pt x="94" y="228"/>
                </a:lnTo>
                <a:lnTo>
                  <a:pt x="79" y="220"/>
                </a:lnTo>
                <a:lnTo>
                  <a:pt x="68" y="213"/>
                </a:lnTo>
                <a:lnTo>
                  <a:pt x="59" y="206"/>
                </a:lnTo>
                <a:lnTo>
                  <a:pt x="50" y="196"/>
                </a:lnTo>
                <a:lnTo>
                  <a:pt x="43" y="187"/>
                </a:lnTo>
                <a:lnTo>
                  <a:pt x="39" y="178"/>
                </a:lnTo>
                <a:lnTo>
                  <a:pt x="33" y="169"/>
                </a:lnTo>
                <a:lnTo>
                  <a:pt x="28" y="151"/>
                </a:lnTo>
                <a:lnTo>
                  <a:pt x="26" y="136"/>
                </a:lnTo>
                <a:lnTo>
                  <a:pt x="26" y="119"/>
                </a:lnTo>
                <a:lnTo>
                  <a:pt x="26" y="72"/>
                </a:lnTo>
                <a:lnTo>
                  <a:pt x="107" y="72"/>
                </a:lnTo>
                <a:lnTo>
                  <a:pt x="107" y="200"/>
                </a:lnTo>
                <a:lnTo>
                  <a:pt x="107" y="200"/>
                </a:lnTo>
                <a:lnTo>
                  <a:pt x="107" y="215"/>
                </a:lnTo>
                <a:lnTo>
                  <a:pt x="107" y="217"/>
                </a:lnTo>
                <a:lnTo>
                  <a:pt x="107" y="217"/>
                </a:lnTo>
                <a:lnTo>
                  <a:pt x="109" y="231"/>
                </a:lnTo>
                <a:lnTo>
                  <a:pt x="109" y="231"/>
                </a:lnTo>
                <a:lnTo>
                  <a:pt x="109" y="231"/>
                </a:lnTo>
                <a:lnTo>
                  <a:pt x="109" y="231"/>
                </a:lnTo>
                <a:lnTo>
                  <a:pt x="109" y="231"/>
                </a:lnTo>
                <a:close/>
                <a:moveTo>
                  <a:pt x="429" y="524"/>
                </a:moveTo>
                <a:lnTo>
                  <a:pt x="429" y="536"/>
                </a:lnTo>
                <a:lnTo>
                  <a:pt x="144" y="536"/>
                </a:lnTo>
                <a:lnTo>
                  <a:pt x="144" y="524"/>
                </a:lnTo>
                <a:lnTo>
                  <a:pt x="144" y="524"/>
                </a:lnTo>
                <a:lnTo>
                  <a:pt x="144" y="522"/>
                </a:lnTo>
                <a:lnTo>
                  <a:pt x="146" y="518"/>
                </a:lnTo>
                <a:lnTo>
                  <a:pt x="151" y="514"/>
                </a:lnTo>
                <a:lnTo>
                  <a:pt x="250" y="468"/>
                </a:lnTo>
                <a:lnTo>
                  <a:pt x="322" y="468"/>
                </a:lnTo>
                <a:lnTo>
                  <a:pt x="421" y="514"/>
                </a:lnTo>
                <a:lnTo>
                  <a:pt x="421" y="514"/>
                </a:lnTo>
                <a:lnTo>
                  <a:pt x="425" y="518"/>
                </a:lnTo>
                <a:lnTo>
                  <a:pt x="427" y="522"/>
                </a:lnTo>
                <a:lnTo>
                  <a:pt x="429" y="524"/>
                </a:lnTo>
                <a:lnTo>
                  <a:pt x="429" y="524"/>
                </a:lnTo>
                <a:close/>
                <a:moveTo>
                  <a:pt x="311" y="380"/>
                </a:moveTo>
                <a:lnTo>
                  <a:pt x="311" y="441"/>
                </a:lnTo>
                <a:lnTo>
                  <a:pt x="261" y="441"/>
                </a:lnTo>
                <a:lnTo>
                  <a:pt x="261" y="380"/>
                </a:lnTo>
                <a:lnTo>
                  <a:pt x="311" y="380"/>
                </a:lnTo>
                <a:close/>
                <a:moveTo>
                  <a:pt x="285" y="353"/>
                </a:moveTo>
                <a:lnTo>
                  <a:pt x="285" y="353"/>
                </a:lnTo>
                <a:lnTo>
                  <a:pt x="261" y="351"/>
                </a:lnTo>
                <a:lnTo>
                  <a:pt x="237" y="343"/>
                </a:lnTo>
                <a:lnTo>
                  <a:pt x="214" y="334"/>
                </a:lnTo>
                <a:lnTo>
                  <a:pt x="193" y="321"/>
                </a:lnTo>
                <a:lnTo>
                  <a:pt x="177" y="307"/>
                </a:lnTo>
                <a:lnTo>
                  <a:pt x="162" y="288"/>
                </a:lnTo>
                <a:lnTo>
                  <a:pt x="149" y="268"/>
                </a:lnTo>
                <a:lnTo>
                  <a:pt x="140" y="244"/>
                </a:lnTo>
                <a:lnTo>
                  <a:pt x="140" y="244"/>
                </a:lnTo>
                <a:lnTo>
                  <a:pt x="136" y="233"/>
                </a:lnTo>
                <a:lnTo>
                  <a:pt x="136" y="233"/>
                </a:lnTo>
                <a:lnTo>
                  <a:pt x="135" y="213"/>
                </a:lnTo>
                <a:lnTo>
                  <a:pt x="135" y="211"/>
                </a:lnTo>
                <a:lnTo>
                  <a:pt x="135" y="211"/>
                </a:lnTo>
                <a:lnTo>
                  <a:pt x="133" y="202"/>
                </a:lnTo>
                <a:lnTo>
                  <a:pt x="133" y="26"/>
                </a:lnTo>
                <a:lnTo>
                  <a:pt x="438" y="26"/>
                </a:lnTo>
                <a:lnTo>
                  <a:pt x="438" y="200"/>
                </a:lnTo>
                <a:lnTo>
                  <a:pt x="438" y="200"/>
                </a:lnTo>
                <a:lnTo>
                  <a:pt x="436" y="209"/>
                </a:lnTo>
                <a:lnTo>
                  <a:pt x="436" y="211"/>
                </a:lnTo>
                <a:lnTo>
                  <a:pt x="436" y="211"/>
                </a:lnTo>
                <a:lnTo>
                  <a:pt x="436" y="222"/>
                </a:lnTo>
                <a:lnTo>
                  <a:pt x="436" y="222"/>
                </a:lnTo>
                <a:lnTo>
                  <a:pt x="436" y="222"/>
                </a:lnTo>
                <a:lnTo>
                  <a:pt x="434" y="233"/>
                </a:lnTo>
                <a:lnTo>
                  <a:pt x="434" y="233"/>
                </a:lnTo>
                <a:lnTo>
                  <a:pt x="432" y="235"/>
                </a:lnTo>
                <a:lnTo>
                  <a:pt x="432" y="235"/>
                </a:lnTo>
                <a:lnTo>
                  <a:pt x="430" y="244"/>
                </a:lnTo>
                <a:lnTo>
                  <a:pt x="430" y="244"/>
                </a:lnTo>
                <a:lnTo>
                  <a:pt x="421" y="266"/>
                </a:lnTo>
                <a:lnTo>
                  <a:pt x="410" y="287"/>
                </a:lnTo>
                <a:lnTo>
                  <a:pt x="394" y="305"/>
                </a:lnTo>
                <a:lnTo>
                  <a:pt x="377" y="321"/>
                </a:lnTo>
                <a:lnTo>
                  <a:pt x="357" y="334"/>
                </a:lnTo>
                <a:lnTo>
                  <a:pt x="335" y="343"/>
                </a:lnTo>
                <a:lnTo>
                  <a:pt x="311" y="351"/>
                </a:lnTo>
                <a:lnTo>
                  <a:pt x="285" y="353"/>
                </a:lnTo>
                <a:lnTo>
                  <a:pt x="285" y="353"/>
                </a:lnTo>
                <a:close/>
                <a:moveTo>
                  <a:pt x="528" y="198"/>
                </a:moveTo>
                <a:lnTo>
                  <a:pt x="528" y="198"/>
                </a:lnTo>
                <a:lnTo>
                  <a:pt x="515" y="211"/>
                </a:lnTo>
                <a:lnTo>
                  <a:pt x="500" y="220"/>
                </a:lnTo>
                <a:lnTo>
                  <a:pt x="482" y="228"/>
                </a:lnTo>
                <a:lnTo>
                  <a:pt x="462" y="233"/>
                </a:lnTo>
                <a:lnTo>
                  <a:pt x="462" y="233"/>
                </a:lnTo>
                <a:lnTo>
                  <a:pt x="462" y="233"/>
                </a:lnTo>
                <a:lnTo>
                  <a:pt x="463" y="219"/>
                </a:lnTo>
                <a:lnTo>
                  <a:pt x="463" y="217"/>
                </a:lnTo>
                <a:lnTo>
                  <a:pt x="463" y="217"/>
                </a:lnTo>
                <a:lnTo>
                  <a:pt x="465" y="200"/>
                </a:lnTo>
                <a:lnTo>
                  <a:pt x="465" y="72"/>
                </a:lnTo>
                <a:lnTo>
                  <a:pt x="553" y="72"/>
                </a:lnTo>
                <a:lnTo>
                  <a:pt x="553" y="119"/>
                </a:lnTo>
                <a:lnTo>
                  <a:pt x="553" y="119"/>
                </a:lnTo>
                <a:lnTo>
                  <a:pt x="553" y="127"/>
                </a:lnTo>
                <a:lnTo>
                  <a:pt x="552" y="145"/>
                </a:lnTo>
                <a:lnTo>
                  <a:pt x="548" y="158"/>
                </a:lnTo>
                <a:lnTo>
                  <a:pt x="544" y="171"/>
                </a:lnTo>
                <a:lnTo>
                  <a:pt x="537" y="185"/>
                </a:lnTo>
                <a:lnTo>
                  <a:pt x="528" y="198"/>
                </a:lnTo>
                <a:lnTo>
                  <a:pt x="528" y="198"/>
                </a:lnTo>
                <a:close/>
                <a:moveTo>
                  <a:pt x="258" y="288"/>
                </a:moveTo>
                <a:lnTo>
                  <a:pt x="258" y="288"/>
                </a:lnTo>
                <a:lnTo>
                  <a:pt x="256" y="292"/>
                </a:lnTo>
                <a:lnTo>
                  <a:pt x="252" y="296"/>
                </a:lnTo>
                <a:lnTo>
                  <a:pt x="248" y="298"/>
                </a:lnTo>
                <a:lnTo>
                  <a:pt x="245" y="298"/>
                </a:lnTo>
                <a:lnTo>
                  <a:pt x="245" y="298"/>
                </a:lnTo>
                <a:lnTo>
                  <a:pt x="241" y="298"/>
                </a:lnTo>
                <a:lnTo>
                  <a:pt x="241" y="298"/>
                </a:lnTo>
                <a:lnTo>
                  <a:pt x="225" y="290"/>
                </a:lnTo>
                <a:lnTo>
                  <a:pt x="214" y="281"/>
                </a:lnTo>
                <a:lnTo>
                  <a:pt x="204" y="270"/>
                </a:lnTo>
                <a:lnTo>
                  <a:pt x="197" y="259"/>
                </a:lnTo>
                <a:lnTo>
                  <a:pt x="191" y="250"/>
                </a:lnTo>
                <a:lnTo>
                  <a:pt x="188" y="239"/>
                </a:lnTo>
                <a:lnTo>
                  <a:pt x="188" y="230"/>
                </a:lnTo>
                <a:lnTo>
                  <a:pt x="186" y="222"/>
                </a:lnTo>
                <a:lnTo>
                  <a:pt x="186" y="84"/>
                </a:lnTo>
                <a:lnTo>
                  <a:pt x="186" y="84"/>
                </a:lnTo>
                <a:lnTo>
                  <a:pt x="188" y="79"/>
                </a:lnTo>
                <a:lnTo>
                  <a:pt x="191" y="75"/>
                </a:lnTo>
                <a:lnTo>
                  <a:pt x="195" y="72"/>
                </a:lnTo>
                <a:lnTo>
                  <a:pt x="201" y="72"/>
                </a:lnTo>
                <a:lnTo>
                  <a:pt x="201" y="72"/>
                </a:lnTo>
                <a:lnTo>
                  <a:pt x="204" y="72"/>
                </a:lnTo>
                <a:lnTo>
                  <a:pt x="210" y="75"/>
                </a:lnTo>
                <a:lnTo>
                  <a:pt x="212" y="79"/>
                </a:lnTo>
                <a:lnTo>
                  <a:pt x="214" y="84"/>
                </a:lnTo>
                <a:lnTo>
                  <a:pt x="214" y="222"/>
                </a:lnTo>
                <a:lnTo>
                  <a:pt x="214" y="222"/>
                </a:lnTo>
                <a:lnTo>
                  <a:pt x="214" y="230"/>
                </a:lnTo>
                <a:lnTo>
                  <a:pt x="215" y="235"/>
                </a:lnTo>
                <a:lnTo>
                  <a:pt x="217" y="242"/>
                </a:lnTo>
                <a:lnTo>
                  <a:pt x="221" y="252"/>
                </a:lnTo>
                <a:lnTo>
                  <a:pt x="228" y="259"/>
                </a:lnTo>
                <a:lnTo>
                  <a:pt x="237" y="266"/>
                </a:lnTo>
                <a:lnTo>
                  <a:pt x="248" y="272"/>
                </a:lnTo>
                <a:lnTo>
                  <a:pt x="248" y="272"/>
                </a:lnTo>
                <a:lnTo>
                  <a:pt x="254" y="275"/>
                </a:lnTo>
                <a:lnTo>
                  <a:pt x="258" y="279"/>
                </a:lnTo>
                <a:lnTo>
                  <a:pt x="259" y="283"/>
                </a:lnTo>
                <a:lnTo>
                  <a:pt x="258" y="288"/>
                </a:lnTo>
                <a:lnTo>
                  <a:pt x="258" y="288"/>
                </a:lnTo>
                <a:close/>
                <a:moveTo>
                  <a:pt x="258" y="288"/>
                </a:moveTo>
                <a:lnTo>
                  <a:pt x="258" y="288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sp>
        <p:nvSpPr>
          <p:cNvPr id="48" name="Freeform 472"/>
          <p:cNvSpPr>
            <a:spLocks noEditPoints="1"/>
          </p:cNvSpPr>
          <p:nvPr/>
        </p:nvSpPr>
        <p:spPr bwMode="auto">
          <a:xfrm>
            <a:off x="10447664" y="2125843"/>
            <a:ext cx="460375" cy="563563"/>
          </a:xfrm>
          <a:custGeom>
            <a:avLst/>
            <a:gdLst>
              <a:gd name="T0" fmla="*/ 564 w 581"/>
              <a:gd name="T1" fmla="*/ 540 h 709"/>
              <a:gd name="T2" fmla="*/ 524 w 581"/>
              <a:gd name="T3" fmla="*/ 397 h 709"/>
              <a:gd name="T4" fmla="*/ 517 w 581"/>
              <a:gd name="T5" fmla="*/ 305 h 709"/>
              <a:gd name="T6" fmla="*/ 482 w 581"/>
              <a:gd name="T7" fmla="*/ 189 h 709"/>
              <a:gd name="T8" fmla="*/ 395 w 581"/>
              <a:gd name="T9" fmla="*/ 66 h 709"/>
              <a:gd name="T10" fmla="*/ 375 w 581"/>
              <a:gd name="T11" fmla="*/ 18 h 709"/>
              <a:gd name="T12" fmla="*/ 265 w 581"/>
              <a:gd name="T13" fmla="*/ 0 h 709"/>
              <a:gd name="T14" fmla="*/ 217 w 581"/>
              <a:gd name="T15" fmla="*/ 18 h 709"/>
              <a:gd name="T16" fmla="*/ 197 w 581"/>
              <a:gd name="T17" fmla="*/ 103 h 709"/>
              <a:gd name="T18" fmla="*/ 121 w 581"/>
              <a:gd name="T19" fmla="*/ 160 h 709"/>
              <a:gd name="T20" fmla="*/ 81 w 581"/>
              <a:gd name="T21" fmla="*/ 228 h 709"/>
              <a:gd name="T22" fmla="*/ 65 w 581"/>
              <a:gd name="T23" fmla="*/ 309 h 709"/>
              <a:gd name="T24" fmla="*/ 52 w 581"/>
              <a:gd name="T25" fmla="*/ 435 h 709"/>
              <a:gd name="T26" fmla="*/ 8 w 581"/>
              <a:gd name="T27" fmla="*/ 559 h 709"/>
              <a:gd name="T28" fmla="*/ 2 w 581"/>
              <a:gd name="T29" fmla="*/ 597 h 709"/>
              <a:gd name="T30" fmla="*/ 33 w 581"/>
              <a:gd name="T31" fmla="*/ 627 h 709"/>
              <a:gd name="T32" fmla="*/ 212 w 581"/>
              <a:gd name="T33" fmla="*/ 660 h 709"/>
              <a:gd name="T34" fmla="*/ 274 w 581"/>
              <a:gd name="T35" fmla="*/ 707 h 709"/>
              <a:gd name="T36" fmla="*/ 338 w 581"/>
              <a:gd name="T37" fmla="*/ 696 h 709"/>
              <a:gd name="T38" fmla="*/ 379 w 581"/>
              <a:gd name="T39" fmla="*/ 628 h 709"/>
              <a:gd name="T40" fmla="*/ 568 w 581"/>
              <a:gd name="T41" fmla="*/ 615 h 709"/>
              <a:gd name="T42" fmla="*/ 579 w 581"/>
              <a:gd name="T43" fmla="*/ 575 h 709"/>
              <a:gd name="T44" fmla="*/ 232 w 581"/>
              <a:gd name="T45" fmla="*/ 59 h 709"/>
              <a:gd name="T46" fmla="*/ 252 w 581"/>
              <a:gd name="T47" fmla="*/ 35 h 709"/>
              <a:gd name="T48" fmla="*/ 335 w 581"/>
              <a:gd name="T49" fmla="*/ 33 h 709"/>
              <a:gd name="T50" fmla="*/ 358 w 581"/>
              <a:gd name="T51" fmla="*/ 51 h 709"/>
              <a:gd name="T52" fmla="*/ 344 w 581"/>
              <a:gd name="T53" fmla="*/ 88 h 709"/>
              <a:gd name="T54" fmla="*/ 307 w 581"/>
              <a:gd name="T55" fmla="*/ 84 h 709"/>
              <a:gd name="T56" fmla="*/ 274 w 581"/>
              <a:gd name="T57" fmla="*/ 84 h 709"/>
              <a:gd name="T58" fmla="*/ 232 w 581"/>
              <a:gd name="T59" fmla="*/ 90 h 709"/>
              <a:gd name="T60" fmla="*/ 272 w 581"/>
              <a:gd name="T61" fmla="*/ 672 h 709"/>
              <a:gd name="T62" fmla="*/ 239 w 581"/>
              <a:gd name="T63" fmla="*/ 638 h 709"/>
              <a:gd name="T64" fmla="*/ 340 w 581"/>
              <a:gd name="T65" fmla="*/ 647 h 709"/>
              <a:gd name="T66" fmla="*/ 302 w 581"/>
              <a:gd name="T67" fmla="*/ 674 h 709"/>
              <a:gd name="T68" fmla="*/ 544 w 581"/>
              <a:gd name="T69" fmla="*/ 593 h 709"/>
              <a:gd name="T70" fmla="*/ 35 w 581"/>
              <a:gd name="T71" fmla="*/ 590 h 709"/>
              <a:gd name="T72" fmla="*/ 48 w 581"/>
              <a:gd name="T73" fmla="*/ 553 h 709"/>
              <a:gd name="T74" fmla="*/ 92 w 581"/>
              <a:gd name="T75" fmla="*/ 402 h 709"/>
              <a:gd name="T76" fmla="*/ 99 w 581"/>
              <a:gd name="T77" fmla="*/ 292 h 709"/>
              <a:gd name="T78" fmla="*/ 134 w 581"/>
              <a:gd name="T79" fmla="*/ 198 h 709"/>
              <a:gd name="T80" fmla="*/ 221 w 581"/>
              <a:gd name="T81" fmla="*/ 130 h 709"/>
              <a:gd name="T82" fmla="*/ 296 w 581"/>
              <a:gd name="T83" fmla="*/ 116 h 709"/>
              <a:gd name="T84" fmla="*/ 371 w 581"/>
              <a:gd name="T85" fmla="*/ 134 h 709"/>
              <a:gd name="T86" fmla="*/ 436 w 581"/>
              <a:gd name="T87" fmla="*/ 182 h 709"/>
              <a:gd name="T88" fmla="*/ 483 w 581"/>
              <a:gd name="T89" fmla="*/ 309 h 709"/>
              <a:gd name="T90" fmla="*/ 493 w 581"/>
              <a:gd name="T91" fmla="*/ 413 h 709"/>
              <a:gd name="T92" fmla="*/ 544 w 581"/>
              <a:gd name="T93" fmla="*/ 575 h 709"/>
              <a:gd name="T94" fmla="*/ 250 w 581"/>
              <a:gd name="T95" fmla="*/ 193 h 709"/>
              <a:gd name="T96" fmla="*/ 245 w 581"/>
              <a:gd name="T97" fmla="*/ 217 h 709"/>
              <a:gd name="T98" fmla="*/ 210 w 581"/>
              <a:gd name="T99" fmla="*/ 257 h 709"/>
              <a:gd name="T100" fmla="*/ 193 w 581"/>
              <a:gd name="T101" fmla="*/ 340 h 709"/>
              <a:gd name="T102" fmla="*/ 180 w 581"/>
              <a:gd name="T103" fmla="*/ 459 h 709"/>
              <a:gd name="T104" fmla="*/ 160 w 581"/>
              <a:gd name="T105" fmla="*/ 472 h 709"/>
              <a:gd name="T106" fmla="*/ 147 w 581"/>
              <a:gd name="T107" fmla="*/ 454 h 709"/>
              <a:gd name="T108" fmla="*/ 158 w 581"/>
              <a:gd name="T109" fmla="*/ 336 h 709"/>
              <a:gd name="T110" fmla="*/ 162 w 581"/>
              <a:gd name="T111" fmla="*/ 292 h 709"/>
              <a:gd name="T112" fmla="*/ 204 w 581"/>
              <a:gd name="T113" fmla="*/ 208 h 709"/>
              <a:gd name="T114" fmla="*/ 239 w 581"/>
              <a:gd name="T115" fmla="*/ 186 h 709"/>
              <a:gd name="T116" fmla="*/ 164 w 581"/>
              <a:gd name="T117" fmla="*/ 520 h 709"/>
              <a:gd name="T118" fmla="*/ 145 w 581"/>
              <a:gd name="T119" fmla="*/ 538 h 709"/>
              <a:gd name="T120" fmla="*/ 127 w 581"/>
              <a:gd name="T121" fmla="*/ 520 h 709"/>
              <a:gd name="T122" fmla="*/ 145 w 581"/>
              <a:gd name="T123" fmla="*/ 502 h 709"/>
              <a:gd name="T124" fmla="*/ 164 w 581"/>
              <a:gd name="T125" fmla="*/ 520 h 7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81" h="709">
                <a:moveTo>
                  <a:pt x="575" y="560"/>
                </a:moveTo>
                <a:lnTo>
                  <a:pt x="575" y="560"/>
                </a:lnTo>
                <a:lnTo>
                  <a:pt x="573" y="559"/>
                </a:lnTo>
                <a:lnTo>
                  <a:pt x="573" y="559"/>
                </a:lnTo>
                <a:lnTo>
                  <a:pt x="564" y="540"/>
                </a:lnTo>
                <a:lnTo>
                  <a:pt x="555" y="520"/>
                </a:lnTo>
                <a:lnTo>
                  <a:pt x="548" y="498"/>
                </a:lnTo>
                <a:lnTo>
                  <a:pt x="540" y="478"/>
                </a:lnTo>
                <a:lnTo>
                  <a:pt x="531" y="435"/>
                </a:lnTo>
                <a:lnTo>
                  <a:pt x="524" y="397"/>
                </a:lnTo>
                <a:lnTo>
                  <a:pt x="520" y="362"/>
                </a:lnTo>
                <a:lnTo>
                  <a:pt x="518" y="334"/>
                </a:lnTo>
                <a:lnTo>
                  <a:pt x="517" y="309"/>
                </a:lnTo>
                <a:lnTo>
                  <a:pt x="517" y="305"/>
                </a:lnTo>
                <a:lnTo>
                  <a:pt x="517" y="305"/>
                </a:lnTo>
                <a:lnTo>
                  <a:pt x="517" y="288"/>
                </a:lnTo>
                <a:lnTo>
                  <a:pt x="515" y="274"/>
                </a:lnTo>
                <a:lnTo>
                  <a:pt x="507" y="244"/>
                </a:lnTo>
                <a:lnTo>
                  <a:pt x="496" y="215"/>
                </a:lnTo>
                <a:lnTo>
                  <a:pt x="482" y="189"/>
                </a:lnTo>
                <a:lnTo>
                  <a:pt x="465" y="163"/>
                </a:lnTo>
                <a:lnTo>
                  <a:pt x="445" y="143"/>
                </a:lnTo>
                <a:lnTo>
                  <a:pt x="421" y="123"/>
                </a:lnTo>
                <a:lnTo>
                  <a:pt x="395" y="108"/>
                </a:lnTo>
                <a:lnTo>
                  <a:pt x="395" y="66"/>
                </a:lnTo>
                <a:lnTo>
                  <a:pt x="395" y="66"/>
                </a:lnTo>
                <a:lnTo>
                  <a:pt x="393" y="53"/>
                </a:lnTo>
                <a:lnTo>
                  <a:pt x="390" y="40"/>
                </a:lnTo>
                <a:lnTo>
                  <a:pt x="384" y="29"/>
                </a:lnTo>
                <a:lnTo>
                  <a:pt x="375" y="18"/>
                </a:lnTo>
                <a:lnTo>
                  <a:pt x="366" y="11"/>
                </a:lnTo>
                <a:lnTo>
                  <a:pt x="355" y="4"/>
                </a:lnTo>
                <a:lnTo>
                  <a:pt x="342" y="0"/>
                </a:lnTo>
                <a:lnTo>
                  <a:pt x="327" y="0"/>
                </a:lnTo>
                <a:lnTo>
                  <a:pt x="265" y="0"/>
                </a:lnTo>
                <a:lnTo>
                  <a:pt x="265" y="0"/>
                </a:lnTo>
                <a:lnTo>
                  <a:pt x="250" y="0"/>
                </a:lnTo>
                <a:lnTo>
                  <a:pt x="237" y="4"/>
                </a:lnTo>
                <a:lnTo>
                  <a:pt x="226" y="11"/>
                </a:lnTo>
                <a:lnTo>
                  <a:pt x="217" y="18"/>
                </a:lnTo>
                <a:lnTo>
                  <a:pt x="208" y="29"/>
                </a:lnTo>
                <a:lnTo>
                  <a:pt x="202" y="40"/>
                </a:lnTo>
                <a:lnTo>
                  <a:pt x="199" y="53"/>
                </a:lnTo>
                <a:lnTo>
                  <a:pt x="197" y="66"/>
                </a:lnTo>
                <a:lnTo>
                  <a:pt x="197" y="103"/>
                </a:lnTo>
                <a:lnTo>
                  <a:pt x="197" y="103"/>
                </a:lnTo>
                <a:lnTo>
                  <a:pt x="182" y="110"/>
                </a:lnTo>
                <a:lnTo>
                  <a:pt x="169" y="119"/>
                </a:lnTo>
                <a:lnTo>
                  <a:pt x="144" y="138"/>
                </a:lnTo>
                <a:lnTo>
                  <a:pt x="121" y="160"/>
                </a:lnTo>
                <a:lnTo>
                  <a:pt x="112" y="173"/>
                </a:lnTo>
                <a:lnTo>
                  <a:pt x="103" y="186"/>
                </a:lnTo>
                <a:lnTo>
                  <a:pt x="94" y="198"/>
                </a:lnTo>
                <a:lnTo>
                  <a:pt x="87" y="213"/>
                </a:lnTo>
                <a:lnTo>
                  <a:pt x="81" y="228"/>
                </a:lnTo>
                <a:lnTo>
                  <a:pt x="76" y="243"/>
                </a:lnTo>
                <a:lnTo>
                  <a:pt x="70" y="259"/>
                </a:lnTo>
                <a:lnTo>
                  <a:pt x="68" y="274"/>
                </a:lnTo>
                <a:lnTo>
                  <a:pt x="66" y="290"/>
                </a:lnTo>
                <a:lnTo>
                  <a:pt x="65" y="309"/>
                </a:lnTo>
                <a:lnTo>
                  <a:pt x="65" y="309"/>
                </a:lnTo>
                <a:lnTo>
                  <a:pt x="65" y="334"/>
                </a:lnTo>
                <a:lnTo>
                  <a:pt x="63" y="362"/>
                </a:lnTo>
                <a:lnTo>
                  <a:pt x="57" y="397"/>
                </a:lnTo>
                <a:lnTo>
                  <a:pt x="52" y="435"/>
                </a:lnTo>
                <a:lnTo>
                  <a:pt x="41" y="478"/>
                </a:lnTo>
                <a:lnTo>
                  <a:pt x="35" y="500"/>
                </a:lnTo>
                <a:lnTo>
                  <a:pt x="26" y="520"/>
                </a:lnTo>
                <a:lnTo>
                  <a:pt x="19" y="540"/>
                </a:lnTo>
                <a:lnTo>
                  <a:pt x="8" y="559"/>
                </a:lnTo>
                <a:lnTo>
                  <a:pt x="8" y="560"/>
                </a:lnTo>
                <a:lnTo>
                  <a:pt x="8" y="560"/>
                </a:lnTo>
                <a:lnTo>
                  <a:pt x="2" y="573"/>
                </a:lnTo>
                <a:lnTo>
                  <a:pt x="0" y="586"/>
                </a:lnTo>
                <a:lnTo>
                  <a:pt x="2" y="597"/>
                </a:lnTo>
                <a:lnTo>
                  <a:pt x="6" y="608"/>
                </a:lnTo>
                <a:lnTo>
                  <a:pt x="6" y="608"/>
                </a:lnTo>
                <a:lnTo>
                  <a:pt x="13" y="615"/>
                </a:lnTo>
                <a:lnTo>
                  <a:pt x="22" y="623"/>
                </a:lnTo>
                <a:lnTo>
                  <a:pt x="33" y="627"/>
                </a:lnTo>
                <a:lnTo>
                  <a:pt x="48" y="628"/>
                </a:lnTo>
                <a:lnTo>
                  <a:pt x="202" y="628"/>
                </a:lnTo>
                <a:lnTo>
                  <a:pt x="202" y="628"/>
                </a:lnTo>
                <a:lnTo>
                  <a:pt x="204" y="645"/>
                </a:lnTo>
                <a:lnTo>
                  <a:pt x="212" y="660"/>
                </a:lnTo>
                <a:lnTo>
                  <a:pt x="219" y="674"/>
                </a:lnTo>
                <a:lnTo>
                  <a:pt x="230" y="685"/>
                </a:lnTo>
                <a:lnTo>
                  <a:pt x="243" y="696"/>
                </a:lnTo>
                <a:lnTo>
                  <a:pt x="257" y="704"/>
                </a:lnTo>
                <a:lnTo>
                  <a:pt x="274" y="707"/>
                </a:lnTo>
                <a:lnTo>
                  <a:pt x="291" y="709"/>
                </a:lnTo>
                <a:lnTo>
                  <a:pt x="291" y="709"/>
                </a:lnTo>
                <a:lnTo>
                  <a:pt x="307" y="707"/>
                </a:lnTo>
                <a:lnTo>
                  <a:pt x="324" y="704"/>
                </a:lnTo>
                <a:lnTo>
                  <a:pt x="338" y="696"/>
                </a:lnTo>
                <a:lnTo>
                  <a:pt x="351" y="685"/>
                </a:lnTo>
                <a:lnTo>
                  <a:pt x="362" y="674"/>
                </a:lnTo>
                <a:lnTo>
                  <a:pt x="370" y="660"/>
                </a:lnTo>
                <a:lnTo>
                  <a:pt x="377" y="645"/>
                </a:lnTo>
                <a:lnTo>
                  <a:pt x="379" y="628"/>
                </a:lnTo>
                <a:lnTo>
                  <a:pt x="533" y="628"/>
                </a:lnTo>
                <a:lnTo>
                  <a:pt x="533" y="628"/>
                </a:lnTo>
                <a:lnTo>
                  <a:pt x="548" y="627"/>
                </a:lnTo>
                <a:lnTo>
                  <a:pt x="559" y="623"/>
                </a:lnTo>
                <a:lnTo>
                  <a:pt x="568" y="615"/>
                </a:lnTo>
                <a:lnTo>
                  <a:pt x="575" y="608"/>
                </a:lnTo>
                <a:lnTo>
                  <a:pt x="575" y="608"/>
                </a:lnTo>
                <a:lnTo>
                  <a:pt x="579" y="597"/>
                </a:lnTo>
                <a:lnTo>
                  <a:pt x="581" y="586"/>
                </a:lnTo>
                <a:lnTo>
                  <a:pt x="579" y="575"/>
                </a:lnTo>
                <a:lnTo>
                  <a:pt x="575" y="560"/>
                </a:lnTo>
                <a:lnTo>
                  <a:pt x="575" y="560"/>
                </a:lnTo>
                <a:close/>
                <a:moveTo>
                  <a:pt x="232" y="66"/>
                </a:moveTo>
                <a:lnTo>
                  <a:pt x="232" y="66"/>
                </a:lnTo>
                <a:lnTo>
                  <a:pt x="232" y="59"/>
                </a:lnTo>
                <a:lnTo>
                  <a:pt x="234" y="53"/>
                </a:lnTo>
                <a:lnTo>
                  <a:pt x="237" y="46"/>
                </a:lnTo>
                <a:lnTo>
                  <a:pt x="241" y="42"/>
                </a:lnTo>
                <a:lnTo>
                  <a:pt x="246" y="39"/>
                </a:lnTo>
                <a:lnTo>
                  <a:pt x="252" y="35"/>
                </a:lnTo>
                <a:lnTo>
                  <a:pt x="257" y="33"/>
                </a:lnTo>
                <a:lnTo>
                  <a:pt x="265" y="31"/>
                </a:lnTo>
                <a:lnTo>
                  <a:pt x="327" y="31"/>
                </a:lnTo>
                <a:lnTo>
                  <a:pt x="327" y="31"/>
                </a:lnTo>
                <a:lnTo>
                  <a:pt x="335" y="33"/>
                </a:lnTo>
                <a:lnTo>
                  <a:pt x="340" y="35"/>
                </a:lnTo>
                <a:lnTo>
                  <a:pt x="346" y="37"/>
                </a:lnTo>
                <a:lnTo>
                  <a:pt x="351" y="42"/>
                </a:lnTo>
                <a:lnTo>
                  <a:pt x="355" y="46"/>
                </a:lnTo>
                <a:lnTo>
                  <a:pt x="358" y="51"/>
                </a:lnTo>
                <a:lnTo>
                  <a:pt x="360" y="59"/>
                </a:lnTo>
                <a:lnTo>
                  <a:pt x="362" y="66"/>
                </a:lnTo>
                <a:lnTo>
                  <a:pt x="362" y="94"/>
                </a:lnTo>
                <a:lnTo>
                  <a:pt x="362" y="94"/>
                </a:lnTo>
                <a:lnTo>
                  <a:pt x="344" y="88"/>
                </a:lnTo>
                <a:lnTo>
                  <a:pt x="327" y="86"/>
                </a:lnTo>
                <a:lnTo>
                  <a:pt x="327" y="86"/>
                </a:lnTo>
                <a:lnTo>
                  <a:pt x="311" y="84"/>
                </a:lnTo>
                <a:lnTo>
                  <a:pt x="307" y="84"/>
                </a:lnTo>
                <a:lnTo>
                  <a:pt x="307" y="84"/>
                </a:lnTo>
                <a:lnTo>
                  <a:pt x="291" y="83"/>
                </a:lnTo>
                <a:lnTo>
                  <a:pt x="291" y="83"/>
                </a:lnTo>
                <a:lnTo>
                  <a:pt x="278" y="84"/>
                </a:lnTo>
                <a:lnTo>
                  <a:pt x="274" y="84"/>
                </a:lnTo>
                <a:lnTo>
                  <a:pt x="274" y="84"/>
                </a:lnTo>
                <a:lnTo>
                  <a:pt x="263" y="84"/>
                </a:lnTo>
                <a:lnTo>
                  <a:pt x="261" y="84"/>
                </a:lnTo>
                <a:lnTo>
                  <a:pt x="261" y="84"/>
                </a:lnTo>
                <a:lnTo>
                  <a:pt x="246" y="88"/>
                </a:lnTo>
                <a:lnTo>
                  <a:pt x="232" y="90"/>
                </a:lnTo>
                <a:lnTo>
                  <a:pt x="232" y="66"/>
                </a:lnTo>
                <a:close/>
                <a:moveTo>
                  <a:pt x="291" y="676"/>
                </a:moveTo>
                <a:lnTo>
                  <a:pt x="291" y="676"/>
                </a:lnTo>
                <a:lnTo>
                  <a:pt x="281" y="674"/>
                </a:lnTo>
                <a:lnTo>
                  <a:pt x="272" y="672"/>
                </a:lnTo>
                <a:lnTo>
                  <a:pt x="263" y="667"/>
                </a:lnTo>
                <a:lnTo>
                  <a:pt x="256" y="661"/>
                </a:lnTo>
                <a:lnTo>
                  <a:pt x="248" y="654"/>
                </a:lnTo>
                <a:lnTo>
                  <a:pt x="243" y="647"/>
                </a:lnTo>
                <a:lnTo>
                  <a:pt x="239" y="638"/>
                </a:lnTo>
                <a:lnTo>
                  <a:pt x="235" y="628"/>
                </a:lnTo>
                <a:lnTo>
                  <a:pt x="347" y="628"/>
                </a:lnTo>
                <a:lnTo>
                  <a:pt x="347" y="628"/>
                </a:lnTo>
                <a:lnTo>
                  <a:pt x="344" y="638"/>
                </a:lnTo>
                <a:lnTo>
                  <a:pt x="340" y="647"/>
                </a:lnTo>
                <a:lnTo>
                  <a:pt x="335" y="654"/>
                </a:lnTo>
                <a:lnTo>
                  <a:pt x="327" y="661"/>
                </a:lnTo>
                <a:lnTo>
                  <a:pt x="320" y="667"/>
                </a:lnTo>
                <a:lnTo>
                  <a:pt x="311" y="672"/>
                </a:lnTo>
                <a:lnTo>
                  <a:pt x="302" y="674"/>
                </a:lnTo>
                <a:lnTo>
                  <a:pt x="291" y="676"/>
                </a:lnTo>
                <a:lnTo>
                  <a:pt x="291" y="676"/>
                </a:lnTo>
                <a:close/>
                <a:moveTo>
                  <a:pt x="548" y="590"/>
                </a:moveTo>
                <a:lnTo>
                  <a:pt x="548" y="590"/>
                </a:lnTo>
                <a:lnTo>
                  <a:pt x="544" y="593"/>
                </a:lnTo>
                <a:lnTo>
                  <a:pt x="533" y="595"/>
                </a:lnTo>
                <a:lnTo>
                  <a:pt x="50" y="595"/>
                </a:lnTo>
                <a:lnTo>
                  <a:pt x="50" y="595"/>
                </a:lnTo>
                <a:lnTo>
                  <a:pt x="39" y="593"/>
                </a:lnTo>
                <a:lnTo>
                  <a:pt x="35" y="590"/>
                </a:lnTo>
                <a:lnTo>
                  <a:pt x="35" y="590"/>
                </a:lnTo>
                <a:lnTo>
                  <a:pt x="35" y="584"/>
                </a:lnTo>
                <a:lnTo>
                  <a:pt x="39" y="575"/>
                </a:lnTo>
                <a:lnTo>
                  <a:pt x="39" y="575"/>
                </a:lnTo>
                <a:lnTo>
                  <a:pt x="48" y="553"/>
                </a:lnTo>
                <a:lnTo>
                  <a:pt x="57" y="533"/>
                </a:lnTo>
                <a:lnTo>
                  <a:pt x="66" y="511"/>
                </a:lnTo>
                <a:lnTo>
                  <a:pt x="74" y="489"/>
                </a:lnTo>
                <a:lnTo>
                  <a:pt x="83" y="445"/>
                </a:lnTo>
                <a:lnTo>
                  <a:pt x="92" y="402"/>
                </a:lnTo>
                <a:lnTo>
                  <a:pt x="96" y="366"/>
                </a:lnTo>
                <a:lnTo>
                  <a:pt x="98" y="336"/>
                </a:lnTo>
                <a:lnTo>
                  <a:pt x="99" y="309"/>
                </a:lnTo>
                <a:lnTo>
                  <a:pt x="99" y="309"/>
                </a:lnTo>
                <a:lnTo>
                  <a:pt x="99" y="292"/>
                </a:lnTo>
                <a:lnTo>
                  <a:pt x="101" y="277"/>
                </a:lnTo>
                <a:lnTo>
                  <a:pt x="105" y="265"/>
                </a:lnTo>
                <a:lnTo>
                  <a:pt x="109" y="250"/>
                </a:lnTo>
                <a:lnTo>
                  <a:pt x="120" y="224"/>
                </a:lnTo>
                <a:lnTo>
                  <a:pt x="134" y="198"/>
                </a:lnTo>
                <a:lnTo>
                  <a:pt x="151" y="176"/>
                </a:lnTo>
                <a:lnTo>
                  <a:pt x="171" y="158"/>
                </a:lnTo>
                <a:lnTo>
                  <a:pt x="195" y="141"/>
                </a:lnTo>
                <a:lnTo>
                  <a:pt x="221" y="130"/>
                </a:lnTo>
                <a:lnTo>
                  <a:pt x="221" y="130"/>
                </a:lnTo>
                <a:lnTo>
                  <a:pt x="221" y="130"/>
                </a:lnTo>
                <a:lnTo>
                  <a:pt x="239" y="123"/>
                </a:lnTo>
                <a:lnTo>
                  <a:pt x="259" y="119"/>
                </a:lnTo>
                <a:lnTo>
                  <a:pt x="278" y="118"/>
                </a:lnTo>
                <a:lnTo>
                  <a:pt x="296" y="116"/>
                </a:lnTo>
                <a:lnTo>
                  <a:pt x="296" y="116"/>
                </a:lnTo>
                <a:lnTo>
                  <a:pt x="316" y="118"/>
                </a:lnTo>
                <a:lnTo>
                  <a:pt x="335" y="121"/>
                </a:lnTo>
                <a:lnTo>
                  <a:pt x="353" y="127"/>
                </a:lnTo>
                <a:lnTo>
                  <a:pt x="371" y="134"/>
                </a:lnTo>
                <a:lnTo>
                  <a:pt x="371" y="134"/>
                </a:lnTo>
                <a:lnTo>
                  <a:pt x="371" y="134"/>
                </a:lnTo>
                <a:lnTo>
                  <a:pt x="395" y="147"/>
                </a:lnTo>
                <a:lnTo>
                  <a:pt x="417" y="162"/>
                </a:lnTo>
                <a:lnTo>
                  <a:pt x="436" y="182"/>
                </a:lnTo>
                <a:lnTo>
                  <a:pt x="452" y="202"/>
                </a:lnTo>
                <a:lnTo>
                  <a:pt x="465" y="226"/>
                </a:lnTo>
                <a:lnTo>
                  <a:pt x="476" y="252"/>
                </a:lnTo>
                <a:lnTo>
                  <a:pt x="482" y="279"/>
                </a:lnTo>
                <a:lnTo>
                  <a:pt x="483" y="309"/>
                </a:lnTo>
                <a:lnTo>
                  <a:pt x="483" y="310"/>
                </a:lnTo>
                <a:lnTo>
                  <a:pt x="483" y="310"/>
                </a:lnTo>
                <a:lnTo>
                  <a:pt x="485" y="347"/>
                </a:lnTo>
                <a:lnTo>
                  <a:pt x="489" y="377"/>
                </a:lnTo>
                <a:lnTo>
                  <a:pt x="493" y="413"/>
                </a:lnTo>
                <a:lnTo>
                  <a:pt x="500" y="452"/>
                </a:lnTo>
                <a:lnTo>
                  <a:pt x="511" y="492"/>
                </a:lnTo>
                <a:lnTo>
                  <a:pt x="526" y="535"/>
                </a:lnTo>
                <a:lnTo>
                  <a:pt x="535" y="555"/>
                </a:lnTo>
                <a:lnTo>
                  <a:pt x="544" y="575"/>
                </a:lnTo>
                <a:lnTo>
                  <a:pt x="544" y="575"/>
                </a:lnTo>
                <a:lnTo>
                  <a:pt x="548" y="586"/>
                </a:lnTo>
                <a:lnTo>
                  <a:pt x="548" y="590"/>
                </a:lnTo>
                <a:lnTo>
                  <a:pt x="548" y="590"/>
                </a:lnTo>
                <a:close/>
                <a:moveTo>
                  <a:pt x="250" y="193"/>
                </a:moveTo>
                <a:lnTo>
                  <a:pt x="250" y="193"/>
                </a:lnTo>
                <a:lnTo>
                  <a:pt x="252" y="200"/>
                </a:lnTo>
                <a:lnTo>
                  <a:pt x="252" y="206"/>
                </a:lnTo>
                <a:lnTo>
                  <a:pt x="248" y="211"/>
                </a:lnTo>
                <a:lnTo>
                  <a:pt x="245" y="217"/>
                </a:lnTo>
                <a:lnTo>
                  <a:pt x="245" y="217"/>
                </a:lnTo>
                <a:lnTo>
                  <a:pt x="235" y="224"/>
                </a:lnTo>
                <a:lnTo>
                  <a:pt x="228" y="231"/>
                </a:lnTo>
                <a:lnTo>
                  <a:pt x="219" y="243"/>
                </a:lnTo>
                <a:lnTo>
                  <a:pt x="210" y="257"/>
                </a:lnTo>
                <a:lnTo>
                  <a:pt x="200" y="276"/>
                </a:lnTo>
                <a:lnTo>
                  <a:pt x="195" y="299"/>
                </a:lnTo>
                <a:lnTo>
                  <a:pt x="193" y="325"/>
                </a:lnTo>
                <a:lnTo>
                  <a:pt x="193" y="325"/>
                </a:lnTo>
                <a:lnTo>
                  <a:pt x="193" y="340"/>
                </a:lnTo>
                <a:lnTo>
                  <a:pt x="191" y="369"/>
                </a:lnTo>
                <a:lnTo>
                  <a:pt x="188" y="412"/>
                </a:lnTo>
                <a:lnTo>
                  <a:pt x="184" y="434"/>
                </a:lnTo>
                <a:lnTo>
                  <a:pt x="180" y="459"/>
                </a:lnTo>
                <a:lnTo>
                  <a:pt x="180" y="459"/>
                </a:lnTo>
                <a:lnTo>
                  <a:pt x="177" y="465"/>
                </a:lnTo>
                <a:lnTo>
                  <a:pt x="173" y="468"/>
                </a:lnTo>
                <a:lnTo>
                  <a:pt x="169" y="472"/>
                </a:lnTo>
                <a:lnTo>
                  <a:pt x="164" y="472"/>
                </a:lnTo>
                <a:lnTo>
                  <a:pt x="160" y="472"/>
                </a:lnTo>
                <a:lnTo>
                  <a:pt x="160" y="472"/>
                </a:lnTo>
                <a:lnTo>
                  <a:pt x="153" y="470"/>
                </a:lnTo>
                <a:lnTo>
                  <a:pt x="149" y="467"/>
                </a:lnTo>
                <a:lnTo>
                  <a:pt x="147" y="459"/>
                </a:lnTo>
                <a:lnTo>
                  <a:pt x="147" y="454"/>
                </a:lnTo>
                <a:lnTo>
                  <a:pt x="147" y="454"/>
                </a:lnTo>
                <a:lnTo>
                  <a:pt x="151" y="428"/>
                </a:lnTo>
                <a:lnTo>
                  <a:pt x="155" y="404"/>
                </a:lnTo>
                <a:lnTo>
                  <a:pt x="158" y="364"/>
                </a:lnTo>
                <a:lnTo>
                  <a:pt x="158" y="336"/>
                </a:lnTo>
                <a:lnTo>
                  <a:pt x="158" y="325"/>
                </a:lnTo>
                <a:lnTo>
                  <a:pt x="158" y="325"/>
                </a:lnTo>
                <a:lnTo>
                  <a:pt x="158" y="325"/>
                </a:lnTo>
                <a:lnTo>
                  <a:pt x="160" y="309"/>
                </a:lnTo>
                <a:lnTo>
                  <a:pt x="162" y="292"/>
                </a:lnTo>
                <a:lnTo>
                  <a:pt x="166" y="277"/>
                </a:lnTo>
                <a:lnTo>
                  <a:pt x="171" y="263"/>
                </a:lnTo>
                <a:lnTo>
                  <a:pt x="180" y="241"/>
                </a:lnTo>
                <a:lnTo>
                  <a:pt x="193" y="222"/>
                </a:lnTo>
                <a:lnTo>
                  <a:pt x="204" y="208"/>
                </a:lnTo>
                <a:lnTo>
                  <a:pt x="215" y="197"/>
                </a:lnTo>
                <a:lnTo>
                  <a:pt x="226" y="187"/>
                </a:lnTo>
                <a:lnTo>
                  <a:pt x="226" y="187"/>
                </a:lnTo>
                <a:lnTo>
                  <a:pt x="234" y="186"/>
                </a:lnTo>
                <a:lnTo>
                  <a:pt x="239" y="186"/>
                </a:lnTo>
                <a:lnTo>
                  <a:pt x="245" y="189"/>
                </a:lnTo>
                <a:lnTo>
                  <a:pt x="250" y="193"/>
                </a:lnTo>
                <a:lnTo>
                  <a:pt x="250" y="193"/>
                </a:lnTo>
                <a:close/>
                <a:moveTo>
                  <a:pt x="164" y="520"/>
                </a:moveTo>
                <a:lnTo>
                  <a:pt x="164" y="520"/>
                </a:lnTo>
                <a:lnTo>
                  <a:pt x="162" y="527"/>
                </a:lnTo>
                <a:lnTo>
                  <a:pt x="158" y="533"/>
                </a:lnTo>
                <a:lnTo>
                  <a:pt x="153" y="536"/>
                </a:lnTo>
                <a:lnTo>
                  <a:pt x="145" y="538"/>
                </a:lnTo>
                <a:lnTo>
                  <a:pt x="145" y="538"/>
                </a:lnTo>
                <a:lnTo>
                  <a:pt x="138" y="536"/>
                </a:lnTo>
                <a:lnTo>
                  <a:pt x="133" y="533"/>
                </a:lnTo>
                <a:lnTo>
                  <a:pt x="129" y="527"/>
                </a:lnTo>
                <a:lnTo>
                  <a:pt x="127" y="520"/>
                </a:lnTo>
                <a:lnTo>
                  <a:pt x="127" y="520"/>
                </a:lnTo>
                <a:lnTo>
                  <a:pt x="129" y="513"/>
                </a:lnTo>
                <a:lnTo>
                  <a:pt x="133" y="507"/>
                </a:lnTo>
                <a:lnTo>
                  <a:pt x="138" y="503"/>
                </a:lnTo>
                <a:lnTo>
                  <a:pt x="145" y="502"/>
                </a:lnTo>
                <a:lnTo>
                  <a:pt x="145" y="502"/>
                </a:lnTo>
                <a:lnTo>
                  <a:pt x="153" y="503"/>
                </a:lnTo>
                <a:lnTo>
                  <a:pt x="158" y="507"/>
                </a:lnTo>
                <a:lnTo>
                  <a:pt x="162" y="513"/>
                </a:lnTo>
                <a:lnTo>
                  <a:pt x="164" y="520"/>
                </a:lnTo>
                <a:lnTo>
                  <a:pt x="164" y="520"/>
                </a:lnTo>
                <a:close/>
                <a:moveTo>
                  <a:pt x="164" y="520"/>
                </a:moveTo>
                <a:lnTo>
                  <a:pt x="164" y="52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405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4" grpId="0"/>
      <p:bldP spid="36" grpId="0"/>
      <p:bldP spid="38" grpId="0"/>
      <p:bldP spid="45" grpId="0" animBg="1"/>
      <p:bldP spid="46" grpId="0" animBg="1"/>
      <p:bldP spid="47" grpId="0" animBg="1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1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at Color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7259"/>
      </a:accent1>
      <a:accent2>
        <a:srgbClr val="F2C355"/>
      </a:accent2>
      <a:accent3>
        <a:srgbClr val="D2789F"/>
      </a:accent3>
      <a:accent4>
        <a:srgbClr val="A86BAA"/>
      </a:accent4>
      <a:accent5>
        <a:srgbClr val="544B80"/>
      </a:accent5>
      <a:accent6>
        <a:srgbClr val="5182BA"/>
      </a:accent6>
      <a:hlink>
        <a:srgbClr val="0563C1"/>
      </a:hlink>
      <a:folHlink>
        <a:srgbClr val="954F72"/>
      </a:folHlink>
    </a:clrScheme>
    <a:fontScheme name="Justus Bold &amp; Justus oldstyle">
      <a:majorFont>
        <a:latin typeface="Justus Bold"/>
        <a:ea typeface=""/>
        <a:cs typeface=""/>
      </a:majorFont>
      <a:minorFont>
        <a:latin typeface="Justus old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20756</TotalTime>
  <Words>108</Words>
  <Application>Microsoft Office PowerPoint</Application>
  <PresentationFormat>自定义</PresentationFormat>
  <Paragraphs>16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Theme</vt:lpstr>
      <vt:lpstr>Process 3D Infographic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2015-06-12T08:14:52Z</dcterms:created>
  <dcterms:modified xsi:type="dcterms:W3CDTF">2017-08-22T08:06:09Z</dcterms:modified>
</cp:coreProperties>
</file>