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7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E6917-6301-4BD7-B0AB-694C73152DC0}" type="datetimeFigureOut">
              <a:rPr lang="zh-CN" altLang="en-US" smtClean="0"/>
              <a:t>2017/8/19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EF62D-A4C8-4442-91D6-FF3F2ED104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431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6D6C8-19CE-40BF-96F8-B0949FB86FE7}" type="datetimeFigureOut">
              <a:rPr lang="zh-CN" altLang="en-US"/>
              <a:pPr>
                <a:defRPr/>
              </a:pPr>
              <a:t>2017/8/19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F2C6-3272-4AF7-9404-F59556377E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768F5-AC01-4746-999B-47C719D4D00C}" type="datetimeFigureOut">
              <a:rPr lang="zh-CN" altLang="en-US"/>
              <a:pPr>
                <a:defRPr/>
              </a:pPr>
              <a:t>2017/8/19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BC33A-B0ED-49BD-A86C-69534DC455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FCA56-ADB3-4F09-97BE-C38B28168181}" type="datetimeFigureOut">
              <a:rPr lang="zh-CN" altLang="en-US"/>
              <a:pPr>
                <a:defRPr/>
              </a:pPr>
              <a:t>2017/8/19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509C1-DED7-4936-8876-ADD2D8CD3C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359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095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510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85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274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308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85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37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01D9-813A-4E7F-8AA8-0E7EAF627A28}" type="datetimeFigureOut">
              <a:rPr lang="zh-CN" altLang="en-US"/>
              <a:pPr>
                <a:defRPr/>
              </a:pPr>
              <a:t>2017/8/19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7B07B-A35B-4855-B778-B4E9C0FF790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58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778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1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8583E-6D0C-4315-A391-623286D3B029}" type="datetimeFigureOut">
              <a:rPr lang="zh-CN" altLang="en-US"/>
              <a:pPr>
                <a:defRPr/>
              </a:pPr>
              <a:t>2017/8/19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A417F-8978-436C-8889-9FDB3CEB3C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CAB50-3A97-4BEC-9425-9DA56796CE6D}" type="datetimeFigureOut">
              <a:rPr lang="zh-CN" altLang="en-US"/>
              <a:pPr>
                <a:defRPr/>
              </a:pPr>
              <a:t>2017/8/19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B3583-A97E-4141-B44D-48B2B87103C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CB2CD-FF3A-4576-983B-AAA13F1EBB21}" type="datetimeFigureOut">
              <a:rPr lang="zh-CN" altLang="en-US"/>
              <a:pPr>
                <a:defRPr/>
              </a:pPr>
              <a:t>2017/8/19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44D6A-6BA3-4ECE-88CC-CF5F1F08477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1CE9A-97F9-4750-B37F-D95B7055069A}" type="datetimeFigureOut">
              <a:rPr lang="zh-CN" altLang="en-US"/>
              <a:pPr>
                <a:defRPr/>
              </a:pPr>
              <a:t>2017/8/19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66D24-5693-41F9-8B2D-3DB09535FF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D6B63-252B-4301-A237-DF63EBE2A293}" type="datetimeFigureOut">
              <a:rPr lang="zh-CN" altLang="en-US"/>
              <a:pPr>
                <a:defRPr/>
              </a:pPr>
              <a:t>2017/8/19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4936E-B41A-409C-BDED-0081CD42BB2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6367B-AA2B-4B3A-93F5-E4C77CDF3546}" type="datetimeFigureOut">
              <a:rPr lang="zh-CN" altLang="en-US"/>
              <a:pPr>
                <a:defRPr/>
              </a:pPr>
              <a:t>2017/8/19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54773-EF03-4229-B0BA-9198735551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440E8-6CD0-4CA8-B0A8-925D9E2917E4}" type="datetimeFigureOut">
              <a:rPr lang="zh-CN" altLang="en-US"/>
              <a:pPr>
                <a:defRPr/>
              </a:pPr>
              <a:t>2017/8/19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C6BC7-BA4A-41F4-88AC-C5FB9E79D6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33A89D0-EC19-42F4-A6E4-2AF0A9E5B975}" type="datetimeFigureOut">
              <a:rPr lang="zh-CN" altLang="en-US"/>
              <a:pPr>
                <a:defRPr/>
              </a:pPr>
              <a:t>2017/8/19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FE7962A-FD59-4D80-8EB2-F232472BF8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2017/8/19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30712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4429125" y="4357688"/>
            <a:ext cx="5286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800">
                <a:latin typeface="Calibri" pitchFamily="34" charset="0"/>
              </a:rPr>
              <a:t>POWEPOINT</a:t>
            </a:r>
            <a:endParaRPr lang="zh-CN" altLang="en-US" sz="4800">
              <a:latin typeface="Calibri" pitchFamily="34" charset="0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5000625" y="5264150"/>
            <a:ext cx="4143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400">
                <a:latin typeface="微软雅黑" pitchFamily="34" charset="-122"/>
                <a:ea typeface="微软雅黑" pitchFamily="34" charset="-122"/>
              </a:rPr>
              <a:t>适用于简约抽象及相关类别演示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9" y="2946261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6" y="2949868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" y="2182095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5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4" y="3921025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2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96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28</Words>
  <Application>Microsoft Office PowerPoint</Application>
  <PresentationFormat>全屏显示(4:3)</PresentationFormat>
  <Paragraphs>7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Office 主题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2013-10-30T09:04:50Z</dcterms:created>
  <dcterms:modified xsi:type="dcterms:W3CDTF">2017-08-19T07:32:03Z</dcterms:modified>
</cp:coreProperties>
</file>